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91" r:id="rId33"/>
    <p:sldId id="292" r:id="rId34"/>
    <p:sldId id="293" r:id="rId35"/>
  </p:sldIdLst>
  <p:sldSz cx="18288000" cy="10287000"/>
  <p:notesSz cx="6858000" cy="9144000"/>
  <p:embeddedFontLst>
    <p:embeddedFont>
      <p:font typeface="Arial Bold" panose="020B0704020202020204" pitchFamily="34" charset="0"/>
      <p:regular r:id="rId37"/>
      <p:bold r:id="rId38"/>
    </p:embeddedFont>
    <p:embeddedFont>
      <p:font typeface="Arial Bold Italics" panose="020B0604020202020204" charset="0"/>
      <p:regular r:id="rId39"/>
    </p:embeddedFont>
    <p:embeddedFont>
      <p:font typeface="Arimo" panose="020B060402020202020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Raleway" pitchFamily="2" charset="0"/>
      <p:regular r:id="rId45"/>
      <p:bold r:id="rId46"/>
      <p:italic r:id="rId47"/>
      <p:boldItalic r:id="rId48"/>
    </p:embeddedFont>
    <p:embeddedFont>
      <p:font typeface="Source Sans Pro" panose="020B0503030403020204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61" autoAdjust="0"/>
    <p:restoredTop sz="94061" autoAdjust="0"/>
  </p:normalViewPr>
  <p:slideViewPr>
    <p:cSldViewPr>
      <p:cViewPr varScale="1">
        <p:scale>
          <a:sx n="44" d="100"/>
          <a:sy n="44" d="100"/>
        </p:scale>
        <p:origin x="88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13.12.2023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4.pn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4.pn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4.png"/><Relationship Id="rId7" Type="http://schemas.openxmlformats.org/officeDocument/2006/relationships/image" Target="../media/image74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svg"/><Relationship Id="rId5" Type="http://schemas.openxmlformats.org/officeDocument/2006/relationships/image" Target="../media/image72.sv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Relationship Id="rId9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svg"/><Relationship Id="rId3" Type="http://schemas.openxmlformats.org/officeDocument/2006/relationships/image" Target="../media/image24.png"/><Relationship Id="rId7" Type="http://schemas.openxmlformats.org/officeDocument/2006/relationships/image" Target="../media/image90.svg"/><Relationship Id="rId12" Type="http://schemas.openxmlformats.org/officeDocument/2006/relationships/image" Target="../media/image95.png"/><Relationship Id="rId17" Type="http://schemas.openxmlformats.org/officeDocument/2006/relationships/image" Target="../media/image100.sv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svg"/><Relationship Id="rId5" Type="http://schemas.openxmlformats.org/officeDocument/2006/relationships/image" Target="../media/image88.svg"/><Relationship Id="rId15" Type="http://schemas.openxmlformats.org/officeDocument/2006/relationships/image" Target="../media/image98.sv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svg"/><Relationship Id="rId1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sv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sv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svg"/><Relationship Id="rId4" Type="http://schemas.openxmlformats.org/officeDocument/2006/relationships/image" Target="../media/image105.svg"/><Relationship Id="rId9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jpeg"/><Relationship Id="rId7" Type="http://schemas.openxmlformats.org/officeDocument/2006/relationships/image" Target="../media/image117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svg"/><Relationship Id="rId4" Type="http://schemas.openxmlformats.org/officeDocument/2006/relationships/image" Target="../media/image1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svg"/><Relationship Id="rId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7.svg"/><Relationship Id="rId21" Type="http://schemas.openxmlformats.org/officeDocument/2006/relationships/image" Target="../media/image141.svg"/><Relationship Id="rId42" Type="http://schemas.openxmlformats.org/officeDocument/2006/relationships/image" Target="../media/image162.png"/><Relationship Id="rId63" Type="http://schemas.openxmlformats.org/officeDocument/2006/relationships/image" Target="../media/image183.svg"/><Relationship Id="rId84" Type="http://schemas.openxmlformats.org/officeDocument/2006/relationships/image" Target="../media/image204.png"/><Relationship Id="rId138" Type="http://schemas.openxmlformats.org/officeDocument/2006/relationships/image" Target="../media/image258.png"/><Relationship Id="rId107" Type="http://schemas.openxmlformats.org/officeDocument/2006/relationships/image" Target="../media/image227.svg"/><Relationship Id="rId11" Type="http://schemas.openxmlformats.org/officeDocument/2006/relationships/image" Target="../media/image131.svg"/><Relationship Id="rId32" Type="http://schemas.openxmlformats.org/officeDocument/2006/relationships/image" Target="../media/image152.png"/><Relationship Id="rId37" Type="http://schemas.openxmlformats.org/officeDocument/2006/relationships/image" Target="../media/image157.svg"/><Relationship Id="rId53" Type="http://schemas.openxmlformats.org/officeDocument/2006/relationships/image" Target="../media/image173.svg"/><Relationship Id="rId58" Type="http://schemas.openxmlformats.org/officeDocument/2006/relationships/image" Target="../media/image178.png"/><Relationship Id="rId74" Type="http://schemas.openxmlformats.org/officeDocument/2006/relationships/image" Target="../media/image194.png"/><Relationship Id="rId79" Type="http://schemas.openxmlformats.org/officeDocument/2006/relationships/image" Target="../media/image199.svg"/><Relationship Id="rId102" Type="http://schemas.openxmlformats.org/officeDocument/2006/relationships/image" Target="../media/image222.png"/><Relationship Id="rId123" Type="http://schemas.openxmlformats.org/officeDocument/2006/relationships/image" Target="../media/image243.svg"/><Relationship Id="rId128" Type="http://schemas.openxmlformats.org/officeDocument/2006/relationships/image" Target="../media/image248.png"/><Relationship Id="rId5" Type="http://schemas.openxmlformats.org/officeDocument/2006/relationships/image" Target="../media/image125.svg"/><Relationship Id="rId90" Type="http://schemas.openxmlformats.org/officeDocument/2006/relationships/image" Target="../media/image210.png"/><Relationship Id="rId95" Type="http://schemas.openxmlformats.org/officeDocument/2006/relationships/image" Target="../media/image215.svg"/><Relationship Id="rId22" Type="http://schemas.openxmlformats.org/officeDocument/2006/relationships/image" Target="../media/image142.png"/><Relationship Id="rId27" Type="http://schemas.openxmlformats.org/officeDocument/2006/relationships/image" Target="../media/image147.svg"/><Relationship Id="rId43" Type="http://schemas.openxmlformats.org/officeDocument/2006/relationships/image" Target="../media/image163.svg"/><Relationship Id="rId48" Type="http://schemas.openxmlformats.org/officeDocument/2006/relationships/image" Target="../media/image168.png"/><Relationship Id="rId64" Type="http://schemas.openxmlformats.org/officeDocument/2006/relationships/image" Target="../media/image184.png"/><Relationship Id="rId69" Type="http://schemas.openxmlformats.org/officeDocument/2006/relationships/image" Target="../media/image189.svg"/><Relationship Id="rId113" Type="http://schemas.openxmlformats.org/officeDocument/2006/relationships/image" Target="../media/image233.svg"/><Relationship Id="rId118" Type="http://schemas.openxmlformats.org/officeDocument/2006/relationships/image" Target="../media/image238.png"/><Relationship Id="rId134" Type="http://schemas.openxmlformats.org/officeDocument/2006/relationships/image" Target="../media/image254.png"/><Relationship Id="rId139" Type="http://schemas.openxmlformats.org/officeDocument/2006/relationships/image" Target="../media/image259.svg"/><Relationship Id="rId80" Type="http://schemas.openxmlformats.org/officeDocument/2006/relationships/image" Target="../media/image200.png"/><Relationship Id="rId85" Type="http://schemas.openxmlformats.org/officeDocument/2006/relationships/image" Target="../media/image205.svg"/><Relationship Id="rId12" Type="http://schemas.openxmlformats.org/officeDocument/2006/relationships/image" Target="../media/image132.png"/><Relationship Id="rId17" Type="http://schemas.openxmlformats.org/officeDocument/2006/relationships/image" Target="../media/image137.svg"/><Relationship Id="rId33" Type="http://schemas.openxmlformats.org/officeDocument/2006/relationships/image" Target="../media/image153.svg"/><Relationship Id="rId38" Type="http://schemas.openxmlformats.org/officeDocument/2006/relationships/image" Target="../media/image158.png"/><Relationship Id="rId59" Type="http://schemas.openxmlformats.org/officeDocument/2006/relationships/image" Target="../media/image179.svg"/><Relationship Id="rId103" Type="http://schemas.openxmlformats.org/officeDocument/2006/relationships/image" Target="../media/image223.svg"/><Relationship Id="rId108" Type="http://schemas.openxmlformats.org/officeDocument/2006/relationships/image" Target="../media/image228.png"/><Relationship Id="rId124" Type="http://schemas.openxmlformats.org/officeDocument/2006/relationships/image" Target="../media/image244.png"/><Relationship Id="rId129" Type="http://schemas.openxmlformats.org/officeDocument/2006/relationships/image" Target="../media/image249.svg"/><Relationship Id="rId54" Type="http://schemas.openxmlformats.org/officeDocument/2006/relationships/image" Target="../media/image174.png"/><Relationship Id="rId70" Type="http://schemas.openxmlformats.org/officeDocument/2006/relationships/image" Target="../media/image190.png"/><Relationship Id="rId75" Type="http://schemas.openxmlformats.org/officeDocument/2006/relationships/image" Target="../media/image195.svg"/><Relationship Id="rId91" Type="http://schemas.openxmlformats.org/officeDocument/2006/relationships/image" Target="../media/image211.svg"/><Relationship Id="rId96" Type="http://schemas.openxmlformats.org/officeDocument/2006/relationships/image" Target="../media/image216.png"/><Relationship Id="rId140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23" Type="http://schemas.openxmlformats.org/officeDocument/2006/relationships/image" Target="../media/image143.svg"/><Relationship Id="rId28" Type="http://schemas.openxmlformats.org/officeDocument/2006/relationships/image" Target="../media/image148.png"/><Relationship Id="rId49" Type="http://schemas.openxmlformats.org/officeDocument/2006/relationships/image" Target="../media/image169.svg"/><Relationship Id="rId114" Type="http://schemas.openxmlformats.org/officeDocument/2006/relationships/image" Target="../media/image234.png"/><Relationship Id="rId119" Type="http://schemas.openxmlformats.org/officeDocument/2006/relationships/image" Target="../media/image239.svg"/><Relationship Id="rId44" Type="http://schemas.openxmlformats.org/officeDocument/2006/relationships/image" Target="../media/image164.png"/><Relationship Id="rId60" Type="http://schemas.openxmlformats.org/officeDocument/2006/relationships/image" Target="../media/image180.png"/><Relationship Id="rId65" Type="http://schemas.openxmlformats.org/officeDocument/2006/relationships/image" Target="../media/image185.svg"/><Relationship Id="rId81" Type="http://schemas.openxmlformats.org/officeDocument/2006/relationships/image" Target="../media/image201.svg"/><Relationship Id="rId86" Type="http://schemas.openxmlformats.org/officeDocument/2006/relationships/image" Target="../media/image206.png"/><Relationship Id="rId130" Type="http://schemas.openxmlformats.org/officeDocument/2006/relationships/image" Target="../media/image250.png"/><Relationship Id="rId135" Type="http://schemas.openxmlformats.org/officeDocument/2006/relationships/image" Target="../media/image255.svg"/><Relationship Id="rId13" Type="http://schemas.openxmlformats.org/officeDocument/2006/relationships/image" Target="../media/image133.svg"/><Relationship Id="rId18" Type="http://schemas.openxmlformats.org/officeDocument/2006/relationships/image" Target="../media/image138.png"/><Relationship Id="rId39" Type="http://schemas.openxmlformats.org/officeDocument/2006/relationships/image" Target="../media/image159.svg"/><Relationship Id="rId109" Type="http://schemas.openxmlformats.org/officeDocument/2006/relationships/image" Target="../media/image229.svg"/><Relationship Id="rId34" Type="http://schemas.openxmlformats.org/officeDocument/2006/relationships/image" Target="../media/image154.png"/><Relationship Id="rId50" Type="http://schemas.openxmlformats.org/officeDocument/2006/relationships/image" Target="../media/image170.png"/><Relationship Id="rId55" Type="http://schemas.openxmlformats.org/officeDocument/2006/relationships/image" Target="../media/image175.svg"/><Relationship Id="rId76" Type="http://schemas.openxmlformats.org/officeDocument/2006/relationships/image" Target="../media/image196.png"/><Relationship Id="rId97" Type="http://schemas.openxmlformats.org/officeDocument/2006/relationships/image" Target="../media/image217.svg"/><Relationship Id="rId104" Type="http://schemas.openxmlformats.org/officeDocument/2006/relationships/image" Target="../media/image224.png"/><Relationship Id="rId120" Type="http://schemas.openxmlformats.org/officeDocument/2006/relationships/image" Target="../media/image240.png"/><Relationship Id="rId125" Type="http://schemas.openxmlformats.org/officeDocument/2006/relationships/image" Target="../media/image245.svg"/><Relationship Id="rId141" Type="http://schemas.openxmlformats.org/officeDocument/2006/relationships/image" Target="../media/image261.svg"/><Relationship Id="rId7" Type="http://schemas.openxmlformats.org/officeDocument/2006/relationships/image" Target="../media/image127.svg"/><Relationship Id="rId71" Type="http://schemas.openxmlformats.org/officeDocument/2006/relationships/image" Target="../media/image191.svg"/><Relationship Id="rId92" Type="http://schemas.openxmlformats.org/officeDocument/2006/relationships/image" Target="../media/image212.png"/><Relationship Id="rId2" Type="http://schemas.openxmlformats.org/officeDocument/2006/relationships/notesSlide" Target="../notesSlides/notesSlide31.xml"/><Relationship Id="rId29" Type="http://schemas.openxmlformats.org/officeDocument/2006/relationships/image" Target="../media/image149.svg"/><Relationship Id="rId24" Type="http://schemas.openxmlformats.org/officeDocument/2006/relationships/image" Target="../media/image144.png"/><Relationship Id="rId40" Type="http://schemas.openxmlformats.org/officeDocument/2006/relationships/image" Target="../media/image160.png"/><Relationship Id="rId45" Type="http://schemas.openxmlformats.org/officeDocument/2006/relationships/image" Target="../media/image165.svg"/><Relationship Id="rId66" Type="http://schemas.openxmlformats.org/officeDocument/2006/relationships/image" Target="../media/image186.png"/><Relationship Id="rId87" Type="http://schemas.openxmlformats.org/officeDocument/2006/relationships/image" Target="../media/image207.svg"/><Relationship Id="rId110" Type="http://schemas.openxmlformats.org/officeDocument/2006/relationships/image" Target="../media/image230.png"/><Relationship Id="rId115" Type="http://schemas.openxmlformats.org/officeDocument/2006/relationships/image" Target="../media/image235.svg"/><Relationship Id="rId131" Type="http://schemas.openxmlformats.org/officeDocument/2006/relationships/image" Target="../media/image251.svg"/><Relationship Id="rId136" Type="http://schemas.openxmlformats.org/officeDocument/2006/relationships/image" Target="../media/image256.png"/><Relationship Id="rId61" Type="http://schemas.openxmlformats.org/officeDocument/2006/relationships/image" Target="../media/image181.svg"/><Relationship Id="rId82" Type="http://schemas.openxmlformats.org/officeDocument/2006/relationships/image" Target="../media/image202.png"/><Relationship Id="rId19" Type="http://schemas.openxmlformats.org/officeDocument/2006/relationships/image" Target="../media/image139.svg"/><Relationship Id="rId14" Type="http://schemas.openxmlformats.org/officeDocument/2006/relationships/image" Target="../media/image134.png"/><Relationship Id="rId30" Type="http://schemas.openxmlformats.org/officeDocument/2006/relationships/image" Target="../media/image150.png"/><Relationship Id="rId35" Type="http://schemas.openxmlformats.org/officeDocument/2006/relationships/image" Target="../media/image155.svg"/><Relationship Id="rId56" Type="http://schemas.openxmlformats.org/officeDocument/2006/relationships/image" Target="../media/image176.png"/><Relationship Id="rId77" Type="http://schemas.openxmlformats.org/officeDocument/2006/relationships/image" Target="../media/image197.svg"/><Relationship Id="rId100" Type="http://schemas.openxmlformats.org/officeDocument/2006/relationships/image" Target="../media/image220.png"/><Relationship Id="rId105" Type="http://schemas.openxmlformats.org/officeDocument/2006/relationships/image" Target="../media/image225.svg"/><Relationship Id="rId126" Type="http://schemas.openxmlformats.org/officeDocument/2006/relationships/image" Target="../media/image246.png"/><Relationship Id="rId8" Type="http://schemas.openxmlformats.org/officeDocument/2006/relationships/image" Target="../media/image128.png"/><Relationship Id="rId51" Type="http://schemas.openxmlformats.org/officeDocument/2006/relationships/image" Target="../media/image171.svg"/><Relationship Id="rId72" Type="http://schemas.openxmlformats.org/officeDocument/2006/relationships/image" Target="../media/image192.png"/><Relationship Id="rId93" Type="http://schemas.openxmlformats.org/officeDocument/2006/relationships/image" Target="../media/image213.svg"/><Relationship Id="rId98" Type="http://schemas.openxmlformats.org/officeDocument/2006/relationships/image" Target="../media/image218.png"/><Relationship Id="rId121" Type="http://schemas.openxmlformats.org/officeDocument/2006/relationships/image" Target="../media/image241.svg"/><Relationship Id="rId142" Type="http://schemas.openxmlformats.org/officeDocument/2006/relationships/image" Target="../media/image262.png"/><Relationship Id="rId3" Type="http://schemas.openxmlformats.org/officeDocument/2006/relationships/image" Target="../media/image123.jpeg"/><Relationship Id="rId25" Type="http://schemas.openxmlformats.org/officeDocument/2006/relationships/image" Target="../media/image145.svg"/><Relationship Id="rId46" Type="http://schemas.openxmlformats.org/officeDocument/2006/relationships/image" Target="../media/image166.png"/><Relationship Id="rId67" Type="http://schemas.openxmlformats.org/officeDocument/2006/relationships/image" Target="../media/image187.svg"/><Relationship Id="rId116" Type="http://schemas.openxmlformats.org/officeDocument/2006/relationships/image" Target="../media/image236.png"/><Relationship Id="rId137" Type="http://schemas.openxmlformats.org/officeDocument/2006/relationships/image" Target="../media/image257.svg"/><Relationship Id="rId20" Type="http://schemas.openxmlformats.org/officeDocument/2006/relationships/image" Target="../media/image140.png"/><Relationship Id="rId41" Type="http://schemas.openxmlformats.org/officeDocument/2006/relationships/image" Target="../media/image161.svg"/><Relationship Id="rId62" Type="http://schemas.openxmlformats.org/officeDocument/2006/relationships/image" Target="../media/image182.png"/><Relationship Id="rId83" Type="http://schemas.openxmlformats.org/officeDocument/2006/relationships/image" Target="../media/image203.svg"/><Relationship Id="rId88" Type="http://schemas.openxmlformats.org/officeDocument/2006/relationships/image" Target="../media/image208.png"/><Relationship Id="rId111" Type="http://schemas.openxmlformats.org/officeDocument/2006/relationships/image" Target="../media/image231.svg"/><Relationship Id="rId132" Type="http://schemas.openxmlformats.org/officeDocument/2006/relationships/image" Target="../media/image252.png"/><Relationship Id="rId15" Type="http://schemas.openxmlformats.org/officeDocument/2006/relationships/image" Target="../media/image135.svg"/><Relationship Id="rId36" Type="http://schemas.openxmlformats.org/officeDocument/2006/relationships/image" Target="../media/image156.png"/><Relationship Id="rId57" Type="http://schemas.openxmlformats.org/officeDocument/2006/relationships/image" Target="../media/image177.svg"/><Relationship Id="rId106" Type="http://schemas.openxmlformats.org/officeDocument/2006/relationships/image" Target="../media/image226.png"/><Relationship Id="rId127" Type="http://schemas.openxmlformats.org/officeDocument/2006/relationships/image" Target="../media/image247.svg"/><Relationship Id="rId10" Type="http://schemas.openxmlformats.org/officeDocument/2006/relationships/image" Target="../media/image130.png"/><Relationship Id="rId31" Type="http://schemas.openxmlformats.org/officeDocument/2006/relationships/image" Target="../media/image151.svg"/><Relationship Id="rId52" Type="http://schemas.openxmlformats.org/officeDocument/2006/relationships/image" Target="../media/image172.png"/><Relationship Id="rId73" Type="http://schemas.openxmlformats.org/officeDocument/2006/relationships/image" Target="../media/image193.svg"/><Relationship Id="rId78" Type="http://schemas.openxmlformats.org/officeDocument/2006/relationships/image" Target="../media/image198.png"/><Relationship Id="rId94" Type="http://schemas.openxmlformats.org/officeDocument/2006/relationships/image" Target="../media/image214.png"/><Relationship Id="rId99" Type="http://schemas.openxmlformats.org/officeDocument/2006/relationships/image" Target="../media/image219.svg"/><Relationship Id="rId101" Type="http://schemas.openxmlformats.org/officeDocument/2006/relationships/image" Target="../media/image221.svg"/><Relationship Id="rId122" Type="http://schemas.openxmlformats.org/officeDocument/2006/relationships/image" Target="../media/image242.png"/><Relationship Id="rId143" Type="http://schemas.openxmlformats.org/officeDocument/2006/relationships/image" Target="../media/image263.svg"/><Relationship Id="rId4" Type="http://schemas.openxmlformats.org/officeDocument/2006/relationships/image" Target="../media/image124.png"/><Relationship Id="rId9" Type="http://schemas.openxmlformats.org/officeDocument/2006/relationships/image" Target="../media/image129.svg"/><Relationship Id="rId26" Type="http://schemas.openxmlformats.org/officeDocument/2006/relationships/image" Target="../media/image146.png"/><Relationship Id="rId47" Type="http://schemas.openxmlformats.org/officeDocument/2006/relationships/image" Target="../media/image167.svg"/><Relationship Id="rId68" Type="http://schemas.openxmlformats.org/officeDocument/2006/relationships/image" Target="../media/image188.png"/><Relationship Id="rId89" Type="http://schemas.openxmlformats.org/officeDocument/2006/relationships/image" Target="../media/image209.svg"/><Relationship Id="rId112" Type="http://schemas.openxmlformats.org/officeDocument/2006/relationships/image" Target="../media/image232.png"/><Relationship Id="rId133" Type="http://schemas.openxmlformats.org/officeDocument/2006/relationships/image" Target="../media/image253.svg"/><Relationship Id="rId16" Type="http://schemas.openxmlformats.org/officeDocument/2006/relationships/image" Target="../media/image136.png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7.svg"/><Relationship Id="rId21" Type="http://schemas.openxmlformats.org/officeDocument/2006/relationships/image" Target="../media/image282.png"/><Relationship Id="rId42" Type="http://schemas.openxmlformats.org/officeDocument/2006/relationships/image" Target="../media/image303.svg"/><Relationship Id="rId47" Type="http://schemas.openxmlformats.org/officeDocument/2006/relationships/image" Target="../media/image308.png"/><Relationship Id="rId63" Type="http://schemas.openxmlformats.org/officeDocument/2006/relationships/image" Target="../media/image324.png"/><Relationship Id="rId68" Type="http://schemas.openxmlformats.org/officeDocument/2006/relationships/image" Target="../media/image329.svg"/><Relationship Id="rId16" Type="http://schemas.openxmlformats.org/officeDocument/2006/relationships/image" Target="../media/image277.svg"/><Relationship Id="rId11" Type="http://schemas.openxmlformats.org/officeDocument/2006/relationships/image" Target="../media/image272.png"/><Relationship Id="rId24" Type="http://schemas.openxmlformats.org/officeDocument/2006/relationships/image" Target="../media/image285.svg"/><Relationship Id="rId32" Type="http://schemas.openxmlformats.org/officeDocument/2006/relationships/image" Target="../media/image293.svg"/><Relationship Id="rId37" Type="http://schemas.openxmlformats.org/officeDocument/2006/relationships/image" Target="../media/image298.png"/><Relationship Id="rId40" Type="http://schemas.openxmlformats.org/officeDocument/2006/relationships/image" Target="../media/image301.svg"/><Relationship Id="rId45" Type="http://schemas.openxmlformats.org/officeDocument/2006/relationships/image" Target="../media/image306.png"/><Relationship Id="rId53" Type="http://schemas.openxmlformats.org/officeDocument/2006/relationships/image" Target="../media/image314.png"/><Relationship Id="rId58" Type="http://schemas.openxmlformats.org/officeDocument/2006/relationships/image" Target="../media/image319.svg"/><Relationship Id="rId66" Type="http://schemas.openxmlformats.org/officeDocument/2006/relationships/image" Target="../media/image327.svg"/><Relationship Id="rId74" Type="http://schemas.openxmlformats.org/officeDocument/2006/relationships/image" Target="../media/image335.svg"/><Relationship Id="rId79" Type="http://schemas.openxmlformats.org/officeDocument/2006/relationships/image" Target="../media/image340.png"/><Relationship Id="rId5" Type="http://schemas.openxmlformats.org/officeDocument/2006/relationships/image" Target="../media/image266.png"/><Relationship Id="rId61" Type="http://schemas.openxmlformats.org/officeDocument/2006/relationships/image" Target="../media/image322.png"/><Relationship Id="rId19" Type="http://schemas.openxmlformats.org/officeDocument/2006/relationships/image" Target="../media/image280.png"/><Relationship Id="rId14" Type="http://schemas.openxmlformats.org/officeDocument/2006/relationships/image" Target="../media/image275.svg"/><Relationship Id="rId22" Type="http://schemas.openxmlformats.org/officeDocument/2006/relationships/image" Target="../media/image283.svg"/><Relationship Id="rId27" Type="http://schemas.openxmlformats.org/officeDocument/2006/relationships/image" Target="../media/image288.png"/><Relationship Id="rId30" Type="http://schemas.openxmlformats.org/officeDocument/2006/relationships/image" Target="../media/image291.svg"/><Relationship Id="rId35" Type="http://schemas.openxmlformats.org/officeDocument/2006/relationships/image" Target="../media/image296.png"/><Relationship Id="rId43" Type="http://schemas.openxmlformats.org/officeDocument/2006/relationships/image" Target="../media/image304.png"/><Relationship Id="rId48" Type="http://schemas.openxmlformats.org/officeDocument/2006/relationships/image" Target="../media/image309.svg"/><Relationship Id="rId56" Type="http://schemas.openxmlformats.org/officeDocument/2006/relationships/image" Target="../media/image317.svg"/><Relationship Id="rId64" Type="http://schemas.openxmlformats.org/officeDocument/2006/relationships/image" Target="../media/image325.svg"/><Relationship Id="rId69" Type="http://schemas.openxmlformats.org/officeDocument/2006/relationships/image" Target="../media/image330.png"/><Relationship Id="rId77" Type="http://schemas.openxmlformats.org/officeDocument/2006/relationships/image" Target="../media/image338.png"/><Relationship Id="rId8" Type="http://schemas.openxmlformats.org/officeDocument/2006/relationships/image" Target="../media/image269.svg"/><Relationship Id="rId51" Type="http://schemas.openxmlformats.org/officeDocument/2006/relationships/image" Target="../media/image312.png"/><Relationship Id="rId72" Type="http://schemas.openxmlformats.org/officeDocument/2006/relationships/image" Target="../media/image333.svg"/><Relationship Id="rId80" Type="http://schemas.openxmlformats.org/officeDocument/2006/relationships/image" Target="../media/image341.svg"/><Relationship Id="rId3" Type="http://schemas.openxmlformats.org/officeDocument/2006/relationships/image" Target="../media/image264.png"/><Relationship Id="rId12" Type="http://schemas.openxmlformats.org/officeDocument/2006/relationships/image" Target="../media/image273.svg"/><Relationship Id="rId17" Type="http://schemas.openxmlformats.org/officeDocument/2006/relationships/image" Target="../media/image278.png"/><Relationship Id="rId25" Type="http://schemas.openxmlformats.org/officeDocument/2006/relationships/image" Target="../media/image286.png"/><Relationship Id="rId33" Type="http://schemas.openxmlformats.org/officeDocument/2006/relationships/image" Target="../media/image294.png"/><Relationship Id="rId38" Type="http://schemas.openxmlformats.org/officeDocument/2006/relationships/image" Target="../media/image299.svg"/><Relationship Id="rId46" Type="http://schemas.openxmlformats.org/officeDocument/2006/relationships/image" Target="../media/image307.svg"/><Relationship Id="rId59" Type="http://schemas.openxmlformats.org/officeDocument/2006/relationships/image" Target="../media/image320.png"/><Relationship Id="rId67" Type="http://schemas.openxmlformats.org/officeDocument/2006/relationships/image" Target="../media/image328.png"/><Relationship Id="rId20" Type="http://schemas.openxmlformats.org/officeDocument/2006/relationships/image" Target="../media/image281.svg"/><Relationship Id="rId41" Type="http://schemas.openxmlformats.org/officeDocument/2006/relationships/image" Target="../media/image302.png"/><Relationship Id="rId54" Type="http://schemas.openxmlformats.org/officeDocument/2006/relationships/image" Target="../media/image315.svg"/><Relationship Id="rId62" Type="http://schemas.openxmlformats.org/officeDocument/2006/relationships/image" Target="../media/image323.svg"/><Relationship Id="rId70" Type="http://schemas.openxmlformats.org/officeDocument/2006/relationships/image" Target="../media/image331.svg"/><Relationship Id="rId75" Type="http://schemas.openxmlformats.org/officeDocument/2006/relationships/image" Target="../media/image3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7.svg"/><Relationship Id="rId15" Type="http://schemas.openxmlformats.org/officeDocument/2006/relationships/image" Target="../media/image276.png"/><Relationship Id="rId23" Type="http://schemas.openxmlformats.org/officeDocument/2006/relationships/image" Target="../media/image284.png"/><Relationship Id="rId28" Type="http://schemas.openxmlformats.org/officeDocument/2006/relationships/image" Target="../media/image289.svg"/><Relationship Id="rId36" Type="http://schemas.openxmlformats.org/officeDocument/2006/relationships/image" Target="../media/image297.svg"/><Relationship Id="rId49" Type="http://schemas.openxmlformats.org/officeDocument/2006/relationships/image" Target="../media/image310.png"/><Relationship Id="rId57" Type="http://schemas.openxmlformats.org/officeDocument/2006/relationships/image" Target="../media/image318.png"/><Relationship Id="rId10" Type="http://schemas.openxmlformats.org/officeDocument/2006/relationships/image" Target="../media/image271.svg"/><Relationship Id="rId31" Type="http://schemas.openxmlformats.org/officeDocument/2006/relationships/image" Target="../media/image292.png"/><Relationship Id="rId44" Type="http://schemas.openxmlformats.org/officeDocument/2006/relationships/image" Target="../media/image305.svg"/><Relationship Id="rId52" Type="http://schemas.openxmlformats.org/officeDocument/2006/relationships/image" Target="../media/image313.svg"/><Relationship Id="rId60" Type="http://schemas.openxmlformats.org/officeDocument/2006/relationships/image" Target="../media/image321.svg"/><Relationship Id="rId65" Type="http://schemas.openxmlformats.org/officeDocument/2006/relationships/image" Target="../media/image326.png"/><Relationship Id="rId73" Type="http://schemas.openxmlformats.org/officeDocument/2006/relationships/image" Target="../media/image334.png"/><Relationship Id="rId78" Type="http://schemas.openxmlformats.org/officeDocument/2006/relationships/image" Target="../media/image339.svg"/><Relationship Id="rId4" Type="http://schemas.openxmlformats.org/officeDocument/2006/relationships/image" Target="../media/image265.svg"/><Relationship Id="rId9" Type="http://schemas.openxmlformats.org/officeDocument/2006/relationships/image" Target="../media/image270.png"/><Relationship Id="rId13" Type="http://schemas.openxmlformats.org/officeDocument/2006/relationships/image" Target="../media/image274.png"/><Relationship Id="rId18" Type="http://schemas.openxmlformats.org/officeDocument/2006/relationships/image" Target="../media/image279.svg"/><Relationship Id="rId39" Type="http://schemas.openxmlformats.org/officeDocument/2006/relationships/image" Target="../media/image300.png"/><Relationship Id="rId34" Type="http://schemas.openxmlformats.org/officeDocument/2006/relationships/image" Target="../media/image295.svg"/><Relationship Id="rId50" Type="http://schemas.openxmlformats.org/officeDocument/2006/relationships/image" Target="../media/image311.svg"/><Relationship Id="rId55" Type="http://schemas.openxmlformats.org/officeDocument/2006/relationships/image" Target="../media/image316.png"/><Relationship Id="rId76" Type="http://schemas.openxmlformats.org/officeDocument/2006/relationships/image" Target="../media/image337.svg"/><Relationship Id="rId7" Type="http://schemas.openxmlformats.org/officeDocument/2006/relationships/image" Target="../media/image268.png"/><Relationship Id="rId71" Type="http://schemas.openxmlformats.org/officeDocument/2006/relationships/image" Target="../media/image332.png"/><Relationship Id="rId2" Type="http://schemas.openxmlformats.org/officeDocument/2006/relationships/notesSlide" Target="../notesSlides/notesSlide32.xml"/><Relationship Id="rId29" Type="http://schemas.openxmlformats.org/officeDocument/2006/relationships/image" Target="../media/image290.png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5.svg"/><Relationship Id="rId21" Type="http://schemas.openxmlformats.org/officeDocument/2006/relationships/image" Target="../media/image360.png"/><Relationship Id="rId42" Type="http://schemas.openxmlformats.org/officeDocument/2006/relationships/image" Target="../media/image381.svg"/><Relationship Id="rId47" Type="http://schemas.openxmlformats.org/officeDocument/2006/relationships/image" Target="../media/image386.png"/><Relationship Id="rId63" Type="http://schemas.openxmlformats.org/officeDocument/2006/relationships/image" Target="../media/image402.png"/><Relationship Id="rId68" Type="http://schemas.openxmlformats.org/officeDocument/2006/relationships/image" Target="../media/image407.svg"/><Relationship Id="rId84" Type="http://schemas.openxmlformats.org/officeDocument/2006/relationships/image" Target="../media/image423.svg"/><Relationship Id="rId89" Type="http://schemas.openxmlformats.org/officeDocument/2006/relationships/image" Target="../media/image428.png"/><Relationship Id="rId16" Type="http://schemas.openxmlformats.org/officeDocument/2006/relationships/image" Target="../media/image355.svg"/><Relationship Id="rId11" Type="http://schemas.openxmlformats.org/officeDocument/2006/relationships/image" Target="../media/image350.png"/><Relationship Id="rId32" Type="http://schemas.openxmlformats.org/officeDocument/2006/relationships/image" Target="../media/image371.svg"/><Relationship Id="rId37" Type="http://schemas.openxmlformats.org/officeDocument/2006/relationships/image" Target="../media/image376.png"/><Relationship Id="rId53" Type="http://schemas.openxmlformats.org/officeDocument/2006/relationships/image" Target="../media/image392.png"/><Relationship Id="rId58" Type="http://schemas.openxmlformats.org/officeDocument/2006/relationships/image" Target="../media/image397.svg"/><Relationship Id="rId74" Type="http://schemas.openxmlformats.org/officeDocument/2006/relationships/image" Target="../media/image413.svg"/><Relationship Id="rId79" Type="http://schemas.openxmlformats.org/officeDocument/2006/relationships/image" Target="../media/image418.png"/><Relationship Id="rId5" Type="http://schemas.openxmlformats.org/officeDocument/2006/relationships/image" Target="../media/image344.png"/><Relationship Id="rId90" Type="http://schemas.openxmlformats.org/officeDocument/2006/relationships/image" Target="../media/image429.svg"/><Relationship Id="rId14" Type="http://schemas.openxmlformats.org/officeDocument/2006/relationships/image" Target="../media/image353.svg"/><Relationship Id="rId22" Type="http://schemas.openxmlformats.org/officeDocument/2006/relationships/image" Target="../media/image361.svg"/><Relationship Id="rId27" Type="http://schemas.openxmlformats.org/officeDocument/2006/relationships/image" Target="../media/image366.png"/><Relationship Id="rId30" Type="http://schemas.openxmlformats.org/officeDocument/2006/relationships/image" Target="../media/image369.svg"/><Relationship Id="rId35" Type="http://schemas.openxmlformats.org/officeDocument/2006/relationships/image" Target="../media/image374.png"/><Relationship Id="rId43" Type="http://schemas.openxmlformats.org/officeDocument/2006/relationships/image" Target="../media/image382.png"/><Relationship Id="rId48" Type="http://schemas.openxmlformats.org/officeDocument/2006/relationships/image" Target="../media/image387.svg"/><Relationship Id="rId56" Type="http://schemas.openxmlformats.org/officeDocument/2006/relationships/image" Target="../media/image395.svg"/><Relationship Id="rId64" Type="http://schemas.openxmlformats.org/officeDocument/2006/relationships/image" Target="../media/image403.svg"/><Relationship Id="rId69" Type="http://schemas.openxmlformats.org/officeDocument/2006/relationships/image" Target="../media/image408.png"/><Relationship Id="rId77" Type="http://schemas.openxmlformats.org/officeDocument/2006/relationships/image" Target="../media/image416.png"/><Relationship Id="rId8" Type="http://schemas.openxmlformats.org/officeDocument/2006/relationships/image" Target="../media/image347.svg"/><Relationship Id="rId51" Type="http://schemas.openxmlformats.org/officeDocument/2006/relationships/image" Target="../media/image390.png"/><Relationship Id="rId72" Type="http://schemas.openxmlformats.org/officeDocument/2006/relationships/image" Target="../media/image411.svg"/><Relationship Id="rId80" Type="http://schemas.openxmlformats.org/officeDocument/2006/relationships/image" Target="../media/image419.svg"/><Relationship Id="rId85" Type="http://schemas.openxmlformats.org/officeDocument/2006/relationships/image" Target="../media/image424.png"/><Relationship Id="rId3" Type="http://schemas.openxmlformats.org/officeDocument/2006/relationships/image" Target="../media/image342.png"/><Relationship Id="rId12" Type="http://schemas.openxmlformats.org/officeDocument/2006/relationships/image" Target="../media/image351.svg"/><Relationship Id="rId17" Type="http://schemas.openxmlformats.org/officeDocument/2006/relationships/image" Target="../media/image356.png"/><Relationship Id="rId25" Type="http://schemas.openxmlformats.org/officeDocument/2006/relationships/image" Target="../media/image364.png"/><Relationship Id="rId33" Type="http://schemas.openxmlformats.org/officeDocument/2006/relationships/image" Target="../media/image372.png"/><Relationship Id="rId38" Type="http://schemas.openxmlformats.org/officeDocument/2006/relationships/image" Target="../media/image377.svg"/><Relationship Id="rId46" Type="http://schemas.openxmlformats.org/officeDocument/2006/relationships/image" Target="../media/image385.svg"/><Relationship Id="rId59" Type="http://schemas.openxmlformats.org/officeDocument/2006/relationships/image" Target="../media/image398.png"/><Relationship Id="rId67" Type="http://schemas.openxmlformats.org/officeDocument/2006/relationships/image" Target="../media/image406.png"/><Relationship Id="rId20" Type="http://schemas.openxmlformats.org/officeDocument/2006/relationships/image" Target="../media/image359.svg"/><Relationship Id="rId41" Type="http://schemas.openxmlformats.org/officeDocument/2006/relationships/image" Target="../media/image380.png"/><Relationship Id="rId54" Type="http://schemas.openxmlformats.org/officeDocument/2006/relationships/image" Target="../media/image393.svg"/><Relationship Id="rId62" Type="http://schemas.openxmlformats.org/officeDocument/2006/relationships/image" Target="../media/image401.svg"/><Relationship Id="rId70" Type="http://schemas.openxmlformats.org/officeDocument/2006/relationships/image" Target="../media/image409.svg"/><Relationship Id="rId75" Type="http://schemas.openxmlformats.org/officeDocument/2006/relationships/image" Target="../media/image414.png"/><Relationship Id="rId83" Type="http://schemas.openxmlformats.org/officeDocument/2006/relationships/image" Target="../media/image422.png"/><Relationship Id="rId88" Type="http://schemas.openxmlformats.org/officeDocument/2006/relationships/image" Target="../media/image4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5.svg"/><Relationship Id="rId15" Type="http://schemas.openxmlformats.org/officeDocument/2006/relationships/image" Target="../media/image354.png"/><Relationship Id="rId23" Type="http://schemas.openxmlformats.org/officeDocument/2006/relationships/image" Target="../media/image362.png"/><Relationship Id="rId28" Type="http://schemas.openxmlformats.org/officeDocument/2006/relationships/image" Target="../media/image367.svg"/><Relationship Id="rId36" Type="http://schemas.openxmlformats.org/officeDocument/2006/relationships/image" Target="../media/image375.svg"/><Relationship Id="rId49" Type="http://schemas.openxmlformats.org/officeDocument/2006/relationships/image" Target="../media/image388.png"/><Relationship Id="rId57" Type="http://schemas.openxmlformats.org/officeDocument/2006/relationships/image" Target="../media/image396.png"/><Relationship Id="rId10" Type="http://schemas.openxmlformats.org/officeDocument/2006/relationships/image" Target="../media/image349.svg"/><Relationship Id="rId31" Type="http://schemas.openxmlformats.org/officeDocument/2006/relationships/image" Target="../media/image370.png"/><Relationship Id="rId44" Type="http://schemas.openxmlformats.org/officeDocument/2006/relationships/image" Target="../media/image383.svg"/><Relationship Id="rId52" Type="http://schemas.openxmlformats.org/officeDocument/2006/relationships/image" Target="../media/image391.svg"/><Relationship Id="rId60" Type="http://schemas.openxmlformats.org/officeDocument/2006/relationships/image" Target="../media/image399.svg"/><Relationship Id="rId65" Type="http://schemas.openxmlformats.org/officeDocument/2006/relationships/image" Target="../media/image404.png"/><Relationship Id="rId73" Type="http://schemas.openxmlformats.org/officeDocument/2006/relationships/image" Target="../media/image412.png"/><Relationship Id="rId78" Type="http://schemas.openxmlformats.org/officeDocument/2006/relationships/image" Target="../media/image417.svg"/><Relationship Id="rId81" Type="http://schemas.openxmlformats.org/officeDocument/2006/relationships/image" Target="../media/image420.png"/><Relationship Id="rId86" Type="http://schemas.openxmlformats.org/officeDocument/2006/relationships/image" Target="../media/image425.svg"/><Relationship Id="rId4" Type="http://schemas.openxmlformats.org/officeDocument/2006/relationships/image" Target="../media/image343.svg"/><Relationship Id="rId9" Type="http://schemas.openxmlformats.org/officeDocument/2006/relationships/image" Target="../media/image348.png"/><Relationship Id="rId13" Type="http://schemas.openxmlformats.org/officeDocument/2006/relationships/image" Target="../media/image352.png"/><Relationship Id="rId18" Type="http://schemas.openxmlformats.org/officeDocument/2006/relationships/image" Target="../media/image357.svg"/><Relationship Id="rId39" Type="http://schemas.openxmlformats.org/officeDocument/2006/relationships/image" Target="../media/image378.png"/><Relationship Id="rId34" Type="http://schemas.openxmlformats.org/officeDocument/2006/relationships/image" Target="../media/image373.svg"/><Relationship Id="rId50" Type="http://schemas.openxmlformats.org/officeDocument/2006/relationships/image" Target="../media/image389.svg"/><Relationship Id="rId55" Type="http://schemas.openxmlformats.org/officeDocument/2006/relationships/image" Target="../media/image394.png"/><Relationship Id="rId76" Type="http://schemas.openxmlformats.org/officeDocument/2006/relationships/image" Target="../media/image415.svg"/><Relationship Id="rId7" Type="http://schemas.openxmlformats.org/officeDocument/2006/relationships/image" Target="../media/image346.png"/><Relationship Id="rId71" Type="http://schemas.openxmlformats.org/officeDocument/2006/relationships/image" Target="../media/image410.png"/><Relationship Id="rId2" Type="http://schemas.openxmlformats.org/officeDocument/2006/relationships/notesSlide" Target="../notesSlides/notesSlide33.xml"/><Relationship Id="rId29" Type="http://schemas.openxmlformats.org/officeDocument/2006/relationships/image" Target="../media/image368.png"/><Relationship Id="rId24" Type="http://schemas.openxmlformats.org/officeDocument/2006/relationships/image" Target="../media/image363.svg"/><Relationship Id="rId40" Type="http://schemas.openxmlformats.org/officeDocument/2006/relationships/image" Target="../media/image379.svg"/><Relationship Id="rId45" Type="http://schemas.openxmlformats.org/officeDocument/2006/relationships/image" Target="../media/image384.png"/><Relationship Id="rId66" Type="http://schemas.openxmlformats.org/officeDocument/2006/relationships/image" Target="../media/image405.svg"/><Relationship Id="rId87" Type="http://schemas.openxmlformats.org/officeDocument/2006/relationships/image" Target="../media/image426.png"/><Relationship Id="rId61" Type="http://schemas.openxmlformats.org/officeDocument/2006/relationships/image" Target="../media/image400.png"/><Relationship Id="rId82" Type="http://schemas.openxmlformats.org/officeDocument/2006/relationships/image" Target="../media/image421.svg"/><Relationship Id="rId19" Type="http://schemas.openxmlformats.org/officeDocument/2006/relationships/image" Target="../media/image358.png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53.svg"/><Relationship Id="rId21" Type="http://schemas.openxmlformats.org/officeDocument/2006/relationships/image" Target="../media/image448.png"/><Relationship Id="rId42" Type="http://schemas.openxmlformats.org/officeDocument/2006/relationships/image" Target="../media/image469.svg"/><Relationship Id="rId47" Type="http://schemas.openxmlformats.org/officeDocument/2006/relationships/image" Target="../media/image474.png"/><Relationship Id="rId63" Type="http://schemas.openxmlformats.org/officeDocument/2006/relationships/image" Target="../media/image490.png"/><Relationship Id="rId68" Type="http://schemas.openxmlformats.org/officeDocument/2006/relationships/image" Target="../media/image495.svg"/><Relationship Id="rId84" Type="http://schemas.openxmlformats.org/officeDocument/2006/relationships/image" Target="../media/image511.svg"/><Relationship Id="rId16" Type="http://schemas.openxmlformats.org/officeDocument/2006/relationships/image" Target="../media/image443.svg"/><Relationship Id="rId11" Type="http://schemas.openxmlformats.org/officeDocument/2006/relationships/image" Target="../media/image438.png"/><Relationship Id="rId32" Type="http://schemas.openxmlformats.org/officeDocument/2006/relationships/image" Target="../media/image459.svg"/><Relationship Id="rId37" Type="http://schemas.openxmlformats.org/officeDocument/2006/relationships/image" Target="../media/image464.png"/><Relationship Id="rId53" Type="http://schemas.openxmlformats.org/officeDocument/2006/relationships/image" Target="../media/image480.png"/><Relationship Id="rId58" Type="http://schemas.openxmlformats.org/officeDocument/2006/relationships/image" Target="../media/image485.svg"/><Relationship Id="rId74" Type="http://schemas.openxmlformats.org/officeDocument/2006/relationships/image" Target="../media/image501.svg"/><Relationship Id="rId79" Type="http://schemas.openxmlformats.org/officeDocument/2006/relationships/image" Target="../media/image506.png"/><Relationship Id="rId5" Type="http://schemas.openxmlformats.org/officeDocument/2006/relationships/image" Target="../media/image432.png"/><Relationship Id="rId19" Type="http://schemas.openxmlformats.org/officeDocument/2006/relationships/image" Target="../media/image446.png"/><Relationship Id="rId14" Type="http://schemas.openxmlformats.org/officeDocument/2006/relationships/image" Target="../media/image441.svg"/><Relationship Id="rId22" Type="http://schemas.openxmlformats.org/officeDocument/2006/relationships/image" Target="../media/image449.svg"/><Relationship Id="rId27" Type="http://schemas.openxmlformats.org/officeDocument/2006/relationships/image" Target="../media/image454.png"/><Relationship Id="rId30" Type="http://schemas.openxmlformats.org/officeDocument/2006/relationships/image" Target="../media/image457.svg"/><Relationship Id="rId35" Type="http://schemas.openxmlformats.org/officeDocument/2006/relationships/image" Target="../media/image462.png"/><Relationship Id="rId43" Type="http://schemas.openxmlformats.org/officeDocument/2006/relationships/image" Target="../media/image470.png"/><Relationship Id="rId48" Type="http://schemas.openxmlformats.org/officeDocument/2006/relationships/image" Target="../media/image475.svg"/><Relationship Id="rId56" Type="http://schemas.openxmlformats.org/officeDocument/2006/relationships/image" Target="../media/image483.svg"/><Relationship Id="rId64" Type="http://schemas.openxmlformats.org/officeDocument/2006/relationships/image" Target="../media/image491.svg"/><Relationship Id="rId69" Type="http://schemas.openxmlformats.org/officeDocument/2006/relationships/image" Target="../media/image496.png"/><Relationship Id="rId77" Type="http://schemas.openxmlformats.org/officeDocument/2006/relationships/image" Target="../media/image504.png"/><Relationship Id="rId8" Type="http://schemas.openxmlformats.org/officeDocument/2006/relationships/image" Target="../media/image435.svg"/><Relationship Id="rId51" Type="http://schemas.openxmlformats.org/officeDocument/2006/relationships/image" Target="../media/image478.png"/><Relationship Id="rId72" Type="http://schemas.openxmlformats.org/officeDocument/2006/relationships/image" Target="../media/image499.svg"/><Relationship Id="rId80" Type="http://schemas.openxmlformats.org/officeDocument/2006/relationships/image" Target="../media/image507.svg"/><Relationship Id="rId85" Type="http://schemas.openxmlformats.org/officeDocument/2006/relationships/image" Target="../media/image512.png"/><Relationship Id="rId3" Type="http://schemas.openxmlformats.org/officeDocument/2006/relationships/image" Target="../media/image430.png"/><Relationship Id="rId12" Type="http://schemas.openxmlformats.org/officeDocument/2006/relationships/image" Target="../media/image439.svg"/><Relationship Id="rId17" Type="http://schemas.openxmlformats.org/officeDocument/2006/relationships/image" Target="../media/image444.png"/><Relationship Id="rId25" Type="http://schemas.openxmlformats.org/officeDocument/2006/relationships/image" Target="../media/image452.png"/><Relationship Id="rId33" Type="http://schemas.openxmlformats.org/officeDocument/2006/relationships/image" Target="../media/image460.png"/><Relationship Id="rId38" Type="http://schemas.openxmlformats.org/officeDocument/2006/relationships/image" Target="../media/image465.svg"/><Relationship Id="rId46" Type="http://schemas.openxmlformats.org/officeDocument/2006/relationships/image" Target="../media/image473.svg"/><Relationship Id="rId59" Type="http://schemas.openxmlformats.org/officeDocument/2006/relationships/image" Target="../media/image486.png"/><Relationship Id="rId67" Type="http://schemas.openxmlformats.org/officeDocument/2006/relationships/image" Target="../media/image494.png"/><Relationship Id="rId20" Type="http://schemas.openxmlformats.org/officeDocument/2006/relationships/image" Target="../media/image447.svg"/><Relationship Id="rId41" Type="http://schemas.openxmlformats.org/officeDocument/2006/relationships/image" Target="../media/image468.png"/><Relationship Id="rId54" Type="http://schemas.openxmlformats.org/officeDocument/2006/relationships/image" Target="../media/image481.svg"/><Relationship Id="rId62" Type="http://schemas.openxmlformats.org/officeDocument/2006/relationships/image" Target="../media/image489.svg"/><Relationship Id="rId70" Type="http://schemas.openxmlformats.org/officeDocument/2006/relationships/image" Target="../media/image497.svg"/><Relationship Id="rId75" Type="http://schemas.openxmlformats.org/officeDocument/2006/relationships/image" Target="../media/image502.png"/><Relationship Id="rId83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3.svg"/><Relationship Id="rId15" Type="http://schemas.openxmlformats.org/officeDocument/2006/relationships/image" Target="../media/image442.png"/><Relationship Id="rId23" Type="http://schemas.openxmlformats.org/officeDocument/2006/relationships/image" Target="../media/image450.png"/><Relationship Id="rId28" Type="http://schemas.openxmlformats.org/officeDocument/2006/relationships/image" Target="../media/image455.svg"/><Relationship Id="rId36" Type="http://schemas.openxmlformats.org/officeDocument/2006/relationships/image" Target="../media/image463.svg"/><Relationship Id="rId49" Type="http://schemas.openxmlformats.org/officeDocument/2006/relationships/image" Target="../media/image476.png"/><Relationship Id="rId57" Type="http://schemas.openxmlformats.org/officeDocument/2006/relationships/image" Target="../media/image484.png"/><Relationship Id="rId10" Type="http://schemas.openxmlformats.org/officeDocument/2006/relationships/image" Target="../media/image437.svg"/><Relationship Id="rId31" Type="http://schemas.openxmlformats.org/officeDocument/2006/relationships/image" Target="../media/image458.png"/><Relationship Id="rId44" Type="http://schemas.openxmlformats.org/officeDocument/2006/relationships/image" Target="../media/image471.svg"/><Relationship Id="rId52" Type="http://schemas.openxmlformats.org/officeDocument/2006/relationships/image" Target="../media/image479.svg"/><Relationship Id="rId60" Type="http://schemas.openxmlformats.org/officeDocument/2006/relationships/image" Target="../media/image487.svg"/><Relationship Id="rId65" Type="http://schemas.openxmlformats.org/officeDocument/2006/relationships/image" Target="../media/image492.png"/><Relationship Id="rId73" Type="http://schemas.openxmlformats.org/officeDocument/2006/relationships/image" Target="../media/image500.png"/><Relationship Id="rId78" Type="http://schemas.openxmlformats.org/officeDocument/2006/relationships/image" Target="../media/image505.svg"/><Relationship Id="rId81" Type="http://schemas.openxmlformats.org/officeDocument/2006/relationships/image" Target="../media/image508.png"/><Relationship Id="rId86" Type="http://schemas.openxmlformats.org/officeDocument/2006/relationships/image" Target="../media/image513.svg"/><Relationship Id="rId4" Type="http://schemas.openxmlformats.org/officeDocument/2006/relationships/image" Target="../media/image431.svg"/><Relationship Id="rId9" Type="http://schemas.openxmlformats.org/officeDocument/2006/relationships/image" Target="../media/image436.png"/><Relationship Id="rId13" Type="http://schemas.openxmlformats.org/officeDocument/2006/relationships/image" Target="../media/image440.png"/><Relationship Id="rId18" Type="http://schemas.openxmlformats.org/officeDocument/2006/relationships/image" Target="../media/image445.svg"/><Relationship Id="rId39" Type="http://schemas.openxmlformats.org/officeDocument/2006/relationships/image" Target="../media/image466.png"/><Relationship Id="rId34" Type="http://schemas.openxmlformats.org/officeDocument/2006/relationships/image" Target="../media/image461.svg"/><Relationship Id="rId50" Type="http://schemas.openxmlformats.org/officeDocument/2006/relationships/image" Target="../media/image477.svg"/><Relationship Id="rId55" Type="http://schemas.openxmlformats.org/officeDocument/2006/relationships/image" Target="../media/image482.png"/><Relationship Id="rId76" Type="http://schemas.openxmlformats.org/officeDocument/2006/relationships/image" Target="../media/image503.svg"/><Relationship Id="rId7" Type="http://schemas.openxmlformats.org/officeDocument/2006/relationships/image" Target="../media/image434.png"/><Relationship Id="rId71" Type="http://schemas.openxmlformats.org/officeDocument/2006/relationships/image" Target="../media/image498.png"/><Relationship Id="rId2" Type="http://schemas.openxmlformats.org/officeDocument/2006/relationships/notesSlide" Target="../notesSlides/notesSlide34.xml"/><Relationship Id="rId29" Type="http://schemas.openxmlformats.org/officeDocument/2006/relationships/image" Target="../media/image456.png"/><Relationship Id="rId24" Type="http://schemas.openxmlformats.org/officeDocument/2006/relationships/image" Target="../media/image451.svg"/><Relationship Id="rId40" Type="http://schemas.openxmlformats.org/officeDocument/2006/relationships/image" Target="../media/image467.svg"/><Relationship Id="rId45" Type="http://schemas.openxmlformats.org/officeDocument/2006/relationships/image" Target="../media/image472.png"/><Relationship Id="rId66" Type="http://schemas.openxmlformats.org/officeDocument/2006/relationships/image" Target="../media/image493.svg"/><Relationship Id="rId61" Type="http://schemas.openxmlformats.org/officeDocument/2006/relationships/image" Target="../media/image488.png"/><Relationship Id="rId82" Type="http://schemas.openxmlformats.org/officeDocument/2006/relationships/image" Target="../media/image50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60" y="509220"/>
            <a:ext cx="18283320" cy="1097820"/>
            <a:chOff x="0" y="0"/>
            <a:chExt cx="24377760" cy="1463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777" cy="1463802"/>
            </a:xfrm>
            <a:custGeom>
              <a:avLst/>
              <a:gdLst/>
              <a:ahLst/>
              <a:cxnLst/>
              <a:rect l="l" t="t" r="r" b="b"/>
              <a:pathLst>
                <a:path w="24377777" h="1463802">
                  <a:moveTo>
                    <a:pt x="0" y="0"/>
                  </a:moveTo>
                  <a:lnTo>
                    <a:pt x="24377777" y="0"/>
                  </a:lnTo>
                  <a:lnTo>
                    <a:pt x="24377777" y="1463802"/>
                  </a:lnTo>
                  <a:lnTo>
                    <a:pt x="0" y="1463802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6347160"/>
            <a:ext cx="18288180" cy="3939840"/>
            <a:chOff x="0" y="0"/>
            <a:chExt cx="24384240" cy="5253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254" cy="5253101"/>
            </a:xfrm>
            <a:custGeom>
              <a:avLst/>
              <a:gdLst/>
              <a:ahLst/>
              <a:cxnLst/>
              <a:rect l="l" t="t" r="r" b="b"/>
              <a:pathLst>
                <a:path w="24384254" h="5253101">
                  <a:moveTo>
                    <a:pt x="29464" y="2186305"/>
                  </a:moveTo>
                  <a:lnTo>
                    <a:pt x="24384254" y="0"/>
                  </a:lnTo>
                  <a:lnTo>
                    <a:pt x="24384254" y="5253101"/>
                  </a:lnTo>
                  <a:lnTo>
                    <a:pt x="0" y="5253101"/>
                  </a:lnTo>
                  <a:lnTo>
                    <a:pt x="29464" y="2186305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6" name="AutoShape 6"/>
          <p:cNvSpPr/>
          <p:nvPr/>
        </p:nvSpPr>
        <p:spPr>
          <a:xfrm rot="58422">
            <a:off x="14340326" y="7444365"/>
            <a:ext cx="2542147" cy="0"/>
          </a:xfrm>
          <a:prstGeom prst="line">
            <a:avLst/>
          </a:prstGeom>
          <a:ln w="19050" cap="rnd">
            <a:solidFill>
              <a:srgbClr val="02020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53501">
            <a:off x="10172622" y="7454085"/>
            <a:ext cx="2775936" cy="0"/>
          </a:xfrm>
          <a:prstGeom prst="line">
            <a:avLst/>
          </a:prstGeom>
          <a:ln w="19050" cap="rnd">
            <a:solidFill>
              <a:srgbClr val="02020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9907380" y="8789040"/>
            <a:ext cx="7072920" cy="510840"/>
            <a:chOff x="0" y="0"/>
            <a:chExt cx="9430560" cy="6811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430512" cy="681101"/>
            </a:xfrm>
            <a:custGeom>
              <a:avLst/>
              <a:gdLst/>
              <a:ahLst/>
              <a:cxnLst/>
              <a:rect l="l" t="t" r="r" b="b"/>
              <a:pathLst>
                <a:path w="9430512" h="681101">
                  <a:moveTo>
                    <a:pt x="0" y="0"/>
                  </a:moveTo>
                  <a:lnTo>
                    <a:pt x="9430512" y="0"/>
                  </a:lnTo>
                  <a:lnTo>
                    <a:pt x="9430512" y="681101"/>
                  </a:lnTo>
                  <a:lnTo>
                    <a:pt x="0" y="681101"/>
                  </a:lnTo>
                  <a:close/>
                </a:path>
              </a:pathLst>
            </a:custGeom>
            <a:solidFill>
              <a:srgbClr val="020202">
                <a:alpha val="37647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9430560" cy="700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520"/>
                </a:lnSpc>
              </a:pPr>
              <a:r>
                <a:rPr lang="fa-IR" sz="2800" spc="-1" dirty="0">
                  <a:solidFill>
                    <a:srgbClr val="FFFFFF"/>
                  </a:solidFill>
                  <a:latin typeface="Raleway"/>
                  <a:cs typeface="B Nazanin" panose="00000700000000000000" pitchFamily="2" charset="-78"/>
                </a:rPr>
                <a:t>عنوان فرعی ارائه خود را وارد کنید</a:t>
              </a:r>
              <a:endParaRPr lang="en-US" sz="2800" spc="-1" dirty="0">
                <a:solidFill>
                  <a:srgbClr val="FFFFFF"/>
                </a:solidFill>
                <a:latin typeface="Raleway"/>
                <a:cs typeface="B Nazanin" panose="00000700000000000000" pitchFamily="2" charset="-78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363240" y="5175225"/>
            <a:ext cx="8161200" cy="2487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720"/>
              </a:lnSpc>
            </a:pPr>
            <a:r>
              <a:rPr lang="fa-IR" sz="8100" spc="-1" dirty="0">
                <a:solidFill>
                  <a:srgbClr val="0070C0"/>
                </a:solidFill>
                <a:latin typeface="Arimo"/>
                <a:cs typeface="B Nazanin" panose="00000700000000000000" pitchFamily="2" charset="-78"/>
              </a:rPr>
              <a:t>تم: زیست پزشکی</a:t>
            </a:r>
          </a:p>
          <a:p>
            <a:pPr algn="ctr" rtl="1">
              <a:lnSpc>
                <a:spcPts val="9720"/>
              </a:lnSpc>
            </a:pPr>
            <a:endParaRPr lang="en-US" sz="8100" spc="-1" dirty="0">
              <a:solidFill>
                <a:srgbClr val="0070C0"/>
              </a:solidFill>
              <a:latin typeface="Arimo"/>
              <a:cs typeface="B Nazanin" panose="00000700000000000000" pitchFamily="2" charset="-78"/>
            </a:endParaRPr>
          </a:p>
        </p:txBody>
      </p:sp>
      <p:grpSp>
        <p:nvGrpSpPr>
          <p:cNvPr id="14" name="Group 14"/>
          <p:cNvGrpSpPr/>
          <p:nvPr/>
        </p:nvGrpSpPr>
        <p:grpSpPr>
          <a:xfrm rot="-5400000">
            <a:off x="-21600" y="1665360"/>
            <a:ext cx="8621640" cy="8621640"/>
            <a:chOff x="0" y="0"/>
            <a:chExt cx="11495520" cy="114955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495532" cy="11495532"/>
            </a:xfrm>
            <a:custGeom>
              <a:avLst/>
              <a:gdLst/>
              <a:ahLst/>
              <a:cxnLst/>
              <a:rect l="l" t="t" r="r" b="b"/>
              <a:pathLst>
                <a:path w="11495532" h="11495532">
                  <a:moveTo>
                    <a:pt x="11495532" y="5747766"/>
                  </a:moveTo>
                  <a:cubicBezTo>
                    <a:pt x="11495532" y="2573401"/>
                    <a:pt x="8922131" y="0"/>
                    <a:pt x="5747766" y="0"/>
                  </a:cubicBezTo>
                  <a:cubicBezTo>
                    <a:pt x="3831844" y="0"/>
                    <a:pt x="1915922" y="0"/>
                    <a:pt x="0" y="0"/>
                  </a:cubicBezTo>
                  <a:cubicBezTo>
                    <a:pt x="0" y="1915922"/>
                    <a:pt x="0" y="3831844"/>
                    <a:pt x="0" y="5747766"/>
                  </a:cubicBezTo>
                  <a:cubicBezTo>
                    <a:pt x="0" y="8922131"/>
                    <a:pt x="2573401" y="11495532"/>
                    <a:pt x="5747766" y="11495532"/>
                  </a:cubicBezTo>
                  <a:cubicBezTo>
                    <a:pt x="8922131" y="11495532"/>
                    <a:pt x="11495532" y="8922131"/>
                    <a:pt x="11495532" y="5747766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6" name="Group 16"/>
          <p:cNvGrpSpPr/>
          <p:nvPr/>
        </p:nvGrpSpPr>
        <p:grpSpPr>
          <a:xfrm rot="2892600">
            <a:off x="-469260" y="779760"/>
            <a:ext cx="11351340" cy="9785880"/>
            <a:chOff x="0" y="0"/>
            <a:chExt cx="15135120" cy="130478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135098" cy="13047853"/>
            </a:xfrm>
            <a:custGeom>
              <a:avLst/>
              <a:gdLst/>
              <a:ahLst/>
              <a:cxnLst/>
              <a:rect l="l" t="t" r="r" b="b"/>
              <a:pathLst>
                <a:path w="15135098" h="13047853">
                  <a:moveTo>
                    <a:pt x="0" y="13047853"/>
                  </a:moveTo>
                  <a:lnTo>
                    <a:pt x="7567803" y="0"/>
                  </a:lnTo>
                  <a:lnTo>
                    <a:pt x="15135098" y="13047853"/>
                  </a:lnTo>
                  <a:close/>
                </a:path>
              </a:pathLst>
            </a:custGeom>
            <a:solidFill>
              <a:srgbClr val="0D0D0D">
                <a:alpha val="27843"/>
              </a:srgbClr>
            </a:solidFill>
          </p:spPr>
        </p:sp>
      </p:grpSp>
      <p:sp>
        <p:nvSpPr>
          <p:cNvPr id="18" name="Freeform 18"/>
          <p:cNvSpPr/>
          <p:nvPr/>
        </p:nvSpPr>
        <p:spPr>
          <a:xfrm flipH="1">
            <a:off x="-29160" y="2694600"/>
            <a:ext cx="7812720" cy="7592400"/>
          </a:xfrm>
          <a:custGeom>
            <a:avLst/>
            <a:gdLst/>
            <a:ahLst/>
            <a:cxnLst/>
            <a:rect l="l" t="t" r="r" b="b"/>
            <a:pathLst>
              <a:path w="7812720" h="7592400">
                <a:moveTo>
                  <a:pt x="7812720" y="0"/>
                </a:moveTo>
                <a:lnTo>
                  <a:pt x="0" y="0"/>
                </a:lnTo>
                <a:lnTo>
                  <a:pt x="0" y="7592400"/>
                </a:lnTo>
                <a:lnTo>
                  <a:pt x="7812720" y="7592400"/>
                </a:lnTo>
                <a:lnTo>
                  <a:pt x="7812720" y="0"/>
                </a:lnTo>
                <a:close/>
              </a:path>
            </a:pathLst>
          </a:custGeom>
          <a:blipFill>
            <a:blip r:embed="rId3"/>
            <a:stretch>
              <a:fillRect l="-66" r="-66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908540" y="1627560"/>
            <a:ext cx="5070600" cy="3802680"/>
          </a:xfrm>
          <a:custGeom>
            <a:avLst/>
            <a:gdLst/>
            <a:ahLst/>
            <a:cxnLst/>
            <a:rect l="l" t="t" r="r" b="b"/>
            <a:pathLst>
              <a:path w="5070600" h="3802680">
                <a:moveTo>
                  <a:pt x="0" y="0"/>
                </a:moveTo>
                <a:lnTo>
                  <a:pt x="5070600" y="0"/>
                </a:lnTo>
                <a:lnTo>
                  <a:pt x="5070600" y="3802680"/>
                </a:lnTo>
                <a:lnTo>
                  <a:pt x="0" y="3802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" b="-3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-703080" y="3318840"/>
            <a:ext cx="8486640" cy="6972480"/>
          </a:xfrm>
          <a:custGeom>
            <a:avLst/>
            <a:gdLst/>
            <a:ahLst/>
            <a:cxnLst/>
            <a:rect l="l" t="t" r="r" b="b"/>
            <a:pathLst>
              <a:path w="8486640" h="6972480">
                <a:moveTo>
                  <a:pt x="0" y="0"/>
                </a:moveTo>
                <a:lnTo>
                  <a:pt x="8486640" y="0"/>
                </a:lnTo>
                <a:lnTo>
                  <a:pt x="8486640" y="6972480"/>
                </a:lnTo>
                <a:lnTo>
                  <a:pt x="0" y="69724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" r="-2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60" y="509220"/>
            <a:ext cx="18283320" cy="1097820"/>
            <a:chOff x="0" y="0"/>
            <a:chExt cx="24377760" cy="1463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777" cy="1463802"/>
            </a:xfrm>
            <a:custGeom>
              <a:avLst/>
              <a:gdLst/>
              <a:ahLst/>
              <a:cxnLst/>
              <a:rect l="l" t="t" r="r" b="b"/>
              <a:pathLst>
                <a:path w="24377777" h="1463802">
                  <a:moveTo>
                    <a:pt x="0" y="0"/>
                  </a:moveTo>
                  <a:lnTo>
                    <a:pt x="24377777" y="0"/>
                  </a:lnTo>
                  <a:lnTo>
                    <a:pt x="24377777" y="1463802"/>
                  </a:lnTo>
                  <a:lnTo>
                    <a:pt x="0" y="1463802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76900" y="497790"/>
            <a:ext cx="17177040" cy="1014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98"/>
              </a:lnSpc>
            </a:pPr>
            <a:r>
              <a:rPr lang="fa-IR" sz="7128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سبک اینفوگرافیک</a:t>
            </a:r>
            <a:endParaRPr lang="en-US" sz="7128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grpSp>
        <p:nvGrpSpPr>
          <p:cNvPr id="5" name="Group 5"/>
          <p:cNvGrpSpPr/>
          <p:nvPr/>
        </p:nvGrpSpPr>
        <p:grpSpPr>
          <a:xfrm rot="-1980000">
            <a:off x="4004100" y="5429700"/>
            <a:ext cx="1695060" cy="675540"/>
            <a:chOff x="0" y="0"/>
            <a:chExt cx="2260080" cy="9007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60092" cy="900684"/>
            </a:xfrm>
            <a:custGeom>
              <a:avLst/>
              <a:gdLst/>
              <a:ahLst/>
              <a:cxnLst/>
              <a:rect l="l" t="t" r="r" b="b"/>
              <a:pathLst>
                <a:path w="2260092" h="900684">
                  <a:moveTo>
                    <a:pt x="0" y="450342"/>
                  </a:moveTo>
                  <a:lnTo>
                    <a:pt x="450596" y="0"/>
                  </a:lnTo>
                  <a:lnTo>
                    <a:pt x="450596" y="225171"/>
                  </a:lnTo>
                  <a:lnTo>
                    <a:pt x="1809496" y="225171"/>
                  </a:lnTo>
                  <a:lnTo>
                    <a:pt x="1809496" y="0"/>
                  </a:lnTo>
                  <a:lnTo>
                    <a:pt x="2260092" y="450342"/>
                  </a:lnTo>
                  <a:lnTo>
                    <a:pt x="1809496" y="900684"/>
                  </a:lnTo>
                  <a:lnTo>
                    <a:pt x="1809496" y="675513"/>
                  </a:lnTo>
                  <a:lnTo>
                    <a:pt x="450596" y="675513"/>
                  </a:lnTo>
                  <a:lnTo>
                    <a:pt x="450596" y="900684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7" name="Group 7"/>
          <p:cNvGrpSpPr/>
          <p:nvPr/>
        </p:nvGrpSpPr>
        <p:grpSpPr>
          <a:xfrm rot="1980000">
            <a:off x="12589020" y="5429160"/>
            <a:ext cx="1695600" cy="676080"/>
            <a:chOff x="0" y="0"/>
            <a:chExt cx="2260800" cy="9014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60854" cy="901446"/>
            </a:xfrm>
            <a:custGeom>
              <a:avLst/>
              <a:gdLst/>
              <a:ahLst/>
              <a:cxnLst/>
              <a:rect l="l" t="t" r="r" b="b"/>
              <a:pathLst>
                <a:path w="2260854" h="901446">
                  <a:moveTo>
                    <a:pt x="2260854" y="450723"/>
                  </a:moveTo>
                  <a:lnTo>
                    <a:pt x="1809877" y="0"/>
                  </a:lnTo>
                  <a:lnTo>
                    <a:pt x="1809877" y="225298"/>
                  </a:lnTo>
                  <a:lnTo>
                    <a:pt x="450977" y="225298"/>
                  </a:lnTo>
                  <a:lnTo>
                    <a:pt x="450977" y="0"/>
                  </a:lnTo>
                  <a:lnTo>
                    <a:pt x="0" y="450723"/>
                  </a:lnTo>
                  <a:lnTo>
                    <a:pt x="450977" y="901446"/>
                  </a:lnTo>
                  <a:lnTo>
                    <a:pt x="450977" y="676021"/>
                  </a:lnTo>
                  <a:lnTo>
                    <a:pt x="1809877" y="676021"/>
                  </a:lnTo>
                  <a:lnTo>
                    <a:pt x="1809877" y="90144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3001652" y="4071930"/>
            <a:ext cx="4924732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D0D0D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0D0D0D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493700" y="3695820"/>
            <a:ext cx="38962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D0D0D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1800" spc="-1" dirty="0">
              <a:solidFill>
                <a:srgbClr val="0D0D0D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00002" y="4143368"/>
            <a:ext cx="49581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D0D0D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0D0D0D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6920" y="3695820"/>
            <a:ext cx="38962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D0D0D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1800" spc="-1" dirty="0">
              <a:solidFill>
                <a:srgbClr val="0D0D0D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286348" y="5949615"/>
            <a:ext cx="2331252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en-US" sz="8100" spc="-1" dirty="0">
                <a:solidFill>
                  <a:srgbClr val="0D0D0D"/>
                </a:solidFill>
                <a:latin typeface="Arial Bold"/>
                <a:cs typeface="B Nazanin" pitchFamily="2" charset="-78"/>
              </a:rPr>
              <a:t>40%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985520" y="6164100"/>
            <a:ext cx="874260" cy="1188000"/>
            <a:chOff x="0" y="0"/>
            <a:chExt cx="1165680" cy="1584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65733" cy="1583944"/>
            </a:xfrm>
            <a:custGeom>
              <a:avLst/>
              <a:gdLst/>
              <a:ahLst/>
              <a:cxnLst/>
              <a:rect l="l" t="t" r="r" b="b"/>
              <a:pathLst>
                <a:path w="1165733" h="1583944">
                  <a:moveTo>
                    <a:pt x="291465" y="0"/>
                  </a:moveTo>
                  <a:lnTo>
                    <a:pt x="291465" y="1001141"/>
                  </a:lnTo>
                  <a:lnTo>
                    <a:pt x="0" y="1001141"/>
                  </a:lnTo>
                  <a:lnTo>
                    <a:pt x="582803" y="1583944"/>
                  </a:lnTo>
                  <a:lnTo>
                    <a:pt x="1165733" y="1001141"/>
                  </a:lnTo>
                  <a:lnTo>
                    <a:pt x="874268" y="1001141"/>
                  </a:lnTo>
                  <a:lnTo>
                    <a:pt x="874268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0685160" y="5949615"/>
            <a:ext cx="2387930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en-US" sz="8100" spc="-1" dirty="0">
                <a:solidFill>
                  <a:srgbClr val="0D0D0D"/>
                </a:solidFill>
                <a:latin typeface="Arial Bold"/>
                <a:cs typeface="B Nazanin" pitchFamily="2" charset="-78"/>
              </a:rPr>
              <a:t>60%</a:t>
            </a:r>
          </a:p>
        </p:txBody>
      </p:sp>
      <p:grpSp>
        <p:nvGrpSpPr>
          <p:cNvPr id="17" name="Group 17"/>
          <p:cNvGrpSpPr/>
          <p:nvPr/>
        </p:nvGrpSpPr>
        <p:grpSpPr>
          <a:xfrm rot="-10800000">
            <a:off x="9411660" y="6164640"/>
            <a:ext cx="874260" cy="1188000"/>
            <a:chOff x="0" y="0"/>
            <a:chExt cx="1165680" cy="1584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65733" cy="1583944"/>
            </a:xfrm>
            <a:custGeom>
              <a:avLst/>
              <a:gdLst/>
              <a:ahLst/>
              <a:cxnLst/>
              <a:rect l="l" t="t" r="r" b="b"/>
              <a:pathLst>
                <a:path w="1165733" h="1583944">
                  <a:moveTo>
                    <a:pt x="291465" y="0"/>
                  </a:moveTo>
                  <a:lnTo>
                    <a:pt x="291465" y="1001141"/>
                  </a:lnTo>
                  <a:lnTo>
                    <a:pt x="0" y="1001141"/>
                  </a:lnTo>
                  <a:lnTo>
                    <a:pt x="582803" y="1583944"/>
                  </a:lnTo>
                  <a:lnTo>
                    <a:pt x="1165733" y="1001141"/>
                  </a:lnTo>
                  <a:lnTo>
                    <a:pt x="874268" y="1001141"/>
                  </a:lnTo>
                  <a:lnTo>
                    <a:pt x="874268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5994720" y="7963440"/>
            <a:ext cx="27099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D0D0D"/>
                </a:solidFill>
                <a:latin typeface="Arial Bold"/>
                <a:cs typeface="B Nazanin" pitchFamily="2" charset="-78"/>
              </a:rPr>
              <a:t>متن را اینجا بنویسید</a:t>
            </a:r>
            <a:endParaRPr lang="en-US" sz="1800" spc="-1" dirty="0">
              <a:solidFill>
                <a:srgbClr val="0D0D0D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286480" y="8358210"/>
            <a:ext cx="27099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D0D0D"/>
                </a:solidFill>
                <a:latin typeface="Arial Bold"/>
                <a:cs typeface="B Nazanin" pitchFamily="2" charset="-78"/>
              </a:rPr>
              <a:t>آسان برای تغییر رنگ، عکس و متن.</a:t>
            </a:r>
            <a:r>
              <a:rPr lang="en-US" sz="1800" spc="-1" dirty="0">
                <a:solidFill>
                  <a:srgbClr val="0D0D0D"/>
                </a:solidFill>
                <a:latin typeface="Arial Bold"/>
                <a:cs typeface="B Nazanin" pitchFamily="2" charset="-78"/>
              </a:rPr>
              <a:t>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37020" y="7963440"/>
            <a:ext cx="265644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D0D0D"/>
                </a:solidFill>
                <a:latin typeface="Arial Bold"/>
                <a:cs typeface="B Nazanin" pitchFamily="2" charset="-78"/>
              </a:rPr>
              <a:t>متن را اینجا بنویسید</a:t>
            </a:r>
            <a:endParaRPr lang="en-US" sz="1800" spc="-1" dirty="0">
              <a:solidFill>
                <a:srgbClr val="0D0D0D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929818" y="8358210"/>
            <a:ext cx="265644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D0D0D"/>
                </a:solidFill>
                <a:latin typeface="Arial Bold"/>
                <a:cs typeface="B Nazanin" pitchFamily="2" charset="-78"/>
              </a:rPr>
              <a:t>آسان برای تغییر رنگ، عکس و متن.</a:t>
            </a:r>
            <a:endParaRPr lang="en-US" sz="1800" spc="-1" dirty="0">
              <a:solidFill>
                <a:srgbClr val="0D0D0D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7347240" y="2398140"/>
            <a:ext cx="3618000" cy="3539160"/>
          </a:xfrm>
          <a:custGeom>
            <a:avLst/>
            <a:gdLst/>
            <a:ahLst/>
            <a:cxnLst/>
            <a:rect l="l" t="t" r="r" b="b"/>
            <a:pathLst>
              <a:path w="3618000" h="3539160">
                <a:moveTo>
                  <a:pt x="0" y="0"/>
                </a:moveTo>
                <a:lnTo>
                  <a:pt x="3618000" y="0"/>
                </a:lnTo>
                <a:lnTo>
                  <a:pt x="3618000" y="3539160"/>
                </a:lnTo>
                <a:lnTo>
                  <a:pt x="0" y="3539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993140" y="6781860"/>
            <a:ext cx="2205360" cy="2218860"/>
          </a:xfrm>
          <a:custGeom>
            <a:avLst/>
            <a:gdLst/>
            <a:ahLst/>
            <a:cxnLst/>
            <a:rect l="l" t="t" r="r" b="b"/>
            <a:pathLst>
              <a:path w="2205360" h="2218860">
                <a:moveTo>
                  <a:pt x="0" y="0"/>
                </a:moveTo>
                <a:lnTo>
                  <a:pt x="2205360" y="0"/>
                </a:lnTo>
                <a:lnTo>
                  <a:pt x="2205360" y="2218860"/>
                </a:lnTo>
                <a:lnTo>
                  <a:pt x="0" y="22188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4227920" y="7098300"/>
            <a:ext cx="1119420" cy="2278800"/>
          </a:xfrm>
          <a:custGeom>
            <a:avLst/>
            <a:gdLst/>
            <a:ahLst/>
            <a:cxnLst/>
            <a:rect l="l" t="t" r="r" b="b"/>
            <a:pathLst>
              <a:path w="1119420" h="2278800">
                <a:moveTo>
                  <a:pt x="0" y="0"/>
                </a:moveTo>
                <a:lnTo>
                  <a:pt x="1119420" y="0"/>
                </a:lnTo>
                <a:lnTo>
                  <a:pt x="1119420" y="2278800"/>
                </a:lnTo>
                <a:lnTo>
                  <a:pt x="0" y="2278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173460" y="7400700"/>
            <a:ext cx="1488240" cy="1990980"/>
          </a:xfrm>
          <a:custGeom>
            <a:avLst/>
            <a:gdLst/>
            <a:ahLst/>
            <a:cxnLst/>
            <a:rect l="l" t="t" r="r" b="b"/>
            <a:pathLst>
              <a:path w="1488240" h="1990980">
                <a:moveTo>
                  <a:pt x="0" y="0"/>
                </a:moveTo>
                <a:lnTo>
                  <a:pt x="1488240" y="0"/>
                </a:lnTo>
                <a:lnTo>
                  <a:pt x="1488240" y="1990980"/>
                </a:lnTo>
                <a:lnTo>
                  <a:pt x="0" y="19909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44080"/>
            <a:ext cx="18288180" cy="1942920"/>
            <a:chOff x="0" y="0"/>
            <a:chExt cx="24384240" cy="2590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2590546"/>
            </a:xfrm>
            <a:custGeom>
              <a:avLst/>
              <a:gdLst/>
              <a:ahLst/>
              <a:cxnLst/>
              <a:rect l="l" t="t" r="r" b="b"/>
              <a:pathLst>
                <a:path w="24384254" h="2590546">
                  <a:moveTo>
                    <a:pt x="16474060" y="1299972"/>
                  </a:moveTo>
                  <a:cubicBezTo>
                    <a:pt x="0" y="1299972"/>
                    <a:pt x="0" y="1299972"/>
                    <a:pt x="0" y="1299972"/>
                  </a:cubicBezTo>
                  <a:cubicBezTo>
                    <a:pt x="0" y="2590546"/>
                    <a:pt x="0" y="2590546"/>
                    <a:pt x="0" y="2590546"/>
                  </a:cubicBezTo>
                  <a:cubicBezTo>
                    <a:pt x="24384254" y="2590546"/>
                    <a:pt x="24384254" y="2590546"/>
                    <a:pt x="24384254" y="2590546"/>
                  </a:cubicBezTo>
                  <a:cubicBezTo>
                    <a:pt x="24384254" y="0"/>
                    <a:pt x="24384254" y="0"/>
                    <a:pt x="24384254" y="0"/>
                  </a:cubicBezTo>
                  <a:cubicBezTo>
                    <a:pt x="18613501" y="0"/>
                    <a:pt x="18613501" y="0"/>
                    <a:pt x="18613501" y="0"/>
                  </a:cubicBezTo>
                  <a:cubicBezTo>
                    <a:pt x="17965928" y="0"/>
                    <a:pt x="17337532" y="318008"/>
                    <a:pt x="16823310" y="897763"/>
                  </a:cubicBezTo>
                  <a:lnTo>
                    <a:pt x="16474187" y="1299845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095160" y="8569260"/>
            <a:ext cx="1777680" cy="1492020"/>
          </a:xfrm>
          <a:custGeom>
            <a:avLst/>
            <a:gdLst/>
            <a:ahLst/>
            <a:cxnLst/>
            <a:rect l="l" t="t" r="r" b="b"/>
            <a:pathLst>
              <a:path w="1777680" h="1492020">
                <a:moveTo>
                  <a:pt x="0" y="0"/>
                </a:moveTo>
                <a:lnTo>
                  <a:pt x="1777680" y="0"/>
                </a:lnTo>
                <a:lnTo>
                  <a:pt x="1777680" y="1492020"/>
                </a:lnTo>
                <a:lnTo>
                  <a:pt x="0" y="14920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" r="-1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880" y="336465"/>
            <a:ext cx="922500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640"/>
              </a:lnSpc>
            </a:pPr>
            <a:r>
              <a:rPr lang="fa-IR" sz="7200" spc="-1" dirty="0">
                <a:solidFill>
                  <a:srgbClr val="0070C0"/>
                </a:solidFill>
                <a:latin typeface="Arial Bold"/>
                <a:cs typeface="B Nazanin" pitchFamily="2" charset="-78"/>
              </a:rPr>
              <a:t>اسلاید عالی</a:t>
            </a:r>
            <a:endParaRPr lang="en-US" sz="7200" spc="-1" dirty="0">
              <a:solidFill>
                <a:srgbClr val="0070C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644330" y="1703760"/>
            <a:ext cx="5455670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262626"/>
                </a:solidFill>
                <a:latin typeface="Arial"/>
                <a:cs typeface="B Nazanin" pitchFamily="2" charset="-78"/>
              </a:rPr>
              <a:t>ارائه پاورپوینت مدرن را دریافت کنید که به زیبایی طراحی شده است.</a:t>
            </a:r>
            <a:endParaRPr lang="en-US" sz="1800" spc="-1" dirty="0">
              <a:solidFill>
                <a:srgbClr val="262626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863040" y="7891725"/>
            <a:ext cx="4672260" cy="3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92"/>
              </a:lnSpc>
            </a:pPr>
            <a:r>
              <a:rPr lang="fa-IR" sz="2700" spc="-1" dirty="0">
                <a:solidFill>
                  <a:srgbClr val="000000"/>
                </a:solidFill>
                <a:latin typeface="Arial Bold"/>
                <a:cs typeface="B Nazanin" pitchFamily="2" charset="-78"/>
              </a:rPr>
              <a:t>ارائه نمونه کارها</a:t>
            </a:r>
            <a:endParaRPr lang="en-US" sz="2700" spc="-1" dirty="0">
              <a:solidFill>
                <a:srgbClr val="00000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643670" y="8305800"/>
            <a:ext cx="489163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20080" y="6487725"/>
            <a:ext cx="4672260" cy="3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92"/>
              </a:lnSpc>
            </a:pPr>
            <a:r>
              <a:rPr lang="fa-IR" sz="2700" spc="-1" dirty="0">
                <a:solidFill>
                  <a:srgbClr val="000000"/>
                </a:solidFill>
                <a:latin typeface="Arial Bold"/>
                <a:cs typeface="B Nazanin" pitchFamily="2" charset="-78"/>
              </a:rPr>
              <a:t>نمونه کارها ساده</a:t>
            </a:r>
            <a:endParaRPr lang="en-US" sz="2700" spc="-1" dirty="0">
              <a:solidFill>
                <a:srgbClr val="00000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85886" y="6906660"/>
            <a:ext cx="4606994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900220" y="5056185"/>
            <a:ext cx="4672260" cy="3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92"/>
              </a:lnSpc>
            </a:pPr>
            <a:r>
              <a:rPr lang="fa-IR" sz="2700" spc="-1" dirty="0">
                <a:solidFill>
                  <a:srgbClr val="000000"/>
                </a:solidFill>
                <a:latin typeface="Arial Bold"/>
                <a:cs typeface="B Nazanin" pitchFamily="2" charset="-78"/>
              </a:rPr>
              <a:t>نمونه کارها ساده</a:t>
            </a:r>
            <a:endParaRPr lang="en-US" sz="2700" spc="-1" dirty="0">
              <a:solidFill>
                <a:srgbClr val="00000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143604" y="5470800"/>
            <a:ext cx="4428876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880" y="3527445"/>
            <a:ext cx="5446080" cy="3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92"/>
              </a:lnSpc>
            </a:pPr>
            <a:r>
              <a:rPr lang="fa-IR" sz="2700" spc="-1" dirty="0">
                <a:solidFill>
                  <a:srgbClr val="000000"/>
                </a:solidFill>
                <a:latin typeface="Arial Bold"/>
                <a:cs typeface="B Nazanin" pitchFamily="2" charset="-78"/>
              </a:rPr>
              <a:t>نمونه کارها ساده</a:t>
            </a:r>
            <a:endParaRPr lang="en-US" sz="2700" spc="-1" dirty="0">
              <a:solidFill>
                <a:srgbClr val="00000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28630" y="4071660"/>
            <a:ext cx="450143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2597400" y="5273100"/>
            <a:ext cx="1035720" cy="928800"/>
          </a:xfrm>
          <a:custGeom>
            <a:avLst/>
            <a:gdLst/>
            <a:ahLst/>
            <a:cxnLst/>
            <a:rect l="l" t="t" r="r" b="b"/>
            <a:pathLst>
              <a:path w="1035720" h="928800">
                <a:moveTo>
                  <a:pt x="0" y="0"/>
                </a:moveTo>
                <a:lnTo>
                  <a:pt x="1035720" y="0"/>
                </a:lnTo>
                <a:lnTo>
                  <a:pt x="1035720" y="928800"/>
                </a:lnTo>
                <a:lnTo>
                  <a:pt x="0" y="928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886080" y="3920940"/>
            <a:ext cx="1035720" cy="928800"/>
          </a:xfrm>
          <a:custGeom>
            <a:avLst/>
            <a:gdLst/>
            <a:ahLst/>
            <a:cxnLst/>
            <a:rect l="l" t="t" r="r" b="b"/>
            <a:pathLst>
              <a:path w="1035720" h="928800">
                <a:moveTo>
                  <a:pt x="0" y="0"/>
                </a:moveTo>
                <a:lnTo>
                  <a:pt x="1035720" y="0"/>
                </a:lnTo>
                <a:lnTo>
                  <a:pt x="1035720" y="928800"/>
                </a:lnTo>
                <a:lnTo>
                  <a:pt x="0" y="928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566020" y="6741360"/>
            <a:ext cx="1035720" cy="928800"/>
          </a:xfrm>
          <a:custGeom>
            <a:avLst/>
            <a:gdLst/>
            <a:ahLst/>
            <a:cxnLst/>
            <a:rect l="l" t="t" r="r" b="b"/>
            <a:pathLst>
              <a:path w="1035720" h="928800">
                <a:moveTo>
                  <a:pt x="0" y="0"/>
                </a:moveTo>
                <a:lnTo>
                  <a:pt x="1035720" y="0"/>
                </a:lnTo>
                <a:lnTo>
                  <a:pt x="1035720" y="928800"/>
                </a:lnTo>
                <a:lnTo>
                  <a:pt x="0" y="928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958580" y="2378700"/>
            <a:ext cx="1035720" cy="928800"/>
          </a:xfrm>
          <a:custGeom>
            <a:avLst/>
            <a:gdLst/>
            <a:ahLst/>
            <a:cxnLst/>
            <a:rect l="l" t="t" r="r" b="b"/>
            <a:pathLst>
              <a:path w="1035720" h="928800">
                <a:moveTo>
                  <a:pt x="0" y="0"/>
                </a:moveTo>
                <a:lnTo>
                  <a:pt x="1035720" y="0"/>
                </a:lnTo>
                <a:lnTo>
                  <a:pt x="1035720" y="928800"/>
                </a:lnTo>
                <a:lnTo>
                  <a:pt x="0" y="928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720940" y="2771820"/>
            <a:ext cx="2712420" cy="5322240"/>
          </a:xfrm>
          <a:custGeom>
            <a:avLst/>
            <a:gdLst/>
            <a:ahLst/>
            <a:cxnLst/>
            <a:rect l="l" t="t" r="r" b="b"/>
            <a:pathLst>
              <a:path w="2712420" h="5322240">
                <a:moveTo>
                  <a:pt x="0" y="0"/>
                </a:moveTo>
                <a:lnTo>
                  <a:pt x="2712420" y="0"/>
                </a:lnTo>
                <a:lnTo>
                  <a:pt x="2712420" y="5322240"/>
                </a:lnTo>
                <a:lnTo>
                  <a:pt x="0" y="532224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1618100" y="4290840"/>
            <a:ext cx="3433860" cy="3790800"/>
          </a:xfrm>
          <a:custGeom>
            <a:avLst/>
            <a:gdLst/>
            <a:ahLst/>
            <a:cxnLst/>
            <a:rect l="l" t="t" r="r" b="b"/>
            <a:pathLst>
              <a:path w="3433860" h="3790800">
                <a:moveTo>
                  <a:pt x="0" y="0"/>
                </a:moveTo>
                <a:lnTo>
                  <a:pt x="3433860" y="0"/>
                </a:lnTo>
                <a:lnTo>
                  <a:pt x="3433860" y="3790800"/>
                </a:lnTo>
                <a:lnTo>
                  <a:pt x="0" y="3790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834720" y="5198040"/>
            <a:ext cx="1752840" cy="1138320"/>
          </a:xfrm>
          <a:custGeom>
            <a:avLst/>
            <a:gdLst/>
            <a:ahLst/>
            <a:cxnLst/>
            <a:rect l="l" t="t" r="r" b="b"/>
            <a:pathLst>
              <a:path w="1752840" h="1138320">
                <a:moveTo>
                  <a:pt x="0" y="0"/>
                </a:moveTo>
                <a:lnTo>
                  <a:pt x="1752840" y="0"/>
                </a:lnTo>
                <a:lnTo>
                  <a:pt x="1752840" y="1138320"/>
                </a:lnTo>
                <a:lnTo>
                  <a:pt x="0" y="11383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44080"/>
            <a:ext cx="18288180" cy="1942920"/>
            <a:chOff x="0" y="0"/>
            <a:chExt cx="24384240" cy="2590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2590546"/>
            </a:xfrm>
            <a:custGeom>
              <a:avLst/>
              <a:gdLst/>
              <a:ahLst/>
              <a:cxnLst/>
              <a:rect l="l" t="t" r="r" b="b"/>
              <a:pathLst>
                <a:path w="24384254" h="2590546">
                  <a:moveTo>
                    <a:pt x="16474060" y="1299972"/>
                  </a:moveTo>
                  <a:cubicBezTo>
                    <a:pt x="0" y="1299972"/>
                    <a:pt x="0" y="1299972"/>
                    <a:pt x="0" y="1299972"/>
                  </a:cubicBezTo>
                  <a:cubicBezTo>
                    <a:pt x="0" y="2590546"/>
                    <a:pt x="0" y="2590546"/>
                    <a:pt x="0" y="2590546"/>
                  </a:cubicBezTo>
                  <a:cubicBezTo>
                    <a:pt x="24384254" y="2590546"/>
                    <a:pt x="24384254" y="2590546"/>
                    <a:pt x="24384254" y="2590546"/>
                  </a:cubicBezTo>
                  <a:cubicBezTo>
                    <a:pt x="24384254" y="0"/>
                    <a:pt x="24384254" y="0"/>
                    <a:pt x="24384254" y="0"/>
                  </a:cubicBezTo>
                  <a:cubicBezTo>
                    <a:pt x="18613501" y="0"/>
                    <a:pt x="18613501" y="0"/>
                    <a:pt x="18613501" y="0"/>
                  </a:cubicBezTo>
                  <a:cubicBezTo>
                    <a:pt x="17965928" y="0"/>
                    <a:pt x="17337532" y="318008"/>
                    <a:pt x="16823310" y="897763"/>
                  </a:cubicBezTo>
                  <a:lnTo>
                    <a:pt x="16474187" y="1299845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095160" y="8569260"/>
            <a:ext cx="1777680" cy="1492020"/>
          </a:xfrm>
          <a:custGeom>
            <a:avLst/>
            <a:gdLst/>
            <a:ahLst/>
            <a:cxnLst/>
            <a:rect l="l" t="t" r="r" b="b"/>
            <a:pathLst>
              <a:path w="1777680" h="1492020">
                <a:moveTo>
                  <a:pt x="0" y="0"/>
                </a:moveTo>
                <a:lnTo>
                  <a:pt x="1777680" y="0"/>
                </a:lnTo>
                <a:lnTo>
                  <a:pt x="1777680" y="1492020"/>
                </a:lnTo>
                <a:lnTo>
                  <a:pt x="0" y="14920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" r="-1"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9680040" y="5029020"/>
            <a:ext cx="8238240" cy="2217780"/>
          </a:xfrm>
          <a:custGeom>
            <a:avLst/>
            <a:gdLst/>
            <a:ahLst/>
            <a:cxnLst/>
            <a:rect l="l" t="t" r="r" b="b"/>
            <a:pathLst>
              <a:path w="8238240" h="2217780">
                <a:moveTo>
                  <a:pt x="8238240" y="0"/>
                </a:moveTo>
                <a:lnTo>
                  <a:pt x="0" y="0"/>
                </a:lnTo>
                <a:lnTo>
                  <a:pt x="0" y="2217780"/>
                </a:lnTo>
                <a:lnTo>
                  <a:pt x="8238240" y="2217780"/>
                </a:lnTo>
                <a:lnTo>
                  <a:pt x="8238240" y="0"/>
                </a:lnTo>
                <a:close/>
              </a:path>
            </a:pathLst>
          </a:custGeom>
          <a:blipFill>
            <a:blip r:embed="rId4"/>
            <a:stretch>
              <a:fillRect t="-4" b="-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33080" y="5010120"/>
            <a:ext cx="8016840" cy="2158380"/>
          </a:xfrm>
          <a:custGeom>
            <a:avLst/>
            <a:gdLst/>
            <a:ahLst/>
            <a:cxnLst/>
            <a:rect l="l" t="t" r="r" b="b"/>
            <a:pathLst>
              <a:path w="8016840" h="2158380">
                <a:moveTo>
                  <a:pt x="0" y="0"/>
                </a:moveTo>
                <a:lnTo>
                  <a:pt x="8016840" y="0"/>
                </a:lnTo>
                <a:lnTo>
                  <a:pt x="8016840" y="2158380"/>
                </a:lnTo>
                <a:lnTo>
                  <a:pt x="0" y="21583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69330" y="8569260"/>
            <a:ext cx="12100860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80"/>
              </a:lnSpc>
            </a:pPr>
            <a:r>
              <a:rPr lang="fa-IR" sz="165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من امیدوارم و معتقدم که این الگو زمان، پول و اعتبار شما را جلب کند. تغییر رنگ، عکس و متن آسان است. ارائه پاورپوینت مدرن را دریافت کنید که زیبایی طراحی شده است.</a:t>
            </a:r>
            <a:endParaRPr lang="en-US" sz="165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43200" y="7392230"/>
            <a:ext cx="917532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52AB33"/>
                </a:solidFill>
                <a:latin typeface="Arial"/>
                <a:cs typeface="B Nazanin" pitchFamily="2" charset="-78"/>
              </a:rPr>
              <a:t>ارائه نمونه کارها</a:t>
            </a:r>
            <a:endParaRPr lang="en-US" sz="6600" spc="-1" dirty="0">
              <a:solidFill>
                <a:srgbClr val="52AB33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6719760" y="1160460"/>
            <a:ext cx="4087800" cy="6086880"/>
          </a:xfrm>
          <a:custGeom>
            <a:avLst/>
            <a:gdLst/>
            <a:ahLst/>
            <a:cxnLst/>
            <a:rect l="l" t="t" r="r" b="b"/>
            <a:pathLst>
              <a:path w="4087800" h="6086880">
                <a:moveTo>
                  <a:pt x="0" y="0"/>
                </a:moveTo>
                <a:lnTo>
                  <a:pt x="4087800" y="0"/>
                </a:lnTo>
                <a:lnTo>
                  <a:pt x="4087800" y="6086880"/>
                </a:lnTo>
                <a:lnTo>
                  <a:pt x="0" y="60868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" b="-1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60" y="509220"/>
            <a:ext cx="18283320" cy="1097820"/>
            <a:chOff x="0" y="0"/>
            <a:chExt cx="24377760" cy="1463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777" cy="1463802"/>
            </a:xfrm>
            <a:custGeom>
              <a:avLst/>
              <a:gdLst/>
              <a:ahLst/>
              <a:cxnLst/>
              <a:rect l="l" t="t" r="r" b="b"/>
              <a:pathLst>
                <a:path w="24377777" h="1463802">
                  <a:moveTo>
                    <a:pt x="0" y="0"/>
                  </a:moveTo>
                  <a:lnTo>
                    <a:pt x="24377777" y="0"/>
                  </a:lnTo>
                  <a:lnTo>
                    <a:pt x="24377777" y="1463802"/>
                  </a:lnTo>
                  <a:lnTo>
                    <a:pt x="0" y="1463802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750940" y="1588680"/>
            <a:ext cx="5534460" cy="8691300"/>
            <a:chOff x="0" y="0"/>
            <a:chExt cx="7379280" cy="1158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379335" cy="11588369"/>
            </a:xfrm>
            <a:custGeom>
              <a:avLst/>
              <a:gdLst/>
              <a:ahLst/>
              <a:cxnLst/>
              <a:rect l="l" t="t" r="r" b="b"/>
              <a:pathLst>
                <a:path w="7379335" h="11588369">
                  <a:moveTo>
                    <a:pt x="0" y="0"/>
                  </a:moveTo>
                  <a:lnTo>
                    <a:pt x="7379335" y="0"/>
                  </a:lnTo>
                  <a:lnTo>
                    <a:pt x="7379335" y="11588369"/>
                  </a:lnTo>
                  <a:lnTo>
                    <a:pt x="0" y="11588369"/>
                  </a:lnTo>
                  <a:close/>
                </a:path>
              </a:pathLst>
            </a:custGeom>
            <a:solidFill>
              <a:srgbClr val="7ADAE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57520" y="1595736"/>
            <a:ext cx="5534460" cy="8691300"/>
            <a:chOff x="0" y="0"/>
            <a:chExt cx="7379280" cy="1158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379335" cy="11588369"/>
            </a:xfrm>
            <a:custGeom>
              <a:avLst/>
              <a:gdLst/>
              <a:ahLst/>
              <a:cxnLst/>
              <a:rect l="l" t="t" r="r" b="b"/>
              <a:pathLst>
                <a:path w="7379335" h="11588369">
                  <a:moveTo>
                    <a:pt x="0" y="0"/>
                  </a:moveTo>
                  <a:lnTo>
                    <a:pt x="7379335" y="0"/>
                  </a:lnTo>
                  <a:lnTo>
                    <a:pt x="7379335" y="11588369"/>
                  </a:lnTo>
                  <a:lnTo>
                    <a:pt x="0" y="11588369"/>
                  </a:lnTo>
                  <a:close/>
                </a:path>
              </a:pathLst>
            </a:custGeom>
            <a:solidFill>
              <a:srgbClr val="7ADAE8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76900" y="497790"/>
            <a:ext cx="17177040" cy="1014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98"/>
              </a:lnSpc>
            </a:pPr>
            <a:r>
              <a:rPr lang="fa-IR" sz="7128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سبک اینفوگرافیک</a:t>
            </a:r>
            <a:endParaRPr lang="en-US" sz="7128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72826" y="3571864"/>
            <a:ext cx="68700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1E1C11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2100" spc="-1" dirty="0">
              <a:solidFill>
                <a:srgbClr val="1E1C11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893140" y="4059780"/>
            <a:ext cx="47176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1E1C11"/>
                </a:solidFill>
                <a:latin typeface="Arial Bold"/>
                <a:cs typeface="B Nazanin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1" dirty="0">
              <a:solidFill>
                <a:srgbClr val="1E1C11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8564" y="3500426"/>
            <a:ext cx="68700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1E1C11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2100" spc="-1" dirty="0">
              <a:solidFill>
                <a:srgbClr val="1E1C11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28696" y="4071930"/>
            <a:ext cx="475974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1E1C11"/>
                </a:solidFill>
                <a:latin typeface="Arial Bold"/>
                <a:cs typeface="B Nazanin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1" dirty="0">
              <a:solidFill>
                <a:srgbClr val="1E1C11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71572" y="7500954"/>
            <a:ext cx="321858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1E1C11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2100" spc="-1" dirty="0">
              <a:solidFill>
                <a:srgbClr val="1E1C11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0068" y="7910520"/>
            <a:ext cx="4714908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1E1C11"/>
                </a:solidFill>
                <a:latin typeface="Arial Bold"/>
                <a:cs typeface="B Nazanin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1" dirty="0">
              <a:solidFill>
                <a:srgbClr val="1E1C11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391640" y="7571055"/>
            <a:ext cx="321858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1E1C11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2100" spc="-1" dirty="0">
              <a:solidFill>
                <a:srgbClr val="1E1C11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215834" y="7914300"/>
            <a:ext cx="4394386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1E1C11"/>
                </a:solidFill>
                <a:latin typeface="Arial Bold"/>
                <a:cs typeface="B Nazanin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1" dirty="0">
              <a:solidFill>
                <a:srgbClr val="1E1C11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2020140" y="5934060"/>
            <a:ext cx="1531980" cy="1468260"/>
          </a:xfrm>
          <a:custGeom>
            <a:avLst/>
            <a:gdLst/>
            <a:ahLst/>
            <a:cxnLst/>
            <a:rect l="l" t="t" r="r" b="b"/>
            <a:pathLst>
              <a:path w="1531980" h="1468260">
                <a:moveTo>
                  <a:pt x="0" y="0"/>
                </a:moveTo>
                <a:lnTo>
                  <a:pt x="1531980" y="0"/>
                </a:lnTo>
                <a:lnTo>
                  <a:pt x="1531980" y="1468260"/>
                </a:lnTo>
                <a:lnTo>
                  <a:pt x="0" y="14682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" b="-11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786150" y="1928790"/>
            <a:ext cx="1531980" cy="1468260"/>
          </a:xfrm>
          <a:custGeom>
            <a:avLst/>
            <a:gdLst/>
            <a:ahLst/>
            <a:cxnLst/>
            <a:rect l="l" t="t" r="r" b="b"/>
            <a:pathLst>
              <a:path w="1531980" h="1468260">
                <a:moveTo>
                  <a:pt x="0" y="0"/>
                </a:moveTo>
                <a:lnTo>
                  <a:pt x="1531980" y="0"/>
                </a:lnTo>
                <a:lnTo>
                  <a:pt x="1531980" y="1468260"/>
                </a:lnTo>
                <a:lnTo>
                  <a:pt x="0" y="14682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" b="-11"/>
            </a:stretch>
          </a:blipFill>
        </p:spPr>
      </p:sp>
      <p:sp>
        <p:nvSpPr>
          <p:cNvPr id="19" name="Freeform 19"/>
          <p:cNvSpPr/>
          <p:nvPr/>
        </p:nvSpPr>
        <p:spPr>
          <a:xfrm flipH="1">
            <a:off x="13215966" y="2143104"/>
            <a:ext cx="1540620" cy="1476900"/>
          </a:xfrm>
          <a:custGeom>
            <a:avLst/>
            <a:gdLst/>
            <a:ahLst/>
            <a:cxnLst/>
            <a:rect l="l" t="t" r="r" b="b"/>
            <a:pathLst>
              <a:path w="1540620" h="1476900">
                <a:moveTo>
                  <a:pt x="1540620" y="0"/>
                </a:moveTo>
                <a:lnTo>
                  <a:pt x="0" y="0"/>
                </a:lnTo>
                <a:lnTo>
                  <a:pt x="0" y="1476900"/>
                </a:lnTo>
                <a:lnTo>
                  <a:pt x="1540620" y="1476900"/>
                </a:lnTo>
                <a:lnTo>
                  <a:pt x="1540620" y="0"/>
                </a:lnTo>
                <a:close/>
              </a:path>
            </a:pathLst>
          </a:custGeom>
          <a:blipFill>
            <a:blip r:embed="rId3"/>
            <a:stretch>
              <a:fillRect l="-1" r="-1"/>
            </a:stretch>
          </a:blipFill>
        </p:spPr>
      </p:sp>
      <p:sp>
        <p:nvSpPr>
          <p:cNvPr id="20" name="Freeform 20"/>
          <p:cNvSpPr/>
          <p:nvPr/>
        </p:nvSpPr>
        <p:spPr>
          <a:xfrm flipH="1">
            <a:off x="14540040" y="5986980"/>
            <a:ext cx="1540620" cy="1476900"/>
          </a:xfrm>
          <a:custGeom>
            <a:avLst/>
            <a:gdLst/>
            <a:ahLst/>
            <a:cxnLst/>
            <a:rect l="l" t="t" r="r" b="b"/>
            <a:pathLst>
              <a:path w="1540620" h="1476900">
                <a:moveTo>
                  <a:pt x="1540620" y="0"/>
                </a:moveTo>
                <a:lnTo>
                  <a:pt x="0" y="0"/>
                </a:lnTo>
                <a:lnTo>
                  <a:pt x="0" y="1476900"/>
                </a:lnTo>
                <a:lnTo>
                  <a:pt x="1540620" y="1476900"/>
                </a:lnTo>
                <a:lnTo>
                  <a:pt x="1540620" y="0"/>
                </a:lnTo>
                <a:close/>
              </a:path>
            </a:pathLst>
          </a:custGeom>
          <a:blipFill>
            <a:blip r:embed="rId3"/>
            <a:stretch>
              <a:fillRect l="-1" r="-1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763500" y="3951720"/>
            <a:ext cx="4744980" cy="5547420"/>
          </a:xfrm>
          <a:custGeom>
            <a:avLst/>
            <a:gdLst/>
            <a:ahLst/>
            <a:cxnLst/>
            <a:rect l="l" t="t" r="r" b="b"/>
            <a:pathLst>
              <a:path w="4744980" h="5547420">
                <a:moveTo>
                  <a:pt x="0" y="0"/>
                </a:moveTo>
                <a:lnTo>
                  <a:pt x="4744980" y="0"/>
                </a:lnTo>
                <a:lnTo>
                  <a:pt x="4744980" y="5547420"/>
                </a:lnTo>
                <a:lnTo>
                  <a:pt x="0" y="55474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321820" y="189000"/>
            <a:ext cx="5264460" cy="9908460"/>
            <a:chOff x="0" y="0"/>
            <a:chExt cx="7019280" cy="132112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19290" cy="13211175"/>
            </a:xfrm>
            <a:custGeom>
              <a:avLst/>
              <a:gdLst/>
              <a:ahLst/>
              <a:cxnLst/>
              <a:rect l="l" t="t" r="r" b="b"/>
              <a:pathLst>
                <a:path w="7019290" h="13211175">
                  <a:moveTo>
                    <a:pt x="3509645" y="0"/>
                  </a:moveTo>
                  <a:cubicBezTo>
                    <a:pt x="5447919" y="0"/>
                    <a:pt x="7019290" y="1571371"/>
                    <a:pt x="7019290" y="3509772"/>
                  </a:cubicBezTo>
                  <a:lnTo>
                    <a:pt x="7019290" y="13211175"/>
                  </a:lnTo>
                  <a:lnTo>
                    <a:pt x="0" y="13211175"/>
                  </a:lnTo>
                  <a:lnTo>
                    <a:pt x="0" y="3509772"/>
                  </a:lnTo>
                  <a:cubicBezTo>
                    <a:pt x="0" y="1571371"/>
                    <a:pt x="1571371" y="0"/>
                    <a:pt x="3509645" y="0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2373660" y="281340"/>
            <a:ext cx="4975020" cy="9722700"/>
            <a:chOff x="0" y="0"/>
            <a:chExt cx="6633360" cy="1296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33337" cy="12963653"/>
            </a:xfrm>
            <a:custGeom>
              <a:avLst/>
              <a:gdLst/>
              <a:ahLst/>
              <a:cxnLst/>
              <a:rect l="l" t="t" r="r" b="b"/>
              <a:pathLst>
                <a:path w="6633337" h="12963653">
                  <a:moveTo>
                    <a:pt x="3316732" y="0"/>
                  </a:moveTo>
                  <a:cubicBezTo>
                    <a:pt x="5148453" y="0"/>
                    <a:pt x="6633337" y="1485011"/>
                    <a:pt x="6633337" y="3316859"/>
                  </a:cubicBezTo>
                  <a:lnTo>
                    <a:pt x="6633337" y="12963653"/>
                  </a:lnTo>
                  <a:lnTo>
                    <a:pt x="0" y="12963653"/>
                  </a:lnTo>
                  <a:lnTo>
                    <a:pt x="0" y="3316859"/>
                  </a:lnTo>
                  <a:cubicBezTo>
                    <a:pt x="0" y="1485011"/>
                    <a:pt x="1484884" y="0"/>
                    <a:pt x="331673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2431980" y="367740"/>
            <a:ext cx="4686120" cy="9550980"/>
            <a:chOff x="0" y="0"/>
            <a:chExt cx="6248160" cy="127346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48146" cy="12734671"/>
            </a:xfrm>
            <a:custGeom>
              <a:avLst/>
              <a:gdLst/>
              <a:ahLst/>
              <a:cxnLst/>
              <a:rect l="l" t="t" r="r" b="b"/>
              <a:pathLst>
                <a:path w="6248146" h="12734671">
                  <a:moveTo>
                    <a:pt x="3124073" y="0"/>
                  </a:moveTo>
                  <a:cubicBezTo>
                    <a:pt x="4849495" y="0"/>
                    <a:pt x="6248146" y="1398778"/>
                    <a:pt x="6248146" y="3124327"/>
                  </a:cubicBezTo>
                  <a:lnTo>
                    <a:pt x="6248146" y="12734671"/>
                  </a:lnTo>
                  <a:lnTo>
                    <a:pt x="0" y="12734671"/>
                  </a:lnTo>
                  <a:lnTo>
                    <a:pt x="0" y="3124327"/>
                  </a:lnTo>
                  <a:cubicBezTo>
                    <a:pt x="0" y="1398778"/>
                    <a:pt x="1398651" y="0"/>
                    <a:pt x="3124073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-180" y="0"/>
            <a:ext cx="18286560" cy="10287000"/>
          </a:xfrm>
          <a:custGeom>
            <a:avLst/>
            <a:gdLst/>
            <a:ahLst/>
            <a:cxnLst/>
            <a:rect l="l" t="t" r="r" b="b"/>
            <a:pathLst>
              <a:path w="18286560" h="10287000">
                <a:moveTo>
                  <a:pt x="0" y="0"/>
                </a:moveTo>
                <a:lnTo>
                  <a:pt x="18286560" y="0"/>
                </a:lnTo>
                <a:lnTo>
                  <a:pt x="182865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3" r="-73"/>
            </a:stretch>
          </a:blipFill>
        </p:spPr>
      </p:sp>
      <p:grpSp>
        <p:nvGrpSpPr>
          <p:cNvPr id="9" name="Group 9"/>
          <p:cNvGrpSpPr/>
          <p:nvPr/>
        </p:nvGrpSpPr>
        <p:grpSpPr>
          <a:xfrm rot="5400000">
            <a:off x="2321820" y="189000"/>
            <a:ext cx="5264460" cy="9908460"/>
            <a:chOff x="0" y="0"/>
            <a:chExt cx="7019280" cy="132112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019290" cy="13211175"/>
            </a:xfrm>
            <a:custGeom>
              <a:avLst/>
              <a:gdLst/>
              <a:ahLst/>
              <a:cxnLst/>
              <a:rect l="l" t="t" r="r" b="b"/>
              <a:pathLst>
                <a:path w="7019290" h="13211175">
                  <a:moveTo>
                    <a:pt x="3509645" y="0"/>
                  </a:moveTo>
                  <a:cubicBezTo>
                    <a:pt x="5447919" y="0"/>
                    <a:pt x="7019290" y="1571371"/>
                    <a:pt x="7019290" y="3509772"/>
                  </a:cubicBezTo>
                  <a:lnTo>
                    <a:pt x="7019290" y="13211175"/>
                  </a:lnTo>
                  <a:lnTo>
                    <a:pt x="0" y="13211175"/>
                  </a:lnTo>
                  <a:lnTo>
                    <a:pt x="0" y="3509772"/>
                  </a:lnTo>
                  <a:cubicBezTo>
                    <a:pt x="0" y="1571371"/>
                    <a:pt x="1571371" y="0"/>
                    <a:pt x="3509645" y="0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11" name="Group 11"/>
          <p:cNvGrpSpPr/>
          <p:nvPr/>
        </p:nvGrpSpPr>
        <p:grpSpPr>
          <a:xfrm rot="5400000">
            <a:off x="2432250" y="425054"/>
            <a:ext cx="4686120" cy="9550980"/>
            <a:chOff x="0" y="0"/>
            <a:chExt cx="6248160" cy="127346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48146" cy="12734671"/>
            </a:xfrm>
            <a:custGeom>
              <a:avLst/>
              <a:gdLst/>
              <a:ahLst/>
              <a:cxnLst/>
              <a:rect l="l" t="t" r="r" b="b"/>
              <a:pathLst>
                <a:path w="6248146" h="12734671">
                  <a:moveTo>
                    <a:pt x="3124073" y="0"/>
                  </a:moveTo>
                  <a:cubicBezTo>
                    <a:pt x="4849495" y="0"/>
                    <a:pt x="6248146" y="1398778"/>
                    <a:pt x="6248146" y="3124327"/>
                  </a:cubicBezTo>
                  <a:lnTo>
                    <a:pt x="6248146" y="12734671"/>
                  </a:lnTo>
                  <a:lnTo>
                    <a:pt x="0" y="12734671"/>
                  </a:lnTo>
                  <a:lnTo>
                    <a:pt x="0" y="3124327"/>
                  </a:lnTo>
                  <a:cubicBezTo>
                    <a:pt x="0" y="1398778"/>
                    <a:pt x="1398651" y="0"/>
                    <a:pt x="3124073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2930034" y="3143236"/>
            <a:ext cx="3286148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fa-IR" sz="8100" spc="-1" dirty="0">
                <a:solidFill>
                  <a:srgbClr val="0070C0"/>
                </a:solidFill>
                <a:latin typeface="Arial Bold"/>
                <a:cs typeface="B Nazanin" pitchFamily="2" charset="-78"/>
              </a:rPr>
              <a:t>عالی</a:t>
            </a:r>
            <a:endParaRPr lang="en-US" sz="8100" spc="-1" dirty="0">
              <a:solidFill>
                <a:srgbClr val="0070C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573156" y="2071666"/>
            <a:ext cx="378621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7200"/>
              </a:lnSpc>
            </a:pPr>
            <a:r>
              <a:rPr lang="fa-IR" sz="6000" spc="-1" dirty="0">
                <a:solidFill>
                  <a:srgbClr val="0070C0"/>
                </a:solidFill>
                <a:latin typeface="Arial Bold"/>
                <a:cs typeface="B Nazanin" pitchFamily="2" charset="-78"/>
              </a:rPr>
              <a:t>ارائه</a:t>
            </a:r>
            <a:endParaRPr lang="en-US" sz="6000" spc="-1" dirty="0">
              <a:solidFill>
                <a:srgbClr val="0070C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34540" y="4384545"/>
            <a:ext cx="439164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-1" dirty="0">
                <a:solidFill>
                  <a:srgbClr val="FFFFFF"/>
                </a:solidFill>
                <a:latin typeface="Arial Bold"/>
                <a:cs typeface="B Nazanin" pitchFamily="2" charset="-78"/>
              </a:rPr>
              <a:t>ما ارائه</a:t>
            </a:r>
          </a:p>
          <a:p>
            <a:pPr algn="r" rtl="1">
              <a:lnSpc>
                <a:spcPts val="3600"/>
              </a:lnSpc>
            </a:pPr>
            <a:r>
              <a:rPr lang="fa-IR" sz="3000" spc="-1" dirty="0">
                <a:solidFill>
                  <a:srgbClr val="FFFFFF"/>
                </a:solidFill>
                <a:latin typeface="Arial Bold"/>
                <a:cs typeface="B Nazanin" pitchFamily="2" charset="-78"/>
              </a:rPr>
              <a:t>حرفه ای و با کیفیت</a:t>
            </a:r>
          </a:p>
          <a:p>
            <a:pPr algn="r" rtl="1">
              <a:lnSpc>
                <a:spcPts val="3600"/>
              </a:lnSpc>
            </a:pPr>
            <a:r>
              <a:rPr lang="fa-IR" sz="3000" spc="-1" dirty="0">
                <a:solidFill>
                  <a:srgbClr val="FFFFFF"/>
                </a:solidFill>
                <a:latin typeface="Arial Bold"/>
                <a:cs typeface="B Nazanin" pitchFamily="2" charset="-78"/>
              </a:rPr>
              <a:t>ایجاد می کنیم</a:t>
            </a:r>
            <a:endParaRPr lang="en-US" sz="3000" spc="-1" dirty="0">
              <a:solidFill>
                <a:srgbClr val="FFFFFF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4915980" y="2911680"/>
            <a:ext cx="4463640" cy="4463640"/>
          </a:xfrm>
          <a:custGeom>
            <a:avLst/>
            <a:gdLst/>
            <a:ahLst/>
            <a:cxnLst/>
            <a:rect l="l" t="t" r="r" b="b"/>
            <a:pathLst>
              <a:path w="4463640" h="4463640">
                <a:moveTo>
                  <a:pt x="0" y="0"/>
                </a:moveTo>
                <a:lnTo>
                  <a:pt x="4463640" y="0"/>
                </a:lnTo>
                <a:lnTo>
                  <a:pt x="4463640" y="4463640"/>
                </a:lnTo>
                <a:lnTo>
                  <a:pt x="0" y="44636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-180" y="9130860"/>
            <a:ext cx="18288180" cy="1156140"/>
            <a:chOff x="0" y="0"/>
            <a:chExt cx="24384240" cy="15415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4384254" cy="1541526"/>
            </a:xfrm>
            <a:custGeom>
              <a:avLst/>
              <a:gdLst/>
              <a:ahLst/>
              <a:cxnLst/>
              <a:rect l="l" t="t" r="r" b="b"/>
              <a:pathLst>
                <a:path w="24384254" h="1541526">
                  <a:moveTo>
                    <a:pt x="16474060" y="773557"/>
                  </a:moveTo>
                  <a:cubicBezTo>
                    <a:pt x="0" y="773557"/>
                    <a:pt x="0" y="773557"/>
                    <a:pt x="0" y="773557"/>
                  </a:cubicBezTo>
                  <a:cubicBezTo>
                    <a:pt x="0" y="1541526"/>
                    <a:pt x="0" y="1541526"/>
                    <a:pt x="0" y="1541526"/>
                  </a:cubicBezTo>
                  <a:cubicBezTo>
                    <a:pt x="24384254" y="1541526"/>
                    <a:pt x="24384254" y="1541526"/>
                    <a:pt x="24384254" y="1541526"/>
                  </a:cubicBezTo>
                  <a:cubicBezTo>
                    <a:pt x="24384254" y="0"/>
                    <a:pt x="24384254" y="0"/>
                    <a:pt x="24384254" y="0"/>
                  </a:cubicBezTo>
                  <a:cubicBezTo>
                    <a:pt x="18613501" y="0"/>
                    <a:pt x="18613501" y="0"/>
                    <a:pt x="18613501" y="0"/>
                  </a:cubicBezTo>
                  <a:cubicBezTo>
                    <a:pt x="17965928" y="0"/>
                    <a:pt x="17337532" y="189230"/>
                    <a:pt x="16823310" y="534289"/>
                  </a:cubicBezTo>
                  <a:lnTo>
                    <a:pt x="16474187" y="77355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44080"/>
            <a:ext cx="18288180" cy="1942920"/>
            <a:chOff x="0" y="0"/>
            <a:chExt cx="24384240" cy="2590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2590546"/>
            </a:xfrm>
            <a:custGeom>
              <a:avLst/>
              <a:gdLst/>
              <a:ahLst/>
              <a:cxnLst/>
              <a:rect l="l" t="t" r="r" b="b"/>
              <a:pathLst>
                <a:path w="24384254" h="2590546">
                  <a:moveTo>
                    <a:pt x="16474060" y="1299972"/>
                  </a:moveTo>
                  <a:cubicBezTo>
                    <a:pt x="0" y="1299972"/>
                    <a:pt x="0" y="1299972"/>
                    <a:pt x="0" y="1299972"/>
                  </a:cubicBezTo>
                  <a:cubicBezTo>
                    <a:pt x="0" y="2590546"/>
                    <a:pt x="0" y="2590546"/>
                    <a:pt x="0" y="2590546"/>
                  </a:cubicBezTo>
                  <a:cubicBezTo>
                    <a:pt x="24384254" y="2590546"/>
                    <a:pt x="24384254" y="2590546"/>
                    <a:pt x="24384254" y="2590546"/>
                  </a:cubicBezTo>
                  <a:cubicBezTo>
                    <a:pt x="24384254" y="0"/>
                    <a:pt x="24384254" y="0"/>
                    <a:pt x="24384254" y="0"/>
                  </a:cubicBezTo>
                  <a:cubicBezTo>
                    <a:pt x="18613501" y="0"/>
                    <a:pt x="18613501" y="0"/>
                    <a:pt x="18613501" y="0"/>
                  </a:cubicBezTo>
                  <a:cubicBezTo>
                    <a:pt x="17965928" y="0"/>
                    <a:pt x="17337532" y="318008"/>
                    <a:pt x="16823310" y="897763"/>
                  </a:cubicBezTo>
                  <a:lnTo>
                    <a:pt x="16474187" y="1299845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095160" y="8569260"/>
            <a:ext cx="1777680" cy="1492020"/>
          </a:xfrm>
          <a:custGeom>
            <a:avLst/>
            <a:gdLst/>
            <a:ahLst/>
            <a:cxnLst/>
            <a:rect l="l" t="t" r="r" b="b"/>
            <a:pathLst>
              <a:path w="1777680" h="1492020">
                <a:moveTo>
                  <a:pt x="0" y="0"/>
                </a:moveTo>
                <a:lnTo>
                  <a:pt x="1777680" y="0"/>
                </a:lnTo>
                <a:lnTo>
                  <a:pt x="1777680" y="1492020"/>
                </a:lnTo>
                <a:lnTo>
                  <a:pt x="0" y="14920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" r="-1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7664220" y="285660"/>
            <a:ext cx="1959660" cy="9082800"/>
            <a:chOff x="0" y="0"/>
            <a:chExt cx="2612880" cy="1211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12898" cy="12110339"/>
            </a:xfrm>
            <a:custGeom>
              <a:avLst/>
              <a:gdLst/>
              <a:ahLst/>
              <a:cxnLst/>
              <a:rect l="l" t="t" r="r" b="b"/>
              <a:pathLst>
                <a:path w="2612898" h="12110339">
                  <a:moveTo>
                    <a:pt x="0" y="0"/>
                  </a:moveTo>
                  <a:lnTo>
                    <a:pt x="2612898" y="0"/>
                  </a:lnTo>
                  <a:lnTo>
                    <a:pt x="2612898" y="12110339"/>
                  </a:lnTo>
                  <a:lnTo>
                    <a:pt x="0" y="12110339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7755660" y="1992660"/>
            <a:ext cx="17973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FFFFFF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1800" spc="-1" dirty="0">
              <a:solidFill>
                <a:srgbClr val="FFFFFF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755660" y="4606260"/>
            <a:ext cx="17973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FFFFFF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1800" spc="-1" dirty="0">
              <a:solidFill>
                <a:srgbClr val="FFFFFF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755660" y="7221480"/>
            <a:ext cx="17973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FFFFFF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1800" spc="-1" dirty="0">
              <a:solidFill>
                <a:srgbClr val="FFFFFF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558980" y="801885"/>
            <a:ext cx="2340180" cy="78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480"/>
              </a:lnSpc>
            </a:pPr>
            <a:r>
              <a:rPr lang="en-US" sz="5400" spc="-1" dirty="0">
                <a:solidFill>
                  <a:srgbClr val="000000"/>
                </a:solidFill>
                <a:latin typeface="Arial Bold"/>
                <a:cs typeface="B Nazanin" pitchFamily="2" charset="-78"/>
              </a:rPr>
              <a:t>25%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02540" y="1735815"/>
            <a:ext cx="68700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948A54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2100" spc="-1" dirty="0">
              <a:solidFill>
                <a:srgbClr val="948A54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602540" y="2078520"/>
            <a:ext cx="68700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558980" y="3493785"/>
            <a:ext cx="2340180" cy="78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480"/>
              </a:lnSpc>
            </a:pPr>
            <a:r>
              <a:rPr lang="en-US" sz="5400" spc="-1" dirty="0">
                <a:solidFill>
                  <a:srgbClr val="000000"/>
                </a:solidFill>
                <a:latin typeface="Arial Bold"/>
                <a:cs typeface="B Nazanin" pitchFamily="2" charset="-78"/>
              </a:rPr>
              <a:t>28%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02540" y="4427715"/>
            <a:ext cx="68700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948A54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2100" spc="-1" dirty="0">
              <a:solidFill>
                <a:srgbClr val="948A54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602540" y="4770960"/>
            <a:ext cx="68700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558980" y="6185685"/>
            <a:ext cx="2340180" cy="78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480"/>
              </a:lnSpc>
            </a:pPr>
            <a:r>
              <a:rPr lang="en-US" sz="5400" spc="-1" dirty="0">
                <a:solidFill>
                  <a:srgbClr val="000000"/>
                </a:solidFill>
                <a:latin typeface="Arial Bold"/>
                <a:cs typeface="B Nazanin" pitchFamily="2" charset="-78"/>
              </a:rPr>
              <a:t>36%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602540" y="7119615"/>
            <a:ext cx="68700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948A54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2100" spc="-1" dirty="0">
              <a:solidFill>
                <a:srgbClr val="948A54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602540" y="7462860"/>
            <a:ext cx="68700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14740" y="1296990"/>
            <a:ext cx="574740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000000"/>
                </a:solidFill>
                <a:latin typeface="Arial Bold"/>
                <a:cs typeface="B Nazanin" pitchFamily="2" charset="-78"/>
              </a:rPr>
              <a:t>سبک اینفوگرافیک</a:t>
            </a:r>
            <a:endParaRPr lang="en-US" sz="6600" spc="-1" dirty="0">
              <a:solidFill>
                <a:srgbClr val="00000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7992540" y="6046380"/>
            <a:ext cx="1156140" cy="1067040"/>
          </a:xfrm>
          <a:custGeom>
            <a:avLst/>
            <a:gdLst/>
            <a:ahLst/>
            <a:cxnLst/>
            <a:rect l="l" t="t" r="r" b="b"/>
            <a:pathLst>
              <a:path w="1156140" h="1067040">
                <a:moveTo>
                  <a:pt x="0" y="0"/>
                </a:moveTo>
                <a:lnTo>
                  <a:pt x="1156140" y="0"/>
                </a:lnTo>
                <a:lnTo>
                  <a:pt x="1156140" y="1067040"/>
                </a:lnTo>
                <a:lnTo>
                  <a:pt x="0" y="1067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8088660" y="966600"/>
            <a:ext cx="1156140" cy="1067580"/>
          </a:xfrm>
          <a:custGeom>
            <a:avLst/>
            <a:gdLst/>
            <a:ahLst/>
            <a:cxnLst/>
            <a:rect l="l" t="t" r="r" b="b"/>
            <a:pathLst>
              <a:path w="1156140" h="1067580">
                <a:moveTo>
                  <a:pt x="0" y="0"/>
                </a:moveTo>
                <a:lnTo>
                  <a:pt x="1156140" y="0"/>
                </a:lnTo>
                <a:lnTo>
                  <a:pt x="1156140" y="1067580"/>
                </a:lnTo>
                <a:lnTo>
                  <a:pt x="0" y="10675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065980" y="3410100"/>
            <a:ext cx="1156140" cy="1067040"/>
          </a:xfrm>
          <a:custGeom>
            <a:avLst/>
            <a:gdLst/>
            <a:ahLst/>
            <a:cxnLst/>
            <a:rect l="l" t="t" r="r" b="b"/>
            <a:pathLst>
              <a:path w="1156140" h="1067040">
                <a:moveTo>
                  <a:pt x="0" y="0"/>
                </a:moveTo>
                <a:lnTo>
                  <a:pt x="1156140" y="0"/>
                </a:lnTo>
                <a:lnTo>
                  <a:pt x="1156140" y="1067040"/>
                </a:lnTo>
                <a:lnTo>
                  <a:pt x="0" y="10670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0" y="2739420"/>
            <a:ext cx="7938000" cy="7547580"/>
          </a:xfrm>
          <a:custGeom>
            <a:avLst/>
            <a:gdLst/>
            <a:ahLst/>
            <a:cxnLst/>
            <a:rect l="l" t="t" r="r" b="b"/>
            <a:pathLst>
              <a:path w="7938000" h="7547580">
                <a:moveTo>
                  <a:pt x="0" y="0"/>
                </a:moveTo>
                <a:lnTo>
                  <a:pt x="7938000" y="0"/>
                </a:lnTo>
                <a:lnTo>
                  <a:pt x="7938000" y="7547580"/>
                </a:lnTo>
                <a:lnTo>
                  <a:pt x="0" y="75475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61" r="-61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60" y="509220"/>
            <a:ext cx="18283320" cy="1097820"/>
            <a:chOff x="0" y="0"/>
            <a:chExt cx="24377760" cy="1463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777" cy="1463802"/>
            </a:xfrm>
            <a:custGeom>
              <a:avLst/>
              <a:gdLst/>
              <a:ahLst/>
              <a:cxnLst/>
              <a:rect l="l" t="t" r="r" b="b"/>
              <a:pathLst>
                <a:path w="24377777" h="1463802">
                  <a:moveTo>
                    <a:pt x="0" y="0"/>
                  </a:moveTo>
                  <a:lnTo>
                    <a:pt x="24377777" y="0"/>
                  </a:lnTo>
                  <a:lnTo>
                    <a:pt x="24377777" y="1463802"/>
                  </a:lnTo>
                  <a:lnTo>
                    <a:pt x="0" y="1463802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76900" y="497790"/>
            <a:ext cx="17177040" cy="1014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98"/>
              </a:lnSpc>
            </a:pPr>
            <a:r>
              <a:rPr lang="fa-IR" sz="7128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سبک اینفوگرافیک</a:t>
            </a:r>
            <a:endParaRPr lang="en-US" sz="7128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462180" y="3592080"/>
            <a:ext cx="5363820" cy="4431240"/>
          </a:xfrm>
          <a:custGeom>
            <a:avLst/>
            <a:gdLst/>
            <a:ahLst/>
            <a:cxnLst/>
            <a:rect l="l" t="t" r="r" b="b"/>
            <a:pathLst>
              <a:path w="5363820" h="4431240">
                <a:moveTo>
                  <a:pt x="0" y="0"/>
                </a:moveTo>
                <a:lnTo>
                  <a:pt x="5363820" y="0"/>
                </a:lnTo>
                <a:lnTo>
                  <a:pt x="5363820" y="4431240"/>
                </a:lnTo>
                <a:lnTo>
                  <a:pt x="0" y="443124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067380" y="6131220"/>
            <a:ext cx="47982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404040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1800" spc="-1" dirty="0">
              <a:solidFill>
                <a:srgbClr val="40404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067380" y="6562680"/>
            <a:ext cx="479826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595959"/>
                </a:solidFill>
                <a:latin typeface="Arial"/>
                <a:cs typeface="B Nazanin" pitchFamily="2" charset="-78"/>
              </a:rPr>
              <a:t>ارائه پاورپوینت مدرن را دریافت کنید که به زیبایی طراحی شده است.</a:t>
            </a:r>
            <a:endParaRPr lang="en-US" sz="1800" spc="-1" dirty="0">
              <a:solidFill>
                <a:srgbClr val="595959"/>
              </a:solidFill>
              <a:latin typeface="Arial"/>
              <a:cs typeface="B Nazanin" pitchFamily="2" charset="-78"/>
            </a:endParaRPr>
          </a:p>
          <a:p>
            <a:pPr algn="ctr" rtl="1">
              <a:lnSpc>
                <a:spcPts val="2160"/>
              </a:lnSpc>
            </a:pPr>
            <a:endParaRPr lang="en-US" sz="1800" spc="-1" dirty="0">
              <a:solidFill>
                <a:srgbClr val="595959"/>
              </a:solidFill>
              <a:latin typeface="Arial"/>
              <a:cs typeface="B Nazanin" pitchFamily="2" charset="-78"/>
            </a:endParaRPr>
          </a:p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595959"/>
                </a:solidFill>
                <a:latin typeface="Arial"/>
                <a:cs typeface="B Nazanin" pitchFamily="2" charset="-78"/>
              </a:rPr>
              <a:t>من امیدوارم و معتقدم که این الگو زمان، پول و اعتبار شما را جلب کند.</a:t>
            </a:r>
          </a:p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595959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40404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69960" y="4394235"/>
            <a:ext cx="22716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FFFFFF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2100" spc="-1" dirty="0">
              <a:solidFill>
                <a:srgbClr val="FFFFFF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83260" y="6730815"/>
            <a:ext cx="22716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FFFFFF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2100" spc="-1" dirty="0">
              <a:solidFill>
                <a:srgbClr val="FFFFFF"/>
              </a:solidFill>
              <a:latin typeface="Arial Bold"/>
              <a:cs typeface="B Nazanin" pitchFamily="2" charset="-78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466" y="2780946"/>
            <a:ext cx="3603528" cy="354736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3750200" y="3722370"/>
            <a:ext cx="1532700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759"/>
              </a:lnSpc>
            </a:pPr>
            <a:r>
              <a:rPr lang="en-US" sz="4800" spc="-1" dirty="0">
                <a:solidFill>
                  <a:srgbClr val="948A54"/>
                </a:solidFill>
                <a:latin typeface="Arial Bold"/>
                <a:cs typeface="B Nazanin" pitchFamily="2" charset="-78"/>
              </a:rPr>
              <a:t>55%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70020" y="2528580"/>
            <a:ext cx="359244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20"/>
              </a:lnSpc>
            </a:pPr>
            <a:r>
              <a:rPr lang="en-US" sz="3600" spc="-1" dirty="0">
                <a:solidFill>
                  <a:srgbClr val="948A54"/>
                </a:solidFill>
                <a:latin typeface="Arial Bold"/>
                <a:cs typeface="B Nazanin" pitchFamily="2" charset="-78"/>
              </a:rPr>
              <a:t>$563,000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37480" y="6102060"/>
            <a:ext cx="47982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404040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1800" spc="-1" dirty="0">
              <a:solidFill>
                <a:srgbClr val="40404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37480" y="6533520"/>
            <a:ext cx="479826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595959"/>
                </a:solidFill>
                <a:latin typeface="Arial"/>
                <a:cs typeface="B Nazanin" pitchFamily="2" charset="-78"/>
              </a:rPr>
              <a:t>ارائه پاورپوینت مدرن را دریافت کنید که به زیبایی طراحی شده است.</a:t>
            </a:r>
            <a:endParaRPr lang="en-US" sz="1800" spc="-1" dirty="0">
              <a:solidFill>
                <a:srgbClr val="595959"/>
              </a:solidFill>
              <a:latin typeface="Arial"/>
              <a:cs typeface="B Nazanin" pitchFamily="2" charset="-78"/>
            </a:endParaRPr>
          </a:p>
          <a:p>
            <a:pPr algn="ctr" rtl="1">
              <a:lnSpc>
                <a:spcPts val="2160"/>
              </a:lnSpc>
            </a:pPr>
            <a:endParaRPr lang="en-US" sz="1800" spc="-1" dirty="0">
              <a:solidFill>
                <a:srgbClr val="595959"/>
              </a:solidFill>
              <a:latin typeface="Arial"/>
              <a:cs typeface="B Nazanin" pitchFamily="2" charset="-78"/>
            </a:endParaRPr>
          </a:p>
          <a:p>
            <a:pPr algn="ctr" rtl="1">
              <a:lnSpc>
                <a:spcPts val="2160"/>
              </a:lnSpc>
            </a:pPr>
            <a:r>
              <a:rPr lang="en-US" sz="1800" spc="-1" dirty="0">
                <a:solidFill>
                  <a:srgbClr val="595959"/>
                </a:solidFill>
                <a:latin typeface="Arial"/>
                <a:cs typeface="B Nazanin" pitchFamily="2" charset="-78"/>
              </a:rPr>
              <a:t>I </a:t>
            </a:r>
            <a:r>
              <a:rPr lang="fa-IR" spc="-1" dirty="0">
                <a:solidFill>
                  <a:srgbClr val="595959"/>
                </a:solidFill>
                <a:latin typeface="Arial"/>
                <a:cs typeface="B Nazanin" pitchFamily="2" charset="-78"/>
              </a:rPr>
              <a:t>من امیدوارم و معتقدم که این الگو زمان، پول و اعتبار شما را جلب کند.</a:t>
            </a:r>
          </a:p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595959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40404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040660" y="2528580"/>
            <a:ext cx="359244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20"/>
              </a:lnSpc>
            </a:pPr>
            <a:r>
              <a:rPr lang="en-US" sz="3600" spc="-1" dirty="0">
                <a:solidFill>
                  <a:srgbClr val="948A54"/>
                </a:solidFill>
                <a:latin typeface="Arial Bold"/>
                <a:cs typeface="B Nazanin" pitchFamily="2" charset="-78"/>
              </a:rPr>
              <a:t>$373,000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1106" y="2780946"/>
            <a:ext cx="3603528" cy="354736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3120840" y="3722370"/>
            <a:ext cx="1532700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759"/>
              </a:lnSpc>
            </a:pPr>
            <a:r>
              <a:rPr lang="en-US" sz="4800" spc="-1" dirty="0">
                <a:solidFill>
                  <a:srgbClr val="948A54"/>
                </a:solidFill>
                <a:latin typeface="Arial Bold"/>
                <a:cs typeface="B Nazanin" pitchFamily="2" charset="-78"/>
              </a:rPr>
              <a:t>25%</a:t>
            </a:r>
          </a:p>
        </p:txBody>
      </p:sp>
      <p:sp>
        <p:nvSpPr>
          <p:cNvPr id="18" name="Freeform 18"/>
          <p:cNvSpPr/>
          <p:nvPr/>
        </p:nvSpPr>
        <p:spPr>
          <a:xfrm>
            <a:off x="10445760" y="4341600"/>
            <a:ext cx="542160" cy="542160"/>
          </a:xfrm>
          <a:custGeom>
            <a:avLst/>
            <a:gdLst/>
            <a:ahLst/>
            <a:cxnLst/>
            <a:rect l="l" t="t" r="r" b="b"/>
            <a:pathLst>
              <a:path w="542160" h="542160">
                <a:moveTo>
                  <a:pt x="0" y="0"/>
                </a:moveTo>
                <a:lnTo>
                  <a:pt x="542160" y="0"/>
                </a:lnTo>
                <a:lnTo>
                  <a:pt x="542160" y="542160"/>
                </a:lnTo>
                <a:lnTo>
                  <a:pt x="0" y="5421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7322400" y="6668460"/>
            <a:ext cx="611280" cy="611280"/>
            <a:chOff x="0" y="0"/>
            <a:chExt cx="815040" cy="8150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5086" cy="815086"/>
            </a:xfrm>
            <a:custGeom>
              <a:avLst/>
              <a:gdLst/>
              <a:ahLst/>
              <a:cxnLst/>
              <a:rect l="l" t="t" r="r" b="b"/>
              <a:pathLst>
                <a:path w="815086" h="815086">
                  <a:moveTo>
                    <a:pt x="289814" y="232156"/>
                  </a:moveTo>
                  <a:lnTo>
                    <a:pt x="592201" y="407543"/>
                  </a:lnTo>
                  <a:lnTo>
                    <a:pt x="289814" y="582930"/>
                  </a:lnTo>
                  <a:close/>
                  <a:moveTo>
                    <a:pt x="407416" y="436880"/>
                  </a:moveTo>
                  <a:cubicBezTo>
                    <a:pt x="229997" y="86106"/>
                    <a:pt x="86106" y="229997"/>
                    <a:pt x="86106" y="407543"/>
                  </a:cubicBezTo>
                  <a:cubicBezTo>
                    <a:pt x="86106" y="585089"/>
                    <a:pt x="229997" y="728853"/>
                    <a:pt x="407543" y="728853"/>
                  </a:cubicBezTo>
                  <a:cubicBezTo>
                    <a:pt x="585089" y="728853"/>
                    <a:pt x="728853" y="584962"/>
                    <a:pt x="728853" y="407543"/>
                  </a:cubicBezTo>
                  <a:cubicBezTo>
                    <a:pt x="728853" y="230124"/>
                    <a:pt x="584962" y="86106"/>
                    <a:pt x="407543" y="86106"/>
                  </a:cubicBezTo>
                  <a:close/>
                  <a:moveTo>
                    <a:pt x="407543" y="0"/>
                  </a:moveTo>
                  <a:cubicBezTo>
                    <a:pt x="632587" y="0"/>
                    <a:pt x="815086" y="182499"/>
                    <a:pt x="815086" y="407543"/>
                  </a:cubicBezTo>
                  <a:cubicBezTo>
                    <a:pt x="815086" y="632587"/>
                    <a:pt x="632587" y="815086"/>
                    <a:pt x="407543" y="815086"/>
                  </a:cubicBezTo>
                  <a:cubicBezTo>
                    <a:pt x="182499" y="815086"/>
                    <a:pt x="0" y="632587"/>
                    <a:pt x="0" y="407543"/>
                  </a:cubicBezTo>
                  <a:cubicBezTo>
                    <a:pt x="0" y="182499"/>
                    <a:pt x="182499" y="0"/>
                    <a:pt x="40754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60" y="509220"/>
            <a:ext cx="18283320" cy="1097820"/>
            <a:chOff x="0" y="0"/>
            <a:chExt cx="24377760" cy="1463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777" cy="1463802"/>
            </a:xfrm>
            <a:custGeom>
              <a:avLst/>
              <a:gdLst/>
              <a:ahLst/>
              <a:cxnLst/>
              <a:rect l="l" t="t" r="r" b="b"/>
              <a:pathLst>
                <a:path w="24377777" h="1463802">
                  <a:moveTo>
                    <a:pt x="0" y="0"/>
                  </a:moveTo>
                  <a:lnTo>
                    <a:pt x="24377777" y="0"/>
                  </a:lnTo>
                  <a:lnTo>
                    <a:pt x="24377777" y="1463802"/>
                  </a:lnTo>
                  <a:lnTo>
                    <a:pt x="0" y="1463802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76900" y="497790"/>
            <a:ext cx="17177040" cy="1014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98"/>
              </a:lnSpc>
            </a:pPr>
            <a:r>
              <a:rPr lang="fa-IR" sz="7128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سبک اینفوگرافیک</a:t>
            </a:r>
            <a:endParaRPr lang="en-US" sz="7128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642536" y="3100130"/>
            <a:ext cx="5659020" cy="296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4400" spc="-1" dirty="0">
                <a:latin typeface="Arial Bold"/>
                <a:cs typeface="B Nazanin" pitchFamily="2" charset="-78"/>
              </a:rPr>
              <a:t>ما ایجاد می کنیم ارائه</a:t>
            </a:r>
          </a:p>
          <a:p>
            <a:pPr algn="r" rtl="1">
              <a:lnSpc>
                <a:spcPct val="150000"/>
              </a:lnSpc>
            </a:pPr>
            <a:r>
              <a:rPr lang="fa-IR" sz="4400" spc="-1" dirty="0">
                <a:latin typeface="Arial Bold"/>
                <a:cs typeface="B Nazanin" pitchFamily="2" charset="-78"/>
              </a:rPr>
              <a:t>حرفه ای و با کیفیت</a:t>
            </a:r>
            <a:endParaRPr lang="en-US" sz="4400" spc="-1" dirty="0">
              <a:latin typeface="Arial Bold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4400" spc="-1" dirty="0">
                <a:solidFill>
                  <a:srgbClr val="FFFFFF"/>
                </a:solidFill>
                <a:latin typeface="Arial Bold"/>
                <a:cs typeface="B Nazanin" pitchFamily="2" charset="-78"/>
              </a:rPr>
              <a:t>حرفه ای و با کیفیت</a:t>
            </a:r>
            <a:endParaRPr lang="en-US" sz="4400" spc="-1" dirty="0">
              <a:solidFill>
                <a:srgbClr val="FFFFFF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630000" y="6150120"/>
            <a:ext cx="7562880" cy="3289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pc="-1" dirty="0">
                <a:solidFill>
                  <a:srgbClr val="404040"/>
                </a:solidFill>
                <a:latin typeface="Arial"/>
                <a:cs typeface="B Nazanin" pitchFamily="2" charset="-78"/>
              </a:rPr>
              <a:t>متن مثال : ارائه پاورپوینت مدرنی که به زیبایی طراحی شده است را ارائه دهید. امیدوارم و معتقدم که این الگو زمان، پول و اعتبار شما را جلب کند. شما به راحتی می توانید مخاطبان خود را تحت تأثیر قرار دهید و به پیشنهادات خود جذابیت و جذابیت بی نظیری اضافه کنید.ارائه پاورپوینت مدرن را دریافت کنید که به زیبایی طراحی شده است. و شهرت شما به راحتی می توانید مخاطبان خود را تحت تأثیر قرار دهید و به پیشنهادات خود جذابیت و جذابیت بی نظیری اضافه کنید.ارائه پاورپوینت مدرن را دریافت کنید که به زیبایی طراحی شده است.</a:t>
            </a:r>
            <a:endParaRPr lang="en-US" sz="1800" spc="-1" dirty="0">
              <a:solidFill>
                <a:srgbClr val="404040"/>
              </a:solidFill>
              <a:latin typeface="Arial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800" spc="-1" dirty="0">
                <a:solidFill>
                  <a:srgbClr val="40404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40404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106540" y="2741040"/>
            <a:ext cx="5306580" cy="6803460"/>
          </a:xfrm>
          <a:custGeom>
            <a:avLst/>
            <a:gdLst/>
            <a:ahLst/>
            <a:cxnLst/>
            <a:rect l="l" t="t" r="r" b="b"/>
            <a:pathLst>
              <a:path w="5306580" h="6803460">
                <a:moveTo>
                  <a:pt x="0" y="0"/>
                </a:moveTo>
                <a:lnTo>
                  <a:pt x="5306580" y="0"/>
                </a:lnTo>
                <a:lnTo>
                  <a:pt x="5306580" y="6803460"/>
                </a:lnTo>
                <a:lnTo>
                  <a:pt x="0" y="680346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44080"/>
            <a:ext cx="18288180" cy="1942920"/>
            <a:chOff x="0" y="0"/>
            <a:chExt cx="24384240" cy="2590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2590546"/>
            </a:xfrm>
            <a:custGeom>
              <a:avLst/>
              <a:gdLst/>
              <a:ahLst/>
              <a:cxnLst/>
              <a:rect l="l" t="t" r="r" b="b"/>
              <a:pathLst>
                <a:path w="24384254" h="2590546">
                  <a:moveTo>
                    <a:pt x="16474060" y="1299972"/>
                  </a:moveTo>
                  <a:cubicBezTo>
                    <a:pt x="0" y="1299972"/>
                    <a:pt x="0" y="1299972"/>
                    <a:pt x="0" y="1299972"/>
                  </a:cubicBezTo>
                  <a:cubicBezTo>
                    <a:pt x="0" y="2590546"/>
                    <a:pt x="0" y="2590546"/>
                    <a:pt x="0" y="2590546"/>
                  </a:cubicBezTo>
                  <a:cubicBezTo>
                    <a:pt x="24384254" y="2590546"/>
                    <a:pt x="24384254" y="2590546"/>
                    <a:pt x="24384254" y="2590546"/>
                  </a:cubicBezTo>
                  <a:cubicBezTo>
                    <a:pt x="24384254" y="0"/>
                    <a:pt x="24384254" y="0"/>
                    <a:pt x="24384254" y="0"/>
                  </a:cubicBezTo>
                  <a:cubicBezTo>
                    <a:pt x="18613501" y="0"/>
                    <a:pt x="18613501" y="0"/>
                    <a:pt x="18613501" y="0"/>
                  </a:cubicBezTo>
                  <a:cubicBezTo>
                    <a:pt x="17965928" y="0"/>
                    <a:pt x="17337532" y="318008"/>
                    <a:pt x="16823310" y="897763"/>
                  </a:cubicBezTo>
                  <a:lnTo>
                    <a:pt x="16474187" y="1299845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095160" y="8569260"/>
            <a:ext cx="1777680" cy="1492020"/>
          </a:xfrm>
          <a:custGeom>
            <a:avLst/>
            <a:gdLst/>
            <a:ahLst/>
            <a:cxnLst/>
            <a:rect l="l" t="t" r="r" b="b"/>
            <a:pathLst>
              <a:path w="1777680" h="1492020">
                <a:moveTo>
                  <a:pt x="0" y="0"/>
                </a:moveTo>
                <a:lnTo>
                  <a:pt x="1777680" y="0"/>
                </a:lnTo>
                <a:lnTo>
                  <a:pt x="1777680" y="1492020"/>
                </a:lnTo>
                <a:lnTo>
                  <a:pt x="0" y="14920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" r="-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396380" y="0"/>
            <a:ext cx="10214100" cy="10061280"/>
          </a:xfrm>
          <a:custGeom>
            <a:avLst/>
            <a:gdLst/>
            <a:ahLst/>
            <a:cxnLst/>
            <a:rect l="l" t="t" r="r" b="b"/>
            <a:pathLst>
              <a:path w="10214100" h="10061280">
                <a:moveTo>
                  <a:pt x="0" y="0"/>
                </a:moveTo>
                <a:lnTo>
                  <a:pt x="10214100" y="0"/>
                </a:lnTo>
                <a:lnTo>
                  <a:pt x="10214100" y="10061280"/>
                </a:lnTo>
                <a:lnTo>
                  <a:pt x="0" y="100612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" r="-20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85754" y="642906"/>
            <a:ext cx="6417720" cy="2389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5400" spc="-1" dirty="0">
                <a:latin typeface="Arial Bold"/>
                <a:cs typeface="B Nazanin" pitchFamily="2" charset="-78"/>
              </a:rPr>
              <a:t>ما ارائه ی حرفه ای و با کیفیت ایجاد می کنیم </a:t>
            </a:r>
            <a:endParaRPr lang="en-US" sz="5400" spc="-1" dirty="0">
              <a:latin typeface="Arial Bold"/>
              <a:cs typeface="B Nazanin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41300" y="4060905"/>
            <a:ext cx="440658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-1" dirty="0">
                <a:solidFill>
                  <a:srgbClr val="A6A6A6"/>
                </a:solidFill>
                <a:latin typeface="Arial Bold"/>
                <a:cs typeface="B Nazanin" pitchFamily="2" charset="-78"/>
              </a:rPr>
              <a:t>ارائه پاورپوینت مدرن</a:t>
            </a:r>
            <a:endParaRPr lang="en-US" sz="3000" spc="-1" dirty="0">
              <a:solidFill>
                <a:srgbClr val="A6A6A6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1300" y="5219160"/>
            <a:ext cx="440658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404040"/>
                </a:solidFill>
                <a:latin typeface="Arial"/>
                <a:cs typeface="B Nazanin" pitchFamily="2" charset="-78"/>
              </a:rPr>
              <a:t>ارائه پاورپوینت مدرن را دریافت کنید که به زیبایی طراحی شده است. آسان برای تغییر رنگ، عکس و متن. شما به طور ساده می توانید مخاطبان خود را تحت تأثیر قرار دهید و به پیشنهادات خود جذابیت و جذابیت بی نظیری اضافه کنید.</a:t>
            </a:r>
            <a:endParaRPr lang="en-US" sz="1800" spc="-1" dirty="0">
              <a:solidFill>
                <a:srgbClr val="40404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41300" y="7088100"/>
            <a:ext cx="440658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404040"/>
                </a:solidFill>
                <a:latin typeface="Arial"/>
                <a:cs typeface="B Nazanin" pitchFamily="2" charset="-78"/>
              </a:rPr>
              <a:t>ارائه پاورپوینت مدرن را دریافت کنید که به زیبایی طراحی شده است. آسان برای تغییر رنگ، عکس و متن. شما به طور ساده می توانید مخاطبان خود را تحت تأثیر قرار دهید و به پیشنهادات خود جذابیت و جذابیت بی نظیری اضافه کنید.</a:t>
            </a:r>
            <a:endParaRPr lang="en-US" sz="1800" spc="-1" dirty="0">
              <a:solidFill>
                <a:srgbClr val="404040"/>
              </a:solidFill>
              <a:latin typeface="Arial"/>
              <a:cs typeface="B Nazanin" pitchFamily="2" charset="-78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0" y="8344080"/>
            <a:ext cx="18288180" cy="1942920"/>
            <a:chOff x="0" y="0"/>
            <a:chExt cx="24384240" cy="259056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384254" cy="2590546"/>
            </a:xfrm>
            <a:custGeom>
              <a:avLst/>
              <a:gdLst/>
              <a:ahLst/>
              <a:cxnLst/>
              <a:rect l="l" t="t" r="r" b="b"/>
              <a:pathLst>
                <a:path w="24384254" h="2590546">
                  <a:moveTo>
                    <a:pt x="16474060" y="1299972"/>
                  </a:moveTo>
                  <a:cubicBezTo>
                    <a:pt x="0" y="1299972"/>
                    <a:pt x="0" y="1299972"/>
                    <a:pt x="0" y="1299972"/>
                  </a:cubicBezTo>
                  <a:cubicBezTo>
                    <a:pt x="0" y="2590546"/>
                    <a:pt x="0" y="2590546"/>
                    <a:pt x="0" y="2590546"/>
                  </a:cubicBezTo>
                  <a:cubicBezTo>
                    <a:pt x="24384254" y="2590546"/>
                    <a:pt x="24384254" y="2590546"/>
                    <a:pt x="24384254" y="2590546"/>
                  </a:cubicBezTo>
                  <a:cubicBezTo>
                    <a:pt x="24384254" y="0"/>
                    <a:pt x="24384254" y="0"/>
                    <a:pt x="24384254" y="0"/>
                  </a:cubicBezTo>
                  <a:cubicBezTo>
                    <a:pt x="18613501" y="0"/>
                    <a:pt x="18613501" y="0"/>
                    <a:pt x="18613501" y="0"/>
                  </a:cubicBezTo>
                  <a:cubicBezTo>
                    <a:pt x="17965928" y="0"/>
                    <a:pt x="17337532" y="318008"/>
                    <a:pt x="16823310" y="897763"/>
                  </a:cubicBezTo>
                  <a:lnTo>
                    <a:pt x="16474187" y="1299845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15095160" y="8569260"/>
            <a:ext cx="1777680" cy="1492020"/>
          </a:xfrm>
          <a:custGeom>
            <a:avLst/>
            <a:gdLst/>
            <a:ahLst/>
            <a:cxnLst/>
            <a:rect l="l" t="t" r="r" b="b"/>
            <a:pathLst>
              <a:path w="1777680" h="1492020">
                <a:moveTo>
                  <a:pt x="0" y="0"/>
                </a:moveTo>
                <a:lnTo>
                  <a:pt x="1777680" y="0"/>
                </a:lnTo>
                <a:lnTo>
                  <a:pt x="1777680" y="1492020"/>
                </a:lnTo>
                <a:lnTo>
                  <a:pt x="0" y="14920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" r="-1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60" y="509220"/>
            <a:ext cx="18283320" cy="1097820"/>
            <a:chOff x="0" y="0"/>
            <a:chExt cx="24377760" cy="1463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777" cy="1463802"/>
            </a:xfrm>
            <a:custGeom>
              <a:avLst/>
              <a:gdLst/>
              <a:ahLst/>
              <a:cxnLst/>
              <a:rect l="l" t="t" r="r" b="b"/>
              <a:pathLst>
                <a:path w="24377777" h="1463802">
                  <a:moveTo>
                    <a:pt x="0" y="0"/>
                  </a:moveTo>
                  <a:lnTo>
                    <a:pt x="24377777" y="0"/>
                  </a:lnTo>
                  <a:lnTo>
                    <a:pt x="24377777" y="1463802"/>
                  </a:lnTo>
                  <a:lnTo>
                    <a:pt x="0" y="1463802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76900" y="497790"/>
            <a:ext cx="17177040" cy="1014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98"/>
              </a:lnSpc>
            </a:pPr>
            <a:r>
              <a:rPr lang="fa-IR" sz="7128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سبک اینفوگرافیک</a:t>
            </a:r>
            <a:endParaRPr lang="en-US" sz="7128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0" y="6098760"/>
            <a:ext cx="11728260" cy="278100"/>
            <a:chOff x="0" y="0"/>
            <a:chExt cx="15637680" cy="370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637638" cy="370840"/>
            </a:xfrm>
            <a:custGeom>
              <a:avLst/>
              <a:gdLst/>
              <a:ahLst/>
              <a:cxnLst/>
              <a:rect l="l" t="t" r="r" b="b"/>
              <a:pathLst>
                <a:path w="15637638" h="370840">
                  <a:moveTo>
                    <a:pt x="0" y="0"/>
                  </a:moveTo>
                  <a:lnTo>
                    <a:pt x="15637638" y="0"/>
                  </a:lnTo>
                  <a:lnTo>
                    <a:pt x="15637638" y="370840"/>
                  </a:lnTo>
                  <a:lnTo>
                    <a:pt x="0" y="37084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918180" y="7999620"/>
            <a:ext cx="26272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1800" spc="-1" dirty="0">
              <a:solidFill>
                <a:srgbClr val="00000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8180" y="8414880"/>
            <a:ext cx="262728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06240" y="7999620"/>
            <a:ext cx="26272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1800" spc="-1" dirty="0">
              <a:solidFill>
                <a:srgbClr val="00000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206240" y="8414880"/>
            <a:ext cx="262728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494840" y="7999620"/>
            <a:ext cx="26272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1800" spc="-1" dirty="0">
              <a:solidFill>
                <a:srgbClr val="00000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494840" y="8414880"/>
            <a:ext cx="262728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3680" y="4573515"/>
            <a:ext cx="865476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404040"/>
                </a:solidFill>
                <a:latin typeface="Arial"/>
                <a:cs typeface="B Nazanin" pitchFamily="2" charset="-78"/>
              </a:rPr>
              <a:t>شما به راحتی می توانید مخاطبان خود را تحت تأثیر قرار دهید و به پیشنهادات خود جذابیت و جذابیت بی نظیری اضافه کنید. من امیدوارم و معتقدم که این الگو زمان، پول و اعتبار شما را در پی خواهد داشت.</a:t>
            </a:r>
            <a:endParaRPr lang="en-US" sz="2100" spc="-1" dirty="0">
              <a:solidFill>
                <a:srgbClr val="40404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38240" y="3005235"/>
            <a:ext cx="913932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fa-IR" sz="4000" spc="-1" dirty="0">
                <a:latin typeface="Arial Bold"/>
                <a:cs typeface="B Nazanin" pitchFamily="2" charset="-78"/>
              </a:rPr>
              <a:t>ما ایجاد می کنیم ارائه</a:t>
            </a:r>
          </a:p>
          <a:p>
            <a:pPr algn="ctr" rtl="1">
              <a:lnSpc>
                <a:spcPts val="3600"/>
              </a:lnSpc>
            </a:pPr>
            <a:r>
              <a:rPr lang="fa-IR" sz="4000" spc="-1" dirty="0">
                <a:latin typeface="Arial Bold"/>
                <a:cs typeface="B Nazanin" pitchFamily="2" charset="-78"/>
              </a:rPr>
              <a:t>حرفه ای و با کیفیت</a:t>
            </a:r>
            <a:endParaRPr lang="en-US" sz="4000" spc="-1" dirty="0">
              <a:latin typeface="Arial Bold"/>
              <a:cs typeface="B Nazanin" pitchFamily="2" charset="-78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1419380" y="3310740"/>
            <a:ext cx="6192720" cy="2818260"/>
            <a:chOff x="0" y="0"/>
            <a:chExt cx="8256960" cy="3757680"/>
          </a:xfrm>
        </p:grpSpPr>
        <p:sp>
          <p:nvSpPr>
            <p:cNvPr id="16" name="Freeform 16"/>
            <p:cNvSpPr/>
            <p:nvPr/>
          </p:nvSpPr>
          <p:spPr>
            <a:xfrm>
              <a:off x="0" y="-6477"/>
              <a:ext cx="8257032" cy="3764153"/>
            </a:xfrm>
            <a:custGeom>
              <a:avLst/>
              <a:gdLst/>
              <a:ahLst/>
              <a:cxnLst/>
              <a:rect l="l" t="t" r="r" b="b"/>
              <a:pathLst>
                <a:path w="8257032" h="3764153">
                  <a:moveTo>
                    <a:pt x="4116705" y="6477"/>
                  </a:moveTo>
                  <a:cubicBezTo>
                    <a:pt x="6261100" y="0"/>
                    <a:pt x="8031480" y="1634744"/>
                    <a:pt x="8255635" y="3739515"/>
                  </a:cubicBezTo>
                  <a:lnTo>
                    <a:pt x="8257032" y="3764153"/>
                  </a:lnTo>
                  <a:lnTo>
                    <a:pt x="7821803" y="3764153"/>
                  </a:lnTo>
                  <a:lnTo>
                    <a:pt x="7767066" y="3415538"/>
                  </a:lnTo>
                  <a:cubicBezTo>
                    <a:pt x="7411593" y="1712595"/>
                    <a:pt x="5910707" y="437388"/>
                    <a:pt x="4117975" y="442849"/>
                  </a:cubicBezTo>
                  <a:cubicBezTo>
                    <a:pt x="2325243" y="448310"/>
                    <a:pt x="831850" y="1732407"/>
                    <a:pt x="486537" y="3437382"/>
                  </a:cubicBezTo>
                  <a:lnTo>
                    <a:pt x="437134" y="3764153"/>
                  </a:lnTo>
                  <a:lnTo>
                    <a:pt x="0" y="3764153"/>
                  </a:lnTo>
                  <a:lnTo>
                    <a:pt x="62611" y="3349625"/>
                  </a:lnTo>
                  <a:cubicBezTo>
                    <a:pt x="448183" y="1446276"/>
                    <a:pt x="2115185" y="12573"/>
                    <a:pt x="4116705" y="6477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8451540" y="7099920"/>
            <a:ext cx="684180" cy="684180"/>
          </a:xfrm>
          <a:custGeom>
            <a:avLst/>
            <a:gdLst/>
            <a:ahLst/>
            <a:cxnLst/>
            <a:rect l="l" t="t" r="r" b="b"/>
            <a:pathLst>
              <a:path w="684180" h="684180">
                <a:moveTo>
                  <a:pt x="0" y="0"/>
                </a:moveTo>
                <a:lnTo>
                  <a:pt x="684180" y="0"/>
                </a:lnTo>
                <a:lnTo>
                  <a:pt x="684180" y="684180"/>
                </a:lnTo>
                <a:lnTo>
                  <a:pt x="0" y="68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245560" y="7099920"/>
            <a:ext cx="684180" cy="684180"/>
          </a:xfrm>
          <a:custGeom>
            <a:avLst/>
            <a:gdLst/>
            <a:ahLst/>
            <a:cxnLst/>
            <a:rect l="l" t="t" r="r" b="b"/>
            <a:pathLst>
              <a:path w="684180" h="684180">
                <a:moveTo>
                  <a:pt x="0" y="0"/>
                </a:moveTo>
                <a:lnTo>
                  <a:pt x="684180" y="0"/>
                </a:lnTo>
                <a:lnTo>
                  <a:pt x="684180" y="684180"/>
                </a:lnTo>
                <a:lnTo>
                  <a:pt x="0" y="68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889460" y="7099920"/>
            <a:ext cx="684180" cy="684180"/>
          </a:xfrm>
          <a:custGeom>
            <a:avLst/>
            <a:gdLst/>
            <a:ahLst/>
            <a:cxnLst/>
            <a:rect l="l" t="t" r="r" b="b"/>
            <a:pathLst>
              <a:path w="684180" h="684180">
                <a:moveTo>
                  <a:pt x="0" y="0"/>
                </a:moveTo>
                <a:lnTo>
                  <a:pt x="684180" y="0"/>
                </a:lnTo>
                <a:lnTo>
                  <a:pt x="684180" y="684180"/>
                </a:lnTo>
                <a:lnTo>
                  <a:pt x="0" y="68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135720" y="5376240"/>
            <a:ext cx="9317160" cy="4101840"/>
          </a:xfrm>
          <a:custGeom>
            <a:avLst/>
            <a:gdLst/>
            <a:ahLst/>
            <a:cxnLst/>
            <a:rect l="l" t="t" r="r" b="b"/>
            <a:pathLst>
              <a:path w="9317160" h="4101840">
                <a:moveTo>
                  <a:pt x="0" y="0"/>
                </a:moveTo>
                <a:lnTo>
                  <a:pt x="9317160" y="0"/>
                </a:lnTo>
                <a:lnTo>
                  <a:pt x="9317160" y="4101840"/>
                </a:lnTo>
                <a:lnTo>
                  <a:pt x="0" y="41018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355" r="-6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36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0" b="-30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7669620"/>
            <a:ext cx="18288180" cy="2617380"/>
            <a:chOff x="0" y="0"/>
            <a:chExt cx="24384240" cy="348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381" cy="3489833"/>
            </a:xfrm>
            <a:custGeom>
              <a:avLst/>
              <a:gdLst/>
              <a:ahLst/>
              <a:cxnLst/>
              <a:rect l="l" t="t" r="r" b="b"/>
              <a:pathLst>
                <a:path w="24384381" h="3489833">
                  <a:moveTo>
                    <a:pt x="24384254" y="0"/>
                  </a:moveTo>
                  <a:cubicBezTo>
                    <a:pt x="22943186" y="0"/>
                    <a:pt x="21711540" y="906018"/>
                    <a:pt x="21203667" y="2181987"/>
                  </a:cubicBezTo>
                  <a:cubicBezTo>
                    <a:pt x="0" y="2181987"/>
                    <a:pt x="0" y="2181987"/>
                    <a:pt x="0" y="2181987"/>
                  </a:cubicBezTo>
                  <a:cubicBezTo>
                    <a:pt x="0" y="3489833"/>
                    <a:pt x="0" y="3489833"/>
                    <a:pt x="0" y="3489833"/>
                  </a:cubicBezTo>
                  <a:cubicBezTo>
                    <a:pt x="20956143" y="3489833"/>
                    <a:pt x="20956143" y="3489833"/>
                    <a:pt x="20956143" y="3489833"/>
                  </a:cubicBezTo>
                  <a:cubicBezTo>
                    <a:pt x="23692357" y="3489833"/>
                    <a:pt x="23692357" y="3489833"/>
                    <a:pt x="23692357" y="3489833"/>
                  </a:cubicBezTo>
                  <a:cubicBezTo>
                    <a:pt x="24384381" y="3489833"/>
                    <a:pt x="24384381" y="3489833"/>
                    <a:pt x="24384381" y="3489833"/>
                  </a:cubicBezTo>
                  <a:cubicBezTo>
                    <a:pt x="24384381" y="0"/>
                    <a:pt x="24384381" y="0"/>
                    <a:pt x="24384381" y="0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15008" y="5643997"/>
            <a:ext cx="816444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0800"/>
              </a:lnSpc>
            </a:pPr>
            <a:r>
              <a:rPr lang="fa-IR" sz="9000" spc="-1" dirty="0">
                <a:solidFill>
                  <a:srgbClr val="FFFFFF"/>
                </a:solidFill>
                <a:latin typeface="Arial Bold"/>
                <a:cs typeface="B Nazanin" pitchFamily="2" charset="-78"/>
              </a:rPr>
              <a:t>شکستن بخش</a:t>
            </a:r>
            <a:endParaRPr lang="en-US" sz="9000" spc="-1" dirty="0">
              <a:solidFill>
                <a:srgbClr val="FFFFFF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-289048" y="7152531"/>
            <a:ext cx="816444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زیرنویس ارائه خود را وارد کنید</a:t>
            </a:r>
            <a:endParaRPr lang="en-US" sz="36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44080"/>
            <a:ext cx="18288180" cy="1942920"/>
            <a:chOff x="0" y="0"/>
            <a:chExt cx="24384240" cy="2590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2590546"/>
            </a:xfrm>
            <a:custGeom>
              <a:avLst/>
              <a:gdLst/>
              <a:ahLst/>
              <a:cxnLst/>
              <a:rect l="l" t="t" r="r" b="b"/>
              <a:pathLst>
                <a:path w="24384254" h="2590546">
                  <a:moveTo>
                    <a:pt x="16474060" y="1299972"/>
                  </a:moveTo>
                  <a:cubicBezTo>
                    <a:pt x="0" y="1299972"/>
                    <a:pt x="0" y="1299972"/>
                    <a:pt x="0" y="1299972"/>
                  </a:cubicBezTo>
                  <a:cubicBezTo>
                    <a:pt x="0" y="2590546"/>
                    <a:pt x="0" y="2590546"/>
                    <a:pt x="0" y="2590546"/>
                  </a:cubicBezTo>
                  <a:cubicBezTo>
                    <a:pt x="24384254" y="2590546"/>
                    <a:pt x="24384254" y="2590546"/>
                    <a:pt x="24384254" y="2590546"/>
                  </a:cubicBezTo>
                  <a:cubicBezTo>
                    <a:pt x="24384254" y="0"/>
                    <a:pt x="24384254" y="0"/>
                    <a:pt x="24384254" y="0"/>
                  </a:cubicBezTo>
                  <a:cubicBezTo>
                    <a:pt x="18613501" y="0"/>
                    <a:pt x="18613501" y="0"/>
                    <a:pt x="18613501" y="0"/>
                  </a:cubicBezTo>
                  <a:cubicBezTo>
                    <a:pt x="17965928" y="0"/>
                    <a:pt x="17337532" y="318008"/>
                    <a:pt x="16823310" y="897763"/>
                  </a:cubicBezTo>
                  <a:lnTo>
                    <a:pt x="16474187" y="1299845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095160" y="8569260"/>
            <a:ext cx="1777680" cy="1492020"/>
          </a:xfrm>
          <a:custGeom>
            <a:avLst/>
            <a:gdLst/>
            <a:ahLst/>
            <a:cxnLst/>
            <a:rect l="l" t="t" r="r" b="b"/>
            <a:pathLst>
              <a:path w="1777680" h="1492020">
                <a:moveTo>
                  <a:pt x="0" y="0"/>
                </a:moveTo>
                <a:lnTo>
                  <a:pt x="1777680" y="0"/>
                </a:lnTo>
                <a:lnTo>
                  <a:pt x="1777680" y="1492020"/>
                </a:lnTo>
                <a:lnTo>
                  <a:pt x="0" y="14920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" r="-1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0140" y="374310"/>
            <a:ext cx="9739980" cy="974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387"/>
              </a:lnSpc>
            </a:pPr>
            <a:r>
              <a:rPr lang="fa-IR" sz="6840" spc="-1" dirty="0">
                <a:solidFill>
                  <a:srgbClr val="0070C0"/>
                </a:solidFill>
                <a:latin typeface="Arial Bold Italics"/>
                <a:cs typeface="B Nazanin" pitchFamily="2" charset="-78"/>
              </a:rPr>
              <a:t>سبک اینفوگرافیک</a:t>
            </a:r>
            <a:endParaRPr lang="en-US" sz="6840" spc="-1" dirty="0">
              <a:solidFill>
                <a:srgbClr val="0070C0"/>
              </a:solidFill>
              <a:latin typeface="Arial Bold Italics"/>
              <a:cs typeface="B Nazanin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742760" y="2025795"/>
            <a:ext cx="61371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0070C0"/>
                </a:solidFill>
                <a:latin typeface="Arial Bold"/>
                <a:cs typeface="B Nazanin" pitchFamily="2" charset="-78"/>
              </a:rPr>
              <a:t>ارائه پاورپوینت</a:t>
            </a:r>
            <a:endParaRPr lang="en-US" sz="2100" spc="-1" dirty="0">
              <a:solidFill>
                <a:srgbClr val="0070C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742760" y="2512680"/>
            <a:ext cx="615492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ارائه پاورپوینت مدرن را دریافت کنید که به زیبایی طراحی شده است.شما به راحتی می توانید مخاطبان خود را تحت تأثیر قرار دهید و به پیشنهادات خود جذابیت و جذابیت بی نظیری اضافه کنید. من امیدوارم و معتقدم که این الگو زمان، پول و اعتبار شما را جلب کند.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742760" y="4438800"/>
            <a:ext cx="729540" cy="729540"/>
            <a:chOff x="0" y="0"/>
            <a:chExt cx="972720" cy="972720"/>
          </a:xfrm>
        </p:grpSpPr>
        <p:sp>
          <p:nvSpPr>
            <p:cNvPr id="9" name="Freeform 9"/>
            <p:cNvSpPr/>
            <p:nvPr/>
          </p:nvSpPr>
          <p:spPr>
            <a:xfrm>
              <a:off x="0" y="-1016"/>
              <a:ext cx="974598" cy="976630"/>
            </a:xfrm>
            <a:custGeom>
              <a:avLst/>
              <a:gdLst/>
              <a:ahLst/>
              <a:cxnLst/>
              <a:rect l="l" t="t" r="r" b="b"/>
              <a:pathLst>
                <a:path w="974598" h="976630">
                  <a:moveTo>
                    <a:pt x="0" y="487426"/>
                  </a:moveTo>
                  <a:cubicBezTo>
                    <a:pt x="0" y="219456"/>
                    <a:pt x="216662" y="2032"/>
                    <a:pt x="484632" y="1016"/>
                  </a:cubicBezTo>
                  <a:cubicBezTo>
                    <a:pt x="752602" y="0"/>
                    <a:pt x="970788" y="215900"/>
                    <a:pt x="972693" y="483870"/>
                  </a:cubicBezTo>
                  <a:cubicBezTo>
                    <a:pt x="974598" y="751840"/>
                    <a:pt x="759587" y="970788"/>
                    <a:pt x="491617" y="973709"/>
                  </a:cubicBezTo>
                  <a:cubicBezTo>
                    <a:pt x="223647" y="976630"/>
                    <a:pt x="3937" y="762381"/>
                    <a:pt x="0" y="494411"/>
                  </a:cubicBezTo>
                  <a:close/>
                </a:path>
              </a:pathLst>
            </a:custGeom>
            <a:solidFill>
              <a:srgbClr val="FFC00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1685240" y="4326540"/>
            <a:ext cx="53785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ارائه پاورپوینت مدرن را دریافت کنید که به زیبایی طراحی شده است. تغییر رنگ، عکس و متن آسان است.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0742760" y="5403780"/>
            <a:ext cx="729540" cy="729540"/>
            <a:chOff x="0" y="0"/>
            <a:chExt cx="972720" cy="972720"/>
          </a:xfrm>
        </p:grpSpPr>
        <p:sp>
          <p:nvSpPr>
            <p:cNvPr id="12" name="Freeform 12"/>
            <p:cNvSpPr/>
            <p:nvPr/>
          </p:nvSpPr>
          <p:spPr>
            <a:xfrm>
              <a:off x="0" y="-1016"/>
              <a:ext cx="974598" cy="976630"/>
            </a:xfrm>
            <a:custGeom>
              <a:avLst/>
              <a:gdLst/>
              <a:ahLst/>
              <a:cxnLst/>
              <a:rect l="l" t="t" r="r" b="b"/>
              <a:pathLst>
                <a:path w="974598" h="976630">
                  <a:moveTo>
                    <a:pt x="0" y="487426"/>
                  </a:moveTo>
                  <a:cubicBezTo>
                    <a:pt x="0" y="219456"/>
                    <a:pt x="216662" y="2032"/>
                    <a:pt x="484632" y="1016"/>
                  </a:cubicBezTo>
                  <a:cubicBezTo>
                    <a:pt x="752602" y="0"/>
                    <a:pt x="970788" y="215900"/>
                    <a:pt x="972693" y="483870"/>
                  </a:cubicBezTo>
                  <a:cubicBezTo>
                    <a:pt x="974598" y="751840"/>
                    <a:pt x="759587" y="970788"/>
                    <a:pt x="491617" y="973709"/>
                  </a:cubicBezTo>
                  <a:cubicBezTo>
                    <a:pt x="223647" y="976630"/>
                    <a:pt x="3937" y="762381"/>
                    <a:pt x="0" y="494411"/>
                  </a:cubicBezTo>
                  <a:close/>
                </a:path>
              </a:pathLst>
            </a:custGeom>
            <a:solidFill>
              <a:srgbClr val="FFC000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1685240" y="5291520"/>
            <a:ext cx="53785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ارائه پاورپوینت مدرن را دریافت کنید که به زیبایی طراحی شده است. تغییر رنگ، عکس و متن آسان است.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0742760" y="6368760"/>
            <a:ext cx="729540" cy="729540"/>
            <a:chOff x="0" y="0"/>
            <a:chExt cx="972720" cy="972720"/>
          </a:xfrm>
        </p:grpSpPr>
        <p:sp>
          <p:nvSpPr>
            <p:cNvPr id="15" name="Freeform 15"/>
            <p:cNvSpPr/>
            <p:nvPr/>
          </p:nvSpPr>
          <p:spPr>
            <a:xfrm>
              <a:off x="0" y="-1016"/>
              <a:ext cx="974598" cy="976630"/>
            </a:xfrm>
            <a:custGeom>
              <a:avLst/>
              <a:gdLst/>
              <a:ahLst/>
              <a:cxnLst/>
              <a:rect l="l" t="t" r="r" b="b"/>
              <a:pathLst>
                <a:path w="974598" h="976630">
                  <a:moveTo>
                    <a:pt x="0" y="487426"/>
                  </a:moveTo>
                  <a:cubicBezTo>
                    <a:pt x="0" y="219456"/>
                    <a:pt x="216662" y="2032"/>
                    <a:pt x="484632" y="1016"/>
                  </a:cubicBezTo>
                  <a:cubicBezTo>
                    <a:pt x="752602" y="0"/>
                    <a:pt x="970788" y="215900"/>
                    <a:pt x="972693" y="483870"/>
                  </a:cubicBezTo>
                  <a:cubicBezTo>
                    <a:pt x="974598" y="751840"/>
                    <a:pt x="759587" y="970788"/>
                    <a:pt x="491617" y="973709"/>
                  </a:cubicBezTo>
                  <a:cubicBezTo>
                    <a:pt x="223647" y="976630"/>
                    <a:pt x="3937" y="762381"/>
                    <a:pt x="0" y="494411"/>
                  </a:cubicBezTo>
                  <a:close/>
                </a:path>
              </a:pathLst>
            </a:custGeom>
            <a:solidFill>
              <a:srgbClr val="FFC000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1685240" y="6256500"/>
            <a:ext cx="53785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ارائه پاورپوینت مدرن را دریافت کنید که به زیبایی طراحی شده است. تغییر رنگ، عکس و متن آسان است.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0742760" y="7333740"/>
            <a:ext cx="729540" cy="729540"/>
            <a:chOff x="0" y="0"/>
            <a:chExt cx="972720" cy="972720"/>
          </a:xfrm>
        </p:grpSpPr>
        <p:sp>
          <p:nvSpPr>
            <p:cNvPr id="18" name="Freeform 18"/>
            <p:cNvSpPr/>
            <p:nvPr/>
          </p:nvSpPr>
          <p:spPr>
            <a:xfrm>
              <a:off x="0" y="-1016"/>
              <a:ext cx="974598" cy="976630"/>
            </a:xfrm>
            <a:custGeom>
              <a:avLst/>
              <a:gdLst/>
              <a:ahLst/>
              <a:cxnLst/>
              <a:rect l="l" t="t" r="r" b="b"/>
              <a:pathLst>
                <a:path w="974598" h="976630">
                  <a:moveTo>
                    <a:pt x="0" y="487426"/>
                  </a:moveTo>
                  <a:cubicBezTo>
                    <a:pt x="0" y="219456"/>
                    <a:pt x="216662" y="2032"/>
                    <a:pt x="484632" y="1016"/>
                  </a:cubicBezTo>
                  <a:cubicBezTo>
                    <a:pt x="752602" y="0"/>
                    <a:pt x="970788" y="215900"/>
                    <a:pt x="972693" y="483870"/>
                  </a:cubicBezTo>
                  <a:cubicBezTo>
                    <a:pt x="974598" y="751840"/>
                    <a:pt x="759587" y="970788"/>
                    <a:pt x="491617" y="973709"/>
                  </a:cubicBezTo>
                  <a:cubicBezTo>
                    <a:pt x="223647" y="976630"/>
                    <a:pt x="3937" y="762381"/>
                    <a:pt x="0" y="494411"/>
                  </a:cubicBezTo>
                  <a:close/>
                </a:path>
              </a:pathLst>
            </a:custGeom>
            <a:solidFill>
              <a:srgbClr val="FFC000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1685240" y="7221480"/>
            <a:ext cx="53785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ارائه پاورپوینت مدرن را دریافت کنید که به زیبایی طراحی شده است. تغییر رنگ، عکس و متن آسان است.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0926360" y="6554520"/>
            <a:ext cx="365040" cy="366660"/>
          </a:xfrm>
          <a:custGeom>
            <a:avLst/>
            <a:gdLst/>
            <a:ahLst/>
            <a:cxnLst/>
            <a:rect l="l" t="t" r="r" b="b"/>
            <a:pathLst>
              <a:path w="365040" h="366660">
                <a:moveTo>
                  <a:pt x="0" y="0"/>
                </a:moveTo>
                <a:lnTo>
                  <a:pt x="365040" y="0"/>
                </a:lnTo>
                <a:lnTo>
                  <a:pt x="365040" y="366660"/>
                </a:lnTo>
                <a:lnTo>
                  <a:pt x="0" y="3666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0924200" y="5574960"/>
            <a:ext cx="385560" cy="385020"/>
            <a:chOff x="0" y="0"/>
            <a:chExt cx="514080" cy="513360"/>
          </a:xfrm>
        </p:grpSpPr>
        <p:sp>
          <p:nvSpPr>
            <p:cNvPr id="22" name="Freeform 22"/>
            <p:cNvSpPr/>
            <p:nvPr/>
          </p:nvSpPr>
          <p:spPr>
            <a:xfrm>
              <a:off x="0" y="1143"/>
              <a:ext cx="514096" cy="512191"/>
            </a:xfrm>
            <a:custGeom>
              <a:avLst/>
              <a:gdLst/>
              <a:ahLst/>
              <a:cxnLst/>
              <a:rect l="l" t="t" r="r" b="b"/>
              <a:pathLst>
                <a:path w="514096" h="512191">
                  <a:moveTo>
                    <a:pt x="257937" y="101219"/>
                  </a:moveTo>
                  <a:lnTo>
                    <a:pt x="424180" y="267589"/>
                  </a:lnTo>
                  <a:lnTo>
                    <a:pt x="424180" y="512191"/>
                  </a:lnTo>
                  <a:lnTo>
                    <a:pt x="320929" y="512191"/>
                  </a:lnTo>
                  <a:lnTo>
                    <a:pt x="320929" y="398907"/>
                  </a:lnTo>
                  <a:cubicBezTo>
                    <a:pt x="320929" y="381000"/>
                    <a:pt x="306451" y="366522"/>
                    <a:pt x="288671" y="366522"/>
                  </a:cubicBezTo>
                  <a:lnTo>
                    <a:pt x="227330" y="366522"/>
                  </a:lnTo>
                  <a:cubicBezTo>
                    <a:pt x="209423" y="366522"/>
                    <a:pt x="195072" y="381000"/>
                    <a:pt x="195072" y="398907"/>
                  </a:cubicBezTo>
                  <a:lnTo>
                    <a:pt x="195072" y="512191"/>
                  </a:lnTo>
                  <a:lnTo>
                    <a:pt x="91694" y="512191"/>
                  </a:lnTo>
                  <a:lnTo>
                    <a:pt x="91694" y="267462"/>
                  </a:lnTo>
                  <a:close/>
                  <a:moveTo>
                    <a:pt x="81153" y="18415"/>
                  </a:moveTo>
                  <a:lnTo>
                    <a:pt x="149987" y="18415"/>
                  </a:lnTo>
                  <a:lnTo>
                    <a:pt x="149987" y="85217"/>
                  </a:lnTo>
                  <a:lnTo>
                    <a:pt x="81153" y="154051"/>
                  </a:lnTo>
                  <a:close/>
                  <a:moveTo>
                    <a:pt x="257937" y="0"/>
                  </a:moveTo>
                  <a:lnTo>
                    <a:pt x="514096" y="267462"/>
                  </a:lnTo>
                  <a:lnTo>
                    <a:pt x="461899" y="267462"/>
                  </a:lnTo>
                  <a:lnTo>
                    <a:pt x="257937" y="54483"/>
                  </a:lnTo>
                  <a:close/>
                  <a:moveTo>
                    <a:pt x="257937" y="53340"/>
                  </a:moveTo>
                  <a:lnTo>
                    <a:pt x="52578" y="266319"/>
                  </a:lnTo>
                  <a:lnTo>
                    <a:pt x="0" y="26631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3" name="Freeform 23"/>
          <p:cNvSpPr/>
          <p:nvPr/>
        </p:nvSpPr>
        <p:spPr>
          <a:xfrm>
            <a:off x="10895580" y="7498440"/>
            <a:ext cx="443340" cy="357480"/>
          </a:xfrm>
          <a:custGeom>
            <a:avLst/>
            <a:gdLst/>
            <a:ahLst/>
            <a:cxnLst/>
            <a:rect l="l" t="t" r="r" b="b"/>
            <a:pathLst>
              <a:path w="443340" h="357480">
                <a:moveTo>
                  <a:pt x="0" y="0"/>
                </a:moveTo>
                <a:lnTo>
                  <a:pt x="443340" y="0"/>
                </a:lnTo>
                <a:lnTo>
                  <a:pt x="443340" y="357480"/>
                </a:lnTo>
                <a:lnTo>
                  <a:pt x="0" y="3574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0918800" y="4647780"/>
            <a:ext cx="410400" cy="324540"/>
          </a:xfrm>
          <a:custGeom>
            <a:avLst/>
            <a:gdLst/>
            <a:ahLst/>
            <a:cxnLst/>
            <a:rect l="l" t="t" r="r" b="b"/>
            <a:pathLst>
              <a:path w="410400" h="324540">
                <a:moveTo>
                  <a:pt x="0" y="0"/>
                </a:moveTo>
                <a:lnTo>
                  <a:pt x="410400" y="0"/>
                </a:lnTo>
                <a:lnTo>
                  <a:pt x="410400" y="324540"/>
                </a:lnTo>
                <a:lnTo>
                  <a:pt x="0" y="32454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837080" y="2790180"/>
            <a:ext cx="6214320" cy="5954580"/>
          </a:xfrm>
          <a:custGeom>
            <a:avLst/>
            <a:gdLst/>
            <a:ahLst/>
            <a:cxnLst/>
            <a:rect l="l" t="t" r="r" b="b"/>
            <a:pathLst>
              <a:path w="6214320" h="5954580">
                <a:moveTo>
                  <a:pt x="0" y="0"/>
                </a:moveTo>
                <a:lnTo>
                  <a:pt x="6214320" y="0"/>
                </a:lnTo>
                <a:lnTo>
                  <a:pt x="6214320" y="5954580"/>
                </a:lnTo>
                <a:lnTo>
                  <a:pt x="0" y="595458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60" y="509220"/>
            <a:ext cx="18283320" cy="1097820"/>
            <a:chOff x="0" y="0"/>
            <a:chExt cx="24377760" cy="1463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777" cy="1463802"/>
            </a:xfrm>
            <a:custGeom>
              <a:avLst/>
              <a:gdLst/>
              <a:ahLst/>
              <a:cxnLst/>
              <a:rect l="l" t="t" r="r" b="b"/>
              <a:pathLst>
                <a:path w="24377777" h="1463802">
                  <a:moveTo>
                    <a:pt x="0" y="0"/>
                  </a:moveTo>
                  <a:lnTo>
                    <a:pt x="24377777" y="0"/>
                  </a:lnTo>
                  <a:lnTo>
                    <a:pt x="24377777" y="1463802"/>
                  </a:lnTo>
                  <a:lnTo>
                    <a:pt x="0" y="1463802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26380" y="497790"/>
            <a:ext cx="8828640" cy="1014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698"/>
              </a:lnSpc>
            </a:pPr>
            <a:r>
              <a:rPr lang="fa-IR" sz="7128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سبک اینفوگرافیک</a:t>
            </a:r>
            <a:endParaRPr lang="en-US" sz="7128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357258" y="3000360"/>
            <a:ext cx="2117880" cy="685260"/>
            <a:chOff x="0" y="0"/>
            <a:chExt cx="2823840" cy="9136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23845" cy="913638"/>
            </a:xfrm>
            <a:custGeom>
              <a:avLst/>
              <a:gdLst/>
              <a:ahLst/>
              <a:cxnLst/>
              <a:rect l="l" t="t" r="r" b="b"/>
              <a:pathLst>
                <a:path w="2823845" h="913638">
                  <a:moveTo>
                    <a:pt x="0" y="0"/>
                  </a:moveTo>
                  <a:lnTo>
                    <a:pt x="2823845" y="0"/>
                  </a:lnTo>
                  <a:lnTo>
                    <a:pt x="2823845" y="913638"/>
                  </a:lnTo>
                  <a:lnTo>
                    <a:pt x="0" y="913638"/>
                  </a:lnTo>
                  <a:close/>
                </a:path>
              </a:pathLst>
            </a:custGeom>
            <a:solidFill>
              <a:srgbClr val="00B0F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823840" cy="95178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r" rtl="1">
                <a:lnSpc>
                  <a:spcPts val="2160"/>
                </a:lnSpc>
              </a:pPr>
              <a:r>
                <a:rPr lang="fa-IR" sz="1800" spc="-1" dirty="0">
                  <a:solidFill>
                    <a:srgbClr val="FFFFFF"/>
                  </a:solidFill>
                  <a:latin typeface="Arial Bold"/>
                  <a:cs typeface="B Nazanin" pitchFamily="2" charset="-78"/>
                </a:rPr>
                <a:t>متن شما را اینجا بنویسید</a:t>
              </a:r>
              <a:endParaRPr lang="en-US" sz="1800" spc="-1" dirty="0">
                <a:solidFill>
                  <a:srgbClr val="FFFFFF"/>
                </a:solidFill>
                <a:latin typeface="Arial Bold"/>
                <a:cs typeface="B Nazanin" pitchFamily="2" charset="-78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54400" y="4130520"/>
            <a:ext cx="72016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595959"/>
                </a:solidFill>
                <a:latin typeface="Arial"/>
                <a:cs typeface="B Nazanin" pitchFamily="2" charset="-78"/>
              </a:rPr>
              <a:t>شما به راحتی می توانید مخاطبان خود را تحت تأثیر قرار دهید و به پیشنهادات خود جذابیت و جذابیت بی نظیری اضافه کنید.</a:t>
            </a:r>
            <a:endParaRPr lang="en-US" sz="1800" spc="-1" dirty="0">
              <a:solidFill>
                <a:srgbClr val="595959"/>
              </a:solidFill>
              <a:latin typeface="Arial"/>
              <a:cs typeface="B Nazanin" pitchFamily="2" charset="-78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357258" y="5286376"/>
            <a:ext cx="2117880" cy="685260"/>
            <a:chOff x="0" y="0"/>
            <a:chExt cx="2823840" cy="9136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23845" cy="913638"/>
            </a:xfrm>
            <a:custGeom>
              <a:avLst/>
              <a:gdLst/>
              <a:ahLst/>
              <a:cxnLst/>
              <a:rect l="l" t="t" r="r" b="b"/>
              <a:pathLst>
                <a:path w="2823845" h="913638">
                  <a:moveTo>
                    <a:pt x="0" y="0"/>
                  </a:moveTo>
                  <a:lnTo>
                    <a:pt x="2823845" y="0"/>
                  </a:lnTo>
                  <a:lnTo>
                    <a:pt x="2823845" y="913638"/>
                  </a:lnTo>
                  <a:lnTo>
                    <a:pt x="0" y="913638"/>
                  </a:lnTo>
                  <a:close/>
                </a:path>
              </a:pathLst>
            </a:custGeom>
            <a:solidFill>
              <a:srgbClr val="00B0F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823840" cy="95178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r" rtl="1">
                <a:lnSpc>
                  <a:spcPts val="2160"/>
                </a:lnSpc>
              </a:pPr>
              <a:r>
                <a:rPr lang="fa-IR" sz="1800" spc="-1" dirty="0">
                  <a:solidFill>
                    <a:srgbClr val="FFFFFF"/>
                  </a:solidFill>
                  <a:latin typeface="Arial Bold"/>
                  <a:cs typeface="B Nazanin" pitchFamily="2" charset="-78"/>
                </a:rPr>
                <a:t>متن شما را اینجا بنویسید</a:t>
              </a:r>
              <a:endParaRPr lang="en-US" sz="1800" spc="-1" dirty="0">
                <a:solidFill>
                  <a:srgbClr val="FFFFFF"/>
                </a:solidFill>
                <a:latin typeface="Arial Bold"/>
                <a:cs typeface="B Nazanin" pitchFamily="2" charset="-78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95980" y="6225720"/>
            <a:ext cx="716004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595959"/>
                </a:solidFill>
                <a:latin typeface="Arial"/>
                <a:cs typeface="B Nazanin" pitchFamily="2" charset="-78"/>
              </a:rPr>
              <a:t>شما به راحتی می توانید مخاطبان خود را تحت تأثیر قرار دهید و به پیشنهادات خود جذابیت و جذابیت بی نظیری اضافه کنید.</a:t>
            </a:r>
            <a:endParaRPr lang="en-US" sz="1800" spc="-1" dirty="0">
              <a:solidFill>
                <a:srgbClr val="595959"/>
              </a:solidFill>
              <a:latin typeface="Arial"/>
              <a:cs typeface="B Nazanin" pitchFamily="2" charset="-78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357258" y="7429516"/>
            <a:ext cx="2117880" cy="685260"/>
            <a:chOff x="0" y="0"/>
            <a:chExt cx="2823840" cy="9136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23845" cy="913638"/>
            </a:xfrm>
            <a:custGeom>
              <a:avLst/>
              <a:gdLst/>
              <a:ahLst/>
              <a:cxnLst/>
              <a:rect l="l" t="t" r="r" b="b"/>
              <a:pathLst>
                <a:path w="2823845" h="913638">
                  <a:moveTo>
                    <a:pt x="0" y="0"/>
                  </a:moveTo>
                  <a:lnTo>
                    <a:pt x="2823845" y="0"/>
                  </a:lnTo>
                  <a:lnTo>
                    <a:pt x="2823845" y="913638"/>
                  </a:lnTo>
                  <a:lnTo>
                    <a:pt x="0" y="913638"/>
                  </a:lnTo>
                  <a:close/>
                </a:path>
              </a:pathLst>
            </a:custGeom>
            <a:solidFill>
              <a:srgbClr val="00B0F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823840" cy="95178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r" rtl="1">
                <a:lnSpc>
                  <a:spcPts val="2160"/>
                </a:lnSpc>
              </a:pPr>
              <a:r>
                <a:rPr lang="fa-IR" sz="1800" spc="-1" dirty="0">
                  <a:solidFill>
                    <a:srgbClr val="FFFFFF"/>
                  </a:solidFill>
                  <a:latin typeface="Arial Bold"/>
                  <a:cs typeface="B Nazanin" pitchFamily="2" charset="-78"/>
                </a:rPr>
                <a:t>متن شما را اینجا بنویسید</a:t>
              </a:r>
              <a:endParaRPr lang="en-US" sz="1800" spc="-1" dirty="0">
                <a:solidFill>
                  <a:srgbClr val="FFFFFF"/>
                </a:solidFill>
                <a:latin typeface="Arial Bold"/>
                <a:cs typeface="B Nazanin" pitchFamily="2" charset="-78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495980" y="8379780"/>
            <a:ext cx="716004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595959"/>
                </a:solidFill>
                <a:latin typeface="Arial"/>
                <a:cs typeface="B Nazanin" pitchFamily="2" charset="-78"/>
              </a:rPr>
              <a:t>شما به راحتی می توانید مخاطبان خود را تحت تأثیر قرار دهید و به پیشنهادات خود جذابیت و جذابیت بی نظیری اضافه کنید.</a:t>
            </a:r>
            <a:endParaRPr lang="en-US" sz="1800" spc="-1" dirty="0">
              <a:solidFill>
                <a:srgbClr val="595959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9745920" y="0"/>
            <a:ext cx="8180460" cy="10287000"/>
          </a:xfrm>
          <a:custGeom>
            <a:avLst/>
            <a:gdLst/>
            <a:ahLst/>
            <a:cxnLst/>
            <a:rect l="l" t="t" r="r" b="b"/>
            <a:pathLst>
              <a:path w="8180460" h="10287000">
                <a:moveTo>
                  <a:pt x="0" y="0"/>
                </a:moveTo>
                <a:lnTo>
                  <a:pt x="8180460" y="0"/>
                </a:lnTo>
                <a:lnTo>
                  <a:pt x="81804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" r="-38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60" y="509220"/>
            <a:ext cx="18283320" cy="1097820"/>
            <a:chOff x="0" y="0"/>
            <a:chExt cx="24377760" cy="1463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777" cy="1463802"/>
            </a:xfrm>
            <a:custGeom>
              <a:avLst/>
              <a:gdLst/>
              <a:ahLst/>
              <a:cxnLst/>
              <a:rect l="l" t="t" r="r" b="b"/>
              <a:pathLst>
                <a:path w="24377777" h="1463802">
                  <a:moveTo>
                    <a:pt x="0" y="0"/>
                  </a:moveTo>
                  <a:lnTo>
                    <a:pt x="24377777" y="0"/>
                  </a:lnTo>
                  <a:lnTo>
                    <a:pt x="24377777" y="1463802"/>
                  </a:lnTo>
                  <a:lnTo>
                    <a:pt x="0" y="1463802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76900" y="497790"/>
            <a:ext cx="17177040" cy="1014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98"/>
              </a:lnSpc>
            </a:pPr>
            <a:r>
              <a:rPr lang="fa-IR" sz="7128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سبک اینفوگرافیک</a:t>
            </a:r>
            <a:endParaRPr lang="en-US" sz="7128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914480" y="2966220"/>
            <a:ext cx="1056780" cy="1056780"/>
            <a:chOff x="0" y="0"/>
            <a:chExt cx="1409040" cy="1409040"/>
          </a:xfrm>
        </p:grpSpPr>
        <p:sp>
          <p:nvSpPr>
            <p:cNvPr id="6" name="Freeform 6"/>
            <p:cNvSpPr/>
            <p:nvPr/>
          </p:nvSpPr>
          <p:spPr>
            <a:xfrm>
              <a:off x="0" y="-1397"/>
              <a:ext cx="1411732" cy="1414526"/>
            </a:xfrm>
            <a:custGeom>
              <a:avLst/>
              <a:gdLst/>
              <a:ahLst/>
              <a:cxnLst/>
              <a:rect l="l" t="t" r="r" b="b"/>
              <a:pathLst>
                <a:path w="1411732" h="1414526">
                  <a:moveTo>
                    <a:pt x="0" y="705866"/>
                  </a:moveTo>
                  <a:cubicBezTo>
                    <a:pt x="0" y="317881"/>
                    <a:pt x="313817" y="2794"/>
                    <a:pt x="701929" y="1397"/>
                  </a:cubicBezTo>
                  <a:cubicBezTo>
                    <a:pt x="1090041" y="0"/>
                    <a:pt x="1406144" y="312674"/>
                    <a:pt x="1408938" y="700786"/>
                  </a:cubicBezTo>
                  <a:cubicBezTo>
                    <a:pt x="1411732" y="1088898"/>
                    <a:pt x="1100201" y="1406144"/>
                    <a:pt x="712089" y="1410335"/>
                  </a:cubicBezTo>
                  <a:cubicBezTo>
                    <a:pt x="323977" y="1414526"/>
                    <a:pt x="5715" y="1104265"/>
                    <a:pt x="127" y="716153"/>
                  </a:cubicBezTo>
                  <a:close/>
                </a:path>
              </a:pathLst>
            </a:custGeom>
            <a:solidFill>
              <a:srgbClr val="52AB33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2297060" y="3007860"/>
            <a:ext cx="52608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40404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404040"/>
              </a:solidFill>
              <a:latin typeface="Arial"/>
              <a:cs typeface="B Nazanin" pitchFamily="2" charset="-78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914480" y="4608900"/>
            <a:ext cx="1056780" cy="1056780"/>
            <a:chOff x="0" y="0"/>
            <a:chExt cx="1409040" cy="1409040"/>
          </a:xfrm>
        </p:grpSpPr>
        <p:sp>
          <p:nvSpPr>
            <p:cNvPr id="9" name="Freeform 9"/>
            <p:cNvSpPr/>
            <p:nvPr/>
          </p:nvSpPr>
          <p:spPr>
            <a:xfrm>
              <a:off x="0" y="-1397"/>
              <a:ext cx="1411732" cy="1414526"/>
            </a:xfrm>
            <a:custGeom>
              <a:avLst/>
              <a:gdLst/>
              <a:ahLst/>
              <a:cxnLst/>
              <a:rect l="l" t="t" r="r" b="b"/>
              <a:pathLst>
                <a:path w="1411732" h="1414526">
                  <a:moveTo>
                    <a:pt x="0" y="705866"/>
                  </a:moveTo>
                  <a:cubicBezTo>
                    <a:pt x="0" y="317881"/>
                    <a:pt x="313817" y="2794"/>
                    <a:pt x="701929" y="1397"/>
                  </a:cubicBezTo>
                  <a:cubicBezTo>
                    <a:pt x="1090041" y="0"/>
                    <a:pt x="1406144" y="312674"/>
                    <a:pt x="1408938" y="700786"/>
                  </a:cubicBezTo>
                  <a:cubicBezTo>
                    <a:pt x="1411732" y="1088898"/>
                    <a:pt x="1100201" y="1406144"/>
                    <a:pt x="712089" y="1410335"/>
                  </a:cubicBezTo>
                  <a:cubicBezTo>
                    <a:pt x="323977" y="1414526"/>
                    <a:pt x="5715" y="1104265"/>
                    <a:pt x="127" y="716153"/>
                  </a:cubicBezTo>
                  <a:close/>
                </a:path>
              </a:pathLst>
            </a:custGeom>
            <a:solidFill>
              <a:srgbClr val="52AB33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2297060" y="4650540"/>
            <a:ext cx="52608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40404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pc="-1" dirty="0">
              <a:solidFill>
                <a:srgbClr val="404040"/>
              </a:solidFill>
              <a:latin typeface="Arial"/>
              <a:cs typeface="B Nazanin" pitchFamily="2" charset="-78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0914480" y="6251580"/>
            <a:ext cx="1056780" cy="1056780"/>
            <a:chOff x="0" y="0"/>
            <a:chExt cx="1409040" cy="1409040"/>
          </a:xfrm>
        </p:grpSpPr>
        <p:sp>
          <p:nvSpPr>
            <p:cNvPr id="12" name="Freeform 12"/>
            <p:cNvSpPr/>
            <p:nvPr/>
          </p:nvSpPr>
          <p:spPr>
            <a:xfrm>
              <a:off x="0" y="-1397"/>
              <a:ext cx="1411732" cy="1414526"/>
            </a:xfrm>
            <a:custGeom>
              <a:avLst/>
              <a:gdLst/>
              <a:ahLst/>
              <a:cxnLst/>
              <a:rect l="l" t="t" r="r" b="b"/>
              <a:pathLst>
                <a:path w="1411732" h="1414526">
                  <a:moveTo>
                    <a:pt x="0" y="705866"/>
                  </a:moveTo>
                  <a:cubicBezTo>
                    <a:pt x="0" y="317881"/>
                    <a:pt x="313817" y="2794"/>
                    <a:pt x="701929" y="1397"/>
                  </a:cubicBezTo>
                  <a:cubicBezTo>
                    <a:pt x="1090041" y="0"/>
                    <a:pt x="1406144" y="312674"/>
                    <a:pt x="1408938" y="700786"/>
                  </a:cubicBezTo>
                  <a:cubicBezTo>
                    <a:pt x="1411732" y="1088898"/>
                    <a:pt x="1100201" y="1406144"/>
                    <a:pt x="712089" y="1410335"/>
                  </a:cubicBezTo>
                  <a:cubicBezTo>
                    <a:pt x="323977" y="1414526"/>
                    <a:pt x="5715" y="1104265"/>
                    <a:pt x="127" y="716153"/>
                  </a:cubicBezTo>
                  <a:close/>
                </a:path>
              </a:pathLst>
            </a:custGeom>
            <a:solidFill>
              <a:srgbClr val="52AB33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2297060" y="6293220"/>
            <a:ext cx="52608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40404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pc="-1" dirty="0">
              <a:solidFill>
                <a:srgbClr val="40404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4" name="AutoShape 14"/>
          <p:cNvSpPr/>
          <p:nvPr/>
        </p:nvSpPr>
        <p:spPr>
          <a:xfrm rot="-10741622">
            <a:off x="8767014" y="6767205"/>
            <a:ext cx="2162472" cy="0"/>
          </a:xfrm>
          <a:prstGeom prst="line">
            <a:avLst/>
          </a:prstGeom>
          <a:ln w="19050" cap="rnd">
            <a:solidFill>
              <a:srgbClr val="52AB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10751064">
            <a:off x="8767060" y="5128575"/>
            <a:ext cx="2162379" cy="0"/>
          </a:xfrm>
          <a:prstGeom prst="line">
            <a:avLst/>
          </a:prstGeom>
          <a:ln w="19050" cap="rnd">
            <a:solidFill>
              <a:srgbClr val="52AB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10737330">
            <a:off x="8766990" y="3490215"/>
            <a:ext cx="2162519" cy="0"/>
          </a:xfrm>
          <a:prstGeom prst="line">
            <a:avLst/>
          </a:prstGeom>
          <a:ln w="19050" cap="rnd">
            <a:solidFill>
              <a:srgbClr val="52AB3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6404130" y="3259170"/>
            <a:ext cx="2391660" cy="490320"/>
            <a:chOff x="0" y="0"/>
            <a:chExt cx="3188880" cy="65376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188843" cy="653669"/>
            </a:xfrm>
            <a:custGeom>
              <a:avLst/>
              <a:gdLst/>
              <a:ahLst/>
              <a:cxnLst/>
              <a:rect l="l" t="t" r="r" b="b"/>
              <a:pathLst>
                <a:path w="3188843" h="653669">
                  <a:moveTo>
                    <a:pt x="19050" y="0"/>
                  </a:moveTo>
                  <a:lnTo>
                    <a:pt x="3169793" y="0"/>
                  </a:lnTo>
                  <a:cubicBezTo>
                    <a:pt x="3180334" y="0"/>
                    <a:pt x="3188843" y="8509"/>
                    <a:pt x="3188843" y="19050"/>
                  </a:cubicBezTo>
                  <a:lnTo>
                    <a:pt x="3188843" y="634619"/>
                  </a:lnTo>
                  <a:cubicBezTo>
                    <a:pt x="3188843" y="645160"/>
                    <a:pt x="3180334" y="653669"/>
                    <a:pt x="3169793" y="653669"/>
                  </a:cubicBezTo>
                  <a:lnTo>
                    <a:pt x="19050" y="653669"/>
                  </a:lnTo>
                  <a:cubicBezTo>
                    <a:pt x="8509" y="653669"/>
                    <a:pt x="0" y="645160"/>
                    <a:pt x="0" y="634619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634619"/>
                  </a:lnTo>
                  <a:lnTo>
                    <a:pt x="19050" y="634619"/>
                  </a:lnTo>
                  <a:lnTo>
                    <a:pt x="19050" y="615569"/>
                  </a:lnTo>
                  <a:lnTo>
                    <a:pt x="3169793" y="615569"/>
                  </a:lnTo>
                  <a:lnTo>
                    <a:pt x="3169793" y="634619"/>
                  </a:lnTo>
                  <a:lnTo>
                    <a:pt x="3150743" y="634619"/>
                  </a:lnTo>
                  <a:lnTo>
                    <a:pt x="3150743" y="19050"/>
                  </a:lnTo>
                  <a:lnTo>
                    <a:pt x="3169793" y="19050"/>
                  </a:lnTo>
                  <a:lnTo>
                    <a:pt x="3169793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52AB33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188880" cy="70138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 rtl="1">
                <a:lnSpc>
                  <a:spcPts val="2520"/>
                </a:lnSpc>
              </a:pPr>
              <a:r>
                <a:rPr lang="fa-IR" sz="2100" spc="-1" dirty="0">
                  <a:solidFill>
                    <a:srgbClr val="404040"/>
                  </a:solidFill>
                  <a:latin typeface="Arial Bold"/>
                  <a:cs typeface="B Nazanin" pitchFamily="2" charset="-78"/>
                </a:rPr>
                <a:t>فهرست</a:t>
              </a:r>
              <a:r>
                <a:rPr lang="en-US" sz="2100" spc="-1" dirty="0">
                  <a:solidFill>
                    <a:srgbClr val="404040"/>
                  </a:solidFill>
                  <a:latin typeface="Arial Bold"/>
                  <a:cs typeface="B Nazanin" pitchFamily="2" charset="-78"/>
                </a:rPr>
                <a:t>A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404130" y="4893750"/>
            <a:ext cx="2391660" cy="490320"/>
            <a:chOff x="0" y="0"/>
            <a:chExt cx="3188880" cy="6537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188843" cy="653669"/>
            </a:xfrm>
            <a:custGeom>
              <a:avLst/>
              <a:gdLst/>
              <a:ahLst/>
              <a:cxnLst/>
              <a:rect l="l" t="t" r="r" b="b"/>
              <a:pathLst>
                <a:path w="3188843" h="653669">
                  <a:moveTo>
                    <a:pt x="19050" y="0"/>
                  </a:moveTo>
                  <a:lnTo>
                    <a:pt x="3169793" y="0"/>
                  </a:lnTo>
                  <a:cubicBezTo>
                    <a:pt x="3180334" y="0"/>
                    <a:pt x="3188843" y="8509"/>
                    <a:pt x="3188843" y="19050"/>
                  </a:cubicBezTo>
                  <a:lnTo>
                    <a:pt x="3188843" y="634619"/>
                  </a:lnTo>
                  <a:cubicBezTo>
                    <a:pt x="3188843" y="645160"/>
                    <a:pt x="3180334" y="653669"/>
                    <a:pt x="3169793" y="653669"/>
                  </a:cubicBezTo>
                  <a:lnTo>
                    <a:pt x="19050" y="653669"/>
                  </a:lnTo>
                  <a:cubicBezTo>
                    <a:pt x="8509" y="653669"/>
                    <a:pt x="0" y="645160"/>
                    <a:pt x="0" y="634619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634619"/>
                  </a:lnTo>
                  <a:lnTo>
                    <a:pt x="19050" y="634619"/>
                  </a:lnTo>
                  <a:lnTo>
                    <a:pt x="19050" y="615569"/>
                  </a:lnTo>
                  <a:lnTo>
                    <a:pt x="3169793" y="615569"/>
                  </a:lnTo>
                  <a:lnTo>
                    <a:pt x="3169793" y="634619"/>
                  </a:lnTo>
                  <a:lnTo>
                    <a:pt x="3150743" y="634619"/>
                  </a:lnTo>
                  <a:lnTo>
                    <a:pt x="3150743" y="19050"/>
                  </a:lnTo>
                  <a:lnTo>
                    <a:pt x="3169793" y="19050"/>
                  </a:lnTo>
                  <a:lnTo>
                    <a:pt x="3169793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52AB33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188880" cy="70138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 rtl="1">
                <a:lnSpc>
                  <a:spcPts val="2520"/>
                </a:lnSpc>
              </a:pPr>
              <a:r>
                <a:rPr lang="fa-IR" sz="2100" spc="-1" dirty="0">
                  <a:solidFill>
                    <a:srgbClr val="404040"/>
                  </a:solidFill>
                  <a:latin typeface="Arial Bold"/>
                  <a:cs typeface="B Nazanin" pitchFamily="2" charset="-78"/>
                </a:rPr>
                <a:t>فهرست</a:t>
              </a:r>
              <a:r>
                <a:rPr lang="en-US" sz="2100" spc="-1" dirty="0">
                  <a:solidFill>
                    <a:srgbClr val="404040"/>
                  </a:solidFill>
                  <a:latin typeface="Arial Bold"/>
                  <a:cs typeface="B Nazanin" pitchFamily="2" charset="-78"/>
                </a:rPr>
                <a:t>B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404130" y="6527790"/>
            <a:ext cx="2391660" cy="490320"/>
            <a:chOff x="0" y="0"/>
            <a:chExt cx="3188880" cy="6537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188843" cy="653669"/>
            </a:xfrm>
            <a:custGeom>
              <a:avLst/>
              <a:gdLst/>
              <a:ahLst/>
              <a:cxnLst/>
              <a:rect l="l" t="t" r="r" b="b"/>
              <a:pathLst>
                <a:path w="3188843" h="653669">
                  <a:moveTo>
                    <a:pt x="19050" y="0"/>
                  </a:moveTo>
                  <a:lnTo>
                    <a:pt x="3169793" y="0"/>
                  </a:lnTo>
                  <a:cubicBezTo>
                    <a:pt x="3180334" y="0"/>
                    <a:pt x="3188843" y="8509"/>
                    <a:pt x="3188843" y="19050"/>
                  </a:cubicBezTo>
                  <a:lnTo>
                    <a:pt x="3188843" y="634619"/>
                  </a:lnTo>
                  <a:cubicBezTo>
                    <a:pt x="3188843" y="645160"/>
                    <a:pt x="3180334" y="653669"/>
                    <a:pt x="3169793" y="653669"/>
                  </a:cubicBezTo>
                  <a:lnTo>
                    <a:pt x="19050" y="653669"/>
                  </a:lnTo>
                  <a:cubicBezTo>
                    <a:pt x="8509" y="653669"/>
                    <a:pt x="0" y="645160"/>
                    <a:pt x="0" y="634619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634619"/>
                  </a:lnTo>
                  <a:lnTo>
                    <a:pt x="19050" y="634619"/>
                  </a:lnTo>
                  <a:lnTo>
                    <a:pt x="19050" y="615569"/>
                  </a:lnTo>
                  <a:lnTo>
                    <a:pt x="3169793" y="615569"/>
                  </a:lnTo>
                  <a:lnTo>
                    <a:pt x="3169793" y="634619"/>
                  </a:lnTo>
                  <a:lnTo>
                    <a:pt x="3150743" y="634619"/>
                  </a:lnTo>
                  <a:lnTo>
                    <a:pt x="3150743" y="19050"/>
                  </a:lnTo>
                  <a:lnTo>
                    <a:pt x="3169793" y="19050"/>
                  </a:lnTo>
                  <a:lnTo>
                    <a:pt x="3169793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52AB33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188880" cy="70138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 rtl="1">
                <a:lnSpc>
                  <a:spcPts val="2520"/>
                </a:lnSpc>
              </a:pPr>
              <a:r>
                <a:rPr lang="fa-IR" sz="2100" spc="-1" dirty="0">
                  <a:solidFill>
                    <a:srgbClr val="404040"/>
                  </a:solidFill>
                  <a:latin typeface="Arial Bold"/>
                  <a:cs typeface="B Nazanin" pitchFamily="2" charset="-78"/>
                </a:rPr>
                <a:t>فهرست</a:t>
              </a:r>
              <a:r>
                <a:rPr lang="en-US" sz="2100" spc="-1" dirty="0">
                  <a:solidFill>
                    <a:srgbClr val="404040"/>
                  </a:solidFill>
                  <a:latin typeface="Arial Bold"/>
                  <a:cs typeface="B Nazanin" pitchFamily="2" charset="-78"/>
                </a:rPr>
                <a:t>C</a:t>
              </a:r>
            </a:p>
          </p:txBody>
        </p:sp>
      </p:grpSp>
      <p:sp>
        <p:nvSpPr>
          <p:cNvPr id="26" name="AutoShape 26"/>
          <p:cNvSpPr/>
          <p:nvPr/>
        </p:nvSpPr>
        <p:spPr>
          <a:xfrm>
            <a:off x="4238935" y="6309015"/>
            <a:ext cx="2294590" cy="19050"/>
          </a:xfrm>
          <a:prstGeom prst="line">
            <a:avLst/>
          </a:prstGeom>
          <a:ln w="19050" cap="rnd">
            <a:solidFill>
              <a:srgbClr val="52AB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4279120" y="5128575"/>
            <a:ext cx="2154280" cy="19050"/>
          </a:xfrm>
          <a:prstGeom prst="line">
            <a:avLst/>
          </a:prstGeom>
          <a:ln w="19050" cap="rnd">
            <a:solidFill>
              <a:srgbClr val="52AB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>
            <a:off x="4158046" y="4047495"/>
            <a:ext cx="2416408" cy="19050"/>
          </a:xfrm>
          <a:prstGeom prst="line">
            <a:avLst/>
          </a:prstGeom>
          <a:ln w="19050" cap="rnd">
            <a:solidFill>
              <a:srgbClr val="52AB3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9" name="Group 29"/>
          <p:cNvGrpSpPr/>
          <p:nvPr/>
        </p:nvGrpSpPr>
        <p:grpSpPr>
          <a:xfrm>
            <a:off x="10914480" y="7894260"/>
            <a:ext cx="1056780" cy="1056780"/>
            <a:chOff x="0" y="0"/>
            <a:chExt cx="1409040" cy="1409040"/>
          </a:xfrm>
        </p:grpSpPr>
        <p:sp>
          <p:nvSpPr>
            <p:cNvPr id="30" name="Freeform 30"/>
            <p:cNvSpPr/>
            <p:nvPr/>
          </p:nvSpPr>
          <p:spPr>
            <a:xfrm>
              <a:off x="0" y="-1397"/>
              <a:ext cx="1411732" cy="1414526"/>
            </a:xfrm>
            <a:custGeom>
              <a:avLst/>
              <a:gdLst/>
              <a:ahLst/>
              <a:cxnLst/>
              <a:rect l="l" t="t" r="r" b="b"/>
              <a:pathLst>
                <a:path w="1411732" h="1414526">
                  <a:moveTo>
                    <a:pt x="0" y="705866"/>
                  </a:moveTo>
                  <a:cubicBezTo>
                    <a:pt x="0" y="317881"/>
                    <a:pt x="313817" y="2794"/>
                    <a:pt x="701929" y="1397"/>
                  </a:cubicBezTo>
                  <a:cubicBezTo>
                    <a:pt x="1090041" y="0"/>
                    <a:pt x="1406144" y="312674"/>
                    <a:pt x="1408938" y="700786"/>
                  </a:cubicBezTo>
                  <a:cubicBezTo>
                    <a:pt x="1411732" y="1088898"/>
                    <a:pt x="1100201" y="1406144"/>
                    <a:pt x="712089" y="1410335"/>
                  </a:cubicBezTo>
                  <a:cubicBezTo>
                    <a:pt x="323977" y="1414526"/>
                    <a:pt x="5715" y="1104265"/>
                    <a:pt x="127" y="716153"/>
                  </a:cubicBezTo>
                  <a:close/>
                </a:path>
              </a:pathLst>
            </a:custGeom>
            <a:solidFill>
              <a:srgbClr val="52AB33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12297060" y="7935900"/>
            <a:ext cx="52608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40404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pc="-1" dirty="0">
              <a:solidFill>
                <a:srgbClr val="40404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32" name="AutoShape 32"/>
          <p:cNvSpPr/>
          <p:nvPr/>
        </p:nvSpPr>
        <p:spPr>
          <a:xfrm rot="-10728748">
            <a:off x="8766938" y="8405835"/>
            <a:ext cx="2162624" cy="0"/>
          </a:xfrm>
          <a:prstGeom prst="line">
            <a:avLst/>
          </a:prstGeom>
          <a:ln w="19050" cap="rnd">
            <a:solidFill>
              <a:srgbClr val="52AB3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3" name="Group 33"/>
          <p:cNvGrpSpPr/>
          <p:nvPr/>
        </p:nvGrpSpPr>
        <p:grpSpPr>
          <a:xfrm>
            <a:off x="6404130" y="8161830"/>
            <a:ext cx="2391660" cy="490320"/>
            <a:chOff x="0" y="0"/>
            <a:chExt cx="3188880" cy="65376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188843" cy="653669"/>
            </a:xfrm>
            <a:custGeom>
              <a:avLst/>
              <a:gdLst/>
              <a:ahLst/>
              <a:cxnLst/>
              <a:rect l="l" t="t" r="r" b="b"/>
              <a:pathLst>
                <a:path w="3188843" h="653669">
                  <a:moveTo>
                    <a:pt x="19050" y="0"/>
                  </a:moveTo>
                  <a:lnTo>
                    <a:pt x="3169793" y="0"/>
                  </a:lnTo>
                  <a:cubicBezTo>
                    <a:pt x="3180334" y="0"/>
                    <a:pt x="3188843" y="8509"/>
                    <a:pt x="3188843" y="19050"/>
                  </a:cubicBezTo>
                  <a:lnTo>
                    <a:pt x="3188843" y="634619"/>
                  </a:lnTo>
                  <a:cubicBezTo>
                    <a:pt x="3188843" y="645160"/>
                    <a:pt x="3180334" y="653669"/>
                    <a:pt x="3169793" y="653669"/>
                  </a:cubicBezTo>
                  <a:lnTo>
                    <a:pt x="19050" y="653669"/>
                  </a:lnTo>
                  <a:cubicBezTo>
                    <a:pt x="8509" y="653669"/>
                    <a:pt x="0" y="645160"/>
                    <a:pt x="0" y="634619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634619"/>
                  </a:lnTo>
                  <a:lnTo>
                    <a:pt x="19050" y="634619"/>
                  </a:lnTo>
                  <a:lnTo>
                    <a:pt x="19050" y="615569"/>
                  </a:lnTo>
                  <a:lnTo>
                    <a:pt x="3169793" y="615569"/>
                  </a:lnTo>
                  <a:lnTo>
                    <a:pt x="3169793" y="634619"/>
                  </a:lnTo>
                  <a:lnTo>
                    <a:pt x="3150743" y="634619"/>
                  </a:lnTo>
                  <a:lnTo>
                    <a:pt x="3150743" y="19050"/>
                  </a:lnTo>
                  <a:lnTo>
                    <a:pt x="3169793" y="19050"/>
                  </a:lnTo>
                  <a:lnTo>
                    <a:pt x="3169793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52AB33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3188880" cy="70138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 rtl="1">
                <a:lnSpc>
                  <a:spcPts val="2520"/>
                </a:lnSpc>
              </a:pPr>
              <a:r>
                <a:rPr lang="fa-IR" sz="2100" spc="-1" dirty="0">
                  <a:solidFill>
                    <a:srgbClr val="404040"/>
                  </a:solidFill>
                  <a:latin typeface="Arial Bold"/>
                  <a:cs typeface="B Nazanin" pitchFamily="2" charset="-78"/>
                </a:rPr>
                <a:t>فهرست</a:t>
              </a:r>
              <a:r>
                <a:rPr lang="en-US" sz="2100" spc="-1" dirty="0">
                  <a:solidFill>
                    <a:srgbClr val="404040"/>
                  </a:solidFill>
                  <a:latin typeface="Arial Bold"/>
                  <a:cs typeface="B Nazanin" pitchFamily="2" charset="-78"/>
                </a:rPr>
                <a:t>D</a:t>
              </a:r>
            </a:p>
          </p:txBody>
        </p:sp>
      </p:grpSp>
      <p:sp>
        <p:nvSpPr>
          <p:cNvPr id="36" name="AutoShape 36"/>
          <p:cNvSpPr/>
          <p:nvPr/>
        </p:nvSpPr>
        <p:spPr>
          <a:xfrm>
            <a:off x="3834255" y="7337175"/>
            <a:ext cx="3044011" cy="19050"/>
          </a:xfrm>
          <a:prstGeom prst="line">
            <a:avLst/>
          </a:prstGeom>
          <a:ln w="19050" cap="rnd">
            <a:solidFill>
              <a:srgbClr val="52AB3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7" name="Group 37"/>
          <p:cNvGrpSpPr/>
          <p:nvPr/>
        </p:nvGrpSpPr>
        <p:grpSpPr>
          <a:xfrm>
            <a:off x="11244420" y="6623100"/>
            <a:ext cx="409320" cy="300240"/>
            <a:chOff x="0" y="0"/>
            <a:chExt cx="545760" cy="40032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545719" cy="400304"/>
            </a:xfrm>
            <a:custGeom>
              <a:avLst/>
              <a:gdLst/>
              <a:ahLst/>
              <a:cxnLst/>
              <a:rect l="l" t="t" r="r" b="b"/>
              <a:pathLst>
                <a:path w="545719" h="400304">
                  <a:moveTo>
                    <a:pt x="332613" y="232410"/>
                  </a:moveTo>
                  <a:lnTo>
                    <a:pt x="545719" y="400304"/>
                  </a:lnTo>
                  <a:lnTo>
                    <a:pt x="0" y="400304"/>
                  </a:lnTo>
                  <a:lnTo>
                    <a:pt x="213868" y="235712"/>
                  </a:lnTo>
                  <a:lnTo>
                    <a:pt x="271272" y="294132"/>
                  </a:lnTo>
                  <a:close/>
                  <a:moveTo>
                    <a:pt x="545719" y="21336"/>
                  </a:moveTo>
                  <a:lnTo>
                    <a:pt x="545719" y="380619"/>
                  </a:lnTo>
                  <a:lnTo>
                    <a:pt x="342392" y="224790"/>
                  </a:lnTo>
                  <a:close/>
                  <a:moveTo>
                    <a:pt x="0" y="19812"/>
                  </a:moveTo>
                  <a:lnTo>
                    <a:pt x="203454" y="223266"/>
                  </a:lnTo>
                  <a:lnTo>
                    <a:pt x="0" y="378968"/>
                  </a:lnTo>
                  <a:close/>
                  <a:moveTo>
                    <a:pt x="0" y="0"/>
                  </a:moveTo>
                  <a:lnTo>
                    <a:pt x="545719" y="0"/>
                  </a:lnTo>
                  <a:lnTo>
                    <a:pt x="271272" y="2730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9" name="Freeform 39"/>
          <p:cNvSpPr/>
          <p:nvPr/>
        </p:nvSpPr>
        <p:spPr>
          <a:xfrm>
            <a:off x="11140737" y="8084337"/>
            <a:ext cx="645306" cy="645306"/>
          </a:xfrm>
          <a:custGeom>
            <a:avLst/>
            <a:gdLst/>
            <a:ahLst/>
            <a:cxnLst/>
            <a:rect l="l" t="t" r="r" b="b"/>
            <a:pathLst>
              <a:path w="645306" h="645306">
                <a:moveTo>
                  <a:pt x="0" y="0"/>
                </a:moveTo>
                <a:lnTo>
                  <a:pt x="645306" y="0"/>
                </a:lnTo>
                <a:lnTo>
                  <a:pt x="645306" y="645306"/>
                </a:lnTo>
                <a:lnTo>
                  <a:pt x="0" y="6453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1212020" y="4938840"/>
            <a:ext cx="481680" cy="396900"/>
          </a:xfrm>
          <a:custGeom>
            <a:avLst/>
            <a:gdLst/>
            <a:ahLst/>
            <a:cxnLst/>
            <a:rect l="l" t="t" r="r" b="b"/>
            <a:pathLst>
              <a:path w="481680" h="396900">
                <a:moveTo>
                  <a:pt x="0" y="0"/>
                </a:moveTo>
                <a:lnTo>
                  <a:pt x="481680" y="0"/>
                </a:lnTo>
                <a:lnTo>
                  <a:pt x="481680" y="396900"/>
                </a:lnTo>
                <a:lnTo>
                  <a:pt x="0" y="3969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1235240" y="3243780"/>
            <a:ext cx="487080" cy="491400"/>
          </a:xfrm>
          <a:custGeom>
            <a:avLst/>
            <a:gdLst/>
            <a:ahLst/>
            <a:cxnLst/>
            <a:rect l="l" t="t" r="r" b="b"/>
            <a:pathLst>
              <a:path w="487080" h="491400">
                <a:moveTo>
                  <a:pt x="0" y="0"/>
                </a:moveTo>
                <a:lnTo>
                  <a:pt x="487080" y="0"/>
                </a:lnTo>
                <a:lnTo>
                  <a:pt x="487080" y="491400"/>
                </a:lnTo>
                <a:lnTo>
                  <a:pt x="0" y="491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702540" y="4056480"/>
            <a:ext cx="5385420" cy="5494500"/>
          </a:xfrm>
          <a:custGeom>
            <a:avLst/>
            <a:gdLst/>
            <a:ahLst/>
            <a:cxnLst/>
            <a:rect l="l" t="t" r="r" b="b"/>
            <a:pathLst>
              <a:path w="5385420" h="5494500">
                <a:moveTo>
                  <a:pt x="0" y="0"/>
                </a:moveTo>
                <a:lnTo>
                  <a:pt x="5385420" y="0"/>
                </a:lnTo>
                <a:lnTo>
                  <a:pt x="5385420" y="5494500"/>
                </a:lnTo>
                <a:lnTo>
                  <a:pt x="0" y="54945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" r="-2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44080"/>
            <a:ext cx="18288180" cy="1942920"/>
            <a:chOff x="0" y="0"/>
            <a:chExt cx="24384240" cy="2590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2590546"/>
            </a:xfrm>
            <a:custGeom>
              <a:avLst/>
              <a:gdLst/>
              <a:ahLst/>
              <a:cxnLst/>
              <a:rect l="l" t="t" r="r" b="b"/>
              <a:pathLst>
                <a:path w="24384254" h="2590546">
                  <a:moveTo>
                    <a:pt x="16474060" y="1299972"/>
                  </a:moveTo>
                  <a:cubicBezTo>
                    <a:pt x="0" y="1299972"/>
                    <a:pt x="0" y="1299972"/>
                    <a:pt x="0" y="1299972"/>
                  </a:cubicBezTo>
                  <a:cubicBezTo>
                    <a:pt x="0" y="2590546"/>
                    <a:pt x="0" y="2590546"/>
                    <a:pt x="0" y="2590546"/>
                  </a:cubicBezTo>
                  <a:cubicBezTo>
                    <a:pt x="24384254" y="2590546"/>
                    <a:pt x="24384254" y="2590546"/>
                    <a:pt x="24384254" y="2590546"/>
                  </a:cubicBezTo>
                  <a:cubicBezTo>
                    <a:pt x="24384254" y="0"/>
                    <a:pt x="24384254" y="0"/>
                    <a:pt x="24384254" y="0"/>
                  </a:cubicBezTo>
                  <a:cubicBezTo>
                    <a:pt x="18613501" y="0"/>
                    <a:pt x="18613501" y="0"/>
                    <a:pt x="18613501" y="0"/>
                  </a:cubicBezTo>
                  <a:cubicBezTo>
                    <a:pt x="17965928" y="0"/>
                    <a:pt x="17337532" y="318008"/>
                    <a:pt x="16823310" y="897763"/>
                  </a:cubicBezTo>
                  <a:lnTo>
                    <a:pt x="16474187" y="1299845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095160" y="8569260"/>
            <a:ext cx="1777680" cy="1492020"/>
          </a:xfrm>
          <a:custGeom>
            <a:avLst/>
            <a:gdLst/>
            <a:ahLst/>
            <a:cxnLst/>
            <a:rect l="l" t="t" r="r" b="b"/>
            <a:pathLst>
              <a:path w="1777680" h="1492020">
                <a:moveTo>
                  <a:pt x="0" y="0"/>
                </a:moveTo>
                <a:lnTo>
                  <a:pt x="1777680" y="0"/>
                </a:lnTo>
                <a:lnTo>
                  <a:pt x="1777680" y="1492020"/>
                </a:lnTo>
                <a:lnTo>
                  <a:pt x="0" y="14920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" r="-1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072562" y="1785914"/>
            <a:ext cx="7984080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759"/>
              </a:lnSpc>
            </a:pPr>
            <a:r>
              <a:rPr lang="fa-IR" sz="4800" spc="-1" dirty="0">
                <a:solidFill>
                  <a:srgbClr val="0070C0"/>
                </a:solidFill>
                <a:latin typeface="Arial Bold"/>
                <a:cs typeface="B Nazanin" pitchFamily="2" charset="-78"/>
              </a:rPr>
              <a:t>چیدمان</a:t>
            </a:r>
          </a:p>
          <a:p>
            <a:pPr algn="ctr" rtl="1">
              <a:lnSpc>
                <a:spcPts val="5759"/>
              </a:lnSpc>
            </a:pPr>
            <a:r>
              <a:rPr lang="fa-IR" sz="4800" spc="-1" dirty="0">
                <a:solidFill>
                  <a:srgbClr val="0070C0"/>
                </a:solidFill>
                <a:latin typeface="Arial Bold"/>
                <a:cs typeface="B Nazanin" pitchFamily="2" charset="-78"/>
              </a:rPr>
              <a:t>اسلاید متن را برای ارائه خود پاک کنید</a:t>
            </a:r>
            <a:endParaRPr lang="en-US" sz="4800" spc="-1" dirty="0">
              <a:solidFill>
                <a:srgbClr val="0070C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587960" y="3962040"/>
            <a:ext cx="7060680" cy="1627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pc="-1" dirty="0">
                <a:solidFill>
                  <a:srgbClr val="404040"/>
                </a:solidFill>
                <a:latin typeface="Arial"/>
                <a:cs typeface="B Nazanin" pitchFamily="2" charset="-78"/>
              </a:rPr>
              <a:t>شما به راحتی می توانید مخاطبان خود را تحت تأثیر قرار دهید و به پیشنهادات خود جذابیت و جذابیت بی نظیری اضافه کنید.ارائه پاورپوینت مدرن را دریافت کنید که به زیبایی طراحی شده است. و شهرت ارائه پاورپوینت مدرن را دریافت کنید که به زیبایی طراحی شده است. من امیدوارم و معتقدم که این الگو زمان، پول و اعتبار شما را جلب کند.</a:t>
            </a:r>
            <a:endParaRPr lang="en-US" sz="1800" spc="-1" dirty="0">
              <a:solidFill>
                <a:srgbClr val="404040"/>
              </a:solidFill>
              <a:latin typeface="Arial"/>
              <a:cs typeface="B Nazanin" pitchFamily="2" charset="-7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2873060" y="6043680"/>
            <a:ext cx="68580" cy="1508760"/>
            <a:chOff x="0" y="0"/>
            <a:chExt cx="91440" cy="20116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440" cy="2011680"/>
            </a:xfrm>
            <a:custGeom>
              <a:avLst/>
              <a:gdLst/>
              <a:ahLst/>
              <a:cxnLst/>
              <a:rect l="l" t="t" r="r" b="b"/>
              <a:pathLst>
                <a:path w="91440" h="2011680">
                  <a:moveTo>
                    <a:pt x="0" y="0"/>
                  </a:moveTo>
                  <a:lnTo>
                    <a:pt x="91440" y="0"/>
                  </a:lnTo>
                  <a:lnTo>
                    <a:pt x="91440" y="2011680"/>
                  </a:lnTo>
                  <a:lnTo>
                    <a:pt x="0" y="2011680"/>
                  </a:lnTo>
                  <a:close/>
                </a:path>
              </a:pathLst>
            </a:custGeom>
            <a:solidFill>
              <a:srgbClr val="52AB33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5294960" y="6026940"/>
            <a:ext cx="68580" cy="1508760"/>
            <a:chOff x="0" y="0"/>
            <a:chExt cx="91440" cy="20116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1440" cy="2011680"/>
            </a:xfrm>
            <a:custGeom>
              <a:avLst/>
              <a:gdLst/>
              <a:ahLst/>
              <a:cxnLst/>
              <a:rect l="l" t="t" r="r" b="b"/>
              <a:pathLst>
                <a:path w="91440" h="2011680">
                  <a:moveTo>
                    <a:pt x="0" y="0"/>
                  </a:moveTo>
                  <a:lnTo>
                    <a:pt x="91440" y="0"/>
                  </a:lnTo>
                  <a:lnTo>
                    <a:pt x="91440" y="2011680"/>
                  </a:lnTo>
                  <a:lnTo>
                    <a:pt x="0" y="2011680"/>
                  </a:lnTo>
                  <a:close/>
                </a:path>
              </a:pathLst>
            </a:custGeom>
            <a:solidFill>
              <a:srgbClr val="52AB33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0944720" y="6678090"/>
            <a:ext cx="1502820" cy="41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948A54"/>
                </a:solidFill>
                <a:latin typeface="Arial"/>
                <a:cs typeface="B Nazanin" pitchFamily="2" charset="-78"/>
              </a:rPr>
              <a:t>عنوان فهرست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366620" y="6678090"/>
            <a:ext cx="1502820" cy="41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948A54"/>
                </a:solidFill>
                <a:latin typeface="Arial"/>
                <a:cs typeface="B Nazanin" pitchFamily="2" charset="-78"/>
              </a:rPr>
              <a:t>عنوان فهرست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789060" y="6678090"/>
            <a:ext cx="150282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948A54"/>
                </a:solidFill>
                <a:latin typeface="Arial"/>
                <a:cs typeface="B Nazanin" pitchFamily="2" charset="-78"/>
              </a:rPr>
              <a:t>عنوان فهرست</a:t>
            </a:r>
          </a:p>
          <a:p>
            <a:pPr algn="r" rtl="1">
              <a:lnSpc>
                <a:spcPts val="3240"/>
              </a:lnSpc>
            </a:pPr>
            <a:endParaRPr lang="en-US" sz="2700" spc="-1" dirty="0">
              <a:solidFill>
                <a:srgbClr val="948A54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4420" y="747675"/>
            <a:ext cx="9101340" cy="1173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640"/>
              </a:lnSpc>
            </a:pPr>
            <a:r>
              <a:rPr lang="fa-IR" sz="9000" spc="-1" dirty="0">
                <a:solidFill>
                  <a:srgbClr val="0070C0"/>
                </a:solidFill>
                <a:latin typeface="Arial Bold"/>
                <a:cs typeface="B Nazanin" pitchFamily="2" charset="-78"/>
              </a:rPr>
              <a:t>مضرات جهانی غذا</a:t>
            </a:r>
            <a:endParaRPr lang="en-US" sz="9000" spc="-1" dirty="0">
              <a:solidFill>
                <a:srgbClr val="0070C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143340" y="3307500"/>
            <a:ext cx="3524040" cy="5624640"/>
          </a:xfrm>
          <a:custGeom>
            <a:avLst/>
            <a:gdLst/>
            <a:ahLst/>
            <a:cxnLst/>
            <a:rect l="l" t="t" r="r" b="b"/>
            <a:pathLst>
              <a:path w="3524040" h="5624640">
                <a:moveTo>
                  <a:pt x="0" y="0"/>
                </a:moveTo>
                <a:lnTo>
                  <a:pt x="3524040" y="0"/>
                </a:lnTo>
                <a:lnTo>
                  <a:pt x="3524040" y="5624640"/>
                </a:lnTo>
                <a:lnTo>
                  <a:pt x="0" y="562464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927120" y="5429160"/>
            <a:ext cx="792720" cy="583200"/>
          </a:xfrm>
          <a:custGeom>
            <a:avLst/>
            <a:gdLst/>
            <a:ahLst/>
            <a:cxnLst/>
            <a:rect l="l" t="t" r="r" b="b"/>
            <a:pathLst>
              <a:path w="792720" h="583200">
                <a:moveTo>
                  <a:pt x="0" y="0"/>
                </a:moveTo>
                <a:lnTo>
                  <a:pt x="792720" y="0"/>
                </a:lnTo>
                <a:lnTo>
                  <a:pt x="792720" y="583200"/>
                </a:lnTo>
                <a:lnTo>
                  <a:pt x="0" y="583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658200" y="6331500"/>
            <a:ext cx="800280" cy="728460"/>
          </a:xfrm>
          <a:custGeom>
            <a:avLst/>
            <a:gdLst/>
            <a:ahLst/>
            <a:cxnLst/>
            <a:rect l="l" t="t" r="r" b="b"/>
            <a:pathLst>
              <a:path w="800280" h="728460">
                <a:moveTo>
                  <a:pt x="0" y="0"/>
                </a:moveTo>
                <a:lnTo>
                  <a:pt x="800280" y="0"/>
                </a:lnTo>
                <a:lnTo>
                  <a:pt x="800280" y="728460"/>
                </a:lnTo>
                <a:lnTo>
                  <a:pt x="0" y="7284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352780" y="6334200"/>
            <a:ext cx="804600" cy="754920"/>
          </a:xfrm>
          <a:custGeom>
            <a:avLst/>
            <a:gdLst/>
            <a:ahLst/>
            <a:cxnLst/>
            <a:rect l="l" t="t" r="r" b="b"/>
            <a:pathLst>
              <a:path w="804600" h="754920">
                <a:moveTo>
                  <a:pt x="0" y="0"/>
                </a:moveTo>
                <a:lnTo>
                  <a:pt x="804600" y="0"/>
                </a:lnTo>
                <a:lnTo>
                  <a:pt x="804600" y="754920"/>
                </a:lnTo>
                <a:lnTo>
                  <a:pt x="0" y="7549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658200" y="4366980"/>
            <a:ext cx="804600" cy="757080"/>
          </a:xfrm>
          <a:custGeom>
            <a:avLst/>
            <a:gdLst/>
            <a:ahLst/>
            <a:cxnLst/>
            <a:rect l="l" t="t" r="r" b="b"/>
            <a:pathLst>
              <a:path w="804600" h="757080">
                <a:moveTo>
                  <a:pt x="0" y="0"/>
                </a:moveTo>
                <a:lnTo>
                  <a:pt x="804600" y="0"/>
                </a:lnTo>
                <a:lnTo>
                  <a:pt x="804600" y="757080"/>
                </a:lnTo>
                <a:lnTo>
                  <a:pt x="0" y="7570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319300" y="4376700"/>
            <a:ext cx="833220" cy="709560"/>
          </a:xfrm>
          <a:custGeom>
            <a:avLst/>
            <a:gdLst/>
            <a:ahLst/>
            <a:cxnLst/>
            <a:rect l="l" t="t" r="r" b="b"/>
            <a:pathLst>
              <a:path w="833220" h="709560">
                <a:moveTo>
                  <a:pt x="0" y="0"/>
                </a:moveTo>
                <a:lnTo>
                  <a:pt x="833220" y="0"/>
                </a:lnTo>
                <a:lnTo>
                  <a:pt x="833220" y="709560"/>
                </a:lnTo>
                <a:lnTo>
                  <a:pt x="0" y="7095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2050380" y="5410260"/>
            <a:ext cx="840780" cy="604800"/>
          </a:xfrm>
          <a:custGeom>
            <a:avLst/>
            <a:gdLst/>
            <a:ahLst/>
            <a:cxnLst/>
            <a:rect l="l" t="t" r="r" b="b"/>
            <a:pathLst>
              <a:path w="840780" h="604800">
                <a:moveTo>
                  <a:pt x="0" y="0"/>
                </a:moveTo>
                <a:lnTo>
                  <a:pt x="840780" y="0"/>
                </a:lnTo>
                <a:lnTo>
                  <a:pt x="840780" y="604800"/>
                </a:lnTo>
                <a:lnTo>
                  <a:pt x="0" y="60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44080"/>
            <a:ext cx="18288180" cy="1942920"/>
            <a:chOff x="0" y="0"/>
            <a:chExt cx="24384240" cy="2590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2590546"/>
            </a:xfrm>
            <a:custGeom>
              <a:avLst/>
              <a:gdLst/>
              <a:ahLst/>
              <a:cxnLst/>
              <a:rect l="l" t="t" r="r" b="b"/>
              <a:pathLst>
                <a:path w="24384254" h="2590546">
                  <a:moveTo>
                    <a:pt x="16474060" y="1299972"/>
                  </a:moveTo>
                  <a:cubicBezTo>
                    <a:pt x="0" y="1299972"/>
                    <a:pt x="0" y="1299972"/>
                    <a:pt x="0" y="1299972"/>
                  </a:cubicBezTo>
                  <a:cubicBezTo>
                    <a:pt x="0" y="2590546"/>
                    <a:pt x="0" y="2590546"/>
                    <a:pt x="0" y="2590546"/>
                  </a:cubicBezTo>
                  <a:cubicBezTo>
                    <a:pt x="24384254" y="2590546"/>
                    <a:pt x="24384254" y="2590546"/>
                    <a:pt x="24384254" y="2590546"/>
                  </a:cubicBezTo>
                  <a:cubicBezTo>
                    <a:pt x="24384254" y="0"/>
                    <a:pt x="24384254" y="0"/>
                    <a:pt x="24384254" y="0"/>
                  </a:cubicBezTo>
                  <a:cubicBezTo>
                    <a:pt x="18613501" y="0"/>
                    <a:pt x="18613501" y="0"/>
                    <a:pt x="18613501" y="0"/>
                  </a:cubicBezTo>
                  <a:cubicBezTo>
                    <a:pt x="17965928" y="0"/>
                    <a:pt x="17337532" y="318008"/>
                    <a:pt x="16823310" y="897763"/>
                  </a:cubicBezTo>
                  <a:lnTo>
                    <a:pt x="16474187" y="1299845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095160" y="8569260"/>
            <a:ext cx="1777680" cy="1492020"/>
          </a:xfrm>
          <a:custGeom>
            <a:avLst/>
            <a:gdLst/>
            <a:ahLst/>
            <a:cxnLst/>
            <a:rect l="l" t="t" r="r" b="b"/>
            <a:pathLst>
              <a:path w="1777680" h="1492020">
                <a:moveTo>
                  <a:pt x="0" y="0"/>
                </a:moveTo>
                <a:lnTo>
                  <a:pt x="1777680" y="0"/>
                </a:lnTo>
                <a:lnTo>
                  <a:pt x="1777680" y="1492020"/>
                </a:lnTo>
                <a:lnTo>
                  <a:pt x="0" y="14920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" r="-1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28800" y="776415"/>
            <a:ext cx="17359380" cy="100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591"/>
              </a:lnSpc>
            </a:pPr>
            <a:r>
              <a:rPr lang="fa-IR" sz="7028" spc="-1" dirty="0">
                <a:solidFill>
                  <a:srgbClr val="0070C0"/>
                </a:solidFill>
                <a:latin typeface="Arial Bold"/>
                <a:cs typeface="B Nazanin" pitchFamily="2" charset="-78"/>
              </a:rPr>
              <a:t>سبک اینفوگرافیک</a:t>
            </a:r>
            <a:endParaRPr lang="en-US" sz="7028" spc="-1" dirty="0">
              <a:solidFill>
                <a:srgbClr val="0070C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997440" y="591444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نمونه کارها ساده</a:t>
            </a:r>
            <a:r>
              <a:rPr lang="en-US" sz="24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 </a:t>
            </a:r>
            <a:r>
              <a:rPr lang="fa-IR" sz="24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ارائه</a:t>
            </a:r>
            <a:endParaRPr lang="en-US" sz="2400" spc="-1" dirty="0">
              <a:solidFill>
                <a:srgbClr val="0070C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997440" y="639666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ارائه</a:t>
            </a:r>
            <a:endParaRPr lang="en-US" sz="2400" spc="-1" dirty="0">
              <a:solidFill>
                <a:srgbClr val="0070C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997440" y="736002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نمونه کارها ساده</a:t>
            </a:r>
            <a:endParaRPr lang="en-US" sz="2400" spc="-1" dirty="0">
              <a:solidFill>
                <a:srgbClr val="0070C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997440" y="687834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نمونه کارها</a:t>
            </a:r>
            <a:endParaRPr lang="en-US" sz="2400" spc="-1" dirty="0">
              <a:solidFill>
                <a:srgbClr val="0070C0"/>
              </a:solidFill>
              <a:latin typeface="Arial"/>
              <a:cs typeface="B Nazanin" pitchFamily="2" charset="-78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3167360" y="2054374"/>
            <a:ext cx="4549200" cy="645128"/>
            <a:chOff x="0" y="-66675"/>
            <a:chExt cx="5779848" cy="86017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317236" cy="793496"/>
            </a:xfrm>
            <a:custGeom>
              <a:avLst/>
              <a:gdLst/>
              <a:ahLst/>
              <a:cxnLst/>
              <a:rect l="l" t="t" r="r" b="b"/>
              <a:pathLst>
                <a:path w="5317236" h="793496">
                  <a:moveTo>
                    <a:pt x="0" y="0"/>
                  </a:moveTo>
                  <a:lnTo>
                    <a:pt x="5317236" y="0"/>
                  </a:lnTo>
                  <a:lnTo>
                    <a:pt x="5317236" y="793496"/>
                  </a:lnTo>
                  <a:lnTo>
                    <a:pt x="0" y="793496"/>
                  </a:lnTo>
                  <a:close/>
                </a:path>
              </a:pathLst>
            </a:custGeom>
            <a:solidFill>
              <a:srgbClr val="00B0F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5779848" cy="86011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r" rtl="1">
                <a:lnSpc>
                  <a:spcPts val="3600"/>
                </a:lnSpc>
              </a:pPr>
              <a:r>
                <a:rPr lang="fa-IR" sz="3000" spc="-1" dirty="0">
                  <a:solidFill>
                    <a:srgbClr val="FFFFFF"/>
                  </a:solidFill>
                  <a:latin typeface="Arial"/>
                  <a:cs typeface="B Nazanin" pitchFamily="2" charset="-78"/>
                </a:rPr>
                <a:t>چیزهایی که باید در نظر بگیرید</a:t>
              </a:r>
              <a:endParaRPr lang="en-US" sz="3000" spc="-1" dirty="0">
                <a:solidFill>
                  <a:srgbClr val="FFFFFF"/>
                </a:solidFill>
                <a:latin typeface="Arial"/>
                <a:cs typeface="B Nazanin" pitchFamily="2" charset="-78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52540" y="2664855"/>
            <a:ext cx="4462740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</a:pPr>
            <a:r>
              <a:rPr lang="fa-IR" sz="42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چیدمان</a:t>
            </a:r>
          </a:p>
          <a:p>
            <a:pPr algn="r" rtl="1">
              <a:lnSpc>
                <a:spcPts val="5040"/>
              </a:lnSpc>
            </a:pPr>
            <a:r>
              <a:rPr lang="fa-IR" sz="42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اسلاید متن را برای ارائه خود پاک کنید</a:t>
            </a:r>
            <a:endParaRPr lang="en-US" sz="4200" spc="-1" dirty="0">
              <a:solidFill>
                <a:srgbClr val="0070C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52540" y="5560980"/>
            <a:ext cx="5042700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0D0D0D"/>
                </a:solidFill>
                <a:latin typeface="Arial"/>
                <a:cs typeface="B Nazanin" pitchFamily="2" charset="-78"/>
              </a:rPr>
              <a:t>ارائه پاورپوینت مدرن را دریافت کنید که به زیبایی طراحی شده است. آسان برای تغییر رنگ، عکس و متن. شما به طور ساده می توانید مخاطبان خود را تحت تأثیر قرار دهید و به پیشنهادات خود جذابیت و جذابیت بی نظیری اضافه کنید.</a:t>
            </a:r>
          </a:p>
          <a:p>
            <a:pPr algn="r" rtl="1">
              <a:lnSpc>
                <a:spcPts val="2160"/>
              </a:lnSpc>
            </a:pPr>
            <a:endParaRPr lang="fa-IR" spc="-1" dirty="0">
              <a:solidFill>
                <a:srgbClr val="0D0D0D"/>
              </a:solidFill>
              <a:latin typeface="Arial"/>
              <a:cs typeface="B Nazanin" pitchFamily="2" charset="-78"/>
            </a:endParaRPr>
          </a:p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0D0D0D"/>
                </a:solidFill>
                <a:latin typeface="Arial"/>
                <a:cs typeface="B Nazanin" pitchFamily="2" charset="-78"/>
              </a:rPr>
              <a:t>آسان برای تغییر رنگ، عکس و متن. شما به راحتی می توانید مخاطبان خود را تحت تأثیر قرار دهید و به پیشنهادات خود جذابیت و جذابیت بی نظیری اضافه کنید..</a:t>
            </a:r>
            <a:endParaRPr lang="en-US" sz="1800" spc="-1" dirty="0">
              <a:solidFill>
                <a:srgbClr val="0D0D0D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97440" y="349524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نمونه کارها ساده</a:t>
            </a:r>
            <a:r>
              <a:rPr lang="en-US" sz="24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 </a:t>
            </a:r>
            <a:r>
              <a:rPr lang="fa-IR" sz="24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ارائه</a:t>
            </a:r>
            <a:endParaRPr lang="en-US" sz="2400" spc="-1" dirty="0">
              <a:solidFill>
                <a:srgbClr val="0070C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997440" y="397692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ارائه</a:t>
            </a:r>
            <a:endParaRPr lang="en-US" sz="2400" spc="-1" dirty="0">
              <a:solidFill>
                <a:srgbClr val="0070C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997440" y="542196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ارائه نمونه کارها</a:t>
            </a:r>
            <a:endParaRPr lang="en-US" sz="2400" spc="-1" dirty="0">
              <a:solidFill>
                <a:srgbClr val="0070C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997440" y="494028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نمونه کارها ساده</a:t>
            </a:r>
            <a:endParaRPr lang="en-US" sz="2400" spc="-1" dirty="0">
              <a:solidFill>
                <a:srgbClr val="0070C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997440" y="445860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نمونه کارها</a:t>
            </a:r>
            <a:endParaRPr lang="en-US" sz="2400" spc="-1" dirty="0">
              <a:solidFill>
                <a:srgbClr val="0070C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5255280" y="2299860"/>
            <a:ext cx="8102160" cy="8102160"/>
          </a:xfrm>
          <a:custGeom>
            <a:avLst/>
            <a:gdLst/>
            <a:ahLst/>
            <a:cxnLst/>
            <a:rect l="l" t="t" r="r" b="b"/>
            <a:pathLst>
              <a:path w="8102160" h="8102160">
                <a:moveTo>
                  <a:pt x="0" y="0"/>
                </a:moveTo>
                <a:lnTo>
                  <a:pt x="8102160" y="0"/>
                </a:lnTo>
                <a:lnTo>
                  <a:pt x="8102160" y="8102160"/>
                </a:lnTo>
                <a:lnTo>
                  <a:pt x="0" y="81021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80" cy="10287000"/>
            <a:chOff x="0" y="0"/>
            <a:chExt cx="24384240" cy="8134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8134604"/>
            </a:xfrm>
            <a:custGeom>
              <a:avLst/>
              <a:gdLst/>
              <a:ahLst/>
              <a:cxnLst/>
              <a:rect l="l" t="t" r="r" b="b"/>
              <a:pathLst>
                <a:path w="24384254" h="8134604">
                  <a:moveTo>
                    <a:pt x="0" y="0"/>
                  </a:moveTo>
                  <a:lnTo>
                    <a:pt x="24384254" y="0"/>
                  </a:lnTo>
                  <a:lnTo>
                    <a:pt x="24384254" y="8134604"/>
                  </a:lnTo>
                  <a:lnTo>
                    <a:pt x="0" y="8134604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515980" y="3202245"/>
            <a:ext cx="218124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640"/>
              </a:lnSpc>
            </a:pPr>
            <a:r>
              <a:rPr lang="en-US" sz="7200" spc="-1" dirty="0">
                <a:solidFill>
                  <a:srgbClr val="FFFFFF"/>
                </a:solidFill>
                <a:latin typeface="Arial Bold"/>
                <a:cs typeface="B Nazanin" pitchFamily="2" charset="-78"/>
              </a:rPr>
              <a:t>32%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178720" y="3609615"/>
            <a:ext cx="188424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FFFFFF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2100" spc="-1" dirty="0">
              <a:solidFill>
                <a:srgbClr val="FFFFFF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178720" y="4199100"/>
            <a:ext cx="188424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آسان برای تغییر رنگ، عکس و متن.</a:t>
            </a:r>
            <a:endParaRPr lang="en-US" sz="1800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544460" y="3849180"/>
            <a:ext cx="4029660" cy="1627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5755" lvl="1" indent="-162878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یک پاورپوینت ارائه شده دریافت کنید </a:t>
            </a:r>
          </a:p>
          <a:p>
            <a:pPr marL="325755" lvl="1" indent="-162878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یک </a:t>
            </a:r>
            <a:r>
              <a:rPr lang="fa-IR" sz="1800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پاورپوینت ارائه شده دریافت کنید</a:t>
            </a:r>
            <a:endParaRPr lang="en-US" sz="1800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z="1800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یک پاورپوینت ارائه شده دریافت کنید</a:t>
            </a:r>
            <a:endParaRPr lang="en-US" sz="1800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z="1800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یک پاورپوینت ارائه شده دریافت کنید</a:t>
            </a:r>
            <a:endParaRPr lang="en-US" sz="1800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392880" y="5418405"/>
            <a:ext cx="218124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640"/>
              </a:lnSpc>
            </a:pPr>
            <a:r>
              <a:rPr lang="en-US" sz="7200" spc="-1" dirty="0">
                <a:solidFill>
                  <a:srgbClr val="FFFFFF"/>
                </a:solidFill>
                <a:latin typeface="Arial Bold"/>
                <a:cs typeface="B Nazanin" pitchFamily="2" charset="-78"/>
              </a:rPr>
              <a:t>15%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27140" y="5825235"/>
            <a:ext cx="188424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FFFFFF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2100" spc="-1" dirty="0">
              <a:solidFill>
                <a:srgbClr val="FFFFFF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027140" y="6414720"/>
            <a:ext cx="188424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آسان برای تغییر رنگ، عکس و متن.</a:t>
            </a:r>
            <a:endParaRPr lang="en-US" sz="1800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572364" y="6065340"/>
            <a:ext cx="4973276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یک پاورپوینت ارائه شده دریافت کنید</a:t>
            </a:r>
          </a:p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z="1800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یک پاورپوینت ارائه شده دریافت کنید</a:t>
            </a:r>
            <a:endParaRPr lang="en-US" sz="1800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z="1800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یک پاورپوینت ارائه شده دریافت کنید</a:t>
            </a:r>
            <a:endParaRPr lang="en-US" sz="1800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643934" y="8715400"/>
            <a:ext cx="751104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128"/>
              </a:lnSpc>
            </a:pPr>
            <a:r>
              <a:rPr lang="fa-IR" sz="5400" spc="-1" dirty="0">
                <a:solidFill>
                  <a:srgbClr val="52AB33"/>
                </a:solidFill>
                <a:latin typeface="Arial Bold"/>
                <a:cs typeface="B Nazanin" pitchFamily="2" charset="-78"/>
              </a:rPr>
              <a:t>ارائه نمونه کارها</a:t>
            </a:r>
            <a:endParaRPr lang="en-US" sz="5400" spc="-1" dirty="0">
              <a:solidFill>
                <a:srgbClr val="52AB33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216620" y="3200580"/>
            <a:ext cx="5832000" cy="4735260"/>
          </a:xfrm>
          <a:custGeom>
            <a:avLst/>
            <a:gdLst/>
            <a:ahLst/>
            <a:cxnLst/>
            <a:rect l="l" t="t" r="r" b="b"/>
            <a:pathLst>
              <a:path w="5832000" h="4735260">
                <a:moveTo>
                  <a:pt x="0" y="0"/>
                </a:moveTo>
                <a:lnTo>
                  <a:pt x="5832000" y="0"/>
                </a:lnTo>
                <a:lnTo>
                  <a:pt x="5832000" y="4735260"/>
                </a:lnTo>
                <a:lnTo>
                  <a:pt x="0" y="47352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" r="-3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60" y="509220"/>
            <a:ext cx="18283320" cy="1097820"/>
            <a:chOff x="0" y="0"/>
            <a:chExt cx="24377760" cy="1463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777" cy="1463802"/>
            </a:xfrm>
            <a:custGeom>
              <a:avLst/>
              <a:gdLst/>
              <a:ahLst/>
              <a:cxnLst/>
              <a:rect l="l" t="t" r="r" b="b"/>
              <a:pathLst>
                <a:path w="24377777" h="1463802">
                  <a:moveTo>
                    <a:pt x="0" y="0"/>
                  </a:moveTo>
                  <a:lnTo>
                    <a:pt x="24377777" y="0"/>
                  </a:lnTo>
                  <a:lnTo>
                    <a:pt x="24377777" y="1463802"/>
                  </a:lnTo>
                  <a:lnTo>
                    <a:pt x="0" y="1463802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173400" y="4661880"/>
            <a:ext cx="52570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165300" y="4246080"/>
            <a:ext cx="52570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 Bold"/>
                <a:cs typeface="B Nazanin" pitchFamily="2" charset="-78"/>
              </a:rPr>
              <a:t>متن شما در اینجا</a:t>
            </a:r>
            <a:endParaRPr lang="en-US" sz="1800" spc="-1" dirty="0">
              <a:solidFill>
                <a:srgbClr val="00000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46680" y="2902020"/>
            <a:ext cx="52570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38580" y="2486220"/>
            <a:ext cx="52570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 Bold"/>
                <a:cs typeface="B Nazanin" pitchFamily="2" charset="-78"/>
              </a:rPr>
              <a:t>متن شما در اینجا</a:t>
            </a:r>
            <a:endParaRPr lang="en-US" sz="1800" spc="-1" dirty="0">
              <a:solidFill>
                <a:srgbClr val="00000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173400" y="6381240"/>
            <a:ext cx="52570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165300" y="5965980"/>
            <a:ext cx="52570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 Bold"/>
                <a:cs typeface="B Nazanin" pitchFamily="2" charset="-78"/>
              </a:rPr>
              <a:t>متن شما در اینجا</a:t>
            </a:r>
            <a:endParaRPr lang="en-US" sz="1800" spc="-1" dirty="0">
              <a:solidFill>
                <a:srgbClr val="00000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46680" y="8101140"/>
            <a:ext cx="52570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38580" y="7685340"/>
            <a:ext cx="52570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 Bold"/>
                <a:cs typeface="B Nazanin" pitchFamily="2" charset="-78"/>
              </a:rPr>
              <a:t>متن شما در اینجا</a:t>
            </a:r>
            <a:endParaRPr lang="en-US" sz="1800" spc="-1" dirty="0">
              <a:solidFill>
                <a:srgbClr val="000000"/>
              </a:solidFill>
              <a:latin typeface="Arial Bold"/>
              <a:cs typeface="B Nazanin" pitchFamily="2" charset="-78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0" y="9668700"/>
            <a:ext cx="18288180" cy="618300"/>
            <a:chOff x="0" y="0"/>
            <a:chExt cx="24384240" cy="824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254" cy="824357"/>
            </a:xfrm>
            <a:custGeom>
              <a:avLst/>
              <a:gdLst/>
              <a:ahLst/>
              <a:cxnLst/>
              <a:rect l="l" t="t" r="r" b="b"/>
              <a:pathLst>
                <a:path w="24384254" h="824357">
                  <a:moveTo>
                    <a:pt x="0" y="0"/>
                  </a:moveTo>
                  <a:lnTo>
                    <a:pt x="24384254" y="0"/>
                  </a:lnTo>
                  <a:lnTo>
                    <a:pt x="24384254" y="824357"/>
                  </a:lnTo>
                  <a:lnTo>
                    <a:pt x="0" y="824357"/>
                  </a:lnTo>
                  <a:close/>
                </a:path>
              </a:pathLst>
            </a:custGeom>
            <a:solidFill>
              <a:srgbClr val="948A54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576900" y="497790"/>
            <a:ext cx="17177040" cy="1014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98"/>
              </a:lnSpc>
            </a:pPr>
            <a:r>
              <a:rPr lang="fa-IR" sz="7128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سبک اینفوگرافیک</a:t>
            </a:r>
            <a:endParaRPr lang="en-US" sz="7128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-1119960" y="598860"/>
            <a:ext cx="12242340" cy="9688140"/>
          </a:xfrm>
          <a:custGeom>
            <a:avLst/>
            <a:gdLst/>
            <a:ahLst/>
            <a:cxnLst/>
            <a:rect l="l" t="t" r="r" b="b"/>
            <a:pathLst>
              <a:path w="12242340" h="9688140">
                <a:moveTo>
                  <a:pt x="0" y="0"/>
                </a:moveTo>
                <a:lnTo>
                  <a:pt x="12242340" y="0"/>
                </a:lnTo>
                <a:lnTo>
                  <a:pt x="12242340" y="9688140"/>
                </a:lnTo>
                <a:lnTo>
                  <a:pt x="0" y="96881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3" b="-33"/>
            </a:stretch>
          </a:blipFill>
        </p:spPr>
      </p:sp>
      <p:sp>
        <p:nvSpPr>
          <p:cNvPr id="16" name="AutoShape 16"/>
          <p:cNvSpPr/>
          <p:nvPr/>
        </p:nvSpPr>
        <p:spPr>
          <a:xfrm rot="10685116">
            <a:off x="7230688" y="2875620"/>
            <a:ext cx="2585884" cy="0"/>
          </a:xfrm>
          <a:prstGeom prst="line">
            <a:avLst/>
          </a:prstGeom>
          <a:ln w="47625" cap="rnd">
            <a:solidFill>
              <a:srgbClr val="0070C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7" name="AutoShape 17"/>
          <p:cNvSpPr/>
          <p:nvPr/>
        </p:nvSpPr>
        <p:spPr>
          <a:xfrm rot="10730926">
            <a:off x="7230976" y="4779660"/>
            <a:ext cx="4300348" cy="0"/>
          </a:xfrm>
          <a:prstGeom prst="line">
            <a:avLst/>
          </a:prstGeom>
          <a:ln w="47625" cap="rnd">
            <a:solidFill>
              <a:srgbClr val="0070C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8" name="AutoShape 18"/>
          <p:cNvSpPr/>
          <p:nvPr/>
        </p:nvSpPr>
        <p:spPr>
          <a:xfrm rot="10688986">
            <a:off x="9100192" y="6147480"/>
            <a:ext cx="2676015" cy="0"/>
          </a:xfrm>
          <a:prstGeom prst="line">
            <a:avLst/>
          </a:prstGeom>
          <a:ln w="47625" cap="rnd">
            <a:solidFill>
              <a:srgbClr val="0070C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9" name="AutoShape 19"/>
          <p:cNvSpPr/>
          <p:nvPr/>
        </p:nvSpPr>
        <p:spPr>
          <a:xfrm rot="10474926">
            <a:off x="9098846" y="7866840"/>
            <a:ext cx="915068" cy="0"/>
          </a:xfrm>
          <a:prstGeom prst="line">
            <a:avLst/>
          </a:prstGeom>
          <a:ln w="47625" cap="rnd">
            <a:solidFill>
              <a:srgbClr val="0070C0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60" y="509220"/>
            <a:ext cx="18283320" cy="1097820"/>
            <a:chOff x="0" y="0"/>
            <a:chExt cx="24377760" cy="1463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777" cy="1463802"/>
            </a:xfrm>
            <a:custGeom>
              <a:avLst/>
              <a:gdLst/>
              <a:ahLst/>
              <a:cxnLst/>
              <a:rect l="l" t="t" r="r" b="b"/>
              <a:pathLst>
                <a:path w="24377777" h="1463802">
                  <a:moveTo>
                    <a:pt x="0" y="0"/>
                  </a:moveTo>
                  <a:lnTo>
                    <a:pt x="24377777" y="0"/>
                  </a:lnTo>
                  <a:lnTo>
                    <a:pt x="24377777" y="1463802"/>
                  </a:lnTo>
                  <a:lnTo>
                    <a:pt x="0" y="1463802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214514" y="500030"/>
            <a:ext cx="11610276" cy="1014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698"/>
              </a:lnSpc>
            </a:pPr>
            <a:r>
              <a:rPr lang="fa-IR" sz="7128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سبک اینفوگرافیک</a:t>
            </a:r>
            <a:endParaRPr lang="en-US" sz="7128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571572" y="2714608"/>
            <a:ext cx="3090960" cy="3090960"/>
            <a:chOff x="0" y="0"/>
            <a:chExt cx="4121280" cy="4121280"/>
          </a:xfrm>
        </p:grpSpPr>
        <p:sp>
          <p:nvSpPr>
            <p:cNvPr id="6" name="Freeform 6"/>
            <p:cNvSpPr/>
            <p:nvPr/>
          </p:nvSpPr>
          <p:spPr>
            <a:xfrm>
              <a:off x="0" y="-4191"/>
              <a:ext cx="4129532" cy="4137660"/>
            </a:xfrm>
            <a:custGeom>
              <a:avLst/>
              <a:gdLst/>
              <a:ahLst/>
              <a:cxnLst/>
              <a:rect l="l" t="t" r="r" b="b"/>
              <a:pathLst>
                <a:path w="4129532" h="4137660">
                  <a:moveTo>
                    <a:pt x="0" y="2064893"/>
                  </a:moveTo>
                  <a:cubicBezTo>
                    <a:pt x="0" y="929640"/>
                    <a:pt x="918083" y="8382"/>
                    <a:pt x="2053209" y="4191"/>
                  </a:cubicBezTo>
                  <a:cubicBezTo>
                    <a:pt x="3188335" y="0"/>
                    <a:pt x="4113022" y="914781"/>
                    <a:pt x="4121277" y="2049907"/>
                  </a:cubicBezTo>
                  <a:cubicBezTo>
                    <a:pt x="4129532" y="3185033"/>
                    <a:pt x="3218180" y="4113022"/>
                    <a:pt x="2083181" y="4125341"/>
                  </a:cubicBezTo>
                  <a:cubicBezTo>
                    <a:pt x="948182" y="4137660"/>
                    <a:pt x="16764" y="3229864"/>
                    <a:pt x="254" y="2094738"/>
                  </a:cubicBezTo>
                  <a:close/>
                </a:path>
              </a:pathLst>
            </a:custGeom>
            <a:solidFill>
              <a:srgbClr val="5C9752">
                <a:alpha val="77647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247100" y="2711340"/>
            <a:ext cx="3090960" cy="3090960"/>
            <a:chOff x="0" y="0"/>
            <a:chExt cx="4121280" cy="4121280"/>
          </a:xfrm>
        </p:grpSpPr>
        <p:sp>
          <p:nvSpPr>
            <p:cNvPr id="8" name="Freeform 8"/>
            <p:cNvSpPr/>
            <p:nvPr/>
          </p:nvSpPr>
          <p:spPr>
            <a:xfrm>
              <a:off x="0" y="-4191"/>
              <a:ext cx="4129532" cy="4137660"/>
            </a:xfrm>
            <a:custGeom>
              <a:avLst/>
              <a:gdLst/>
              <a:ahLst/>
              <a:cxnLst/>
              <a:rect l="l" t="t" r="r" b="b"/>
              <a:pathLst>
                <a:path w="4129532" h="4137660">
                  <a:moveTo>
                    <a:pt x="0" y="2064893"/>
                  </a:moveTo>
                  <a:cubicBezTo>
                    <a:pt x="0" y="929640"/>
                    <a:pt x="918083" y="8382"/>
                    <a:pt x="2053209" y="4191"/>
                  </a:cubicBezTo>
                  <a:cubicBezTo>
                    <a:pt x="3188335" y="0"/>
                    <a:pt x="4113022" y="914781"/>
                    <a:pt x="4121277" y="2049907"/>
                  </a:cubicBezTo>
                  <a:cubicBezTo>
                    <a:pt x="4129532" y="3185033"/>
                    <a:pt x="3218180" y="4113022"/>
                    <a:pt x="2083181" y="4125341"/>
                  </a:cubicBezTo>
                  <a:cubicBezTo>
                    <a:pt x="948182" y="4137660"/>
                    <a:pt x="16764" y="3229864"/>
                    <a:pt x="254" y="2094738"/>
                  </a:cubicBezTo>
                  <a:close/>
                </a:path>
              </a:pathLst>
            </a:custGeom>
            <a:solidFill>
              <a:srgbClr val="ECAE4D">
                <a:alpha val="77647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6933600" y="2711340"/>
            <a:ext cx="3090960" cy="3090960"/>
            <a:chOff x="0" y="0"/>
            <a:chExt cx="4121280" cy="4121280"/>
          </a:xfrm>
        </p:grpSpPr>
        <p:sp>
          <p:nvSpPr>
            <p:cNvPr id="10" name="Freeform 10"/>
            <p:cNvSpPr/>
            <p:nvPr/>
          </p:nvSpPr>
          <p:spPr>
            <a:xfrm>
              <a:off x="0" y="-4191"/>
              <a:ext cx="4129532" cy="4137660"/>
            </a:xfrm>
            <a:custGeom>
              <a:avLst/>
              <a:gdLst/>
              <a:ahLst/>
              <a:cxnLst/>
              <a:rect l="l" t="t" r="r" b="b"/>
              <a:pathLst>
                <a:path w="4129532" h="4137660">
                  <a:moveTo>
                    <a:pt x="0" y="2064893"/>
                  </a:moveTo>
                  <a:cubicBezTo>
                    <a:pt x="0" y="929640"/>
                    <a:pt x="918083" y="8382"/>
                    <a:pt x="2053209" y="4191"/>
                  </a:cubicBezTo>
                  <a:cubicBezTo>
                    <a:pt x="3188335" y="0"/>
                    <a:pt x="4113022" y="914781"/>
                    <a:pt x="4121277" y="2049907"/>
                  </a:cubicBezTo>
                  <a:cubicBezTo>
                    <a:pt x="4129532" y="3185033"/>
                    <a:pt x="3218180" y="4113022"/>
                    <a:pt x="2083181" y="4125341"/>
                  </a:cubicBezTo>
                  <a:cubicBezTo>
                    <a:pt x="948182" y="4137660"/>
                    <a:pt x="16764" y="3229864"/>
                    <a:pt x="254" y="2094738"/>
                  </a:cubicBezTo>
                  <a:close/>
                </a:path>
              </a:pathLst>
            </a:custGeom>
            <a:solidFill>
              <a:srgbClr val="5C9752">
                <a:alpha val="77647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620640" y="2711340"/>
            <a:ext cx="3090960" cy="3090960"/>
            <a:chOff x="0" y="0"/>
            <a:chExt cx="4121280" cy="4121280"/>
          </a:xfrm>
        </p:grpSpPr>
        <p:sp>
          <p:nvSpPr>
            <p:cNvPr id="12" name="Freeform 12"/>
            <p:cNvSpPr/>
            <p:nvPr/>
          </p:nvSpPr>
          <p:spPr>
            <a:xfrm>
              <a:off x="0" y="-4191"/>
              <a:ext cx="4129532" cy="4137660"/>
            </a:xfrm>
            <a:custGeom>
              <a:avLst/>
              <a:gdLst/>
              <a:ahLst/>
              <a:cxnLst/>
              <a:rect l="l" t="t" r="r" b="b"/>
              <a:pathLst>
                <a:path w="4129532" h="4137660">
                  <a:moveTo>
                    <a:pt x="0" y="2064893"/>
                  </a:moveTo>
                  <a:cubicBezTo>
                    <a:pt x="0" y="929640"/>
                    <a:pt x="918083" y="8382"/>
                    <a:pt x="2053209" y="4191"/>
                  </a:cubicBezTo>
                  <a:cubicBezTo>
                    <a:pt x="3188335" y="0"/>
                    <a:pt x="4113022" y="914781"/>
                    <a:pt x="4121277" y="2049907"/>
                  </a:cubicBezTo>
                  <a:cubicBezTo>
                    <a:pt x="4129532" y="3185033"/>
                    <a:pt x="3218180" y="4113022"/>
                    <a:pt x="2083181" y="4125341"/>
                  </a:cubicBezTo>
                  <a:cubicBezTo>
                    <a:pt x="948182" y="4137660"/>
                    <a:pt x="16764" y="3229864"/>
                    <a:pt x="254" y="2094738"/>
                  </a:cubicBezTo>
                  <a:close/>
                </a:path>
              </a:pathLst>
            </a:custGeom>
            <a:solidFill>
              <a:srgbClr val="ECAE4D">
                <a:alpha val="77647"/>
              </a:srgbClr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560060" y="6041040"/>
            <a:ext cx="476424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1E1C11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1800" spc="-1" dirty="0">
              <a:solidFill>
                <a:srgbClr val="1E1C11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0060" y="6423900"/>
            <a:ext cx="476424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1E1C11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کنید.آسان برای تغییر رنگ، عکس و متن.</a:t>
            </a:r>
            <a:r>
              <a:rPr lang="en-US" sz="1800" spc="-1" dirty="0">
                <a:solidFill>
                  <a:srgbClr val="1E1C11"/>
                </a:solidFill>
                <a:latin typeface="Arial"/>
                <a:cs typeface="B Nazanin" pitchFamily="2" charset="-78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0" y="5583135"/>
            <a:ext cx="129600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en-US" sz="8100" spc="-1" dirty="0">
                <a:solidFill>
                  <a:srgbClr val="52AB33"/>
                </a:solidFill>
                <a:latin typeface="Arial Bold"/>
                <a:cs typeface="B Nazanin" pitchFamily="2" charset="-78"/>
              </a:rPr>
              <a:t>01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60060" y="7883520"/>
            <a:ext cx="476424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1E1C11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1800" spc="-1" dirty="0">
              <a:solidFill>
                <a:srgbClr val="1E1C11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60060" y="8265840"/>
            <a:ext cx="476424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1E1C11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کنید.آسان برای تغییر رنگ، عکس و متن.</a:t>
            </a:r>
            <a:r>
              <a:rPr lang="en-US" sz="1800" spc="-1" dirty="0">
                <a:solidFill>
                  <a:srgbClr val="1E1C11"/>
                </a:solidFill>
                <a:latin typeface="Arial"/>
                <a:cs typeface="B Nazanin" pitchFamily="2" charset="-78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0" y="7102695"/>
            <a:ext cx="129600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en-US" sz="8100" spc="-1" dirty="0">
                <a:solidFill>
                  <a:srgbClr val="52AB33"/>
                </a:solidFill>
                <a:latin typeface="Arial Bold"/>
                <a:cs typeface="B Nazanin" pitchFamily="2" charset="-78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359200" y="6112320"/>
            <a:ext cx="476424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1E1C11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1800" spc="-1" dirty="0">
              <a:solidFill>
                <a:srgbClr val="1E1C11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359200" y="6495180"/>
            <a:ext cx="476424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1E1C11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کنید.آسان برای تغییر رنگ، عکس و متن.</a:t>
            </a:r>
            <a:r>
              <a:rPr lang="en-US" sz="1800" spc="-1" dirty="0">
                <a:solidFill>
                  <a:srgbClr val="1E1C11"/>
                </a:solidFill>
                <a:latin typeface="Arial"/>
                <a:cs typeface="B Nazanin" pitchFamily="2" charset="-78"/>
              </a:rPr>
              <a:t>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818040" y="5644695"/>
            <a:ext cx="129600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en-US" sz="8100" spc="-1" dirty="0">
                <a:solidFill>
                  <a:srgbClr val="52AB33"/>
                </a:solidFill>
                <a:latin typeface="Arial Bold"/>
                <a:cs typeface="B Nazanin" pitchFamily="2" charset="-78"/>
              </a:rPr>
              <a:t>02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78100" y="7945620"/>
            <a:ext cx="476424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1E1C11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1800" spc="-1" dirty="0">
              <a:solidFill>
                <a:srgbClr val="1E1C11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378100" y="8327940"/>
            <a:ext cx="476424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1E1C11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کنید.آسان برای تغییر رنگ، عکس و متن.</a:t>
            </a:r>
            <a:r>
              <a:rPr lang="en-US" sz="1800" spc="-1" dirty="0">
                <a:solidFill>
                  <a:srgbClr val="1E1C11"/>
                </a:solidFill>
                <a:latin typeface="Arial"/>
                <a:cs typeface="B Nazanin" pitchFamily="2" charset="-78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818040" y="7164795"/>
            <a:ext cx="129600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en-US" sz="8100" spc="-1" dirty="0">
                <a:solidFill>
                  <a:srgbClr val="52AB33"/>
                </a:solidFill>
                <a:latin typeface="Arial Bold"/>
                <a:cs typeface="B Nazanin" pitchFamily="2" charset="-78"/>
              </a:rPr>
              <a:t>04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85886" y="4571996"/>
            <a:ext cx="21882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FFFFFF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2100" spc="-1" dirty="0">
              <a:solidFill>
                <a:srgbClr val="FFFFFF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643406" y="4571996"/>
            <a:ext cx="21882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FFFFFF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2100" spc="-1" dirty="0">
              <a:solidFill>
                <a:srgbClr val="FFFFFF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286612" y="4500558"/>
            <a:ext cx="21882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FFFFFF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2100" spc="-1" dirty="0">
              <a:solidFill>
                <a:srgbClr val="FFFFFF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072694" y="4500558"/>
            <a:ext cx="21882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FFFFFF"/>
                </a:solidFill>
                <a:latin typeface="Arial Bold"/>
                <a:cs typeface="B Nazanin" pitchFamily="2" charset="-78"/>
              </a:rPr>
              <a:t>محتوا در اینجا</a:t>
            </a:r>
            <a:endParaRPr lang="en-US" sz="2100" spc="-1" dirty="0">
              <a:solidFill>
                <a:srgbClr val="FFFFFF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8087040" y="3273480"/>
            <a:ext cx="804600" cy="1180980"/>
          </a:xfrm>
          <a:custGeom>
            <a:avLst/>
            <a:gdLst/>
            <a:ahLst/>
            <a:cxnLst/>
            <a:rect l="l" t="t" r="r" b="b"/>
            <a:pathLst>
              <a:path w="804600" h="1180980">
                <a:moveTo>
                  <a:pt x="0" y="0"/>
                </a:moveTo>
                <a:lnTo>
                  <a:pt x="804600" y="0"/>
                </a:lnTo>
                <a:lnTo>
                  <a:pt x="804600" y="1180980"/>
                </a:lnTo>
                <a:lnTo>
                  <a:pt x="0" y="11809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2867940" y="3339900"/>
            <a:ext cx="804600" cy="1181520"/>
          </a:xfrm>
          <a:custGeom>
            <a:avLst/>
            <a:gdLst/>
            <a:ahLst/>
            <a:cxnLst/>
            <a:rect l="l" t="t" r="r" b="b"/>
            <a:pathLst>
              <a:path w="804600" h="1181520">
                <a:moveTo>
                  <a:pt x="0" y="0"/>
                </a:moveTo>
                <a:lnTo>
                  <a:pt x="804600" y="0"/>
                </a:lnTo>
                <a:lnTo>
                  <a:pt x="804600" y="1181520"/>
                </a:lnTo>
                <a:lnTo>
                  <a:pt x="0" y="11815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5424840" y="3235140"/>
            <a:ext cx="804600" cy="1181520"/>
          </a:xfrm>
          <a:custGeom>
            <a:avLst/>
            <a:gdLst/>
            <a:ahLst/>
            <a:cxnLst/>
            <a:rect l="l" t="t" r="r" b="b"/>
            <a:pathLst>
              <a:path w="804600" h="1181520">
                <a:moveTo>
                  <a:pt x="0" y="0"/>
                </a:moveTo>
                <a:lnTo>
                  <a:pt x="804600" y="0"/>
                </a:lnTo>
                <a:lnTo>
                  <a:pt x="804600" y="1181520"/>
                </a:lnTo>
                <a:lnTo>
                  <a:pt x="0" y="11815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0787040" y="3166560"/>
            <a:ext cx="804600" cy="1180980"/>
          </a:xfrm>
          <a:custGeom>
            <a:avLst/>
            <a:gdLst/>
            <a:ahLst/>
            <a:cxnLst/>
            <a:rect l="l" t="t" r="r" b="b"/>
            <a:pathLst>
              <a:path w="804600" h="1180980">
                <a:moveTo>
                  <a:pt x="0" y="0"/>
                </a:moveTo>
                <a:lnTo>
                  <a:pt x="804600" y="0"/>
                </a:lnTo>
                <a:lnTo>
                  <a:pt x="804600" y="1180980"/>
                </a:lnTo>
                <a:lnTo>
                  <a:pt x="0" y="11809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2154320" y="0"/>
            <a:ext cx="6133860" cy="10287000"/>
          </a:xfrm>
          <a:custGeom>
            <a:avLst/>
            <a:gdLst/>
            <a:ahLst/>
            <a:cxnLst/>
            <a:rect l="l" t="t" r="r" b="b"/>
            <a:pathLst>
              <a:path w="6133860" h="10287000">
                <a:moveTo>
                  <a:pt x="0" y="0"/>
                </a:moveTo>
                <a:lnTo>
                  <a:pt x="6133860" y="0"/>
                </a:lnTo>
                <a:lnTo>
                  <a:pt x="61338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21914" b="-21914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180" cy="10287000"/>
            <a:chOff x="0" y="0"/>
            <a:chExt cx="2438424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254" cy="13716000"/>
            </a:xfrm>
            <a:custGeom>
              <a:avLst/>
              <a:gdLst/>
              <a:ahLst/>
              <a:cxnLst/>
              <a:rect l="l" t="t" r="r" b="b"/>
              <a:pathLst>
                <a:path w="24384254" h="13716000">
                  <a:moveTo>
                    <a:pt x="0" y="0"/>
                  </a:moveTo>
                  <a:lnTo>
                    <a:pt x="24384254" y="0"/>
                  </a:lnTo>
                  <a:lnTo>
                    <a:pt x="2438425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0"/>
            <a:ext cx="18288180" cy="1041120"/>
          </a:xfrm>
          <a:custGeom>
            <a:avLst/>
            <a:gdLst/>
            <a:ahLst/>
            <a:cxnLst/>
            <a:rect l="l" t="t" r="r" b="b"/>
            <a:pathLst>
              <a:path w="18288180" h="1041120">
                <a:moveTo>
                  <a:pt x="0" y="0"/>
                </a:moveTo>
                <a:lnTo>
                  <a:pt x="18288180" y="0"/>
                </a:lnTo>
                <a:lnTo>
                  <a:pt x="18288180" y="1041120"/>
                </a:lnTo>
                <a:lnTo>
                  <a:pt x="0" y="104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555600" y="3534300"/>
            <a:ext cx="5242320" cy="6752700"/>
          </a:xfrm>
          <a:custGeom>
            <a:avLst/>
            <a:gdLst/>
            <a:ahLst/>
            <a:cxnLst/>
            <a:rect l="l" t="t" r="r" b="b"/>
            <a:pathLst>
              <a:path w="5242320" h="6752700">
                <a:moveTo>
                  <a:pt x="0" y="0"/>
                </a:moveTo>
                <a:lnTo>
                  <a:pt x="5242320" y="0"/>
                </a:lnTo>
                <a:lnTo>
                  <a:pt x="5242320" y="6752700"/>
                </a:lnTo>
                <a:lnTo>
                  <a:pt x="0" y="67527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169440" y="579600"/>
            <a:ext cx="11659320" cy="121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504"/>
              </a:lnSpc>
            </a:pPr>
            <a:r>
              <a:rPr lang="fa-IR" sz="7200" spc="-1" dirty="0">
                <a:solidFill>
                  <a:srgbClr val="17375E"/>
                </a:solidFill>
                <a:latin typeface="Arial Bold"/>
                <a:cs typeface="B Nazanin" pitchFamily="2" charset="-78"/>
              </a:rPr>
              <a:t>اینفوگرافیک ستون</a:t>
            </a:r>
            <a:endParaRPr lang="en-US" sz="7200" spc="-1" dirty="0">
              <a:solidFill>
                <a:srgbClr val="17375E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14316" y="4357682"/>
            <a:ext cx="5967180" cy="410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80"/>
              </a:lnSpc>
            </a:pPr>
            <a:r>
              <a:rPr lang="fa-IR" sz="165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شما به راحتی می توانید مخاطبان خود را تحت تاثیر قرار دهید و به پیشنهادات خود جذابیت و جذابیت بی نظیری اضافه کنید.تغییر رنگ ها، عکس ها آسان است و این الگو زمان، پول و شهرت شما را تغییر می دهد. شما به راحتی می توانید مخاطبان خود را تحت تأثیر قرار دهید و به پیشنهادات خود جذابیت و جذابیت بی نظیری اضافه کنید.آسان برای تغییر رنگ، عکس و متن.</a:t>
            </a:r>
          </a:p>
          <a:p>
            <a:pPr algn="ctr" rtl="1">
              <a:lnSpc>
                <a:spcPts val="1980"/>
              </a:lnSpc>
            </a:pPr>
            <a:endParaRPr lang="fa-IR" sz="165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  <a:p>
            <a:pPr algn="ctr" rtl="1">
              <a:lnSpc>
                <a:spcPts val="1980"/>
              </a:lnSpc>
            </a:pPr>
            <a:r>
              <a:rPr lang="fa-IR" sz="165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ارائه پاورپوینت مدرن را دریافت کنید که به زیبایی طراحی شده است. من امیدوارم و معتقدم که این الگو زمان، پول و اعتبار شما را جلب کند.</a:t>
            </a:r>
          </a:p>
          <a:p>
            <a:pPr algn="ctr" rtl="1">
              <a:lnSpc>
                <a:spcPts val="1980"/>
              </a:lnSpc>
            </a:pPr>
            <a:endParaRPr lang="fa-IR" sz="165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  <a:p>
            <a:pPr algn="ctr" rtl="1">
              <a:lnSpc>
                <a:spcPts val="1980"/>
              </a:lnSpc>
            </a:pPr>
            <a:r>
              <a:rPr lang="fa-IR" sz="165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آسان برای تغییر، عکس و متن. شما به راحتی می توانید مخاطبان خود را تحت تأثیر قرار دهید و به پیشنهادات خود جذابیت و جذابیت بی نظیری اضافه کنید.آسان برای تغییر رنگ، عکس و متن.</a:t>
            </a:r>
          </a:p>
          <a:p>
            <a:pPr algn="ctr" rtl="1">
              <a:lnSpc>
                <a:spcPts val="1980"/>
              </a:lnSpc>
            </a:pPr>
            <a:endParaRPr lang="fa-IR" sz="165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  <a:p>
            <a:pPr algn="ctr" rtl="1">
              <a:lnSpc>
                <a:spcPts val="1980"/>
              </a:lnSpc>
            </a:pPr>
            <a:r>
              <a:rPr lang="fa-IR" sz="165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من امیدوارم و معتقدم که این الگو زمان، پول و اعتبار شما را جلب کند. شما به راحت می توانید مخاطبان خود را تحت تاثیر قرار دهید و به پیشنهادات خود جذابیت و جذابیت بی نظیری اضافه کنید.</a:t>
            </a:r>
            <a:endParaRPr lang="en-US" sz="165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57258" y="3643302"/>
            <a:ext cx="443790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-1" dirty="0">
                <a:solidFill>
                  <a:srgbClr val="948A54"/>
                </a:solidFill>
                <a:latin typeface="Arial Bold"/>
                <a:cs typeface="B Nazanin" pitchFamily="2" charset="-78"/>
              </a:rPr>
              <a:t>متن شما در اینجا</a:t>
            </a:r>
            <a:endParaRPr lang="en-US" sz="2700" spc="-1" dirty="0">
              <a:solidFill>
                <a:srgbClr val="948A54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124720" y="4193160"/>
            <a:ext cx="5967180" cy="383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80"/>
              </a:lnSpc>
            </a:pPr>
            <a:r>
              <a:rPr lang="fa-IR" sz="165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شما به راحتی می توانید مخاطبان خود را تحت تاثیر قرار دهید و به پیشنهادات خود جذابیت و جذابیت بی نظیری اضافه کنید.تغییر رنگ ها، عکس ها آسان است و این الگو زمان، پول و شهرت شما را تغییر می دهد. شما به راحتی می توانید مخاطبان خود را تحت تأثیر قرار دهید و به پیشنهادات خود جذابیت و جذابیت بی نظیری اضافه کنید.آسان برای تغییر رنگ، عکس و متن.</a:t>
            </a:r>
          </a:p>
          <a:p>
            <a:pPr algn="ctr" rtl="1">
              <a:lnSpc>
                <a:spcPts val="1980"/>
              </a:lnSpc>
            </a:pPr>
            <a:endParaRPr lang="fa-IR" sz="165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  <a:p>
            <a:pPr algn="ctr" rtl="1">
              <a:lnSpc>
                <a:spcPts val="1980"/>
              </a:lnSpc>
            </a:pPr>
            <a:r>
              <a:rPr lang="fa-IR" sz="165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ارائه پاورپوینت مدرن را دریافت کنید که به زیبایی طراحی شده است. من امیدوارم و معتقدم که این الگو زمان، پول و اعتبار شما را جلب کند.</a:t>
            </a:r>
          </a:p>
          <a:p>
            <a:pPr algn="ctr" rtl="1">
              <a:lnSpc>
                <a:spcPts val="1980"/>
              </a:lnSpc>
            </a:pPr>
            <a:endParaRPr lang="fa-IR" sz="165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  <a:p>
            <a:pPr algn="ctr" rtl="1">
              <a:lnSpc>
                <a:spcPts val="1980"/>
              </a:lnSpc>
            </a:pPr>
            <a:r>
              <a:rPr lang="fa-IR" sz="165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آسان برای تغییر، عکس و متن. شما به راحتی می توانید مخاطبان خود را تحت تأثیر قرار دهید و به پیشنهادات خود جذابیت و جذابیت بی نظیری اضافه کنید.آسان برای تغییر رنگ، عکس و متن.</a:t>
            </a:r>
          </a:p>
          <a:p>
            <a:pPr algn="ctr" rtl="1">
              <a:lnSpc>
                <a:spcPts val="1980"/>
              </a:lnSpc>
            </a:pPr>
            <a:endParaRPr lang="fa-IR" sz="165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  <a:p>
            <a:pPr algn="ctr" rtl="1">
              <a:lnSpc>
                <a:spcPts val="1980"/>
              </a:lnSpc>
            </a:pPr>
            <a:r>
              <a:rPr lang="fa-IR" sz="165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من امیدوارم و معتقدم که این الگو زمان، پول و اعتبار شما را جلب کند. شما به راحت می توانید مخاطبان خود را تحت تاثیر قرار دهید و.</a:t>
            </a:r>
            <a:endParaRPr lang="en-US" sz="165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889360" y="3522870"/>
            <a:ext cx="443790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-1" dirty="0">
                <a:solidFill>
                  <a:srgbClr val="948A54"/>
                </a:solidFill>
                <a:latin typeface="Arial Bold"/>
                <a:cs typeface="B Nazanin" pitchFamily="2" charset="-78"/>
              </a:rPr>
              <a:t>متن شما در اینجا</a:t>
            </a:r>
            <a:endParaRPr lang="en-US" sz="2700" spc="-1" dirty="0">
              <a:solidFill>
                <a:srgbClr val="948A54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7320240" y="4882680"/>
            <a:ext cx="3899880" cy="5404320"/>
          </a:xfrm>
          <a:custGeom>
            <a:avLst/>
            <a:gdLst/>
            <a:ahLst/>
            <a:cxnLst/>
            <a:rect l="l" t="t" r="r" b="b"/>
            <a:pathLst>
              <a:path w="3899880" h="5404320">
                <a:moveTo>
                  <a:pt x="0" y="0"/>
                </a:moveTo>
                <a:lnTo>
                  <a:pt x="3899880" y="0"/>
                </a:lnTo>
                <a:lnTo>
                  <a:pt x="3899880" y="5404320"/>
                </a:lnTo>
                <a:lnTo>
                  <a:pt x="0" y="54043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1" r="-41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9" b="-10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71770" y="1285848"/>
            <a:ext cx="12702600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40"/>
              </a:lnSpc>
            </a:pPr>
            <a:endParaRPr lang="en-US" sz="13200" spc="-1" dirty="0">
              <a:solidFill>
                <a:srgbClr val="FFFFFF"/>
              </a:solidFill>
              <a:latin typeface="Arial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771520" y="8523203"/>
            <a:ext cx="6744600" cy="94839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5759"/>
              </a:lnSpc>
            </a:pPr>
            <a:r>
              <a:rPr lang="en-US" sz="4800" spc="-1" dirty="0">
                <a:solidFill>
                  <a:srgbClr val="948A54"/>
                </a:solidFill>
                <a:latin typeface="Arial Bold"/>
              </a:rPr>
              <a:t> </a:t>
            </a:r>
          </a:p>
        </p:txBody>
      </p:sp>
      <p:sp>
        <p:nvSpPr>
          <p:cNvPr id="7" name="Freeform 7"/>
          <p:cNvSpPr/>
          <p:nvPr/>
        </p:nvSpPr>
        <p:spPr>
          <a:xfrm>
            <a:off x="3571836" y="5357814"/>
            <a:ext cx="13216030" cy="2461860"/>
          </a:xfrm>
          <a:custGeom>
            <a:avLst/>
            <a:gdLst/>
            <a:ahLst/>
            <a:cxnLst/>
            <a:rect l="l" t="t" r="r" b="b"/>
            <a:pathLst>
              <a:path w="16386840" h="2461860">
                <a:moveTo>
                  <a:pt x="0" y="0"/>
                </a:moveTo>
                <a:lnTo>
                  <a:pt x="16386840" y="0"/>
                </a:lnTo>
                <a:lnTo>
                  <a:pt x="16386840" y="2461860"/>
                </a:lnTo>
                <a:lnTo>
                  <a:pt x="0" y="24618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4645944" y="1405836"/>
            <a:ext cx="111331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8000" b="1" dirty="0">
                <a:cs typeface="B Nazanin" pitchFamily="2" charset="-78"/>
              </a:rPr>
              <a:t>با تشکر از شما دوستان عزیز ...!</a:t>
            </a:r>
            <a:endParaRPr lang="en-US" sz="8000" b="1" dirty="0"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-217040" y="244904"/>
            <a:ext cx="8367178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10800"/>
              </a:lnSpc>
            </a:pPr>
            <a:r>
              <a:rPr lang="fa-IR" sz="9000" spc="-1" dirty="0">
                <a:solidFill>
                  <a:srgbClr val="0070C0"/>
                </a:solidFill>
                <a:latin typeface="Arial Bold"/>
                <a:cs typeface="B Nazanin" pitchFamily="2" charset="-78"/>
              </a:rPr>
              <a:t>سبک</a:t>
            </a:r>
            <a:r>
              <a:rPr lang="en-US" sz="9000" spc="-1" dirty="0">
                <a:solidFill>
                  <a:srgbClr val="0070C0"/>
                </a:solidFill>
                <a:latin typeface="Arial Bold"/>
                <a:cs typeface="B Nazanin" pitchFamily="2" charset="-78"/>
              </a:rPr>
              <a:t> </a:t>
            </a:r>
            <a:r>
              <a:rPr lang="fa-IR" sz="9000" spc="-1" dirty="0">
                <a:solidFill>
                  <a:srgbClr val="0070C0"/>
                </a:solidFill>
                <a:latin typeface="Arial Bold"/>
                <a:cs typeface="B Nazanin" pitchFamily="2" charset="-78"/>
              </a:rPr>
              <a:t>دستور جلسه</a:t>
            </a:r>
          </a:p>
          <a:p>
            <a:pPr algn="r" rtl="1">
              <a:lnSpc>
                <a:spcPts val="10800"/>
              </a:lnSpc>
            </a:pPr>
            <a:endParaRPr lang="fa-IR" sz="9000" spc="-1" dirty="0">
              <a:solidFill>
                <a:srgbClr val="0070C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771660" y="4777920"/>
            <a:ext cx="5247180" cy="4462560"/>
          </a:xfrm>
          <a:custGeom>
            <a:avLst/>
            <a:gdLst/>
            <a:ahLst/>
            <a:cxnLst/>
            <a:rect l="l" t="t" r="r" b="b"/>
            <a:pathLst>
              <a:path w="5247180" h="4462560">
                <a:moveTo>
                  <a:pt x="0" y="0"/>
                </a:moveTo>
                <a:lnTo>
                  <a:pt x="5247180" y="0"/>
                </a:lnTo>
                <a:lnTo>
                  <a:pt x="5247180" y="4462560"/>
                </a:lnTo>
                <a:lnTo>
                  <a:pt x="0" y="446256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299460" y="1071534"/>
            <a:ext cx="11988540" cy="8780940"/>
          </a:xfrm>
          <a:custGeom>
            <a:avLst/>
            <a:gdLst/>
            <a:ahLst/>
            <a:cxnLst/>
            <a:rect l="l" t="t" r="r" b="b"/>
            <a:pathLst>
              <a:path w="11988540" h="8780940">
                <a:moveTo>
                  <a:pt x="0" y="0"/>
                </a:moveTo>
                <a:lnTo>
                  <a:pt x="11988540" y="0"/>
                </a:lnTo>
                <a:lnTo>
                  <a:pt x="11988540" y="8780940"/>
                </a:lnTo>
                <a:lnTo>
                  <a:pt x="0" y="87809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"/>
          <p:cNvGrpSpPr/>
          <p:nvPr/>
        </p:nvGrpSpPr>
        <p:grpSpPr>
          <a:xfrm>
            <a:off x="14437164" y="1306408"/>
            <a:ext cx="1436940" cy="1436940"/>
            <a:chOff x="0" y="0"/>
            <a:chExt cx="1915920" cy="1915920"/>
          </a:xfrm>
        </p:grpSpPr>
        <p:sp>
          <p:nvSpPr>
            <p:cNvPr id="26" name="Freeform 3"/>
            <p:cNvSpPr/>
            <p:nvPr/>
          </p:nvSpPr>
          <p:spPr>
            <a:xfrm>
              <a:off x="0" y="-1905"/>
              <a:ext cx="1919732" cy="1923415"/>
            </a:xfrm>
            <a:custGeom>
              <a:avLst/>
              <a:gdLst/>
              <a:ahLst/>
              <a:cxnLst/>
              <a:rect l="l" t="t" r="r" b="b"/>
              <a:pathLst>
                <a:path w="1919732" h="1923415">
                  <a:moveTo>
                    <a:pt x="0" y="959866"/>
                  </a:moveTo>
                  <a:cubicBezTo>
                    <a:pt x="0" y="432181"/>
                    <a:pt x="426720" y="3810"/>
                    <a:pt x="954532" y="1905"/>
                  </a:cubicBezTo>
                  <a:cubicBezTo>
                    <a:pt x="1482344" y="0"/>
                    <a:pt x="1912112" y="425196"/>
                    <a:pt x="1915922" y="952881"/>
                  </a:cubicBezTo>
                  <a:cubicBezTo>
                    <a:pt x="1919732" y="1480566"/>
                    <a:pt x="1496060" y="1911985"/>
                    <a:pt x="968375" y="1917700"/>
                  </a:cubicBezTo>
                  <a:cubicBezTo>
                    <a:pt x="440690" y="1923415"/>
                    <a:pt x="7747" y="1501394"/>
                    <a:pt x="127" y="9738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" name="Group 4"/>
          <p:cNvGrpSpPr/>
          <p:nvPr/>
        </p:nvGrpSpPr>
        <p:grpSpPr>
          <a:xfrm>
            <a:off x="14437164" y="3460468"/>
            <a:ext cx="1436940" cy="1436940"/>
            <a:chOff x="0" y="0"/>
            <a:chExt cx="1915920" cy="1915920"/>
          </a:xfrm>
        </p:grpSpPr>
        <p:sp>
          <p:nvSpPr>
            <p:cNvPr id="28" name="Freeform 5"/>
            <p:cNvSpPr/>
            <p:nvPr/>
          </p:nvSpPr>
          <p:spPr>
            <a:xfrm>
              <a:off x="0" y="-1905"/>
              <a:ext cx="1919732" cy="1923415"/>
            </a:xfrm>
            <a:custGeom>
              <a:avLst/>
              <a:gdLst/>
              <a:ahLst/>
              <a:cxnLst/>
              <a:rect l="l" t="t" r="r" b="b"/>
              <a:pathLst>
                <a:path w="1919732" h="1923415">
                  <a:moveTo>
                    <a:pt x="0" y="959866"/>
                  </a:moveTo>
                  <a:cubicBezTo>
                    <a:pt x="0" y="432181"/>
                    <a:pt x="426720" y="3810"/>
                    <a:pt x="954532" y="1905"/>
                  </a:cubicBezTo>
                  <a:cubicBezTo>
                    <a:pt x="1482344" y="0"/>
                    <a:pt x="1912112" y="425196"/>
                    <a:pt x="1915922" y="952881"/>
                  </a:cubicBezTo>
                  <a:cubicBezTo>
                    <a:pt x="1919732" y="1480566"/>
                    <a:pt x="1496060" y="1911985"/>
                    <a:pt x="968375" y="1917700"/>
                  </a:cubicBezTo>
                  <a:cubicBezTo>
                    <a:pt x="440690" y="1923415"/>
                    <a:pt x="7747" y="1501394"/>
                    <a:pt x="127" y="9738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9" name="Group 6"/>
          <p:cNvGrpSpPr/>
          <p:nvPr/>
        </p:nvGrpSpPr>
        <p:grpSpPr>
          <a:xfrm>
            <a:off x="14437164" y="5614528"/>
            <a:ext cx="1436940" cy="1436940"/>
            <a:chOff x="0" y="0"/>
            <a:chExt cx="1915920" cy="1915920"/>
          </a:xfrm>
        </p:grpSpPr>
        <p:sp>
          <p:nvSpPr>
            <p:cNvPr id="30" name="Freeform 7"/>
            <p:cNvSpPr/>
            <p:nvPr/>
          </p:nvSpPr>
          <p:spPr>
            <a:xfrm>
              <a:off x="0" y="-1905"/>
              <a:ext cx="1919732" cy="1923415"/>
            </a:xfrm>
            <a:custGeom>
              <a:avLst/>
              <a:gdLst/>
              <a:ahLst/>
              <a:cxnLst/>
              <a:rect l="l" t="t" r="r" b="b"/>
              <a:pathLst>
                <a:path w="1919732" h="1923415">
                  <a:moveTo>
                    <a:pt x="0" y="959866"/>
                  </a:moveTo>
                  <a:cubicBezTo>
                    <a:pt x="0" y="432181"/>
                    <a:pt x="426720" y="3810"/>
                    <a:pt x="954532" y="1905"/>
                  </a:cubicBezTo>
                  <a:cubicBezTo>
                    <a:pt x="1482344" y="0"/>
                    <a:pt x="1912112" y="425196"/>
                    <a:pt x="1915922" y="952881"/>
                  </a:cubicBezTo>
                  <a:cubicBezTo>
                    <a:pt x="1919732" y="1480566"/>
                    <a:pt x="1496060" y="1911985"/>
                    <a:pt x="968375" y="1917700"/>
                  </a:cubicBezTo>
                  <a:cubicBezTo>
                    <a:pt x="440690" y="1923415"/>
                    <a:pt x="7747" y="1501394"/>
                    <a:pt x="127" y="9738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1" name="Group 8"/>
          <p:cNvGrpSpPr/>
          <p:nvPr/>
        </p:nvGrpSpPr>
        <p:grpSpPr>
          <a:xfrm>
            <a:off x="14437164" y="7768588"/>
            <a:ext cx="1436940" cy="1436940"/>
            <a:chOff x="0" y="0"/>
            <a:chExt cx="1915920" cy="1915920"/>
          </a:xfrm>
        </p:grpSpPr>
        <p:sp>
          <p:nvSpPr>
            <p:cNvPr id="32" name="Freeform 9"/>
            <p:cNvSpPr/>
            <p:nvPr/>
          </p:nvSpPr>
          <p:spPr>
            <a:xfrm>
              <a:off x="0" y="-1905"/>
              <a:ext cx="1919732" cy="1923415"/>
            </a:xfrm>
            <a:custGeom>
              <a:avLst/>
              <a:gdLst/>
              <a:ahLst/>
              <a:cxnLst/>
              <a:rect l="l" t="t" r="r" b="b"/>
              <a:pathLst>
                <a:path w="1919732" h="1923415">
                  <a:moveTo>
                    <a:pt x="0" y="959866"/>
                  </a:moveTo>
                  <a:cubicBezTo>
                    <a:pt x="0" y="432181"/>
                    <a:pt x="426720" y="3810"/>
                    <a:pt x="954532" y="1905"/>
                  </a:cubicBezTo>
                  <a:cubicBezTo>
                    <a:pt x="1482344" y="0"/>
                    <a:pt x="1912112" y="425196"/>
                    <a:pt x="1915922" y="952881"/>
                  </a:cubicBezTo>
                  <a:cubicBezTo>
                    <a:pt x="1919732" y="1480566"/>
                    <a:pt x="1496060" y="1911985"/>
                    <a:pt x="968375" y="1917700"/>
                  </a:cubicBezTo>
                  <a:cubicBezTo>
                    <a:pt x="440690" y="1923415"/>
                    <a:pt x="7747" y="1501394"/>
                    <a:pt x="127" y="9738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3" name="TextBox 10"/>
          <p:cNvSpPr txBox="1"/>
          <p:nvPr/>
        </p:nvSpPr>
        <p:spPr>
          <a:xfrm>
            <a:off x="7359804" y="1813038"/>
            <a:ext cx="6441885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262626"/>
                </a:solidFill>
                <a:latin typeface="Arial Bold"/>
                <a:cs typeface="B Nazanin" pitchFamily="2" charset="-78"/>
              </a:rPr>
              <a:t>ارائه پاورپوینت مدرنی را دریافت کنید که به زیبایی طراحی شده است.</a:t>
            </a:r>
            <a:endParaRPr lang="en-US" sz="1800" spc="-1" dirty="0">
              <a:solidFill>
                <a:srgbClr val="262626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34" name="TextBox 11"/>
          <p:cNvSpPr txBox="1"/>
          <p:nvPr/>
        </p:nvSpPr>
        <p:spPr>
          <a:xfrm>
            <a:off x="7358050" y="1285848"/>
            <a:ext cx="642708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262626"/>
                </a:solidFill>
                <a:latin typeface="Arial Bold"/>
                <a:cs typeface="B Nazanin" pitchFamily="2" charset="-78"/>
              </a:rPr>
              <a:t>مطالب در اینجا</a:t>
            </a:r>
            <a:endParaRPr lang="en-US" sz="2700" spc="-1" dirty="0">
              <a:solidFill>
                <a:srgbClr val="262626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35" name="TextBox 12"/>
          <p:cNvSpPr txBox="1"/>
          <p:nvPr/>
        </p:nvSpPr>
        <p:spPr>
          <a:xfrm>
            <a:off x="14565144" y="1360258"/>
            <a:ext cx="118152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920"/>
              </a:lnSpc>
            </a:pPr>
            <a:r>
              <a:rPr lang="en-US" sz="6600" spc="-1" dirty="0">
                <a:solidFill>
                  <a:srgbClr val="0070C0"/>
                </a:solidFill>
                <a:latin typeface="Arial Bold"/>
                <a:cs typeface="B Nazanin" pitchFamily="2" charset="-78"/>
              </a:rPr>
              <a:t>01</a:t>
            </a:r>
          </a:p>
        </p:txBody>
      </p:sp>
      <p:sp>
        <p:nvSpPr>
          <p:cNvPr id="36" name="TextBox 13"/>
          <p:cNvSpPr txBox="1"/>
          <p:nvPr/>
        </p:nvSpPr>
        <p:spPr>
          <a:xfrm>
            <a:off x="7341490" y="3968178"/>
            <a:ext cx="64602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>
                <a:solidFill>
                  <a:srgbClr val="262626"/>
                </a:solidFill>
                <a:latin typeface="Arial Bold"/>
                <a:cs typeface="B Nazanin" pitchFamily="2" charset="-78"/>
              </a:rPr>
              <a:t>ارائه پاورپوینت مدرنی را دریافت کنید که به زیبایی طراحی شده است.</a:t>
            </a:r>
            <a:endParaRPr lang="en-US" sz="1800" spc="-1" dirty="0">
              <a:solidFill>
                <a:srgbClr val="262626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37" name="TextBox 14"/>
          <p:cNvSpPr txBox="1"/>
          <p:nvPr/>
        </p:nvSpPr>
        <p:spPr>
          <a:xfrm>
            <a:off x="7358050" y="3440988"/>
            <a:ext cx="642708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262626"/>
                </a:solidFill>
                <a:latin typeface="Arial Bold"/>
                <a:cs typeface="B Nazanin" pitchFamily="2" charset="-78"/>
              </a:rPr>
              <a:t>مطالب در اینجا</a:t>
            </a:r>
            <a:endParaRPr lang="en-US" sz="2700" spc="-1" dirty="0">
              <a:solidFill>
                <a:srgbClr val="262626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38" name="TextBox 15"/>
          <p:cNvSpPr txBox="1"/>
          <p:nvPr/>
        </p:nvSpPr>
        <p:spPr>
          <a:xfrm>
            <a:off x="14565144" y="3514318"/>
            <a:ext cx="118152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920"/>
              </a:lnSpc>
            </a:pPr>
            <a:r>
              <a:rPr lang="en-US" sz="6600" spc="-1" dirty="0">
                <a:solidFill>
                  <a:srgbClr val="0070C0"/>
                </a:solidFill>
                <a:latin typeface="Arial Bold"/>
                <a:cs typeface="B Nazanin" pitchFamily="2" charset="-78"/>
              </a:rPr>
              <a:t>02</a:t>
            </a:r>
          </a:p>
        </p:txBody>
      </p:sp>
      <p:sp>
        <p:nvSpPr>
          <p:cNvPr id="39" name="TextBox 16"/>
          <p:cNvSpPr txBox="1"/>
          <p:nvPr/>
        </p:nvSpPr>
        <p:spPr>
          <a:xfrm>
            <a:off x="7341490" y="6123318"/>
            <a:ext cx="64602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262626"/>
                </a:solidFill>
                <a:latin typeface="Arial Bold"/>
                <a:cs typeface="B Nazanin" pitchFamily="2" charset="-78"/>
              </a:rPr>
              <a:t>ارائه پاورپوینت مدرنی را دریافت کنید که به زیبایی طراحی شده است.</a:t>
            </a:r>
            <a:endParaRPr lang="en-US" sz="1800" spc="-1" dirty="0">
              <a:solidFill>
                <a:srgbClr val="262626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40" name="TextBox 17"/>
          <p:cNvSpPr txBox="1"/>
          <p:nvPr/>
        </p:nvSpPr>
        <p:spPr>
          <a:xfrm>
            <a:off x="7358050" y="5596128"/>
            <a:ext cx="642708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262626"/>
                </a:solidFill>
                <a:latin typeface="Arial Bold"/>
                <a:cs typeface="B Nazanin" pitchFamily="2" charset="-78"/>
              </a:rPr>
              <a:t>مطالب در اینجا</a:t>
            </a:r>
            <a:endParaRPr lang="en-US" sz="2700" spc="-1" dirty="0">
              <a:solidFill>
                <a:srgbClr val="262626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41" name="TextBox 18"/>
          <p:cNvSpPr txBox="1"/>
          <p:nvPr/>
        </p:nvSpPr>
        <p:spPr>
          <a:xfrm>
            <a:off x="14565144" y="5668378"/>
            <a:ext cx="118152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920"/>
              </a:lnSpc>
            </a:pPr>
            <a:r>
              <a:rPr lang="en-US" sz="6600" spc="-1" dirty="0">
                <a:solidFill>
                  <a:srgbClr val="0070C0"/>
                </a:solidFill>
                <a:latin typeface="Arial Bold"/>
                <a:cs typeface="B Nazanin" pitchFamily="2" charset="-78"/>
              </a:rPr>
              <a:t>03</a:t>
            </a:r>
          </a:p>
        </p:txBody>
      </p:sp>
      <p:sp>
        <p:nvSpPr>
          <p:cNvPr id="42" name="TextBox 19"/>
          <p:cNvSpPr txBox="1"/>
          <p:nvPr/>
        </p:nvSpPr>
        <p:spPr>
          <a:xfrm>
            <a:off x="7341490" y="8277918"/>
            <a:ext cx="64602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>
                <a:solidFill>
                  <a:srgbClr val="262626"/>
                </a:solidFill>
                <a:latin typeface="Arial Bold"/>
                <a:cs typeface="B Nazanin" pitchFamily="2" charset="-78"/>
              </a:rPr>
              <a:t>ارائه پاورپوینت مدرنی را دریافت کنید که به زیبایی طراحی شده است.</a:t>
            </a:r>
            <a:endParaRPr lang="en-US" sz="1800" spc="-1" dirty="0">
              <a:solidFill>
                <a:srgbClr val="262626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43" name="TextBox 20"/>
          <p:cNvSpPr txBox="1"/>
          <p:nvPr/>
        </p:nvSpPr>
        <p:spPr>
          <a:xfrm>
            <a:off x="7358050" y="7751268"/>
            <a:ext cx="642708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262626"/>
                </a:solidFill>
                <a:latin typeface="Arial Bold"/>
                <a:cs typeface="B Nazanin" pitchFamily="2" charset="-78"/>
              </a:rPr>
              <a:t>مطالب در اینجا</a:t>
            </a:r>
            <a:endParaRPr lang="en-US" sz="2700" spc="-1" dirty="0">
              <a:solidFill>
                <a:srgbClr val="262626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44" name="TextBox 21"/>
          <p:cNvSpPr txBox="1"/>
          <p:nvPr/>
        </p:nvSpPr>
        <p:spPr>
          <a:xfrm>
            <a:off x="14565144" y="7822438"/>
            <a:ext cx="118152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920"/>
              </a:lnSpc>
            </a:pPr>
            <a:r>
              <a:rPr lang="en-US" sz="6600" spc="-1" dirty="0">
                <a:solidFill>
                  <a:srgbClr val="0070C0"/>
                </a:solidFill>
                <a:latin typeface="Arial Bold"/>
                <a:cs typeface="B Nazanin" pitchFamily="2" charset="-78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14480" y="8311680"/>
            <a:ext cx="7266240" cy="1975320"/>
            <a:chOff x="0" y="0"/>
            <a:chExt cx="9688320" cy="2633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88322" cy="2633726"/>
            </a:xfrm>
            <a:custGeom>
              <a:avLst/>
              <a:gdLst/>
              <a:ahLst/>
              <a:cxnLst/>
              <a:rect l="l" t="t" r="r" b="b"/>
              <a:pathLst>
                <a:path w="9688322" h="2633726">
                  <a:moveTo>
                    <a:pt x="0" y="2633726"/>
                  </a:moveTo>
                  <a:lnTo>
                    <a:pt x="658622" y="0"/>
                  </a:lnTo>
                  <a:lnTo>
                    <a:pt x="9029700" y="0"/>
                  </a:lnTo>
                  <a:lnTo>
                    <a:pt x="9688322" y="2633726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877580" y="3108780"/>
            <a:ext cx="8070300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34"/>
              </a:lnSpc>
            </a:pPr>
            <a:r>
              <a:rPr lang="ar-SA" sz="3200" dirty="0">
                <a:cs typeface="B Nazanin" pitchFamily="2" charset="-78"/>
              </a:rPr>
              <a:t>اسلاید متنی </a:t>
            </a:r>
            <a:r>
              <a:rPr lang="fa-IR" sz="3195" spc="-1" dirty="0">
                <a:latin typeface="Source Sans Pro"/>
                <a:cs typeface="B Nazanin" pitchFamily="2" charset="-78"/>
              </a:rPr>
              <a:t>:</a:t>
            </a:r>
            <a:endParaRPr lang="en-US" sz="3195" spc="-1" dirty="0">
              <a:latin typeface="Source Sans Pro"/>
              <a:cs typeface="B Nazanin" pitchFamily="2" charset="-78"/>
            </a:endParaRPr>
          </a:p>
          <a:p>
            <a:pPr algn="r" rtl="1">
              <a:lnSpc>
                <a:spcPts val="3834"/>
              </a:lnSpc>
            </a:pPr>
            <a:endParaRPr lang="en-US" sz="3195" spc="-1" dirty="0">
              <a:solidFill>
                <a:srgbClr val="000000"/>
              </a:solidFill>
              <a:latin typeface="Source Sans Pro"/>
              <a:cs typeface="B Nazanin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77580" y="4617540"/>
            <a:ext cx="398952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34"/>
              </a:lnSpc>
            </a:pPr>
            <a:r>
              <a:rPr lang="fa-IR" sz="3195" spc="-1" dirty="0">
                <a:solidFill>
                  <a:srgbClr val="00B0F0"/>
                </a:solidFill>
                <a:latin typeface="Source Sans Pro"/>
                <a:cs typeface="B Nazanin" pitchFamily="2" charset="-78"/>
              </a:rPr>
              <a:t>تصاویر :</a:t>
            </a:r>
            <a:endParaRPr lang="en-US" sz="3195" spc="-1" dirty="0">
              <a:solidFill>
                <a:srgbClr val="00B0F0"/>
              </a:solidFill>
              <a:latin typeface="Source Sans Pro"/>
              <a:cs typeface="B Nazanin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77580" y="5234760"/>
            <a:ext cx="573372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r" rtl="1">
              <a:lnSpc>
                <a:spcPts val="3600"/>
              </a:lnSpc>
              <a:buFont typeface="Arial"/>
              <a:buChar char="•"/>
            </a:pPr>
            <a:r>
              <a:rPr lang="ar-SA" sz="3200" dirty="0">
                <a:cs typeface="B Nazanin" pitchFamily="2" charset="-78"/>
              </a:rPr>
              <a:t>قالب پاورپوینت حرفه ای</a:t>
            </a:r>
            <a:endParaRPr lang="en-US" sz="3000" spc="-1" dirty="0">
              <a:solidFill>
                <a:srgbClr val="000000"/>
              </a:solidFill>
              <a:latin typeface="Source Sans Pro"/>
              <a:cs typeface="B Nazanin" pitchFamily="2" charset="-78"/>
            </a:endParaRPr>
          </a:p>
          <a:p>
            <a:pPr marL="542925" lvl="1" indent="-271462" algn="r" rtl="1">
              <a:lnSpc>
                <a:spcPts val="3600"/>
              </a:lnSpc>
              <a:buFont typeface="Arial"/>
              <a:buChar char="•"/>
            </a:pPr>
            <a:r>
              <a:rPr lang="ar-SA" sz="3200" dirty="0">
                <a:cs typeface="B Nazanin" pitchFamily="2" charset="-78"/>
              </a:rPr>
              <a:t>قالب پاورپوینت حرفه ای</a:t>
            </a:r>
            <a:endParaRPr lang="en-US" sz="3000" spc="-1" dirty="0">
              <a:solidFill>
                <a:srgbClr val="000000"/>
              </a:solidFill>
              <a:latin typeface="Source Sans Pro"/>
              <a:cs typeface="B Nazanin" pitchFamily="2" charset="-78"/>
            </a:endParaRPr>
          </a:p>
          <a:p>
            <a:pPr marL="542925" lvl="1" indent="-271462" algn="r" rtl="1">
              <a:lnSpc>
                <a:spcPts val="3600"/>
              </a:lnSpc>
            </a:pPr>
            <a:endParaRPr lang="en-US" sz="3000" spc="-1" dirty="0">
              <a:solidFill>
                <a:srgbClr val="000000"/>
              </a:solidFill>
              <a:latin typeface="Source Sans Pro"/>
              <a:cs typeface="B Nazanin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877580" y="6847200"/>
            <a:ext cx="398952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34"/>
              </a:lnSpc>
            </a:pPr>
            <a:r>
              <a:rPr lang="fa-IR" sz="3195" spc="-1" dirty="0">
                <a:solidFill>
                  <a:srgbClr val="00B0F0"/>
                </a:solidFill>
                <a:latin typeface="Source Sans Pro"/>
                <a:cs typeface="B Nazanin" pitchFamily="2" charset="-78"/>
              </a:rPr>
              <a:t>فونت ها:</a:t>
            </a:r>
            <a:endParaRPr lang="en-US" sz="3195" spc="-1" dirty="0">
              <a:solidFill>
                <a:srgbClr val="00B0F0"/>
              </a:solidFill>
              <a:latin typeface="Source Sans Pro"/>
              <a:cs typeface="B Nazanin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90160" y="7464420"/>
            <a:ext cx="5733720" cy="796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b="1" dirty="0"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</a:t>
            </a:r>
            <a:r>
              <a:rPr lang="en-US" b="1" dirty="0">
                <a:cs typeface="B Nazanin" pitchFamily="2" charset="-78"/>
              </a:rPr>
              <a:t>.</a:t>
            </a:r>
          </a:p>
        </p:txBody>
      </p:sp>
      <p:grpSp>
        <p:nvGrpSpPr>
          <p:cNvPr id="12" name="Group 12"/>
          <p:cNvGrpSpPr/>
          <p:nvPr/>
        </p:nvGrpSpPr>
        <p:grpSpPr>
          <a:xfrm rot="-10800000">
            <a:off x="5427000" y="0"/>
            <a:ext cx="12861180" cy="1807920"/>
            <a:chOff x="0" y="0"/>
            <a:chExt cx="17148240" cy="24105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148175" cy="2410587"/>
            </a:xfrm>
            <a:custGeom>
              <a:avLst/>
              <a:gdLst/>
              <a:ahLst/>
              <a:cxnLst/>
              <a:rect l="l" t="t" r="r" b="b"/>
              <a:pathLst>
                <a:path w="17148175" h="2410587">
                  <a:moveTo>
                    <a:pt x="0" y="2410587"/>
                  </a:moveTo>
                  <a:lnTo>
                    <a:pt x="8574024" y="0"/>
                  </a:lnTo>
                  <a:lnTo>
                    <a:pt x="17148175" y="241058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7571340" y="1128600"/>
            <a:ext cx="8572500" cy="8572500"/>
          </a:xfrm>
          <a:custGeom>
            <a:avLst/>
            <a:gdLst/>
            <a:ahLst/>
            <a:cxnLst/>
            <a:rect l="l" t="t" r="r" b="b"/>
            <a:pathLst>
              <a:path w="8572500" h="8572500">
                <a:moveTo>
                  <a:pt x="0" y="0"/>
                </a:moveTo>
                <a:lnTo>
                  <a:pt x="8572500" y="0"/>
                </a:lnTo>
                <a:lnTo>
                  <a:pt x="8572500" y="8572500"/>
                </a:lnTo>
                <a:lnTo>
                  <a:pt x="0" y="8572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-36"/>
            <a:ext cx="18288180" cy="10287000"/>
            <a:chOff x="0" y="0"/>
            <a:chExt cx="2438424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254" cy="13716000"/>
            </a:xfrm>
            <a:custGeom>
              <a:avLst/>
              <a:gdLst/>
              <a:ahLst/>
              <a:cxnLst/>
              <a:rect l="l" t="t" r="r" b="b"/>
              <a:pathLst>
                <a:path w="24384254" h="13716000">
                  <a:moveTo>
                    <a:pt x="0" y="0"/>
                  </a:moveTo>
                  <a:lnTo>
                    <a:pt x="24384254" y="0"/>
                  </a:lnTo>
                  <a:lnTo>
                    <a:pt x="2438425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959040" y="466800"/>
            <a:ext cx="5429160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184"/>
              </a:lnSpc>
            </a:pPr>
            <a:r>
              <a:rPr lang="fa-IR" sz="6000" spc="-1" dirty="0">
                <a:solidFill>
                  <a:srgbClr val="0070C0"/>
                </a:solidFill>
                <a:latin typeface="Arial Bold"/>
                <a:cs typeface="B Nazanin" pitchFamily="2" charset="-78"/>
              </a:rPr>
              <a:t>منابع</a:t>
            </a:r>
            <a:endParaRPr lang="en-US" sz="6000" spc="-1" dirty="0">
              <a:solidFill>
                <a:srgbClr val="0070C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61940" y="2338200"/>
            <a:ext cx="3676860" cy="3502980"/>
          </a:xfrm>
          <a:custGeom>
            <a:avLst/>
            <a:gdLst/>
            <a:ahLst/>
            <a:cxnLst/>
            <a:rect l="l" t="t" r="r" b="b"/>
            <a:pathLst>
              <a:path w="3676860" h="3502980">
                <a:moveTo>
                  <a:pt x="0" y="0"/>
                </a:moveTo>
                <a:lnTo>
                  <a:pt x="3676860" y="0"/>
                </a:lnTo>
                <a:lnTo>
                  <a:pt x="3676860" y="3502980"/>
                </a:lnTo>
                <a:lnTo>
                  <a:pt x="0" y="3502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234220" y="2569320"/>
            <a:ext cx="3002940" cy="3514860"/>
          </a:xfrm>
          <a:custGeom>
            <a:avLst/>
            <a:gdLst/>
            <a:ahLst/>
            <a:cxnLst/>
            <a:rect l="l" t="t" r="r" b="b"/>
            <a:pathLst>
              <a:path w="3002940" h="3514860">
                <a:moveTo>
                  <a:pt x="0" y="0"/>
                </a:moveTo>
                <a:lnTo>
                  <a:pt x="3002940" y="0"/>
                </a:lnTo>
                <a:lnTo>
                  <a:pt x="3002940" y="3514860"/>
                </a:lnTo>
                <a:lnTo>
                  <a:pt x="0" y="35148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132020" y="3550500"/>
            <a:ext cx="1155060" cy="2269080"/>
          </a:xfrm>
          <a:custGeom>
            <a:avLst/>
            <a:gdLst/>
            <a:ahLst/>
            <a:cxnLst/>
            <a:rect l="l" t="t" r="r" b="b"/>
            <a:pathLst>
              <a:path w="1155060" h="2269080">
                <a:moveTo>
                  <a:pt x="0" y="0"/>
                </a:moveTo>
                <a:lnTo>
                  <a:pt x="1155060" y="0"/>
                </a:lnTo>
                <a:lnTo>
                  <a:pt x="1155060" y="2269080"/>
                </a:lnTo>
                <a:lnTo>
                  <a:pt x="0" y="22690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12800" y="4200660"/>
            <a:ext cx="1459620" cy="1614600"/>
          </a:xfrm>
          <a:custGeom>
            <a:avLst/>
            <a:gdLst/>
            <a:ahLst/>
            <a:cxnLst/>
            <a:rect l="l" t="t" r="r" b="b"/>
            <a:pathLst>
              <a:path w="1459620" h="1614600">
                <a:moveTo>
                  <a:pt x="0" y="0"/>
                </a:moveTo>
                <a:lnTo>
                  <a:pt x="1459620" y="0"/>
                </a:lnTo>
                <a:lnTo>
                  <a:pt x="1459620" y="1614600"/>
                </a:lnTo>
                <a:lnTo>
                  <a:pt x="0" y="1614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9580" y="4586220"/>
            <a:ext cx="745200" cy="486000"/>
          </a:xfrm>
          <a:custGeom>
            <a:avLst/>
            <a:gdLst/>
            <a:ahLst/>
            <a:cxnLst/>
            <a:rect l="l" t="t" r="r" b="b"/>
            <a:pathLst>
              <a:path w="745200" h="486000">
                <a:moveTo>
                  <a:pt x="0" y="0"/>
                </a:moveTo>
                <a:lnTo>
                  <a:pt x="745200" y="0"/>
                </a:lnTo>
                <a:lnTo>
                  <a:pt x="745200" y="486000"/>
                </a:lnTo>
                <a:lnTo>
                  <a:pt x="0" y="486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285820" y="7679340"/>
            <a:ext cx="1950480" cy="1933740"/>
          </a:xfrm>
          <a:custGeom>
            <a:avLst/>
            <a:gdLst/>
            <a:ahLst/>
            <a:cxnLst/>
            <a:rect l="l" t="t" r="r" b="b"/>
            <a:pathLst>
              <a:path w="1950480" h="1933740">
                <a:moveTo>
                  <a:pt x="0" y="0"/>
                </a:moveTo>
                <a:lnTo>
                  <a:pt x="1950480" y="0"/>
                </a:lnTo>
                <a:lnTo>
                  <a:pt x="1950480" y="1933740"/>
                </a:lnTo>
                <a:lnTo>
                  <a:pt x="0" y="193374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67000" y="6198660"/>
            <a:ext cx="2933820" cy="3081240"/>
          </a:xfrm>
          <a:custGeom>
            <a:avLst/>
            <a:gdLst/>
            <a:ahLst/>
            <a:cxnLst/>
            <a:rect l="l" t="t" r="r" b="b"/>
            <a:pathLst>
              <a:path w="2933820" h="3081240">
                <a:moveTo>
                  <a:pt x="0" y="0"/>
                </a:moveTo>
                <a:lnTo>
                  <a:pt x="2933820" y="0"/>
                </a:lnTo>
                <a:lnTo>
                  <a:pt x="2933820" y="3081240"/>
                </a:lnTo>
                <a:lnTo>
                  <a:pt x="0" y="308124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398220" y="8584380"/>
            <a:ext cx="1097820" cy="1016820"/>
          </a:xfrm>
          <a:custGeom>
            <a:avLst/>
            <a:gdLst/>
            <a:ahLst/>
            <a:cxnLst/>
            <a:rect l="l" t="t" r="r" b="b"/>
            <a:pathLst>
              <a:path w="1097820" h="1016820">
                <a:moveTo>
                  <a:pt x="0" y="0"/>
                </a:moveTo>
                <a:lnTo>
                  <a:pt x="1097820" y="0"/>
                </a:lnTo>
                <a:lnTo>
                  <a:pt x="1097820" y="1016820"/>
                </a:lnTo>
                <a:lnTo>
                  <a:pt x="0" y="10168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31340" y="8267940"/>
            <a:ext cx="847800" cy="304560"/>
          </a:xfrm>
          <a:custGeom>
            <a:avLst/>
            <a:gdLst/>
            <a:ahLst/>
            <a:cxnLst/>
            <a:rect l="l" t="t" r="r" b="b"/>
            <a:pathLst>
              <a:path w="847800" h="304560">
                <a:moveTo>
                  <a:pt x="0" y="0"/>
                </a:moveTo>
                <a:lnTo>
                  <a:pt x="847800" y="0"/>
                </a:lnTo>
                <a:lnTo>
                  <a:pt x="847800" y="304560"/>
                </a:lnTo>
                <a:lnTo>
                  <a:pt x="0" y="30456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2500200" y="7560540"/>
            <a:ext cx="312120" cy="304560"/>
            <a:chOff x="0" y="0"/>
            <a:chExt cx="416160" cy="40608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16179" cy="406146"/>
            </a:xfrm>
            <a:custGeom>
              <a:avLst/>
              <a:gdLst/>
              <a:ahLst/>
              <a:cxnLst/>
              <a:rect l="l" t="t" r="r" b="b"/>
              <a:pathLst>
                <a:path w="416179" h="406146">
                  <a:moveTo>
                    <a:pt x="158877" y="0"/>
                  </a:moveTo>
                  <a:cubicBezTo>
                    <a:pt x="189103" y="90297"/>
                    <a:pt x="242062" y="97790"/>
                    <a:pt x="310261" y="37592"/>
                  </a:cubicBezTo>
                  <a:cubicBezTo>
                    <a:pt x="393446" y="90170"/>
                    <a:pt x="416179" y="187960"/>
                    <a:pt x="378333" y="270764"/>
                  </a:cubicBezTo>
                  <a:cubicBezTo>
                    <a:pt x="340487" y="361061"/>
                    <a:pt x="249682" y="406146"/>
                    <a:pt x="158877" y="391033"/>
                  </a:cubicBezTo>
                  <a:cubicBezTo>
                    <a:pt x="68072" y="368427"/>
                    <a:pt x="0" y="293243"/>
                    <a:pt x="0" y="195580"/>
                  </a:cubicBezTo>
                  <a:cubicBezTo>
                    <a:pt x="0" y="105283"/>
                    <a:pt x="60579" y="22606"/>
                    <a:pt x="158877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302480" y="7548660"/>
            <a:ext cx="321300" cy="324000"/>
            <a:chOff x="0" y="0"/>
            <a:chExt cx="428400" cy="432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28371" cy="432054"/>
            </a:xfrm>
            <a:custGeom>
              <a:avLst/>
              <a:gdLst/>
              <a:ahLst/>
              <a:cxnLst/>
              <a:rect l="l" t="t" r="r" b="b"/>
              <a:pathLst>
                <a:path w="428371" h="432054">
                  <a:moveTo>
                    <a:pt x="60071" y="90932"/>
                  </a:moveTo>
                  <a:cubicBezTo>
                    <a:pt x="90170" y="128778"/>
                    <a:pt x="127762" y="144018"/>
                    <a:pt x="172847" y="121285"/>
                  </a:cubicBezTo>
                  <a:cubicBezTo>
                    <a:pt x="202946" y="106172"/>
                    <a:pt x="217932" y="68199"/>
                    <a:pt x="210439" y="22733"/>
                  </a:cubicBezTo>
                  <a:cubicBezTo>
                    <a:pt x="270510" y="0"/>
                    <a:pt x="360807" y="53086"/>
                    <a:pt x="390779" y="128905"/>
                  </a:cubicBezTo>
                  <a:cubicBezTo>
                    <a:pt x="428371" y="212217"/>
                    <a:pt x="405765" y="326009"/>
                    <a:pt x="330708" y="371475"/>
                  </a:cubicBezTo>
                  <a:cubicBezTo>
                    <a:pt x="233045" y="432054"/>
                    <a:pt x="127762" y="416941"/>
                    <a:pt x="60198" y="333629"/>
                  </a:cubicBezTo>
                  <a:cubicBezTo>
                    <a:pt x="0" y="257683"/>
                    <a:pt x="0" y="159131"/>
                    <a:pt x="60071" y="90932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07100" y="7143660"/>
            <a:ext cx="430920" cy="304560"/>
            <a:chOff x="0" y="0"/>
            <a:chExt cx="574560" cy="4060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74548" cy="406019"/>
            </a:xfrm>
            <a:custGeom>
              <a:avLst/>
              <a:gdLst/>
              <a:ahLst/>
              <a:cxnLst/>
              <a:rect l="l" t="t" r="r" b="b"/>
              <a:pathLst>
                <a:path w="574548" h="406019">
                  <a:moveTo>
                    <a:pt x="476250" y="0"/>
                  </a:moveTo>
                  <a:cubicBezTo>
                    <a:pt x="521589" y="0"/>
                    <a:pt x="551815" y="22606"/>
                    <a:pt x="566928" y="52578"/>
                  </a:cubicBezTo>
                  <a:cubicBezTo>
                    <a:pt x="574548" y="90170"/>
                    <a:pt x="566928" y="127762"/>
                    <a:pt x="529082" y="150368"/>
                  </a:cubicBezTo>
                  <a:cubicBezTo>
                    <a:pt x="491236" y="172974"/>
                    <a:pt x="453517" y="195453"/>
                    <a:pt x="408178" y="218059"/>
                  </a:cubicBezTo>
                  <a:cubicBezTo>
                    <a:pt x="324993" y="270637"/>
                    <a:pt x="234315" y="323342"/>
                    <a:pt x="143637" y="375920"/>
                  </a:cubicBezTo>
                  <a:cubicBezTo>
                    <a:pt x="98298" y="406019"/>
                    <a:pt x="52959" y="398526"/>
                    <a:pt x="22733" y="360934"/>
                  </a:cubicBezTo>
                  <a:cubicBezTo>
                    <a:pt x="0" y="315849"/>
                    <a:pt x="15113" y="270637"/>
                    <a:pt x="60579" y="240665"/>
                  </a:cubicBezTo>
                  <a:cubicBezTo>
                    <a:pt x="188976" y="165481"/>
                    <a:pt x="310007" y="90297"/>
                    <a:pt x="438531" y="22606"/>
                  </a:cubicBezTo>
                  <a:cubicBezTo>
                    <a:pt x="453644" y="7493"/>
                    <a:pt x="468757" y="7493"/>
                    <a:pt x="476250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2669220" y="7124760"/>
            <a:ext cx="435780" cy="324000"/>
            <a:chOff x="0" y="0"/>
            <a:chExt cx="581040" cy="432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81152" cy="431927"/>
            </a:xfrm>
            <a:custGeom>
              <a:avLst/>
              <a:gdLst/>
              <a:ahLst/>
              <a:cxnLst/>
              <a:rect l="l" t="t" r="r" b="b"/>
              <a:pathLst>
                <a:path w="581152" h="431927">
                  <a:moveTo>
                    <a:pt x="0" y="106045"/>
                  </a:moveTo>
                  <a:cubicBezTo>
                    <a:pt x="15113" y="37846"/>
                    <a:pt x="75438" y="0"/>
                    <a:pt x="135890" y="37846"/>
                  </a:cubicBezTo>
                  <a:cubicBezTo>
                    <a:pt x="226441" y="90932"/>
                    <a:pt x="309499" y="143891"/>
                    <a:pt x="392430" y="196977"/>
                  </a:cubicBezTo>
                  <a:cubicBezTo>
                    <a:pt x="437769" y="219710"/>
                    <a:pt x="475488" y="242443"/>
                    <a:pt x="513207" y="265176"/>
                  </a:cubicBezTo>
                  <a:cubicBezTo>
                    <a:pt x="566039" y="295529"/>
                    <a:pt x="581152" y="340995"/>
                    <a:pt x="550926" y="378841"/>
                  </a:cubicBezTo>
                  <a:cubicBezTo>
                    <a:pt x="528320" y="424307"/>
                    <a:pt x="482981" y="431927"/>
                    <a:pt x="437769" y="409194"/>
                  </a:cubicBezTo>
                  <a:cubicBezTo>
                    <a:pt x="309499" y="325882"/>
                    <a:pt x="181229" y="250063"/>
                    <a:pt x="52959" y="174244"/>
                  </a:cubicBezTo>
                  <a:cubicBezTo>
                    <a:pt x="30226" y="159131"/>
                    <a:pt x="22606" y="128905"/>
                    <a:pt x="0" y="106045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3014820" y="8336520"/>
            <a:ext cx="542700" cy="552420"/>
            <a:chOff x="0" y="0"/>
            <a:chExt cx="723600" cy="7365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23646" cy="736600"/>
            </a:xfrm>
            <a:custGeom>
              <a:avLst/>
              <a:gdLst/>
              <a:ahLst/>
              <a:cxnLst/>
              <a:rect l="l" t="t" r="r" b="b"/>
              <a:pathLst>
                <a:path w="723646" h="736600">
                  <a:moveTo>
                    <a:pt x="723646" y="631317"/>
                  </a:moveTo>
                  <a:cubicBezTo>
                    <a:pt x="693547" y="661416"/>
                    <a:pt x="663321" y="699008"/>
                    <a:pt x="633222" y="736600"/>
                  </a:cubicBezTo>
                  <a:cubicBezTo>
                    <a:pt x="414528" y="518541"/>
                    <a:pt x="203454" y="308102"/>
                    <a:pt x="0" y="97663"/>
                  </a:cubicBezTo>
                  <a:cubicBezTo>
                    <a:pt x="30099" y="67691"/>
                    <a:pt x="60325" y="30099"/>
                    <a:pt x="90424" y="0"/>
                  </a:cubicBezTo>
                  <a:cubicBezTo>
                    <a:pt x="308991" y="210439"/>
                    <a:pt x="520065" y="420878"/>
                    <a:pt x="723646" y="631317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25" name="Freeform 25"/>
          <p:cNvSpPr/>
          <p:nvPr/>
        </p:nvSpPr>
        <p:spPr>
          <a:xfrm>
            <a:off x="5922180" y="7746300"/>
            <a:ext cx="1516860" cy="1812240"/>
          </a:xfrm>
          <a:custGeom>
            <a:avLst/>
            <a:gdLst/>
            <a:ahLst/>
            <a:cxnLst/>
            <a:rect l="l" t="t" r="r" b="b"/>
            <a:pathLst>
              <a:path w="1516860" h="1812240">
                <a:moveTo>
                  <a:pt x="0" y="0"/>
                </a:moveTo>
                <a:lnTo>
                  <a:pt x="1516860" y="0"/>
                </a:lnTo>
                <a:lnTo>
                  <a:pt x="1516860" y="1812240"/>
                </a:lnTo>
                <a:lnTo>
                  <a:pt x="0" y="181224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876740" y="6719760"/>
            <a:ext cx="1497960" cy="1952640"/>
          </a:xfrm>
          <a:custGeom>
            <a:avLst/>
            <a:gdLst/>
            <a:ahLst/>
            <a:cxnLst/>
            <a:rect l="l" t="t" r="r" b="b"/>
            <a:pathLst>
              <a:path w="1497960" h="1952640">
                <a:moveTo>
                  <a:pt x="0" y="0"/>
                </a:moveTo>
                <a:lnTo>
                  <a:pt x="1497960" y="0"/>
                </a:lnTo>
                <a:lnTo>
                  <a:pt x="1497960" y="1952640"/>
                </a:lnTo>
                <a:lnTo>
                  <a:pt x="0" y="195264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5098140" y="9124920"/>
            <a:ext cx="764640" cy="402300"/>
          </a:xfrm>
          <a:custGeom>
            <a:avLst/>
            <a:gdLst/>
            <a:ahLst/>
            <a:cxnLst/>
            <a:rect l="l" t="t" r="r" b="b"/>
            <a:pathLst>
              <a:path w="764640" h="402300">
                <a:moveTo>
                  <a:pt x="0" y="0"/>
                </a:moveTo>
                <a:lnTo>
                  <a:pt x="764640" y="0"/>
                </a:lnTo>
                <a:lnTo>
                  <a:pt x="764640" y="402300"/>
                </a:lnTo>
                <a:lnTo>
                  <a:pt x="0" y="4023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6443820" y="7134480"/>
            <a:ext cx="764640" cy="521640"/>
          </a:xfrm>
          <a:custGeom>
            <a:avLst/>
            <a:gdLst/>
            <a:ahLst/>
            <a:cxnLst/>
            <a:rect l="l" t="t" r="r" b="b"/>
            <a:pathLst>
              <a:path w="764640" h="521640">
                <a:moveTo>
                  <a:pt x="0" y="0"/>
                </a:moveTo>
                <a:lnTo>
                  <a:pt x="764640" y="0"/>
                </a:lnTo>
                <a:lnTo>
                  <a:pt x="764640" y="521640"/>
                </a:lnTo>
                <a:lnTo>
                  <a:pt x="0" y="52164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7489260" y="7112880"/>
            <a:ext cx="574020" cy="773820"/>
          </a:xfrm>
          <a:custGeom>
            <a:avLst/>
            <a:gdLst/>
            <a:ahLst/>
            <a:cxnLst/>
            <a:rect l="l" t="t" r="r" b="b"/>
            <a:pathLst>
              <a:path w="574020" h="773820">
                <a:moveTo>
                  <a:pt x="0" y="0"/>
                </a:moveTo>
                <a:lnTo>
                  <a:pt x="574020" y="0"/>
                </a:lnTo>
                <a:lnTo>
                  <a:pt x="574020" y="773820"/>
                </a:lnTo>
                <a:lnTo>
                  <a:pt x="0" y="77382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7710660" y="7998480"/>
            <a:ext cx="502200" cy="511920"/>
          </a:xfrm>
          <a:custGeom>
            <a:avLst/>
            <a:gdLst/>
            <a:ahLst/>
            <a:cxnLst/>
            <a:rect l="l" t="t" r="r" b="b"/>
            <a:pathLst>
              <a:path w="502200" h="511920">
                <a:moveTo>
                  <a:pt x="0" y="0"/>
                </a:moveTo>
                <a:lnTo>
                  <a:pt x="502200" y="0"/>
                </a:lnTo>
                <a:lnTo>
                  <a:pt x="502200" y="511920"/>
                </a:lnTo>
                <a:lnTo>
                  <a:pt x="0" y="511920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6434100" y="8731800"/>
            <a:ext cx="533520" cy="71280"/>
            <a:chOff x="0" y="0"/>
            <a:chExt cx="711360" cy="9504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25043" cy="95123"/>
            </a:xfrm>
            <a:custGeom>
              <a:avLst/>
              <a:gdLst/>
              <a:ahLst/>
              <a:cxnLst/>
              <a:rect l="l" t="t" r="r" b="b"/>
              <a:pathLst>
                <a:path w="725043" h="95123">
                  <a:moveTo>
                    <a:pt x="0" y="54356"/>
                  </a:moveTo>
                  <a:cubicBezTo>
                    <a:pt x="27305" y="40767"/>
                    <a:pt x="54737" y="13589"/>
                    <a:pt x="82042" y="13589"/>
                  </a:cubicBezTo>
                  <a:cubicBezTo>
                    <a:pt x="273558" y="0"/>
                    <a:pt x="451485" y="0"/>
                    <a:pt x="643001" y="13589"/>
                  </a:cubicBezTo>
                  <a:cubicBezTo>
                    <a:pt x="670306" y="13589"/>
                    <a:pt x="697738" y="40767"/>
                    <a:pt x="725043" y="54356"/>
                  </a:cubicBezTo>
                  <a:cubicBezTo>
                    <a:pt x="697738" y="67945"/>
                    <a:pt x="684022" y="95123"/>
                    <a:pt x="670306" y="95123"/>
                  </a:cubicBezTo>
                  <a:cubicBezTo>
                    <a:pt x="451485" y="95123"/>
                    <a:pt x="232537" y="95123"/>
                    <a:pt x="13716" y="95123"/>
                  </a:cubicBezTo>
                  <a:cubicBezTo>
                    <a:pt x="0" y="81407"/>
                    <a:pt x="0" y="67945"/>
                    <a:pt x="0" y="54356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6555600" y="8893800"/>
            <a:ext cx="300240" cy="99900"/>
            <a:chOff x="0" y="0"/>
            <a:chExt cx="400320" cy="1332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00431" cy="133223"/>
            </a:xfrm>
            <a:custGeom>
              <a:avLst/>
              <a:gdLst/>
              <a:ahLst/>
              <a:cxnLst/>
              <a:rect l="l" t="t" r="r" b="b"/>
              <a:pathLst>
                <a:path w="400431" h="133223">
                  <a:moveTo>
                    <a:pt x="0" y="93218"/>
                  </a:moveTo>
                  <a:cubicBezTo>
                    <a:pt x="80010" y="0"/>
                    <a:pt x="200152" y="66548"/>
                    <a:pt x="293624" y="53340"/>
                  </a:cubicBezTo>
                  <a:cubicBezTo>
                    <a:pt x="333629" y="40005"/>
                    <a:pt x="400431" y="40005"/>
                    <a:pt x="373634" y="133223"/>
                  </a:cubicBezTo>
                  <a:cubicBezTo>
                    <a:pt x="253492" y="133223"/>
                    <a:pt x="133477" y="133223"/>
                    <a:pt x="0" y="133223"/>
                  </a:cubicBezTo>
                  <a:cubicBezTo>
                    <a:pt x="0" y="119888"/>
                    <a:pt x="0" y="106553"/>
                    <a:pt x="0" y="93218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35" name="Freeform 35"/>
          <p:cNvSpPr/>
          <p:nvPr/>
        </p:nvSpPr>
        <p:spPr>
          <a:xfrm>
            <a:off x="8522280" y="6376860"/>
            <a:ext cx="3388500" cy="3381480"/>
          </a:xfrm>
          <a:custGeom>
            <a:avLst/>
            <a:gdLst/>
            <a:ahLst/>
            <a:cxnLst/>
            <a:rect l="l" t="t" r="r" b="b"/>
            <a:pathLst>
              <a:path w="3388500" h="3381480">
                <a:moveTo>
                  <a:pt x="0" y="0"/>
                </a:moveTo>
                <a:lnTo>
                  <a:pt x="3388500" y="0"/>
                </a:lnTo>
                <a:lnTo>
                  <a:pt x="3388500" y="3381480"/>
                </a:lnTo>
                <a:lnTo>
                  <a:pt x="0" y="338148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8872740" y="7727400"/>
            <a:ext cx="1252800" cy="687960"/>
          </a:xfrm>
          <a:custGeom>
            <a:avLst/>
            <a:gdLst/>
            <a:ahLst/>
            <a:cxnLst/>
            <a:rect l="l" t="t" r="r" b="b"/>
            <a:pathLst>
              <a:path w="1252800" h="687960">
                <a:moveTo>
                  <a:pt x="0" y="0"/>
                </a:moveTo>
                <a:lnTo>
                  <a:pt x="1252800" y="0"/>
                </a:lnTo>
                <a:lnTo>
                  <a:pt x="1252800" y="687960"/>
                </a:lnTo>
                <a:lnTo>
                  <a:pt x="0" y="68796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Group 37"/>
          <p:cNvGrpSpPr/>
          <p:nvPr/>
        </p:nvGrpSpPr>
        <p:grpSpPr>
          <a:xfrm>
            <a:off x="10817820" y="7734420"/>
            <a:ext cx="747900" cy="659340"/>
            <a:chOff x="0" y="0"/>
            <a:chExt cx="997200" cy="87912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002030" cy="879094"/>
            </a:xfrm>
            <a:custGeom>
              <a:avLst/>
              <a:gdLst/>
              <a:ahLst/>
              <a:cxnLst/>
              <a:rect l="l" t="t" r="r" b="b"/>
              <a:pathLst>
                <a:path w="1002030" h="879094">
                  <a:moveTo>
                    <a:pt x="1002030" y="0"/>
                  </a:moveTo>
                  <a:cubicBezTo>
                    <a:pt x="1002030" y="292989"/>
                    <a:pt x="1002030" y="581279"/>
                    <a:pt x="1002030" y="879094"/>
                  </a:cubicBezTo>
                  <a:cubicBezTo>
                    <a:pt x="668020" y="879094"/>
                    <a:pt x="338836" y="879094"/>
                    <a:pt x="0" y="879094"/>
                  </a:cubicBezTo>
                  <a:cubicBezTo>
                    <a:pt x="179070" y="600456"/>
                    <a:pt x="203327" y="312293"/>
                    <a:pt x="121031" y="0"/>
                  </a:cubicBezTo>
                  <a:cubicBezTo>
                    <a:pt x="411480" y="0"/>
                    <a:pt x="701929" y="0"/>
                    <a:pt x="1002030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39" name="Freeform 39"/>
          <p:cNvSpPr/>
          <p:nvPr/>
        </p:nvSpPr>
        <p:spPr>
          <a:xfrm>
            <a:off x="9874980" y="6722460"/>
            <a:ext cx="671760" cy="1007100"/>
          </a:xfrm>
          <a:custGeom>
            <a:avLst/>
            <a:gdLst/>
            <a:ahLst/>
            <a:cxnLst/>
            <a:rect l="l" t="t" r="r" b="b"/>
            <a:pathLst>
              <a:path w="671760" h="1007100">
                <a:moveTo>
                  <a:pt x="0" y="0"/>
                </a:moveTo>
                <a:lnTo>
                  <a:pt x="671760" y="0"/>
                </a:lnTo>
                <a:lnTo>
                  <a:pt x="671760" y="1007100"/>
                </a:lnTo>
                <a:lnTo>
                  <a:pt x="0" y="1007100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9879840" y="8927280"/>
            <a:ext cx="678780" cy="483300"/>
            <a:chOff x="0" y="0"/>
            <a:chExt cx="905040" cy="6444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05002" cy="644398"/>
            </a:xfrm>
            <a:custGeom>
              <a:avLst/>
              <a:gdLst/>
              <a:ahLst/>
              <a:cxnLst/>
              <a:rect l="l" t="t" r="r" b="b"/>
              <a:pathLst>
                <a:path w="905002" h="644398">
                  <a:moveTo>
                    <a:pt x="900176" y="644398"/>
                  </a:moveTo>
                  <a:cubicBezTo>
                    <a:pt x="611378" y="644398"/>
                    <a:pt x="336931" y="644398"/>
                    <a:pt x="62484" y="639572"/>
                  </a:cubicBezTo>
                  <a:cubicBezTo>
                    <a:pt x="43180" y="639572"/>
                    <a:pt x="9525" y="596265"/>
                    <a:pt x="9525" y="577088"/>
                  </a:cubicBezTo>
                  <a:cubicBezTo>
                    <a:pt x="0" y="427990"/>
                    <a:pt x="0" y="274066"/>
                    <a:pt x="4826" y="125095"/>
                  </a:cubicBezTo>
                  <a:cubicBezTo>
                    <a:pt x="4826" y="52959"/>
                    <a:pt x="38481" y="4826"/>
                    <a:pt x="120396" y="9652"/>
                  </a:cubicBezTo>
                  <a:cubicBezTo>
                    <a:pt x="346583" y="9652"/>
                    <a:pt x="577723" y="4826"/>
                    <a:pt x="803910" y="0"/>
                  </a:cubicBezTo>
                  <a:cubicBezTo>
                    <a:pt x="876173" y="0"/>
                    <a:pt x="905002" y="24003"/>
                    <a:pt x="905002" y="100965"/>
                  </a:cubicBezTo>
                  <a:cubicBezTo>
                    <a:pt x="900176" y="274066"/>
                    <a:pt x="900176" y="451993"/>
                    <a:pt x="900176" y="644398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42" name="Freeform 42"/>
          <p:cNvSpPr/>
          <p:nvPr/>
        </p:nvSpPr>
        <p:spPr>
          <a:xfrm>
            <a:off x="10427400" y="7358040"/>
            <a:ext cx="516780" cy="1107540"/>
          </a:xfrm>
          <a:custGeom>
            <a:avLst/>
            <a:gdLst/>
            <a:ahLst/>
            <a:cxnLst/>
            <a:rect l="l" t="t" r="r" b="b"/>
            <a:pathLst>
              <a:path w="516780" h="1107540">
                <a:moveTo>
                  <a:pt x="0" y="0"/>
                </a:moveTo>
                <a:lnTo>
                  <a:pt x="516780" y="0"/>
                </a:lnTo>
                <a:lnTo>
                  <a:pt x="516780" y="1107540"/>
                </a:lnTo>
                <a:lnTo>
                  <a:pt x="0" y="1107540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0008360" y="8365140"/>
            <a:ext cx="780840" cy="402300"/>
          </a:xfrm>
          <a:custGeom>
            <a:avLst/>
            <a:gdLst/>
            <a:ahLst/>
            <a:cxnLst/>
            <a:rect l="l" t="t" r="r" b="b"/>
            <a:pathLst>
              <a:path w="780840" h="402300">
                <a:moveTo>
                  <a:pt x="0" y="0"/>
                </a:moveTo>
                <a:lnTo>
                  <a:pt x="780840" y="0"/>
                </a:lnTo>
                <a:lnTo>
                  <a:pt x="780840" y="402300"/>
                </a:lnTo>
                <a:lnTo>
                  <a:pt x="0" y="402300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0320480" y="7784100"/>
            <a:ext cx="414180" cy="457380"/>
            <a:chOff x="0" y="0"/>
            <a:chExt cx="552240" cy="60984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552323" cy="609854"/>
            </a:xfrm>
            <a:custGeom>
              <a:avLst/>
              <a:gdLst/>
              <a:ahLst/>
              <a:cxnLst/>
              <a:rect l="l" t="t" r="r" b="b"/>
              <a:pathLst>
                <a:path w="552323" h="609854">
                  <a:moveTo>
                    <a:pt x="369824" y="609854"/>
                  </a:moveTo>
                  <a:cubicBezTo>
                    <a:pt x="244856" y="547370"/>
                    <a:pt x="134493" y="489839"/>
                    <a:pt x="0" y="417703"/>
                  </a:cubicBezTo>
                  <a:cubicBezTo>
                    <a:pt x="4826" y="336169"/>
                    <a:pt x="9652" y="216027"/>
                    <a:pt x="38354" y="105664"/>
                  </a:cubicBezTo>
                  <a:cubicBezTo>
                    <a:pt x="43180" y="81661"/>
                    <a:pt x="134366" y="48006"/>
                    <a:pt x="168021" y="57658"/>
                  </a:cubicBezTo>
                  <a:cubicBezTo>
                    <a:pt x="259334" y="91186"/>
                    <a:pt x="326517" y="76835"/>
                    <a:pt x="384175" y="0"/>
                  </a:cubicBezTo>
                  <a:cubicBezTo>
                    <a:pt x="499364" y="67183"/>
                    <a:pt x="547497" y="172847"/>
                    <a:pt x="547497" y="292862"/>
                  </a:cubicBezTo>
                  <a:cubicBezTo>
                    <a:pt x="552323" y="446532"/>
                    <a:pt x="470662" y="552196"/>
                    <a:pt x="369824" y="609727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46" name="Freeform 46"/>
          <p:cNvSpPr/>
          <p:nvPr/>
        </p:nvSpPr>
        <p:spPr>
          <a:xfrm>
            <a:off x="9684360" y="8696160"/>
            <a:ext cx="1135620" cy="273780"/>
          </a:xfrm>
          <a:custGeom>
            <a:avLst/>
            <a:gdLst/>
            <a:ahLst/>
            <a:cxnLst/>
            <a:rect l="l" t="t" r="r" b="b"/>
            <a:pathLst>
              <a:path w="1135620" h="273780">
                <a:moveTo>
                  <a:pt x="0" y="0"/>
                </a:moveTo>
                <a:lnTo>
                  <a:pt x="1135620" y="0"/>
                </a:lnTo>
                <a:lnTo>
                  <a:pt x="1135620" y="273780"/>
                </a:lnTo>
                <a:lnTo>
                  <a:pt x="0" y="273780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10048860" y="7355880"/>
            <a:ext cx="292680" cy="430920"/>
            <a:chOff x="0" y="0"/>
            <a:chExt cx="390240" cy="57456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90144" cy="574675"/>
            </a:xfrm>
            <a:custGeom>
              <a:avLst/>
              <a:gdLst/>
              <a:ahLst/>
              <a:cxnLst/>
              <a:rect l="l" t="t" r="r" b="b"/>
              <a:pathLst>
                <a:path w="390144" h="574675">
                  <a:moveTo>
                    <a:pt x="4826" y="0"/>
                  </a:moveTo>
                  <a:cubicBezTo>
                    <a:pt x="130048" y="0"/>
                    <a:pt x="236093" y="0"/>
                    <a:pt x="356489" y="0"/>
                  </a:cubicBezTo>
                  <a:cubicBezTo>
                    <a:pt x="269748" y="95758"/>
                    <a:pt x="284226" y="172339"/>
                    <a:pt x="351663" y="277749"/>
                  </a:cubicBezTo>
                  <a:cubicBezTo>
                    <a:pt x="390144" y="344805"/>
                    <a:pt x="361315" y="454914"/>
                    <a:pt x="361315" y="545846"/>
                  </a:cubicBezTo>
                  <a:cubicBezTo>
                    <a:pt x="361315" y="550672"/>
                    <a:pt x="332359" y="565023"/>
                    <a:pt x="318008" y="569849"/>
                  </a:cubicBezTo>
                  <a:cubicBezTo>
                    <a:pt x="245745" y="569849"/>
                    <a:pt x="178308" y="574675"/>
                    <a:pt x="106045" y="569849"/>
                  </a:cubicBezTo>
                  <a:cubicBezTo>
                    <a:pt x="19304" y="565023"/>
                    <a:pt x="14478" y="483616"/>
                    <a:pt x="9652" y="431038"/>
                  </a:cubicBezTo>
                  <a:cubicBezTo>
                    <a:pt x="0" y="292100"/>
                    <a:pt x="4826" y="153162"/>
                    <a:pt x="4826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49" name="Freeform 49"/>
          <p:cNvSpPr/>
          <p:nvPr/>
        </p:nvSpPr>
        <p:spPr>
          <a:xfrm>
            <a:off x="9910620" y="8346240"/>
            <a:ext cx="423900" cy="349920"/>
          </a:xfrm>
          <a:custGeom>
            <a:avLst/>
            <a:gdLst/>
            <a:ahLst/>
            <a:cxnLst/>
            <a:rect l="l" t="t" r="r" b="b"/>
            <a:pathLst>
              <a:path w="423900" h="349920">
                <a:moveTo>
                  <a:pt x="0" y="0"/>
                </a:moveTo>
                <a:lnTo>
                  <a:pt x="423900" y="0"/>
                </a:lnTo>
                <a:lnTo>
                  <a:pt x="423900" y="349920"/>
                </a:lnTo>
                <a:lnTo>
                  <a:pt x="0" y="349920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a:blipFill>
        </p:spPr>
      </p:sp>
      <p:grpSp>
        <p:nvGrpSpPr>
          <p:cNvPr id="50" name="Group 50"/>
          <p:cNvGrpSpPr/>
          <p:nvPr/>
        </p:nvGrpSpPr>
        <p:grpSpPr>
          <a:xfrm>
            <a:off x="9760500" y="8155620"/>
            <a:ext cx="731160" cy="162000"/>
            <a:chOff x="0" y="0"/>
            <a:chExt cx="974880" cy="216000"/>
          </a:xfrm>
        </p:grpSpPr>
        <p:sp>
          <p:nvSpPr>
            <p:cNvPr id="51" name="Freeform 51"/>
            <p:cNvSpPr/>
            <p:nvPr/>
          </p:nvSpPr>
          <p:spPr>
            <a:xfrm>
              <a:off x="-127" y="0"/>
              <a:ext cx="974979" cy="215900"/>
            </a:xfrm>
            <a:custGeom>
              <a:avLst/>
              <a:gdLst/>
              <a:ahLst/>
              <a:cxnLst/>
              <a:rect l="l" t="t" r="r" b="b"/>
              <a:pathLst>
                <a:path w="974979" h="215900">
                  <a:moveTo>
                    <a:pt x="811784" y="86360"/>
                  </a:moveTo>
                  <a:cubicBezTo>
                    <a:pt x="672465" y="86360"/>
                    <a:pt x="528447" y="86360"/>
                    <a:pt x="389128" y="86360"/>
                  </a:cubicBezTo>
                  <a:cubicBezTo>
                    <a:pt x="547624" y="0"/>
                    <a:pt x="912622" y="52832"/>
                    <a:pt x="974979" y="153543"/>
                  </a:cubicBezTo>
                  <a:cubicBezTo>
                    <a:pt x="922147" y="187198"/>
                    <a:pt x="139319" y="215900"/>
                    <a:pt x="38481" y="187198"/>
                  </a:cubicBezTo>
                  <a:cubicBezTo>
                    <a:pt x="24130" y="182372"/>
                    <a:pt x="14478" y="163195"/>
                    <a:pt x="0" y="153543"/>
                  </a:cubicBezTo>
                  <a:cubicBezTo>
                    <a:pt x="0" y="143891"/>
                    <a:pt x="4826" y="134366"/>
                    <a:pt x="4826" y="124714"/>
                  </a:cubicBezTo>
                  <a:cubicBezTo>
                    <a:pt x="273812" y="124714"/>
                    <a:pt x="542671" y="124714"/>
                    <a:pt x="811657" y="124714"/>
                  </a:cubicBezTo>
                  <a:cubicBezTo>
                    <a:pt x="811657" y="110363"/>
                    <a:pt x="811657" y="100711"/>
                    <a:pt x="811657" y="8636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10106100" y="7050780"/>
            <a:ext cx="162000" cy="271620"/>
            <a:chOff x="0" y="0"/>
            <a:chExt cx="216000" cy="36216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216027" cy="362077"/>
            </a:xfrm>
            <a:custGeom>
              <a:avLst/>
              <a:gdLst/>
              <a:ahLst/>
              <a:cxnLst/>
              <a:rect l="l" t="t" r="r" b="b"/>
              <a:pathLst>
                <a:path w="216027" h="362077">
                  <a:moveTo>
                    <a:pt x="0" y="0"/>
                  </a:moveTo>
                  <a:cubicBezTo>
                    <a:pt x="72009" y="0"/>
                    <a:pt x="134366" y="0"/>
                    <a:pt x="211201" y="0"/>
                  </a:cubicBezTo>
                  <a:cubicBezTo>
                    <a:pt x="211201" y="96520"/>
                    <a:pt x="216027" y="183515"/>
                    <a:pt x="211201" y="270383"/>
                  </a:cubicBezTo>
                  <a:cubicBezTo>
                    <a:pt x="206375" y="328295"/>
                    <a:pt x="177546" y="362077"/>
                    <a:pt x="110363" y="362077"/>
                  </a:cubicBezTo>
                  <a:cubicBezTo>
                    <a:pt x="48006" y="362077"/>
                    <a:pt x="4826" y="337947"/>
                    <a:pt x="0" y="275209"/>
                  </a:cubicBezTo>
                  <a:cubicBezTo>
                    <a:pt x="0" y="183515"/>
                    <a:pt x="0" y="96520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10006200" y="8441280"/>
            <a:ext cx="204660" cy="211680"/>
            <a:chOff x="0" y="0"/>
            <a:chExt cx="272880" cy="28224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272923" cy="282194"/>
            </a:xfrm>
            <a:custGeom>
              <a:avLst/>
              <a:gdLst/>
              <a:ahLst/>
              <a:cxnLst/>
              <a:rect l="l" t="t" r="r" b="b"/>
              <a:pathLst>
                <a:path w="272923" h="282194">
                  <a:moveTo>
                    <a:pt x="268097" y="95631"/>
                  </a:moveTo>
                  <a:cubicBezTo>
                    <a:pt x="258572" y="172212"/>
                    <a:pt x="134112" y="282194"/>
                    <a:pt x="57404" y="272669"/>
                  </a:cubicBezTo>
                  <a:cubicBezTo>
                    <a:pt x="38354" y="267843"/>
                    <a:pt x="4826" y="234442"/>
                    <a:pt x="4826" y="215265"/>
                  </a:cubicBezTo>
                  <a:cubicBezTo>
                    <a:pt x="0" y="138684"/>
                    <a:pt x="100584" y="23876"/>
                    <a:pt x="172339" y="14351"/>
                  </a:cubicBezTo>
                  <a:cubicBezTo>
                    <a:pt x="234569" y="0"/>
                    <a:pt x="272923" y="33528"/>
                    <a:pt x="268097" y="95631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9777240" y="7876980"/>
            <a:ext cx="207360" cy="235980"/>
            <a:chOff x="0" y="0"/>
            <a:chExt cx="276480" cy="31464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276479" cy="314579"/>
            </a:xfrm>
            <a:custGeom>
              <a:avLst/>
              <a:gdLst/>
              <a:ahLst/>
              <a:cxnLst/>
              <a:rect l="l" t="t" r="r" b="b"/>
              <a:pathLst>
                <a:path w="276479" h="314579">
                  <a:moveTo>
                    <a:pt x="276479" y="106553"/>
                  </a:moveTo>
                  <a:cubicBezTo>
                    <a:pt x="208534" y="256540"/>
                    <a:pt x="126111" y="314579"/>
                    <a:pt x="0" y="169418"/>
                  </a:cubicBezTo>
                  <a:cubicBezTo>
                    <a:pt x="19431" y="145161"/>
                    <a:pt x="38862" y="116205"/>
                    <a:pt x="58166" y="87122"/>
                  </a:cubicBezTo>
                  <a:cubicBezTo>
                    <a:pt x="77597" y="62865"/>
                    <a:pt x="101854" y="33909"/>
                    <a:pt x="126111" y="0"/>
                  </a:cubicBezTo>
                  <a:cubicBezTo>
                    <a:pt x="179451" y="38735"/>
                    <a:pt x="227965" y="72644"/>
                    <a:pt x="276479" y="106553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10320480" y="7398540"/>
            <a:ext cx="147420" cy="118800"/>
            <a:chOff x="0" y="0"/>
            <a:chExt cx="196560" cy="15840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96596" cy="158496"/>
            </a:xfrm>
            <a:custGeom>
              <a:avLst/>
              <a:gdLst/>
              <a:ahLst/>
              <a:cxnLst/>
              <a:rect l="l" t="t" r="r" b="b"/>
              <a:pathLst>
                <a:path w="196596" h="158496">
                  <a:moveTo>
                    <a:pt x="196596" y="76835"/>
                  </a:moveTo>
                  <a:cubicBezTo>
                    <a:pt x="143891" y="120015"/>
                    <a:pt x="110363" y="158496"/>
                    <a:pt x="81534" y="158496"/>
                  </a:cubicBezTo>
                  <a:cubicBezTo>
                    <a:pt x="52705" y="158496"/>
                    <a:pt x="24003" y="115189"/>
                    <a:pt x="0" y="86360"/>
                  </a:cubicBezTo>
                  <a:cubicBezTo>
                    <a:pt x="24003" y="57658"/>
                    <a:pt x="47879" y="14351"/>
                    <a:pt x="81534" y="9652"/>
                  </a:cubicBezTo>
                  <a:cubicBezTo>
                    <a:pt x="105410" y="0"/>
                    <a:pt x="139065" y="38354"/>
                    <a:pt x="196596" y="76835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10449000" y="7667460"/>
            <a:ext cx="147420" cy="116640"/>
            <a:chOff x="0" y="0"/>
            <a:chExt cx="196560" cy="15552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96596" cy="155575"/>
            </a:xfrm>
            <a:custGeom>
              <a:avLst/>
              <a:gdLst/>
              <a:ahLst/>
              <a:cxnLst/>
              <a:rect l="l" t="t" r="r" b="b"/>
              <a:pathLst>
                <a:path w="196596" h="155575">
                  <a:moveTo>
                    <a:pt x="196596" y="72898"/>
                  </a:moveTo>
                  <a:cubicBezTo>
                    <a:pt x="143891" y="116586"/>
                    <a:pt x="115062" y="155575"/>
                    <a:pt x="86360" y="155575"/>
                  </a:cubicBezTo>
                  <a:cubicBezTo>
                    <a:pt x="57658" y="155575"/>
                    <a:pt x="28702" y="111760"/>
                    <a:pt x="0" y="87503"/>
                  </a:cubicBezTo>
                  <a:cubicBezTo>
                    <a:pt x="24003" y="58293"/>
                    <a:pt x="47879" y="14605"/>
                    <a:pt x="81534" y="4826"/>
                  </a:cubicBezTo>
                  <a:cubicBezTo>
                    <a:pt x="100711" y="0"/>
                    <a:pt x="139065" y="38862"/>
                    <a:pt x="196596" y="72898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0153620" y="8050860"/>
            <a:ext cx="126360" cy="97740"/>
            <a:chOff x="0" y="0"/>
            <a:chExt cx="168480" cy="13032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68529" cy="130302"/>
            </a:xfrm>
            <a:custGeom>
              <a:avLst/>
              <a:gdLst/>
              <a:ahLst/>
              <a:cxnLst/>
              <a:rect l="l" t="t" r="r" b="b"/>
              <a:pathLst>
                <a:path w="168529" h="130302">
                  <a:moveTo>
                    <a:pt x="139573" y="0"/>
                  </a:moveTo>
                  <a:cubicBezTo>
                    <a:pt x="168529" y="130302"/>
                    <a:pt x="81788" y="101346"/>
                    <a:pt x="9652" y="101346"/>
                  </a:cubicBezTo>
                  <a:cubicBezTo>
                    <a:pt x="4826" y="72390"/>
                    <a:pt x="0" y="38608"/>
                    <a:pt x="0" y="0"/>
                  </a:cubicBezTo>
                  <a:cubicBezTo>
                    <a:pt x="48133" y="0"/>
                    <a:pt x="86614" y="0"/>
                    <a:pt x="139573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10427400" y="8477460"/>
            <a:ext cx="78840" cy="97740"/>
            <a:chOff x="0" y="0"/>
            <a:chExt cx="105120" cy="13032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05156" cy="130302"/>
            </a:xfrm>
            <a:custGeom>
              <a:avLst/>
              <a:gdLst/>
              <a:ahLst/>
              <a:cxnLst/>
              <a:rect l="l" t="t" r="r" b="b"/>
              <a:pathLst>
                <a:path w="105156" h="130302">
                  <a:moveTo>
                    <a:pt x="47752" y="0"/>
                  </a:moveTo>
                  <a:cubicBezTo>
                    <a:pt x="76454" y="38608"/>
                    <a:pt x="105156" y="57912"/>
                    <a:pt x="105156" y="77216"/>
                  </a:cubicBezTo>
                  <a:cubicBezTo>
                    <a:pt x="100330" y="96520"/>
                    <a:pt x="71628" y="125476"/>
                    <a:pt x="57277" y="125476"/>
                  </a:cubicBezTo>
                  <a:cubicBezTo>
                    <a:pt x="38227" y="130302"/>
                    <a:pt x="4826" y="101346"/>
                    <a:pt x="4826" y="82042"/>
                  </a:cubicBezTo>
                  <a:cubicBezTo>
                    <a:pt x="0" y="62738"/>
                    <a:pt x="23876" y="38608"/>
                    <a:pt x="47752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66" name="Freeform 66"/>
          <p:cNvSpPr/>
          <p:nvPr/>
        </p:nvSpPr>
        <p:spPr>
          <a:xfrm>
            <a:off x="16654680" y="4343220"/>
            <a:ext cx="1028700" cy="838080"/>
          </a:xfrm>
          <a:custGeom>
            <a:avLst/>
            <a:gdLst/>
            <a:ahLst/>
            <a:cxnLst/>
            <a:rect l="l" t="t" r="r" b="b"/>
            <a:pathLst>
              <a:path w="1028700" h="838080">
                <a:moveTo>
                  <a:pt x="0" y="0"/>
                </a:moveTo>
                <a:lnTo>
                  <a:pt x="1028700" y="0"/>
                </a:lnTo>
                <a:lnTo>
                  <a:pt x="1028700" y="838080"/>
                </a:lnTo>
                <a:lnTo>
                  <a:pt x="0" y="838080"/>
                </a:lnTo>
                <a:lnTo>
                  <a:pt x="0" y="0"/>
                </a:lnTo>
                <a:close/>
              </a:path>
            </a:pathLst>
          </a:custGeom>
          <a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5485040" y="5626800"/>
            <a:ext cx="1038420" cy="900180"/>
          </a:xfrm>
          <a:custGeom>
            <a:avLst/>
            <a:gdLst/>
            <a:ahLst/>
            <a:cxnLst/>
            <a:rect l="l" t="t" r="r" b="b"/>
            <a:pathLst>
              <a:path w="1038420" h="900180">
                <a:moveTo>
                  <a:pt x="0" y="0"/>
                </a:moveTo>
                <a:lnTo>
                  <a:pt x="1038420" y="0"/>
                </a:lnTo>
                <a:lnTo>
                  <a:pt x="1038420" y="900180"/>
                </a:lnTo>
                <a:lnTo>
                  <a:pt x="0" y="900180"/>
                </a:lnTo>
                <a:lnTo>
                  <a:pt x="0" y="0"/>
                </a:lnTo>
                <a:close/>
              </a:path>
            </a:pathLst>
          </a:custGeom>
          <a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68"/>
          <p:cNvSpPr/>
          <p:nvPr/>
        </p:nvSpPr>
        <p:spPr>
          <a:xfrm>
            <a:off x="15232860" y="4676940"/>
            <a:ext cx="1045440" cy="464400"/>
          </a:xfrm>
          <a:custGeom>
            <a:avLst/>
            <a:gdLst/>
            <a:ahLst/>
            <a:cxnLst/>
            <a:rect l="l" t="t" r="r" b="b"/>
            <a:pathLst>
              <a:path w="1045440" h="464400">
                <a:moveTo>
                  <a:pt x="0" y="0"/>
                </a:moveTo>
                <a:lnTo>
                  <a:pt x="1045440" y="0"/>
                </a:lnTo>
                <a:lnTo>
                  <a:pt x="1045440" y="464400"/>
                </a:lnTo>
                <a:lnTo>
                  <a:pt x="0" y="464400"/>
                </a:lnTo>
                <a:lnTo>
                  <a:pt x="0" y="0"/>
                </a:lnTo>
                <a:close/>
              </a:path>
            </a:pathLst>
          </a:custGeom>
          <a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a:blipFill>
        </p:spPr>
      </p:sp>
      <p:sp>
        <p:nvSpPr>
          <p:cNvPr id="69" name="Freeform 69"/>
          <p:cNvSpPr/>
          <p:nvPr/>
        </p:nvSpPr>
        <p:spPr>
          <a:xfrm>
            <a:off x="13887720" y="5610060"/>
            <a:ext cx="974160" cy="912060"/>
          </a:xfrm>
          <a:custGeom>
            <a:avLst/>
            <a:gdLst/>
            <a:ahLst/>
            <a:cxnLst/>
            <a:rect l="l" t="t" r="r" b="b"/>
            <a:pathLst>
              <a:path w="974160" h="912060">
                <a:moveTo>
                  <a:pt x="0" y="0"/>
                </a:moveTo>
                <a:lnTo>
                  <a:pt x="974160" y="0"/>
                </a:lnTo>
                <a:lnTo>
                  <a:pt x="974160" y="912060"/>
                </a:lnTo>
                <a:lnTo>
                  <a:pt x="0" y="912060"/>
                </a:lnTo>
                <a:lnTo>
                  <a:pt x="0" y="0"/>
                </a:lnTo>
                <a:close/>
              </a:path>
            </a:pathLst>
          </a:custGeom>
          <a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a:blipFill>
        </p:spPr>
      </p:sp>
      <p:sp>
        <p:nvSpPr>
          <p:cNvPr id="70" name="Freeform 70"/>
          <p:cNvSpPr/>
          <p:nvPr/>
        </p:nvSpPr>
        <p:spPr>
          <a:xfrm>
            <a:off x="15492600" y="8532000"/>
            <a:ext cx="871560" cy="873720"/>
          </a:xfrm>
          <a:custGeom>
            <a:avLst/>
            <a:gdLst/>
            <a:ahLst/>
            <a:cxnLst/>
            <a:rect l="l" t="t" r="r" b="b"/>
            <a:pathLst>
              <a:path w="871560" h="873720">
                <a:moveTo>
                  <a:pt x="0" y="0"/>
                </a:moveTo>
                <a:lnTo>
                  <a:pt x="871560" y="0"/>
                </a:lnTo>
                <a:lnTo>
                  <a:pt x="871560" y="873720"/>
                </a:lnTo>
                <a:lnTo>
                  <a:pt x="0" y="873720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16735680" y="8555760"/>
            <a:ext cx="847800" cy="835920"/>
          </a:xfrm>
          <a:custGeom>
            <a:avLst/>
            <a:gdLst/>
            <a:ahLst/>
            <a:cxnLst/>
            <a:rect l="l" t="t" r="r" b="b"/>
            <a:pathLst>
              <a:path w="847800" h="835920">
                <a:moveTo>
                  <a:pt x="0" y="0"/>
                </a:moveTo>
                <a:lnTo>
                  <a:pt x="847800" y="0"/>
                </a:lnTo>
                <a:lnTo>
                  <a:pt x="847800" y="835920"/>
                </a:lnTo>
                <a:lnTo>
                  <a:pt x="0" y="835920"/>
                </a:lnTo>
                <a:lnTo>
                  <a:pt x="0" y="0"/>
                </a:lnTo>
                <a:close/>
              </a:path>
            </a:pathLst>
          </a:custGeom>
          <a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2778020" y="6960600"/>
            <a:ext cx="535680" cy="1059480"/>
          </a:xfrm>
          <a:custGeom>
            <a:avLst/>
            <a:gdLst/>
            <a:ahLst/>
            <a:cxnLst/>
            <a:rect l="l" t="t" r="r" b="b"/>
            <a:pathLst>
              <a:path w="535680" h="1059480">
                <a:moveTo>
                  <a:pt x="0" y="0"/>
                </a:moveTo>
                <a:lnTo>
                  <a:pt x="535680" y="0"/>
                </a:lnTo>
                <a:lnTo>
                  <a:pt x="535680" y="1059480"/>
                </a:lnTo>
                <a:lnTo>
                  <a:pt x="0" y="1059480"/>
                </a:lnTo>
                <a:lnTo>
                  <a:pt x="0" y="0"/>
                </a:lnTo>
                <a:close/>
              </a:path>
            </a:pathLst>
          </a:custGeom>
          <a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a:blipFill>
        </p:spPr>
      </p:sp>
      <p:sp>
        <p:nvSpPr>
          <p:cNvPr id="73" name="Freeform 73"/>
          <p:cNvSpPr/>
          <p:nvPr/>
        </p:nvSpPr>
        <p:spPr>
          <a:xfrm>
            <a:off x="12758580" y="5565240"/>
            <a:ext cx="611820" cy="957420"/>
          </a:xfrm>
          <a:custGeom>
            <a:avLst/>
            <a:gdLst/>
            <a:ahLst/>
            <a:cxnLst/>
            <a:rect l="l" t="t" r="r" b="b"/>
            <a:pathLst>
              <a:path w="611820" h="957420">
                <a:moveTo>
                  <a:pt x="0" y="0"/>
                </a:moveTo>
                <a:lnTo>
                  <a:pt x="611820" y="0"/>
                </a:lnTo>
                <a:lnTo>
                  <a:pt x="611820" y="957420"/>
                </a:lnTo>
                <a:lnTo>
                  <a:pt x="0" y="957420"/>
                </a:lnTo>
                <a:lnTo>
                  <a:pt x="0" y="0"/>
                </a:lnTo>
                <a:close/>
              </a:path>
            </a:pathLst>
          </a:custGeom>
          <a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15273360" y="7412580"/>
            <a:ext cx="1243080" cy="547560"/>
          </a:xfrm>
          <a:custGeom>
            <a:avLst/>
            <a:gdLst/>
            <a:ahLst/>
            <a:cxnLst/>
            <a:rect l="l" t="t" r="r" b="b"/>
            <a:pathLst>
              <a:path w="1243080" h="547560">
                <a:moveTo>
                  <a:pt x="0" y="0"/>
                </a:moveTo>
                <a:lnTo>
                  <a:pt x="1243080" y="0"/>
                </a:lnTo>
                <a:lnTo>
                  <a:pt x="1243080" y="547560"/>
                </a:lnTo>
                <a:lnTo>
                  <a:pt x="0" y="547560"/>
                </a:lnTo>
                <a:lnTo>
                  <a:pt x="0" y="0"/>
                </a:lnTo>
                <a:close/>
              </a:path>
            </a:pathLst>
          </a:custGeom>
          <a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a:blipFill>
        </p:spPr>
      </p:sp>
      <p:sp>
        <p:nvSpPr>
          <p:cNvPr id="75" name="Freeform 75"/>
          <p:cNvSpPr/>
          <p:nvPr/>
        </p:nvSpPr>
        <p:spPr>
          <a:xfrm>
            <a:off x="13868280" y="7093980"/>
            <a:ext cx="1028700" cy="840780"/>
          </a:xfrm>
          <a:custGeom>
            <a:avLst/>
            <a:gdLst/>
            <a:ahLst/>
            <a:cxnLst/>
            <a:rect l="l" t="t" r="r" b="b"/>
            <a:pathLst>
              <a:path w="1028700" h="840780">
                <a:moveTo>
                  <a:pt x="0" y="0"/>
                </a:moveTo>
                <a:lnTo>
                  <a:pt x="1028700" y="0"/>
                </a:lnTo>
                <a:lnTo>
                  <a:pt x="1028700" y="840780"/>
                </a:lnTo>
                <a:lnTo>
                  <a:pt x="0" y="840780"/>
                </a:lnTo>
                <a:lnTo>
                  <a:pt x="0" y="0"/>
                </a:lnTo>
                <a:close/>
              </a:path>
            </a:pathLst>
          </a:custGeom>
          <a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a:blipFill>
        </p:spPr>
      </p:sp>
      <p:sp>
        <p:nvSpPr>
          <p:cNvPr id="76" name="Freeform 76"/>
          <p:cNvSpPr/>
          <p:nvPr/>
        </p:nvSpPr>
        <p:spPr>
          <a:xfrm>
            <a:off x="13908780" y="4493340"/>
            <a:ext cx="935820" cy="645300"/>
          </a:xfrm>
          <a:custGeom>
            <a:avLst/>
            <a:gdLst/>
            <a:ahLst/>
            <a:cxnLst/>
            <a:rect l="l" t="t" r="r" b="b"/>
            <a:pathLst>
              <a:path w="935820" h="645300">
                <a:moveTo>
                  <a:pt x="0" y="0"/>
                </a:moveTo>
                <a:lnTo>
                  <a:pt x="935820" y="0"/>
                </a:lnTo>
                <a:lnTo>
                  <a:pt x="935820" y="645300"/>
                </a:lnTo>
                <a:lnTo>
                  <a:pt x="0" y="645300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77" name="Freeform 77"/>
          <p:cNvSpPr/>
          <p:nvPr/>
        </p:nvSpPr>
        <p:spPr>
          <a:xfrm>
            <a:off x="13761360" y="8636760"/>
            <a:ext cx="833220" cy="797580"/>
          </a:xfrm>
          <a:custGeom>
            <a:avLst/>
            <a:gdLst/>
            <a:ahLst/>
            <a:cxnLst/>
            <a:rect l="l" t="t" r="r" b="b"/>
            <a:pathLst>
              <a:path w="833220" h="797580">
                <a:moveTo>
                  <a:pt x="0" y="0"/>
                </a:moveTo>
                <a:lnTo>
                  <a:pt x="833220" y="0"/>
                </a:lnTo>
                <a:lnTo>
                  <a:pt x="833220" y="797580"/>
                </a:lnTo>
                <a:lnTo>
                  <a:pt x="0" y="797580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78" name="Freeform 78"/>
          <p:cNvSpPr/>
          <p:nvPr/>
        </p:nvSpPr>
        <p:spPr>
          <a:xfrm>
            <a:off x="16999740" y="7045920"/>
            <a:ext cx="490320" cy="883440"/>
          </a:xfrm>
          <a:custGeom>
            <a:avLst/>
            <a:gdLst/>
            <a:ahLst/>
            <a:cxnLst/>
            <a:rect l="l" t="t" r="r" b="b"/>
            <a:pathLst>
              <a:path w="490320" h="883440">
                <a:moveTo>
                  <a:pt x="0" y="0"/>
                </a:moveTo>
                <a:lnTo>
                  <a:pt x="490320" y="0"/>
                </a:lnTo>
                <a:lnTo>
                  <a:pt x="490320" y="883440"/>
                </a:lnTo>
                <a:lnTo>
                  <a:pt x="0" y="883440"/>
                </a:lnTo>
                <a:lnTo>
                  <a:pt x="0" y="0"/>
                </a:lnTo>
                <a:close/>
              </a:path>
            </a:pathLst>
          </a:custGeom>
          <a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a:blipFill>
        </p:spPr>
      </p:sp>
      <p:sp>
        <p:nvSpPr>
          <p:cNvPr id="79" name="Freeform 79"/>
          <p:cNvSpPr/>
          <p:nvPr/>
        </p:nvSpPr>
        <p:spPr>
          <a:xfrm>
            <a:off x="12706200" y="8506080"/>
            <a:ext cx="640440" cy="959580"/>
          </a:xfrm>
          <a:custGeom>
            <a:avLst/>
            <a:gdLst/>
            <a:ahLst/>
            <a:cxnLst/>
            <a:rect l="l" t="t" r="r" b="b"/>
            <a:pathLst>
              <a:path w="640440" h="959580">
                <a:moveTo>
                  <a:pt x="0" y="0"/>
                </a:moveTo>
                <a:lnTo>
                  <a:pt x="640440" y="0"/>
                </a:lnTo>
                <a:lnTo>
                  <a:pt x="640440" y="959580"/>
                </a:lnTo>
                <a:lnTo>
                  <a:pt x="0" y="959580"/>
                </a:lnTo>
                <a:lnTo>
                  <a:pt x="0" y="0"/>
                </a:lnTo>
                <a:close/>
              </a:path>
            </a:pathLst>
          </a:custGeom>
          <a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a:blipFill>
        </p:spPr>
      </p:sp>
      <p:sp>
        <p:nvSpPr>
          <p:cNvPr id="80" name="Freeform 80"/>
          <p:cNvSpPr/>
          <p:nvPr/>
        </p:nvSpPr>
        <p:spPr>
          <a:xfrm>
            <a:off x="14639940" y="8491500"/>
            <a:ext cx="435780" cy="954720"/>
          </a:xfrm>
          <a:custGeom>
            <a:avLst/>
            <a:gdLst/>
            <a:ahLst/>
            <a:cxnLst/>
            <a:rect l="l" t="t" r="r" b="b"/>
            <a:pathLst>
              <a:path w="435780" h="954720">
                <a:moveTo>
                  <a:pt x="0" y="0"/>
                </a:moveTo>
                <a:lnTo>
                  <a:pt x="435780" y="0"/>
                </a:lnTo>
                <a:lnTo>
                  <a:pt x="435780" y="954720"/>
                </a:lnTo>
                <a:lnTo>
                  <a:pt x="0" y="954720"/>
                </a:lnTo>
                <a:lnTo>
                  <a:pt x="0" y="0"/>
                </a:lnTo>
                <a:close/>
              </a:path>
            </a:pathLst>
          </a:custGeom>
          <a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a:blipFill>
        </p:spPr>
      </p:sp>
      <p:sp>
        <p:nvSpPr>
          <p:cNvPr id="81" name="Freeform 81"/>
          <p:cNvSpPr/>
          <p:nvPr/>
        </p:nvSpPr>
        <p:spPr>
          <a:xfrm>
            <a:off x="16990020" y="5736420"/>
            <a:ext cx="428760" cy="780840"/>
          </a:xfrm>
          <a:custGeom>
            <a:avLst/>
            <a:gdLst/>
            <a:ahLst/>
            <a:cxnLst/>
            <a:rect l="l" t="t" r="r" b="b"/>
            <a:pathLst>
              <a:path w="428760" h="780840">
                <a:moveTo>
                  <a:pt x="0" y="0"/>
                </a:moveTo>
                <a:lnTo>
                  <a:pt x="428760" y="0"/>
                </a:lnTo>
                <a:lnTo>
                  <a:pt x="428760" y="780840"/>
                </a:lnTo>
                <a:lnTo>
                  <a:pt x="0" y="780840"/>
                </a:lnTo>
                <a:lnTo>
                  <a:pt x="0" y="0"/>
                </a:lnTo>
                <a:close/>
              </a:path>
            </a:pathLst>
          </a:custGeom>
          <a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a:blipFill>
        </p:spPr>
      </p:sp>
      <p:sp>
        <p:nvSpPr>
          <p:cNvPr id="82" name="Freeform 82"/>
          <p:cNvSpPr/>
          <p:nvPr/>
        </p:nvSpPr>
        <p:spPr>
          <a:xfrm>
            <a:off x="12822840" y="4560300"/>
            <a:ext cx="576180" cy="578880"/>
          </a:xfrm>
          <a:custGeom>
            <a:avLst/>
            <a:gdLst/>
            <a:ahLst/>
            <a:cxnLst/>
            <a:rect l="l" t="t" r="r" b="b"/>
            <a:pathLst>
              <a:path w="576180" h="578880">
                <a:moveTo>
                  <a:pt x="0" y="0"/>
                </a:moveTo>
                <a:lnTo>
                  <a:pt x="576180" y="0"/>
                </a:lnTo>
                <a:lnTo>
                  <a:pt x="576180" y="578880"/>
                </a:lnTo>
                <a:lnTo>
                  <a:pt x="0" y="578880"/>
                </a:lnTo>
                <a:lnTo>
                  <a:pt x="0" y="0"/>
                </a:lnTo>
                <a:close/>
              </a:path>
            </a:pathLst>
          </a:custGeom>
          <a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a:blipFill>
        </p:spPr>
      </p:sp>
      <p:sp>
        <p:nvSpPr>
          <p:cNvPr id="83" name="Freeform 83"/>
          <p:cNvSpPr/>
          <p:nvPr/>
        </p:nvSpPr>
        <p:spPr>
          <a:xfrm>
            <a:off x="15621120" y="6979500"/>
            <a:ext cx="388260" cy="390420"/>
          </a:xfrm>
          <a:custGeom>
            <a:avLst/>
            <a:gdLst/>
            <a:ahLst/>
            <a:cxnLst/>
            <a:rect l="l" t="t" r="r" b="b"/>
            <a:pathLst>
              <a:path w="388260" h="390420">
                <a:moveTo>
                  <a:pt x="0" y="0"/>
                </a:moveTo>
                <a:lnTo>
                  <a:pt x="388260" y="0"/>
                </a:lnTo>
                <a:lnTo>
                  <a:pt x="388260" y="390420"/>
                </a:lnTo>
                <a:lnTo>
                  <a:pt x="0" y="390420"/>
                </a:lnTo>
                <a:lnTo>
                  <a:pt x="0" y="0"/>
                </a:lnTo>
                <a:close/>
              </a:path>
            </a:pathLst>
          </a:custGeom>
          <a:blipFill>
            <a:blip r:embed="rId82">
              <a:extLs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a:blipFill>
        </p:spPr>
      </p:sp>
      <p:sp>
        <p:nvSpPr>
          <p:cNvPr id="84" name="Freeform 84"/>
          <p:cNvSpPr/>
          <p:nvPr/>
        </p:nvSpPr>
        <p:spPr>
          <a:xfrm>
            <a:off x="17137980" y="5584140"/>
            <a:ext cx="304560" cy="143100"/>
          </a:xfrm>
          <a:custGeom>
            <a:avLst/>
            <a:gdLst/>
            <a:ahLst/>
            <a:cxnLst/>
            <a:rect l="l" t="t" r="r" b="b"/>
            <a:pathLst>
              <a:path w="304560" h="143100">
                <a:moveTo>
                  <a:pt x="0" y="0"/>
                </a:moveTo>
                <a:lnTo>
                  <a:pt x="304560" y="0"/>
                </a:lnTo>
                <a:lnTo>
                  <a:pt x="304560" y="143100"/>
                </a:lnTo>
                <a:lnTo>
                  <a:pt x="0" y="143100"/>
                </a:lnTo>
                <a:lnTo>
                  <a:pt x="0" y="0"/>
                </a:lnTo>
                <a:close/>
              </a:path>
            </a:pathLst>
          </a:custGeom>
          <a:blipFill>
            <a:blip r:embed="rId84">
              <a:extLs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tretch>
              <a:fillRect/>
            </a:stretch>
          </a:blipFill>
        </p:spPr>
      </p:sp>
      <p:sp>
        <p:nvSpPr>
          <p:cNvPr id="85" name="Freeform 85"/>
          <p:cNvSpPr/>
          <p:nvPr/>
        </p:nvSpPr>
        <p:spPr>
          <a:xfrm>
            <a:off x="14794920" y="7193880"/>
            <a:ext cx="180900" cy="245160"/>
          </a:xfrm>
          <a:custGeom>
            <a:avLst/>
            <a:gdLst/>
            <a:ahLst/>
            <a:cxnLst/>
            <a:rect l="l" t="t" r="r" b="b"/>
            <a:pathLst>
              <a:path w="180900" h="245160">
                <a:moveTo>
                  <a:pt x="0" y="0"/>
                </a:moveTo>
                <a:lnTo>
                  <a:pt x="180900" y="0"/>
                </a:lnTo>
                <a:lnTo>
                  <a:pt x="180900" y="245160"/>
                </a:lnTo>
                <a:lnTo>
                  <a:pt x="0" y="245160"/>
                </a:lnTo>
                <a:lnTo>
                  <a:pt x="0" y="0"/>
                </a:lnTo>
                <a:close/>
              </a:path>
            </a:pathLst>
          </a:custGeom>
          <a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a:blipFill>
        </p:spPr>
      </p:sp>
      <p:grpSp>
        <p:nvGrpSpPr>
          <p:cNvPr id="86" name="Group 86"/>
          <p:cNvGrpSpPr/>
          <p:nvPr/>
        </p:nvGrpSpPr>
        <p:grpSpPr>
          <a:xfrm>
            <a:off x="14192280" y="8479620"/>
            <a:ext cx="95040" cy="95040"/>
            <a:chOff x="0" y="0"/>
            <a:chExt cx="126720" cy="12672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126746" cy="126746"/>
            </a:xfrm>
            <a:custGeom>
              <a:avLst/>
              <a:gdLst/>
              <a:ahLst/>
              <a:cxnLst/>
              <a:rect l="l" t="t" r="r" b="b"/>
              <a:pathLst>
                <a:path w="126746" h="126746">
                  <a:moveTo>
                    <a:pt x="126746" y="65151"/>
                  </a:moveTo>
                  <a:cubicBezTo>
                    <a:pt x="124968" y="97790"/>
                    <a:pt x="95885" y="126746"/>
                    <a:pt x="63373" y="126746"/>
                  </a:cubicBezTo>
                  <a:cubicBezTo>
                    <a:pt x="28956" y="126746"/>
                    <a:pt x="0" y="97790"/>
                    <a:pt x="0" y="65151"/>
                  </a:cubicBezTo>
                  <a:cubicBezTo>
                    <a:pt x="0" y="30734"/>
                    <a:pt x="30734" y="0"/>
                    <a:pt x="65151" y="1778"/>
                  </a:cubicBezTo>
                  <a:cubicBezTo>
                    <a:pt x="97790" y="1778"/>
                    <a:pt x="126746" y="32639"/>
                    <a:pt x="126746" y="65151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17492760" y="5498280"/>
            <a:ext cx="178740" cy="109620"/>
            <a:chOff x="0" y="0"/>
            <a:chExt cx="238320" cy="14616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238379" cy="146177"/>
            </a:xfrm>
            <a:custGeom>
              <a:avLst/>
              <a:gdLst/>
              <a:ahLst/>
              <a:cxnLst/>
              <a:rect l="l" t="t" r="r" b="b"/>
              <a:pathLst>
                <a:path w="238379" h="146177">
                  <a:moveTo>
                    <a:pt x="238379" y="43307"/>
                  </a:moveTo>
                  <a:cubicBezTo>
                    <a:pt x="227457" y="46863"/>
                    <a:pt x="216535" y="50546"/>
                    <a:pt x="207391" y="55880"/>
                  </a:cubicBezTo>
                  <a:cubicBezTo>
                    <a:pt x="151003" y="84709"/>
                    <a:pt x="96393" y="115443"/>
                    <a:pt x="40005" y="140716"/>
                  </a:cubicBezTo>
                  <a:cubicBezTo>
                    <a:pt x="29083" y="146177"/>
                    <a:pt x="12700" y="138938"/>
                    <a:pt x="0" y="135255"/>
                  </a:cubicBezTo>
                  <a:cubicBezTo>
                    <a:pt x="5461" y="122682"/>
                    <a:pt x="7239" y="104521"/>
                    <a:pt x="18161" y="99187"/>
                  </a:cubicBezTo>
                  <a:cubicBezTo>
                    <a:pt x="70993" y="68580"/>
                    <a:pt x="127381" y="39751"/>
                    <a:pt x="183769" y="10795"/>
                  </a:cubicBezTo>
                  <a:cubicBezTo>
                    <a:pt x="207391" y="0"/>
                    <a:pt x="225552" y="10795"/>
                    <a:pt x="225552" y="30607"/>
                  </a:cubicBezTo>
                  <a:cubicBezTo>
                    <a:pt x="229235" y="34163"/>
                    <a:pt x="232791" y="39624"/>
                    <a:pt x="238252" y="4318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90" name="Group 90"/>
          <p:cNvGrpSpPr/>
          <p:nvPr/>
        </p:nvGrpSpPr>
        <p:grpSpPr>
          <a:xfrm>
            <a:off x="17490060" y="5670000"/>
            <a:ext cx="109620" cy="73980"/>
            <a:chOff x="0" y="0"/>
            <a:chExt cx="146160" cy="9864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146177" cy="98679"/>
            </a:xfrm>
            <a:custGeom>
              <a:avLst/>
              <a:gdLst/>
              <a:ahLst/>
              <a:cxnLst/>
              <a:rect l="l" t="t" r="r" b="b"/>
              <a:pathLst>
                <a:path w="146177" h="98679">
                  <a:moveTo>
                    <a:pt x="146177" y="80391"/>
                  </a:moveTo>
                  <a:cubicBezTo>
                    <a:pt x="131318" y="85852"/>
                    <a:pt x="114681" y="98679"/>
                    <a:pt x="107315" y="94996"/>
                  </a:cubicBezTo>
                  <a:cubicBezTo>
                    <a:pt x="72136" y="80391"/>
                    <a:pt x="40640" y="62103"/>
                    <a:pt x="9271" y="43815"/>
                  </a:cubicBezTo>
                  <a:cubicBezTo>
                    <a:pt x="1905" y="40132"/>
                    <a:pt x="0" y="21971"/>
                    <a:pt x="3683" y="12827"/>
                  </a:cubicBezTo>
                  <a:cubicBezTo>
                    <a:pt x="5588" y="7366"/>
                    <a:pt x="24003" y="0"/>
                    <a:pt x="29591" y="1778"/>
                  </a:cubicBezTo>
                  <a:cubicBezTo>
                    <a:pt x="64770" y="18288"/>
                    <a:pt x="98044" y="36576"/>
                    <a:pt x="131318" y="54737"/>
                  </a:cubicBezTo>
                  <a:cubicBezTo>
                    <a:pt x="136906" y="56515"/>
                    <a:pt x="138684" y="65659"/>
                    <a:pt x="146177" y="80264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14056740" y="8432100"/>
            <a:ext cx="64260" cy="66420"/>
            <a:chOff x="0" y="0"/>
            <a:chExt cx="85680" cy="88560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85725" cy="88519"/>
            </a:xfrm>
            <a:custGeom>
              <a:avLst/>
              <a:gdLst/>
              <a:ahLst/>
              <a:cxnLst/>
              <a:rect l="l" t="t" r="r" b="b"/>
              <a:pathLst>
                <a:path w="85725" h="88519">
                  <a:moveTo>
                    <a:pt x="85725" y="46101"/>
                  </a:moveTo>
                  <a:cubicBezTo>
                    <a:pt x="82042" y="71882"/>
                    <a:pt x="67437" y="88519"/>
                    <a:pt x="40132" y="86741"/>
                  </a:cubicBezTo>
                  <a:cubicBezTo>
                    <a:pt x="14605" y="86741"/>
                    <a:pt x="0" y="70104"/>
                    <a:pt x="0" y="44323"/>
                  </a:cubicBezTo>
                  <a:cubicBezTo>
                    <a:pt x="0" y="18542"/>
                    <a:pt x="16383" y="0"/>
                    <a:pt x="43688" y="0"/>
                  </a:cubicBezTo>
                  <a:cubicBezTo>
                    <a:pt x="69215" y="0"/>
                    <a:pt x="83820" y="18415"/>
                    <a:pt x="85725" y="46101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17619120" y="5738580"/>
            <a:ext cx="45360" cy="47520"/>
            <a:chOff x="0" y="0"/>
            <a:chExt cx="60480" cy="6336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60579" cy="63373"/>
            </a:xfrm>
            <a:custGeom>
              <a:avLst/>
              <a:gdLst/>
              <a:ahLst/>
              <a:cxnLst/>
              <a:rect l="l" t="t" r="r" b="b"/>
              <a:pathLst>
                <a:path w="60579" h="63373">
                  <a:moveTo>
                    <a:pt x="36703" y="63373"/>
                  </a:moveTo>
                  <a:cubicBezTo>
                    <a:pt x="20193" y="47117"/>
                    <a:pt x="7366" y="37973"/>
                    <a:pt x="1778" y="25400"/>
                  </a:cubicBezTo>
                  <a:cubicBezTo>
                    <a:pt x="0" y="19939"/>
                    <a:pt x="20193" y="0"/>
                    <a:pt x="23876" y="1778"/>
                  </a:cubicBezTo>
                  <a:cubicBezTo>
                    <a:pt x="36703" y="5461"/>
                    <a:pt x="49530" y="16256"/>
                    <a:pt x="56896" y="27178"/>
                  </a:cubicBezTo>
                  <a:cubicBezTo>
                    <a:pt x="60579" y="32639"/>
                    <a:pt x="47752" y="45339"/>
                    <a:pt x="36703" y="63373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14165820" y="8327340"/>
            <a:ext cx="38340" cy="30780"/>
            <a:chOff x="0" y="0"/>
            <a:chExt cx="51120" cy="4104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51181" cy="41021"/>
            </a:xfrm>
            <a:custGeom>
              <a:avLst/>
              <a:gdLst/>
              <a:ahLst/>
              <a:cxnLst/>
              <a:rect l="l" t="t" r="r" b="b"/>
              <a:pathLst>
                <a:path w="51181" h="41021">
                  <a:moveTo>
                    <a:pt x="51181" y="16764"/>
                  </a:moveTo>
                  <a:cubicBezTo>
                    <a:pt x="36576" y="27940"/>
                    <a:pt x="29210" y="41021"/>
                    <a:pt x="21971" y="39116"/>
                  </a:cubicBezTo>
                  <a:cubicBezTo>
                    <a:pt x="14605" y="39116"/>
                    <a:pt x="7366" y="27940"/>
                    <a:pt x="0" y="20574"/>
                  </a:cubicBezTo>
                  <a:cubicBezTo>
                    <a:pt x="7366" y="13081"/>
                    <a:pt x="12827" y="1905"/>
                    <a:pt x="20066" y="0"/>
                  </a:cubicBezTo>
                  <a:cubicBezTo>
                    <a:pt x="27432" y="0"/>
                    <a:pt x="36449" y="9271"/>
                    <a:pt x="51054" y="16764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16707060" y="4807620"/>
            <a:ext cx="335880" cy="295380"/>
            <a:chOff x="0" y="0"/>
            <a:chExt cx="447840" cy="39384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449707" cy="393827"/>
            </a:xfrm>
            <a:custGeom>
              <a:avLst/>
              <a:gdLst/>
              <a:ahLst/>
              <a:cxnLst/>
              <a:rect l="l" t="t" r="r" b="b"/>
              <a:pathLst>
                <a:path w="449707" h="393827">
                  <a:moveTo>
                    <a:pt x="449707" y="392049"/>
                  </a:moveTo>
                  <a:cubicBezTo>
                    <a:pt x="356870" y="392049"/>
                    <a:pt x="269494" y="393827"/>
                    <a:pt x="180213" y="390271"/>
                  </a:cubicBezTo>
                  <a:cubicBezTo>
                    <a:pt x="78232" y="386461"/>
                    <a:pt x="0" y="298577"/>
                    <a:pt x="0" y="197866"/>
                  </a:cubicBezTo>
                  <a:cubicBezTo>
                    <a:pt x="0" y="98933"/>
                    <a:pt x="76454" y="11049"/>
                    <a:pt x="176530" y="5461"/>
                  </a:cubicBezTo>
                  <a:cubicBezTo>
                    <a:pt x="265811" y="0"/>
                    <a:pt x="356870" y="3683"/>
                    <a:pt x="449707" y="3683"/>
                  </a:cubicBezTo>
                  <a:cubicBezTo>
                    <a:pt x="449707" y="133731"/>
                    <a:pt x="449707" y="260096"/>
                    <a:pt x="449707" y="392049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17352360" y="4762260"/>
            <a:ext cx="297540" cy="371520"/>
            <a:chOff x="0" y="0"/>
            <a:chExt cx="396720" cy="49536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396748" cy="495300"/>
            </a:xfrm>
            <a:custGeom>
              <a:avLst/>
              <a:gdLst/>
              <a:ahLst/>
              <a:cxnLst/>
              <a:rect l="l" t="t" r="r" b="b"/>
              <a:pathLst>
                <a:path w="396748" h="495300">
                  <a:moveTo>
                    <a:pt x="88773" y="411861"/>
                  </a:moveTo>
                  <a:cubicBezTo>
                    <a:pt x="155829" y="312039"/>
                    <a:pt x="163068" y="212217"/>
                    <a:pt x="92456" y="112522"/>
                  </a:cubicBezTo>
                  <a:cubicBezTo>
                    <a:pt x="76200" y="90805"/>
                    <a:pt x="50800" y="74422"/>
                    <a:pt x="30861" y="52705"/>
                  </a:cubicBezTo>
                  <a:cubicBezTo>
                    <a:pt x="18161" y="39878"/>
                    <a:pt x="9017" y="25400"/>
                    <a:pt x="0" y="10922"/>
                  </a:cubicBezTo>
                  <a:cubicBezTo>
                    <a:pt x="1778" y="7239"/>
                    <a:pt x="5461" y="3683"/>
                    <a:pt x="7239" y="0"/>
                  </a:cubicBezTo>
                  <a:cubicBezTo>
                    <a:pt x="134112" y="0"/>
                    <a:pt x="259080" y="0"/>
                    <a:pt x="385826" y="0"/>
                  </a:cubicBezTo>
                  <a:cubicBezTo>
                    <a:pt x="385826" y="96139"/>
                    <a:pt x="396748" y="195961"/>
                    <a:pt x="384048" y="294005"/>
                  </a:cubicBezTo>
                  <a:cubicBezTo>
                    <a:pt x="365887" y="431800"/>
                    <a:pt x="195580" y="495300"/>
                    <a:pt x="88773" y="411861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102" name="Freeform 102"/>
          <p:cNvSpPr/>
          <p:nvPr/>
        </p:nvSpPr>
        <p:spPr>
          <a:xfrm>
            <a:off x="15592500" y="6019920"/>
            <a:ext cx="574020" cy="471420"/>
          </a:xfrm>
          <a:custGeom>
            <a:avLst/>
            <a:gdLst/>
            <a:ahLst/>
            <a:cxnLst/>
            <a:rect l="l" t="t" r="r" b="b"/>
            <a:pathLst>
              <a:path w="574020" h="471420">
                <a:moveTo>
                  <a:pt x="0" y="0"/>
                </a:moveTo>
                <a:lnTo>
                  <a:pt x="574020" y="0"/>
                </a:lnTo>
                <a:lnTo>
                  <a:pt x="574020" y="471420"/>
                </a:lnTo>
                <a:lnTo>
                  <a:pt x="0" y="471420"/>
                </a:lnTo>
                <a:lnTo>
                  <a:pt x="0" y="0"/>
                </a:lnTo>
                <a:close/>
              </a:path>
            </a:pathLst>
          </a:custGeom>
          <a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a:blipFill>
        </p:spPr>
      </p:sp>
      <p:grpSp>
        <p:nvGrpSpPr>
          <p:cNvPr id="103" name="Group 103"/>
          <p:cNvGrpSpPr/>
          <p:nvPr/>
        </p:nvGrpSpPr>
        <p:grpSpPr>
          <a:xfrm>
            <a:off x="15592500" y="5836320"/>
            <a:ext cx="576180" cy="140400"/>
            <a:chOff x="0" y="0"/>
            <a:chExt cx="768240" cy="187200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770128" cy="187198"/>
            </a:xfrm>
            <a:custGeom>
              <a:avLst/>
              <a:gdLst/>
              <a:ahLst/>
              <a:cxnLst/>
              <a:rect l="l" t="t" r="r" b="b"/>
              <a:pathLst>
                <a:path w="770128" h="187198">
                  <a:moveTo>
                    <a:pt x="0" y="187198"/>
                  </a:moveTo>
                  <a:cubicBezTo>
                    <a:pt x="0" y="132715"/>
                    <a:pt x="0" y="78105"/>
                    <a:pt x="0" y="23622"/>
                  </a:cubicBezTo>
                  <a:cubicBezTo>
                    <a:pt x="0" y="1778"/>
                    <a:pt x="16383" y="0"/>
                    <a:pt x="32766" y="0"/>
                  </a:cubicBezTo>
                  <a:cubicBezTo>
                    <a:pt x="110998" y="1778"/>
                    <a:pt x="189357" y="0"/>
                    <a:pt x="265811" y="0"/>
                  </a:cubicBezTo>
                  <a:cubicBezTo>
                    <a:pt x="422402" y="0"/>
                    <a:pt x="577088" y="1778"/>
                    <a:pt x="731901" y="0"/>
                  </a:cubicBezTo>
                  <a:cubicBezTo>
                    <a:pt x="760984" y="0"/>
                    <a:pt x="770128" y="7239"/>
                    <a:pt x="770128" y="36322"/>
                  </a:cubicBezTo>
                  <a:cubicBezTo>
                    <a:pt x="766445" y="85344"/>
                    <a:pt x="768350" y="136271"/>
                    <a:pt x="768350" y="187198"/>
                  </a:cubicBezTo>
                  <a:cubicBezTo>
                    <a:pt x="513461" y="187198"/>
                    <a:pt x="260477" y="187198"/>
                    <a:pt x="127" y="187198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05" name="Group 105"/>
          <p:cNvGrpSpPr/>
          <p:nvPr/>
        </p:nvGrpSpPr>
        <p:grpSpPr>
          <a:xfrm>
            <a:off x="16099560" y="6222420"/>
            <a:ext cx="211680" cy="183600"/>
            <a:chOff x="0" y="0"/>
            <a:chExt cx="282240" cy="24480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282321" cy="244729"/>
            </a:xfrm>
            <a:custGeom>
              <a:avLst/>
              <a:gdLst/>
              <a:ahLst/>
              <a:cxnLst/>
              <a:rect l="l" t="t" r="r" b="b"/>
              <a:pathLst>
                <a:path w="282321" h="244729">
                  <a:moveTo>
                    <a:pt x="258572" y="233807"/>
                  </a:moveTo>
                  <a:cubicBezTo>
                    <a:pt x="209423" y="244729"/>
                    <a:pt x="172974" y="233807"/>
                    <a:pt x="140208" y="195453"/>
                  </a:cubicBezTo>
                  <a:cubicBezTo>
                    <a:pt x="96520" y="146177"/>
                    <a:pt x="47371" y="100457"/>
                    <a:pt x="1778" y="52959"/>
                  </a:cubicBezTo>
                  <a:cubicBezTo>
                    <a:pt x="0" y="51181"/>
                    <a:pt x="0" y="49276"/>
                    <a:pt x="0" y="45720"/>
                  </a:cubicBezTo>
                  <a:cubicBezTo>
                    <a:pt x="47371" y="3683"/>
                    <a:pt x="125603" y="0"/>
                    <a:pt x="187579" y="38354"/>
                  </a:cubicBezTo>
                  <a:cubicBezTo>
                    <a:pt x="253111" y="78486"/>
                    <a:pt x="282321" y="155321"/>
                    <a:pt x="258572" y="233807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07" name="Group 107"/>
          <p:cNvGrpSpPr/>
          <p:nvPr/>
        </p:nvGrpSpPr>
        <p:grpSpPr>
          <a:xfrm>
            <a:off x="16035300" y="6283980"/>
            <a:ext cx="159300" cy="211680"/>
            <a:chOff x="0" y="0"/>
            <a:chExt cx="212400" cy="282240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212471" cy="282194"/>
            </a:xfrm>
            <a:custGeom>
              <a:avLst/>
              <a:gdLst/>
              <a:ahLst/>
              <a:cxnLst/>
              <a:rect l="l" t="t" r="r" b="b"/>
              <a:pathLst>
                <a:path w="212471" h="282194">
                  <a:moveTo>
                    <a:pt x="46863" y="0"/>
                  </a:moveTo>
                  <a:cubicBezTo>
                    <a:pt x="100838" y="54229"/>
                    <a:pt x="153035" y="108585"/>
                    <a:pt x="205232" y="161036"/>
                  </a:cubicBezTo>
                  <a:cubicBezTo>
                    <a:pt x="208788" y="166497"/>
                    <a:pt x="212471" y="173736"/>
                    <a:pt x="212471" y="179070"/>
                  </a:cubicBezTo>
                  <a:cubicBezTo>
                    <a:pt x="208915" y="209804"/>
                    <a:pt x="203454" y="238760"/>
                    <a:pt x="198120" y="267716"/>
                  </a:cubicBezTo>
                  <a:cubicBezTo>
                    <a:pt x="142367" y="282194"/>
                    <a:pt x="75692" y="251460"/>
                    <a:pt x="39751" y="197104"/>
                  </a:cubicBezTo>
                  <a:cubicBezTo>
                    <a:pt x="0" y="137541"/>
                    <a:pt x="1778" y="59690"/>
                    <a:pt x="46863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09" name="Group 109"/>
          <p:cNvGrpSpPr/>
          <p:nvPr/>
        </p:nvGrpSpPr>
        <p:grpSpPr>
          <a:xfrm>
            <a:off x="16223220" y="6436260"/>
            <a:ext cx="261900" cy="54540"/>
            <a:chOff x="0" y="0"/>
            <a:chExt cx="349200" cy="72720"/>
          </a:xfrm>
        </p:grpSpPr>
        <p:sp>
          <p:nvSpPr>
            <p:cNvPr id="110" name="Freeform 110"/>
            <p:cNvSpPr/>
            <p:nvPr/>
          </p:nvSpPr>
          <p:spPr>
            <a:xfrm>
              <a:off x="0" y="0"/>
              <a:ext cx="349123" cy="72771"/>
            </a:xfrm>
            <a:custGeom>
              <a:avLst/>
              <a:gdLst/>
              <a:ahLst/>
              <a:cxnLst/>
              <a:rect l="l" t="t" r="r" b="b"/>
              <a:pathLst>
                <a:path w="349123" h="72771">
                  <a:moveTo>
                    <a:pt x="176403" y="0"/>
                  </a:moveTo>
                  <a:cubicBezTo>
                    <a:pt x="223647" y="0"/>
                    <a:pt x="271018" y="1778"/>
                    <a:pt x="318262" y="0"/>
                  </a:cubicBezTo>
                  <a:cubicBezTo>
                    <a:pt x="347345" y="0"/>
                    <a:pt x="349123" y="14605"/>
                    <a:pt x="349123" y="36322"/>
                  </a:cubicBezTo>
                  <a:cubicBezTo>
                    <a:pt x="349123" y="59944"/>
                    <a:pt x="345440" y="72644"/>
                    <a:pt x="318262" y="72644"/>
                  </a:cubicBezTo>
                  <a:cubicBezTo>
                    <a:pt x="221869" y="70866"/>
                    <a:pt x="125476" y="70866"/>
                    <a:pt x="30861" y="72644"/>
                  </a:cubicBezTo>
                  <a:cubicBezTo>
                    <a:pt x="0" y="72771"/>
                    <a:pt x="3683" y="54483"/>
                    <a:pt x="1778" y="34544"/>
                  </a:cubicBezTo>
                  <a:cubicBezTo>
                    <a:pt x="1778" y="12700"/>
                    <a:pt x="7239" y="0"/>
                    <a:pt x="32766" y="0"/>
                  </a:cubicBezTo>
                  <a:cubicBezTo>
                    <a:pt x="80010" y="1778"/>
                    <a:pt x="129159" y="0"/>
                    <a:pt x="176403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11" name="Group 111"/>
          <p:cNvGrpSpPr/>
          <p:nvPr/>
        </p:nvGrpSpPr>
        <p:grpSpPr>
          <a:xfrm>
            <a:off x="15856560" y="5667300"/>
            <a:ext cx="47520" cy="128520"/>
            <a:chOff x="0" y="0"/>
            <a:chExt cx="63360" cy="171360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63373" cy="171323"/>
            </a:xfrm>
            <a:custGeom>
              <a:avLst/>
              <a:gdLst/>
              <a:ahLst/>
              <a:cxnLst/>
              <a:rect l="l" t="t" r="r" b="b"/>
              <a:pathLst>
                <a:path w="63373" h="171323">
                  <a:moveTo>
                    <a:pt x="0" y="0"/>
                  </a:moveTo>
                  <a:cubicBezTo>
                    <a:pt x="22352" y="0"/>
                    <a:pt x="42799" y="0"/>
                    <a:pt x="63373" y="0"/>
                  </a:cubicBezTo>
                  <a:cubicBezTo>
                    <a:pt x="63373" y="57658"/>
                    <a:pt x="63373" y="113665"/>
                    <a:pt x="63373" y="171323"/>
                  </a:cubicBezTo>
                  <a:cubicBezTo>
                    <a:pt x="42926" y="171323"/>
                    <a:pt x="22352" y="171323"/>
                    <a:pt x="0" y="171323"/>
                  </a:cubicBezTo>
                  <a:cubicBezTo>
                    <a:pt x="0" y="115443"/>
                    <a:pt x="0" y="59563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13" name="Group 113"/>
          <p:cNvGrpSpPr/>
          <p:nvPr/>
        </p:nvGrpSpPr>
        <p:grpSpPr>
          <a:xfrm>
            <a:off x="15771240" y="5662440"/>
            <a:ext cx="47520" cy="135540"/>
            <a:chOff x="0" y="0"/>
            <a:chExt cx="63360" cy="180720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63373" cy="180721"/>
            </a:xfrm>
            <a:custGeom>
              <a:avLst/>
              <a:gdLst/>
              <a:ahLst/>
              <a:cxnLst/>
              <a:rect l="l" t="t" r="r" b="b"/>
              <a:pathLst>
                <a:path w="63373" h="180721">
                  <a:moveTo>
                    <a:pt x="61595" y="180721"/>
                  </a:moveTo>
                  <a:cubicBezTo>
                    <a:pt x="38735" y="180721"/>
                    <a:pt x="21082" y="180721"/>
                    <a:pt x="0" y="180721"/>
                  </a:cubicBezTo>
                  <a:cubicBezTo>
                    <a:pt x="0" y="122301"/>
                    <a:pt x="0" y="65659"/>
                    <a:pt x="0" y="5461"/>
                  </a:cubicBezTo>
                  <a:cubicBezTo>
                    <a:pt x="10541" y="5461"/>
                    <a:pt x="21082" y="3683"/>
                    <a:pt x="31623" y="3683"/>
                  </a:cubicBezTo>
                  <a:cubicBezTo>
                    <a:pt x="56261" y="0"/>
                    <a:pt x="63373" y="10922"/>
                    <a:pt x="63373" y="34671"/>
                  </a:cubicBezTo>
                  <a:cubicBezTo>
                    <a:pt x="61595" y="82169"/>
                    <a:pt x="61595" y="129540"/>
                    <a:pt x="61595" y="180721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15" name="Group 115"/>
          <p:cNvGrpSpPr/>
          <p:nvPr/>
        </p:nvGrpSpPr>
        <p:grpSpPr>
          <a:xfrm>
            <a:off x="15682680" y="5667300"/>
            <a:ext cx="47520" cy="131220"/>
            <a:chOff x="0" y="0"/>
            <a:chExt cx="63360" cy="174960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63373" cy="175006"/>
            </a:xfrm>
            <a:custGeom>
              <a:avLst/>
              <a:gdLst/>
              <a:ahLst/>
              <a:cxnLst/>
              <a:rect l="l" t="t" r="r" b="b"/>
              <a:pathLst>
                <a:path w="63373" h="175006">
                  <a:moveTo>
                    <a:pt x="63373" y="175006"/>
                  </a:moveTo>
                  <a:cubicBezTo>
                    <a:pt x="41021" y="175006"/>
                    <a:pt x="22352" y="175006"/>
                    <a:pt x="0" y="175006"/>
                  </a:cubicBezTo>
                  <a:cubicBezTo>
                    <a:pt x="0" y="114808"/>
                    <a:pt x="0" y="58293"/>
                    <a:pt x="0" y="0"/>
                  </a:cubicBezTo>
                  <a:cubicBezTo>
                    <a:pt x="22352" y="0"/>
                    <a:pt x="41021" y="0"/>
                    <a:pt x="63373" y="0"/>
                  </a:cubicBezTo>
                  <a:cubicBezTo>
                    <a:pt x="63373" y="58293"/>
                    <a:pt x="63373" y="114808"/>
                    <a:pt x="63373" y="175006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17" name="Group 117"/>
          <p:cNvGrpSpPr/>
          <p:nvPr/>
        </p:nvGrpSpPr>
        <p:grpSpPr>
          <a:xfrm>
            <a:off x="16121160" y="5667300"/>
            <a:ext cx="45360" cy="131220"/>
            <a:chOff x="0" y="0"/>
            <a:chExt cx="60480" cy="174960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60452" cy="175006"/>
            </a:xfrm>
            <a:custGeom>
              <a:avLst/>
              <a:gdLst/>
              <a:ahLst/>
              <a:cxnLst/>
              <a:rect l="l" t="t" r="r" b="b"/>
              <a:pathLst>
                <a:path w="60452" h="175006">
                  <a:moveTo>
                    <a:pt x="60452" y="175006"/>
                  </a:moveTo>
                  <a:cubicBezTo>
                    <a:pt x="38481" y="175006"/>
                    <a:pt x="20193" y="175006"/>
                    <a:pt x="0" y="175006"/>
                  </a:cubicBezTo>
                  <a:cubicBezTo>
                    <a:pt x="0" y="114808"/>
                    <a:pt x="0" y="58293"/>
                    <a:pt x="0" y="0"/>
                  </a:cubicBezTo>
                  <a:cubicBezTo>
                    <a:pt x="20193" y="0"/>
                    <a:pt x="40259" y="0"/>
                    <a:pt x="60452" y="0"/>
                  </a:cubicBezTo>
                  <a:cubicBezTo>
                    <a:pt x="60452" y="58293"/>
                    <a:pt x="60452" y="114808"/>
                    <a:pt x="60452" y="175006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19" name="Group 119"/>
          <p:cNvGrpSpPr/>
          <p:nvPr/>
        </p:nvGrpSpPr>
        <p:grpSpPr>
          <a:xfrm>
            <a:off x="16033140" y="5667300"/>
            <a:ext cx="45360" cy="131220"/>
            <a:chOff x="0" y="0"/>
            <a:chExt cx="60480" cy="174960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60452" cy="175006"/>
            </a:xfrm>
            <a:custGeom>
              <a:avLst/>
              <a:gdLst/>
              <a:ahLst/>
              <a:cxnLst/>
              <a:rect l="l" t="t" r="r" b="b"/>
              <a:pathLst>
                <a:path w="60452" h="175006">
                  <a:moveTo>
                    <a:pt x="60452" y="175006"/>
                  </a:moveTo>
                  <a:cubicBezTo>
                    <a:pt x="39116" y="175006"/>
                    <a:pt x="21336" y="175006"/>
                    <a:pt x="0" y="175006"/>
                  </a:cubicBezTo>
                  <a:cubicBezTo>
                    <a:pt x="0" y="116586"/>
                    <a:pt x="0" y="60198"/>
                    <a:pt x="0" y="0"/>
                  </a:cubicBezTo>
                  <a:cubicBezTo>
                    <a:pt x="19558" y="0"/>
                    <a:pt x="39116" y="0"/>
                    <a:pt x="60452" y="0"/>
                  </a:cubicBezTo>
                  <a:cubicBezTo>
                    <a:pt x="60452" y="58293"/>
                    <a:pt x="60452" y="114808"/>
                    <a:pt x="60452" y="175006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21" name="Group 121"/>
          <p:cNvGrpSpPr/>
          <p:nvPr/>
        </p:nvGrpSpPr>
        <p:grpSpPr>
          <a:xfrm>
            <a:off x="15594660" y="5667300"/>
            <a:ext cx="47520" cy="131220"/>
            <a:chOff x="0" y="0"/>
            <a:chExt cx="63360" cy="174960"/>
          </a:xfrm>
        </p:grpSpPr>
        <p:sp>
          <p:nvSpPr>
            <p:cNvPr id="122" name="Freeform 122"/>
            <p:cNvSpPr/>
            <p:nvPr/>
          </p:nvSpPr>
          <p:spPr>
            <a:xfrm>
              <a:off x="0" y="0"/>
              <a:ext cx="63373" cy="175006"/>
            </a:xfrm>
            <a:custGeom>
              <a:avLst/>
              <a:gdLst/>
              <a:ahLst/>
              <a:cxnLst/>
              <a:rect l="l" t="t" r="r" b="b"/>
              <a:pathLst>
                <a:path w="63373" h="175006">
                  <a:moveTo>
                    <a:pt x="63373" y="175006"/>
                  </a:moveTo>
                  <a:cubicBezTo>
                    <a:pt x="41656" y="175006"/>
                    <a:pt x="23495" y="175006"/>
                    <a:pt x="0" y="175006"/>
                  </a:cubicBezTo>
                  <a:cubicBezTo>
                    <a:pt x="0" y="114808"/>
                    <a:pt x="0" y="58293"/>
                    <a:pt x="0" y="0"/>
                  </a:cubicBezTo>
                  <a:cubicBezTo>
                    <a:pt x="23495" y="0"/>
                    <a:pt x="41656" y="0"/>
                    <a:pt x="63373" y="0"/>
                  </a:cubicBezTo>
                  <a:cubicBezTo>
                    <a:pt x="63373" y="58293"/>
                    <a:pt x="63373" y="114808"/>
                    <a:pt x="63373" y="175006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23" name="Group 123"/>
          <p:cNvGrpSpPr/>
          <p:nvPr/>
        </p:nvGrpSpPr>
        <p:grpSpPr>
          <a:xfrm>
            <a:off x="15945120" y="5667300"/>
            <a:ext cx="47520" cy="128520"/>
            <a:chOff x="0" y="0"/>
            <a:chExt cx="63360" cy="171360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63373" cy="171323"/>
            </a:xfrm>
            <a:custGeom>
              <a:avLst/>
              <a:gdLst/>
              <a:ahLst/>
              <a:cxnLst/>
              <a:rect l="l" t="t" r="r" b="b"/>
              <a:pathLst>
                <a:path w="63373" h="171323">
                  <a:moveTo>
                    <a:pt x="0" y="0"/>
                  </a:moveTo>
                  <a:cubicBezTo>
                    <a:pt x="22352" y="0"/>
                    <a:pt x="41021" y="0"/>
                    <a:pt x="63373" y="0"/>
                  </a:cubicBezTo>
                  <a:cubicBezTo>
                    <a:pt x="63373" y="57658"/>
                    <a:pt x="63373" y="113665"/>
                    <a:pt x="63373" y="171323"/>
                  </a:cubicBezTo>
                  <a:cubicBezTo>
                    <a:pt x="42926" y="171323"/>
                    <a:pt x="22352" y="171323"/>
                    <a:pt x="0" y="171323"/>
                  </a:cubicBezTo>
                  <a:cubicBezTo>
                    <a:pt x="0" y="115443"/>
                    <a:pt x="0" y="59563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25" name="Group 125"/>
          <p:cNvGrpSpPr/>
          <p:nvPr/>
        </p:nvGrpSpPr>
        <p:grpSpPr>
          <a:xfrm>
            <a:off x="16209180" y="5660280"/>
            <a:ext cx="33480" cy="143100"/>
            <a:chOff x="0" y="0"/>
            <a:chExt cx="44640" cy="190800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44704" cy="190754"/>
            </a:xfrm>
            <a:custGeom>
              <a:avLst/>
              <a:gdLst/>
              <a:ahLst/>
              <a:cxnLst/>
              <a:rect l="l" t="t" r="r" b="b"/>
              <a:pathLst>
                <a:path w="44704" h="190754">
                  <a:moveTo>
                    <a:pt x="0" y="10922"/>
                  </a:moveTo>
                  <a:cubicBezTo>
                    <a:pt x="29210" y="0"/>
                    <a:pt x="44577" y="7239"/>
                    <a:pt x="42926" y="43561"/>
                  </a:cubicBezTo>
                  <a:cubicBezTo>
                    <a:pt x="41148" y="78105"/>
                    <a:pt x="41148" y="112649"/>
                    <a:pt x="42926" y="147193"/>
                  </a:cubicBezTo>
                  <a:cubicBezTo>
                    <a:pt x="44704" y="183515"/>
                    <a:pt x="29210" y="190754"/>
                    <a:pt x="0" y="181737"/>
                  </a:cubicBezTo>
                  <a:cubicBezTo>
                    <a:pt x="0" y="125349"/>
                    <a:pt x="0" y="67183"/>
                    <a:pt x="0" y="10922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27" name="Group 127"/>
          <p:cNvGrpSpPr/>
          <p:nvPr/>
        </p:nvGrpSpPr>
        <p:grpSpPr>
          <a:xfrm>
            <a:off x="15516360" y="5660280"/>
            <a:ext cx="45360" cy="140400"/>
            <a:chOff x="0" y="0"/>
            <a:chExt cx="60480" cy="187200"/>
          </a:xfrm>
        </p:grpSpPr>
        <p:sp>
          <p:nvSpPr>
            <p:cNvPr id="128" name="Freeform 128"/>
            <p:cNvSpPr/>
            <p:nvPr/>
          </p:nvSpPr>
          <p:spPr>
            <a:xfrm>
              <a:off x="0" y="0"/>
              <a:ext cx="60452" cy="187198"/>
            </a:xfrm>
            <a:custGeom>
              <a:avLst/>
              <a:gdLst/>
              <a:ahLst/>
              <a:cxnLst/>
              <a:rect l="l" t="t" r="r" b="b"/>
              <a:pathLst>
                <a:path w="60452" h="187198">
                  <a:moveTo>
                    <a:pt x="53086" y="10922"/>
                  </a:moveTo>
                  <a:cubicBezTo>
                    <a:pt x="54864" y="59944"/>
                    <a:pt x="58547" y="105410"/>
                    <a:pt x="60452" y="150876"/>
                  </a:cubicBezTo>
                  <a:cubicBezTo>
                    <a:pt x="60452" y="170815"/>
                    <a:pt x="56769" y="187198"/>
                    <a:pt x="31115" y="187198"/>
                  </a:cubicBezTo>
                  <a:cubicBezTo>
                    <a:pt x="0" y="185420"/>
                    <a:pt x="7366" y="165354"/>
                    <a:pt x="7366" y="148971"/>
                  </a:cubicBezTo>
                  <a:cubicBezTo>
                    <a:pt x="7366" y="112649"/>
                    <a:pt x="9144" y="78105"/>
                    <a:pt x="7366" y="43561"/>
                  </a:cubicBezTo>
                  <a:cubicBezTo>
                    <a:pt x="5588" y="9017"/>
                    <a:pt x="20193" y="0"/>
                    <a:pt x="53086" y="10922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29" name="Group 129"/>
          <p:cNvGrpSpPr/>
          <p:nvPr/>
        </p:nvGrpSpPr>
        <p:grpSpPr>
          <a:xfrm>
            <a:off x="15273360" y="4712580"/>
            <a:ext cx="461700" cy="390420"/>
            <a:chOff x="0" y="0"/>
            <a:chExt cx="615600" cy="520560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615569" cy="520446"/>
            </a:xfrm>
            <a:custGeom>
              <a:avLst/>
              <a:gdLst/>
              <a:ahLst/>
              <a:cxnLst/>
              <a:rect l="l" t="t" r="r" b="b"/>
              <a:pathLst>
                <a:path w="615569" h="520446">
                  <a:moveTo>
                    <a:pt x="610108" y="511429"/>
                  </a:moveTo>
                  <a:cubicBezTo>
                    <a:pt x="477520" y="511429"/>
                    <a:pt x="346837" y="520446"/>
                    <a:pt x="219710" y="507746"/>
                  </a:cubicBezTo>
                  <a:cubicBezTo>
                    <a:pt x="89027" y="495173"/>
                    <a:pt x="0" y="370078"/>
                    <a:pt x="10922" y="237617"/>
                  </a:cubicBezTo>
                  <a:cubicBezTo>
                    <a:pt x="19939" y="108839"/>
                    <a:pt x="130810" y="5461"/>
                    <a:pt x="261493" y="1778"/>
                  </a:cubicBezTo>
                  <a:cubicBezTo>
                    <a:pt x="368681" y="0"/>
                    <a:pt x="477647" y="0"/>
                    <a:pt x="584708" y="0"/>
                  </a:cubicBezTo>
                  <a:cubicBezTo>
                    <a:pt x="601091" y="0"/>
                    <a:pt x="615569" y="0"/>
                    <a:pt x="615569" y="23622"/>
                  </a:cubicBezTo>
                  <a:cubicBezTo>
                    <a:pt x="613791" y="185039"/>
                    <a:pt x="613791" y="344678"/>
                    <a:pt x="611886" y="506095"/>
                  </a:cubicBezTo>
                  <a:cubicBezTo>
                    <a:pt x="611886" y="507873"/>
                    <a:pt x="610108" y="509778"/>
                    <a:pt x="610108" y="511556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31" name="Group 131"/>
          <p:cNvGrpSpPr/>
          <p:nvPr/>
        </p:nvGrpSpPr>
        <p:grpSpPr>
          <a:xfrm>
            <a:off x="14239800" y="5648400"/>
            <a:ext cx="488160" cy="176040"/>
            <a:chOff x="0" y="0"/>
            <a:chExt cx="650880" cy="234720"/>
          </a:xfrm>
        </p:grpSpPr>
        <p:sp>
          <p:nvSpPr>
            <p:cNvPr id="132" name="Freeform 132"/>
            <p:cNvSpPr/>
            <p:nvPr/>
          </p:nvSpPr>
          <p:spPr>
            <a:xfrm>
              <a:off x="0" y="0"/>
              <a:ext cx="650748" cy="234696"/>
            </a:xfrm>
            <a:custGeom>
              <a:avLst/>
              <a:gdLst/>
              <a:ahLst/>
              <a:cxnLst/>
              <a:rect l="l" t="t" r="r" b="b"/>
              <a:pathLst>
                <a:path w="650748" h="234696">
                  <a:moveTo>
                    <a:pt x="1778" y="234696"/>
                  </a:moveTo>
                  <a:cubicBezTo>
                    <a:pt x="1778" y="169672"/>
                    <a:pt x="0" y="108331"/>
                    <a:pt x="1778" y="45085"/>
                  </a:cubicBezTo>
                  <a:cubicBezTo>
                    <a:pt x="3683" y="10795"/>
                    <a:pt x="29083" y="0"/>
                    <a:pt x="61849" y="0"/>
                  </a:cubicBezTo>
                  <a:cubicBezTo>
                    <a:pt x="149098" y="0"/>
                    <a:pt x="238252" y="0"/>
                    <a:pt x="327279" y="0"/>
                  </a:cubicBezTo>
                  <a:cubicBezTo>
                    <a:pt x="414528" y="0"/>
                    <a:pt x="501777" y="0"/>
                    <a:pt x="589026" y="0"/>
                  </a:cubicBezTo>
                  <a:cubicBezTo>
                    <a:pt x="630809" y="0"/>
                    <a:pt x="648970" y="16256"/>
                    <a:pt x="648970" y="57785"/>
                  </a:cubicBezTo>
                  <a:cubicBezTo>
                    <a:pt x="650748" y="115570"/>
                    <a:pt x="648970" y="173355"/>
                    <a:pt x="648970" y="234696"/>
                  </a:cubicBezTo>
                  <a:cubicBezTo>
                    <a:pt x="434467" y="234696"/>
                    <a:pt x="218059" y="234696"/>
                    <a:pt x="1778" y="234696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33" name="Group 133"/>
          <p:cNvGrpSpPr/>
          <p:nvPr/>
        </p:nvGrpSpPr>
        <p:grpSpPr>
          <a:xfrm>
            <a:off x="14287320" y="6012900"/>
            <a:ext cx="390420" cy="211680"/>
            <a:chOff x="0" y="0"/>
            <a:chExt cx="520560" cy="282240"/>
          </a:xfrm>
        </p:grpSpPr>
        <p:sp>
          <p:nvSpPr>
            <p:cNvPr id="134" name="Freeform 134"/>
            <p:cNvSpPr/>
            <p:nvPr/>
          </p:nvSpPr>
          <p:spPr>
            <a:xfrm>
              <a:off x="0" y="0"/>
              <a:ext cx="520573" cy="282194"/>
            </a:xfrm>
            <a:custGeom>
              <a:avLst/>
              <a:gdLst/>
              <a:ahLst/>
              <a:cxnLst/>
              <a:rect l="l" t="t" r="r" b="b"/>
              <a:pathLst>
                <a:path w="520573" h="282194">
                  <a:moveTo>
                    <a:pt x="520573" y="0"/>
                  </a:moveTo>
                  <a:cubicBezTo>
                    <a:pt x="520573" y="87376"/>
                    <a:pt x="520573" y="171196"/>
                    <a:pt x="520573" y="264033"/>
                  </a:cubicBezTo>
                  <a:cubicBezTo>
                    <a:pt x="465963" y="269494"/>
                    <a:pt x="411353" y="278638"/>
                    <a:pt x="358521" y="280416"/>
                  </a:cubicBezTo>
                  <a:cubicBezTo>
                    <a:pt x="251079" y="282194"/>
                    <a:pt x="141986" y="280416"/>
                    <a:pt x="34544" y="280416"/>
                  </a:cubicBezTo>
                  <a:cubicBezTo>
                    <a:pt x="9144" y="280416"/>
                    <a:pt x="0" y="273177"/>
                    <a:pt x="0" y="247650"/>
                  </a:cubicBezTo>
                  <a:cubicBezTo>
                    <a:pt x="1778" y="165735"/>
                    <a:pt x="1778" y="83820"/>
                    <a:pt x="1778" y="0"/>
                  </a:cubicBezTo>
                  <a:cubicBezTo>
                    <a:pt x="176530" y="0"/>
                    <a:pt x="347599" y="0"/>
                    <a:pt x="520573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35" name="Group 135"/>
          <p:cNvGrpSpPr/>
          <p:nvPr/>
        </p:nvGrpSpPr>
        <p:grpSpPr>
          <a:xfrm>
            <a:off x="14287320" y="6262920"/>
            <a:ext cx="300240" cy="221400"/>
            <a:chOff x="0" y="0"/>
            <a:chExt cx="400320" cy="295200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400304" cy="295148"/>
            </a:xfrm>
            <a:custGeom>
              <a:avLst/>
              <a:gdLst/>
              <a:ahLst/>
              <a:cxnLst/>
              <a:rect l="l" t="t" r="r" b="b"/>
              <a:pathLst>
                <a:path w="400304" h="295148">
                  <a:moveTo>
                    <a:pt x="378333" y="0"/>
                  </a:moveTo>
                  <a:cubicBezTo>
                    <a:pt x="308864" y="104394"/>
                    <a:pt x="319786" y="197993"/>
                    <a:pt x="400304" y="291592"/>
                  </a:cubicBezTo>
                  <a:cubicBezTo>
                    <a:pt x="383794" y="291592"/>
                    <a:pt x="372872" y="293370"/>
                    <a:pt x="363728" y="293370"/>
                  </a:cubicBezTo>
                  <a:cubicBezTo>
                    <a:pt x="255905" y="293370"/>
                    <a:pt x="148082" y="293370"/>
                    <a:pt x="42037" y="295148"/>
                  </a:cubicBezTo>
                  <a:cubicBezTo>
                    <a:pt x="9144" y="295148"/>
                    <a:pt x="0" y="284353"/>
                    <a:pt x="0" y="253746"/>
                  </a:cubicBezTo>
                  <a:cubicBezTo>
                    <a:pt x="1778" y="169164"/>
                    <a:pt x="1778" y="86360"/>
                    <a:pt x="1778" y="0"/>
                  </a:cubicBezTo>
                  <a:cubicBezTo>
                    <a:pt x="127889" y="0"/>
                    <a:pt x="250317" y="0"/>
                    <a:pt x="378333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37" name="Group 137"/>
          <p:cNvGrpSpPr/>
          <p:nvPr/>
        </p:nvGrpSpPr>
        <p:grpSpPr>
          <a:xfrm>
            <a:off x="14290020" y="5867640"/>
            <a:ext cx="388260" cy="104760"/>
            <a:chOff x="0" y="0"/>
            <a:chExt cx="517680" cy="139680"/>
          </a:xfrm>
        </p:grpSpPr>
        <p:sp>
          <p:nvSpPr>
            <p:cNvPr id="138" name="Freeform 138"/>
            <p:cNvSpPr/>
            <p:nvPr/>
          </p:nvSpPr>
          <p:spPr>
            <a:xfrm>
              <a:off x="0" y="0"/>
              <a:ext cx="517652" cy="139700"/>
            </a:xfrm>
            <a:custGeom>
              <a:avLst/>
              <a:gdLst/>
              <a:ahLst/>
              <a:cxnLst/>
              <a:rect l="l" t="t" r="r" b="b"/>
              <a:pathLst>
                <a:path w="517652" h="139700">
                  <a:moveTo>
                    <a:pt x="0" y="139700"/>
                  </a:moveTo>
                  <a:cubicBezTo>
                    <a:pt x="0" y="90043"/>
                    <a:pt x="0" y="47752"/>
                    <a:pt x="0" y="0"/>
                  </a:cubicBezTo>
                  <a:cubicBezTo>
                    <a:pt x="172593" y="0"/>
                    <a:pt x="343281" y="0"/>
                    <a:pt x="517652" y="0"/>
                  </a:cubicBezTo>
                  <a:cubicBezTo>
                    <a:pt x="517652" y="45974"/>
                    <a:pt x="517652" y="91948"/>
                    <a:pt x="517652" y="139700"/>
                  </a:cubicBezTo>
                  <a:cubicBezTo>
                    <a:pt x="345059" y="139700"/>
                    <a:pt x="174371" y="139700"/>
                    <a:pt x="0" y="13970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39" name="Group 139"/>
          <p:cNvGrpSpPr/>
          <p:nvPr/>
        </p:nvGrpSpPr>
        <p:grpSpPr>
          <a:xfrm>
            <a:off x="14630220" y="6231600"/>
            <a:ext cx="195480" cy="195480"/>
            <a:chOff x="0" y="0"/>
            <a:chExt cx="260640" cy="260640"/>
          </a:xfrm>
        </p:grpSpPr>
        <p:sp>
          <p:nvSpPr>
            <p:cNvPr id="140" name="Freeform 140"/>
            <p:cNvSpPr/>
            <p:nvPr/>
          </p:nvSpPr>
          <p:spPr>
            <a:xfrm>
              <a:off x="0" y="0"/>
              <a:ext cx="260604" cy="260604"/>
            </a:xfrm>
            <a:custGeom>
              <a:avLst/>
              <a:gdLst/>
              <a:ahLst/>
              <a:cxnLst/>
              <a:rect l="l" t="t" r="r" b="b"/>
              <a:pathLst>
                <a:path w="260604" h="260604">
                  <a:moveTo>
                    <a:pt x="0" y="41910"/>
                  </a:moveTo>
                  <a:cubicBezTo>
                    <a:pt x="56515" y="0"/>
                    <a:pt x="144018" y="7239"/>
                    <a:pt x="198628" y="61976"/>
                  </a:cubicBezTo>
                  <a:cubicBezTo>
                    <a:pt x="253238" y="116713"/>
                    <a:pt x="260604" y="204089"/>
                    <a:pt x="218694" y="260604"/>
                  </a:cubicBezTo>
                  <a:cubicBezTo>
                    <a:pt x="145796" y="187706"/>
                    <a:pt x="74676" y="116713"/>
                    <a:pt x="0" y="4191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41" name="Group 141"/>
          <p:cNvGrpSpPr/>
          <p:nvPr/>
        </p:nvGrpSpPr>
        <p:grpSpPr>
          <a:xfrm>
            <a:off x="14561100" y="6295860"/>
            <a:ext cx="197640" cy="199800"/>
            <a:chOff x="0" y="0"/>
            <a:chExt cx="263520" cy="266400"/>
          </a:xfrm>
        </p:grpSpPr>
        <p:sp>
          <p:nvSpPr>
            <p:cNvPr id="142" name="Freeform 142"/>
            <p:cNvSpPr/>
            <p:nvPr/>
          </p:nvSpPr>
          <p:spPr>
            <a:xfrm>
              <a:off x="0" y="0"/>
              <a:ext cx="263525" cy="266319"/>
            </a:xfrm>
            <a:custGeom>
              <a:avLst/>
              <a:gdLst/>
              <a:ahLst/>
              <a:cxnLst/>
              <a:rect l="l" t="t" r="r" b="b"/>
              <a:pathLst>
                <a:path w="263525" h="266319">
                  <a:moveTo>
                    <a:pt x="46990" y="0"/>
                  </a:moveTo>
                  <a:cubicBezTo>
                    <a:pt x="119126" y="73025"/>
                    <a:pt x="191262" y="145923"/>
                    <a:pt x="263525" y="220726"/>
                  </a:cubicBezTo>
                  <a:cubicBezTo>
                    <a:pt x="212979" y="266319"/>
                    <a:pt x="117348" y="257175"/>
                    <a:pt x="65024" y="204343"/>
                  </a:cubicBezTo>
                  <a:cubicBezTo>
                    <a:pt x="9017" y="147828"/>
                    <a:pt x="0" y="61976"/>
                    <a:pt x="46990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43" name="Group 143"/>
          <p:cNvGrpSpPr/>
          <p:nvPr/>
        </p:nvGrpSpPr>
        <p:grpSpPr>
          <a:xfrm>
            <a:off x="14158800" y="6331500"/>
            <a:ext cx="90720" cy="150120"/>
            <a:chOff x="0" y="0"/>
            <a:chExt cx="120960" cy="200160"/>
          </a:xfrm>
        </p:grpSpPr>
        <p:sp>
          <p:nvSpPr>
            <p:cNvPr id="144" name="Freeform 144"/>
            <p:cNvSpPr/>
            <p:nvPr/>
          </p:nvSpPr>
          <p:spPr>
            <a:xfrm>
              <a:off x="0" y="0"/>
              <a:ext cx="120904" cy="201930"/>
            </a:xfrm>
            <a:custGeom>
              <a:avLst/>
              <a:gdLst/>
              <a:ahLst/>
              <a:cxnLst/>
              <a:rect l="l" t="t" r="r" b="b"/>
              <a:pathLst>
                <a:path w="120904" h="201930">
                  <a:moveTo>
                    <a:pt x="0" y="0"/>
                  </a:moveTo>
                  <a:cubicBezTo>
                    <a:pt x="40259" y="0"/>
                    <a:pt x="78867" y="0"/>
                    <a:pt x="120904" y="0"/>
                  </a:cubicBezTo>
                  <a:cubicBezTo>
                    <a:pt x="120904" y="67310"/>
                    <a:pt x="120904" y="132842"/>
                    <a:pt x="120904" y="201930"/>
                  </a:cubicBezTo>
                  <a:cubicBezTo>
                    <a:pt x="80645" y="201930"/>
                    <a:pt x="42037" y="201930"/>
                    <a:pt x="0" y="201930"/>
                  </a:cubicBezTo>
                  <a:cubicBezTo>
                    <a:pt x="0" y="134620"/>
                    <a:pt x="0" y="69088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45" name="Group 145"/>
          <p:cNvGrpSpPr/>
          <p:nvPr/>
        </p:nvGrpSpPr>
        <p:grpSpPr>
          <a:xfrm>
            <a:off x="15556860" y="8977500"/>
            <a:ext cx="393120" cy="393120"/>
            <a:chOff x="0" y="0"/>
            <a:chExt cx="524160" cy="524160"/>
          </a:xfrm>
        </p:grpSpPr>
        <p:sp>
          <p:nvSpPr>
            <p:cNvPr id="146" name="Freeform 146"/>
            <p:cNvSpPr/>
            <p:nvPr/>
          </p:nvSpPr>
          <p:spPr>
            <a:xfrm>
              <a:off x="0" y="0"/>
              <a:ext cx="524129" cy="524256"/>
            </a:xfrm>
            <a:custGeom>
              <a:avLst/>
              <a:gdLst/>
              <a:ahLst/>
              <a:cxnLst/>
              <a:rect l="l" t="t" r="r" b="b"/>
              <a:pathLst>
                <a:path w="524129" h="524256">
                  <a:moveTo>
                    <a:pt x="272034" y="0"/>
                  </a:moveTo>
                  <a:cubicBezTo>
                    <a:pt x="355473" y="84074"/>
                    <a:pt x="438912" y="171704"/>
                    <a:pt x="524129" y="257556"/>
                  </a:cubicBezTo>
                  <a:cubicBezTo>
                    <a:pt x="453390" y="328803"/>
                    <a:pt x="386334" y="403606"/>
                    <a:pt x="311912" y="471297"/>
                  </a:cubicBezTo>
                  <a:cubicBezTo>
                    <a:pt x="253873" y="524256"/>
                    <a:pt x="141478" y="511429"/>
                    <a:pt x="79756" y="451231"/>
                  </a:cubicBezTo>
                  <a:cubicBezTo>
                    <a:pt x="12700" y="385318"/>
                    <a:pt x="0" y="279400"/>
                    <a:pt x="61722" y="210058"/>
                  </a:cubicBezTo>
                  <a:cubicBezTo>
                    <a:pt x="125095" y="137033"/>
                    <a:pt x="199517" y="71247"/>
                    <a:pt x="272034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47" name="Group 147"/>
          <p:cNvGrpSpPr/>
          <p:nvPr/>
        </p:nvGrpSpPr>
        <p:grpSpPr>
          <a:xfrm>
            <a:off x="15945120" y="8601120"/>
            <a:ext cx="388260" cy="378540"/>
            <a:chOff x="0" y="0"/>
            <a:chExt cx="517680" cy="504720"/>
          </a:xfrm>
        </p:grpSpPr>
        <p:sp>
          <p:nvSpPr>
            <p:cNvPr id="148" name="Freeform 148"/>
            <p:cNvSpPr/>
            <p:nvPr/>
          </p:nvSpPr>
          <p:spPr>
            <a:xfrm>
              <a:off x="0" y="0"/>
              <a:ext cx="517652" cy="504698"/>
            </a:xfrm>
            <a:custGeom>
              <a:avLst/>
              <a:gdLst/>
              <a:ahLst/>
              <a:cxnLst/>
              <a:rect l="l" t="t" r="r" b="b"/>
              <a:pathLst>
                <a:path w="517652" h="504698">
                  <a:moveTo>
                    <a:pt x="0" y="255016"/>
                  </a:moveTo>
                  <a:cubicBezTo>
                    <a:pt x="63754" y="189992"/>
                    <a:pt x="125730" y="121158"/>
                    <a:pt x="195072" y="59690"/>
                  </a:cubicBezTo>
                  <a:cubicBezTo>
                    <a:pt x="260604" y="0"/>
                    <a:pt x="370078" y="7239"/>
                    <a:pt x="433832" y="68707"/>
                  </a:cubicBezTo>
                  <a:cubicBezTo>
                    <a:pt x="503047" y="133858"/>
                    <a:pt x="517652" y="238760"/>
                    <a:pt x="455676" y="307467"/>
                  </a:cubicBezTo>
                  <a:cubicBezTo>
                    <a:pt x="393700" y="378079"/>
                    <a:pt x="319024" y="439547"/>
                    <a:pt x="249682" y="504698"/>
                  </a:cubicBezTo>
                  <a:cubicBezTo>
                    <a:pt x="169545" y="425069"/>
                    <a:pt x="83820" y="340106"/>
                    <a:pt x="0" y="255016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49" name="Group 149"/>
          <p:cNvGrpSpPr/>
          <p:nvPr/>
        </p:nvGrpSpPr>
        <p:grpSpPr>
          <a:xfrm>
            <a:off x="15975900" y="9006120"/>
            <a:ext cx="359640" cy="352620"/>
            <a:chOff x="0" y="0"/>
            <a:chExt cx="479520" cy="470160"/>
          </a:xfrm>
        </p:grpSpPr>
        <p:sp>
          <p:nvSpPr>
            <p:cNvPr id="150" name="Freeform 150"/>
            <p:cNvSpPr/>
            <p:nvPr/>
          </p:nvSpPr>
          <p:spPr>
            <a:xfrm>
              <a:off x="0" y="0"/>
              <a:ext cx="479552" cy="470154"/>
            </a:xfrm>
            <a:custGeom>
              <a:avLst/>
              <a:gdLst/>
              <a:ahLst/>
              <a:cxnLst/>
              <a:rect l="l" t="t" r="r" b="b"/>
              <a:pathLst>
                <a:path w="479552" h="470154">
                  <a:moveTo>
                    <a:pt x="0" y="275971"/>
                  </a:moveTo>
                  <a:cubicBezTo>
                    <a:pt x="85090" y="181483"/>
                    <a:pt x="164719" y="92583"/>
                    <a:pt x="247904" y="0"/>
                  </a:cubicBezTo>
                  <a:cubicBezTo>
                    <a:pt x="313055" y="81661"/>
                    <a:pt x="399923" y="127127"/>
                    <a:pt x="437896" y="216027"/>
                  </a:cubicBezTo>
                  <a:cubicBezTo>
                    <a:pt x="479552" y="312293"/>
                    <a:pt x="416179" y="450215"/>
                    <a:pt x="285877" y="462915"/>
                  </a:cubicBezTo>
                  <a:cubicBezTo>
                    <a:pt x="222504" y="470154"/>
                    <a:pt x="170053" y="446532"/>
                    <a:pt x="124841" y="399415"/>
                  </a:cubicBezTo>
                  <a:cubicBezTo>
                    <a:pt x="83185" y="355854"/>
                    <a:pt x="37973" y="314071"/>
                    <a:pt x="0" y="275971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51" name="Group 151"/>
          <p:cNvGrpSpPr/>
          <p:nvPr/>
        </p:nvGrpSpPr>
        <p:grpSpPr>
          <a:xfrm>
            <a:off x="15556860" y="8601120"/>
            <a:ext cx="356940" cy="349920"/>
            <a:chOff x="0" y="0"/>
            <a:chExt cx="475920" cy="466560"/>
          </a:xfrm>
        </p:grpSpPr>
        <p:sp>
          <p:nvSpPr>
            <p:cNvPr id="152" name="Freeform 152"/>
            <p:cNvSpPr/>
            <p:nvPr/>
          </p:nvSpPr>
          <p:spPr>
            <a:xfrm>
              <a:off x="0" y="0"/>
              <a:ext cx="475869" cy="466471"/>
            </a:xfrm>
            <a:custGeom>
              <a:avLst/>
              <a:gdLst/>
              <a:ahLst/>
              <a:cxnLst/>
              <a:rect l="l" t="t" r="r" b="b"/>
              <a:pathLst>
                <a:path w="475869" h="466471">
                  <a:moveTo>
                    <a:pt x="475869" y="212344"/>
                  </a:moveTo>
                  <a:cubicBezTo>
                    <a:pt x="388366" y="301244"/>
                    <a:pt x="302641" y="384810"/>
                    <a:pt x="222377" y="466471"/>
                  </a:cubicBezTo>
                  <a:cubicBezTo>
                    <a:pt x="167640" y="415671"/>
                    <a:pt x="107442" y="366649"/>
                    <a:pt x="58293" y="310388"/>
                  </a:cubicBezTo>
                  <a:cubicBezTo>
                    <a:pt x="0" y="241427"/>
                    <a:pt x="12827" y="134366"/>
                    <a:pt x="80264" y="68961"/>
                  </a:cubicBezTo>
                  <a:cubicBezTo>
                    <a:pt x="145923" y="7239"/>
                    <a:pt x="253492" y="0"/>
                    <a:pt x="322707" y="61722"/>
                  </a:cubicBezTo>
                  <a:cubicBezTo>
                    <a:pt x="377444" y="108966"/>
                    <a:pt x="426593" y="163322"/>
                    <a:pt x="475869" y="212344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53" name="Group 153"/>
          <p:cNvGrpSpPr/>
          <p:nvPr/>
        </p:nvGrpSpPr>
        <p:grpSpPr>
          <a:xfrm>
            <a:off x="15947280" y="9043920"/>
            <a:ext cx="40500" cy="45360"/>
            <a:chOff x="0" y="0"/>
            <a:chExt cx="54000" cy="60480"/>
          </a:xfrm>
        </p:grpSpPr>
        <p:sp>
          <p:nvSpPr>
            <p:cNvPr id="154" name="Freeform 154"/>
            <p:cNvSpPr/>
            <p:nvPr/>
          </p:nvSpPr>
          <p:spPr>
            <a:xfrm>
              <a:off x="0" y="0"/>
              <a:ext cx="53975" cy="60452"/>
            </a:xfrm>
            <a:custGeom>
              <a:avLst/>
              <a:gdLst/>
              <a:ahLst/>
              <a:cxnLst/>
              <a:rect l="l" t="t" r="r" b="b"/>
              <a:pathLst>
                <a:path w="53975" h="60452">
                  <a:moveTo>
                    <a:pt x="34163" y="0"/>
                  </a:moveTo>
                  <a:cubicBezTo>
                    <a:pt x="41402" y="11049"/>
                    <a:pt x="53975" y="23876"/>
                    <a:pt x="53975" y="34798"/>
                  </a:cubicBezTo>
                  <a:cubicBezTo>
                    <a:pt x="52197" y="43942"/>
                    <a:pt x="35941" y="60452"/>
                    <a:pt x="26924" y="60452"/>
                  </a:cubicBezTo>
                  <a:cubicBezTo>
                    <a:pt x="17907" y="60452"/>
                    <a:pt x="1778" y="43942"/>
                    <a:pt x="1778" y="34798"/>
                  </a:cubicBezTo>
                  <a:cubicBezTo>
                    <a:pt x="0" y="23876"/>
                    <a:pt x="12573" y="11049"/>
                    <a:pt x="19812" y="0"/>
                  </a:cubicBezTo>
                  <a:cubicBezTo>
                    <a:pt x="25273" y="0"/>
                    <a:pt x="28829" y="0"/>
                    <a:pt x="34163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55" name="Group 155"/>
          <p:cNvGrpSpPr/>
          <p:nvPr/>
        </p:nvGrpSpPr>
        <p:grpSpPr>
          <a:xfrm>
            <a:off x="15892200" y="8996400"/>
            <a:ext cx="40500" cy="45360"/>
            <a:chOff x="0" y="0"/>
            <a:chExt cx="54000" cy="60480"/>
          </a:xfrm>
        </p:grpSpPr>
        <p:sp>
          <p:nvSpPr>
            <p:cNvPr id="156" name="Freeform 156"/>
            <p:cNvSpPr/>
            <p:nvPr/>
          </p:nvSpPr>
          <p:spPr>
            <a:xfrm>
              <a:off x="0" y="0"/>
              <a:ext cx="55880" cy="60452"/>
            </a:xfrm>
            <a:custGeom>
              <a:avLst/>
              <a:gdLst/>
              <a:ahLst/>
              <a:cxnLst/>
              <a:rect l="l" t="t" r="r" b="b"/>
              <a:pathLst>
                <a:path w="55880" h="60452">
                  <a:moveTo>
                    <a:pt x="30861" y="60452"/>
                  </a:moveTo>
                  <a:cubicBezTo>
                    <a:pt x="17399" y="44450"/>
                    <a:pt x="1905" y="33782"/>
                    <a:pt x="1905" y="24892"/>
                  </a:cubicBezTo>
                  <a:cubicBezTo>
                    <a:pt x="0" y="16002"/>
                    <a:pt x="19304" y="0"/>
                    <a:pt x="27051" y="0"/>
                  </a:cubicBezTo>
                  <a:cubicBezTo>
                    <a:pt x="36703" y="1778"/>
                    <a:pt x="52070" y="14224"/>
                    <a:pt x="53975" y="24892"/>
                  </a:cubicBezTo>
                  <a:cubicBezTo>
                    <a:pt x="55880" y="32004"/>
                    <a:pt x="42418" y="42672"/>
                    <a:pt x="30861" y="60452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57" name="Group 157"/>
          <p:cNvGrpSpPr/>
          <p:nvPr/>
        </p:nvGrpSpPr>
        <p:grpSpPr>
          <a:xfrm>
            <a:off x="16013700" y="8974800"/>
            <a:ext cx="35640" cy="47520"/>
            <a:chOff x="0" y="0"/>
            <a:chExt cx="47520" cy="63360"/>
          </a:xfrm>
        </p:grpSpPr>
        <p:sp>
          <p:nvSpPr>
            <p:cNvPr id="158" name="Freeform 158"/>
            <p:cNvSpPr/>
            <p:nvPr/>
          </p:nvSpPr>
          <p:spPr>
            <a:xfrm>
              <a:off x="0" y="0"/>
              <a:ext cx="47498" cy="63373"/>
            </a:xfrm>
            <a:custGeom>
              <a:avLst/>
              <a:gdLst/>
              <a:ahLst/>
              <a:cxnLst/>
              <a:rect l="l" t="t" r="r" b="b"/>
              <a:pathLst>
                <a:path w="47498" h="63373">
                  <a:moveTo>
                    <a:pt x="24638" y="0"/>
                  </a:moveTo>
                  <a:cubicBezTo>
                    <a:pt x="35179" y="16764"/>
                    <a:pt x="47498" y="26035"/>
                    <a:pt x="47498" y="35433"/>
                  </a:cubicBezTo>
                  <a:cubicBezTo>
                    <a:pt x="47498" y="44831"/>
                    <a:pt x="35179" y="54102"/>
                    <a:pt x="28194" y="63373"/>
                  </a:cubicBezTo>
                  <a:cubicBezTo>
                    <a:pt x="17653" y="54102"/>
                    <a:pt x="3556" y="46609"/>
                    <a:pt x="1778" y="37211"/>
                  </a:cubicBezTo>
                  <a:cubicBezTo>
                    <a:pt x="0" y="29845"/>
                    <a:pt x="12319" y="16764"/>
                    <a:pt x="24638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59" name="Group 159"/>
          <p:cNvGrpSpPr/>
          <p:nvPr/>
        </p:nvGrpSpPr>
        <p:grpSpPr>
          <a:xfrm>
            <a:off x="15906780" y="8877060"/>
            <a:ext cx="45360" cy="38340"/>
            <a:chOff x="0" y="0"/>
            <a:chExt cx="60480" cy="51120"/>
          </a:xfrm>
        </p:grpSpPr>
        <p:sp>
          <p:nvSpPr>
            <p:cNvPr id="160" name="Freeform 160"/>
            <p:cNvSpPr/>
            <p:nvPr/>
          </p:nvSpPr>
          <p:spPr>
            <a:xfrm>
              <a:off x="0" y="0"/>
              <a:ext cx="60452" cy="51181"/>
            </a:xfrm>
            <a:custGeom>
              <a:avLst/>
              <a:gdLst/>
              <a:ahLst/>
              <a:cxnLst/>
              <a:rect l="l" t="t" r="r" b="b"/>
              <a:pathLst>
                <a:path w="60452" h="51181">
                  <a:moveTo>
                    <a:pt x="60452" y="24638"/>
                  </a:moveTo>
                  <a:cubicBezTo>
                    <a:pt x="44450" y="37846"/>
                    <a:pt x="32004" y="51181"/>
                    <a:pt x="24892" y="49276"/>
                  </a:cubicBezTo>
                  <a:cubicBezTo>
                    <a:pt x="14224" y="47371"/>
                    <a:pt x="7112" y="32131"/>
                    <a:pt x="0" y="20828"/>
                  </a:cubicBezTo>
                  <a:cubicBezTo>
                    <a:pt x="8890" y="13208"/>
                    <a:pt x="17780" y="0"/>
                    <a:pt x="26670" y="0"/>
                  </a:cubicBezTo>
                  <a:cubicBezTo>
                    <a:pt x="35560" y="0"/>
                    <a:pt x="44450" y="13208"/>
                    <a:pt x="60452" y="24638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61" name="Group 161"/>
          <p:cNvGrpSpPr/>
          <p:nvPr/>
        </p:nvGrpSpPr>
        <p:grpSpPr>
          <a:xfrm>
            <a:off x="15842520" y="8932140"/>
            <a:ext cx="38340" cy="47520"/>
            <a:chOff x="0" y="0"/>
            <a:chExt cx="51120" cy="63360"/>
          </a:xfrm>
        </p:grpSpPr>
        <p:sp>
          <p:nvSpPr>
            <p:cNvPr id="162" name="Freeform 162"/>
            <p:cNvSpPr/>
            <p:nvPr/>
          </p:nvSpPr>
          <p:spPr>
            <a:xfrm>
              <a:off x="0" y="0"/>
              <a:ext cx="51181" cy="63373"/>
            </a:xfrm>
            <a:custGeom>
              <a:avLst/>
              <a:gdLst/>
              <a:ahLst/>
              <a:cxnLst/>
              <a:rect l="l" t="t" r="r" b="b"/>
              <a:pathLst>
                <a:path w="51181" h="63373">
                  <a:moveTo>
                    <a:pt x="23749" y="0"/>
                  </a:moveTo>
                  <a:cubicBezTo>
                    <a:pt x="36576" y="16256"/>
                    <a:pt x="51181" y="27178"/>
                    <a:pt x="49276" y="34417"/>
                  </a:cubicBezTo>
                  <a:cubicBezTo>
                    <a:pt x="47498" y="45339"/>
                    <a:pt x="34671" y="54356"/>
                    <a:pt x="25527" y="63373"/>
                  </a:cubicBezTo>
                  <a:cubicBezTo>
                    <a:pt x="16383" y="54356"/>
                    <a:pt x="1778" y="47117"/>
                    <a:pt x="0" y="37973"/>
                  </a:cubicBezTo>
                  <a:cubicBezTo>
                    <a:pt x="0" y="28956"/>
                    <a:pt x="12827" y="18161"/>
                    <a:pt x="23749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63" name="Group 163"/>
          <p:cNvGrpSpPr/>
          <p:nvPr/>
        </p:nvGrpSpPr>
        <p:grpSpPr>
          <a:xfrm>
            <a:off x="15959160" y="8929440"/>
            <a:ext cx="47520" cy="38340"/>
            <a:chOff x="0" y="0"/>
            <a:chExt cx="63360" cy="51120"/>
          </a:xfrm>
        </p:grpSpPr>
        <p:sp>
          <p:nvSpPr>
            <p:cNvPr id="164" name="Freeform 164"/>
            <p:cNvSpPr/>
            <p:nvPr/>
          </p:nvSpPr>
          <p:spPr>
            <a:xfrm>
              <a:off x="0" y="0"/>
              <a:ext cx="63373" cy="51181"/>
            </a:xfrm>
            <a:custGeom>
              <a:avLst/>
              <a:gdLst/>
              <a:ahLst/>
              <a:cxnLst/>
              <a:rect l="l" t="t" r="r" b="b"/>
              <a:pathLst>
                <a:path w="63373" h="51181">
                  <a:moveTo>
                    <a:pt x="63373" y="25527"/>
                  </a:moveTo>
                  <a:cubicBezTo>
                    <a:pt x="47117" y="38354"/>
                    <a:pt x="36195" y="51181"/>
                    <a:pt x="27178" y="49276"/>
                  </a:cubicBezTo>
                  <a:cubicBezTo>
                    <a:pt x="18161" y="49276"/>
                    <a:pt x="9017" y="34671"/>
                    <a:pt x="0" y="27432"/>
                  </a:cubicBezTo>
                  <a:cubicBezTo>
                    <a:pt x="9017" y="18288"/>
                    <a:pt x="18161" y="3683"/>
                    <a:pt x="28956" y="1778"/>
                  </a:cubicBezTo>
                  <a:cubicBezTo>
                    <a:pt x="36195" y="0"/>
                    <a:pt x="47117" y="12700"/>
                    <a:pt x="63373" y="25527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165" name="Freeform 165"/>
          <p:cNvSpPr/>
          <p:nvPr/>
        </p:nvSpPr>
        <p:spPr>
          <a:xfrm>
            <a:off x="16949520" y="8594100"/>
            <a:ext cx="592920" cy="757080"/>
          </a:xfrm>
          <a:custGeom>
            <a:avLst/>
            <a:gdLst/>
            <a:ahLst/>
            <a:cxnLst/>
            <a:rect l="l" t="t" r="r" b="b"/>
            <a:pathLst>
              <a:path w="592920" h="757080">
                <a:moveTo>
                  <a:pt x="0" y="0"/>
                </a:moveTo>
                <a:lnTo>
                  <a:pt x="592920" y="0"/>
                </a:lnTo>
                <a:lnTo>
                  <a:pt x="592920" y="757080"/>
                </a:lnTo>
                <a:lnTo>
                  <a:pt x="0" y="757080"/>
                </a:lnTo>
                <a:lnTo>
                  <a:pt x="0" y="0"/>
                </a:lnTo>
                <a:close/>
              </a:path>
            </a:pathLst>
          </a:custGeom>
          <a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a:blipFill>
        </p:spPr>
      </p:sp>
      <p:grpSp>
        <p:nvGrpSpPr>
          <p:cNvPr id="166" name="Group 166"/>
          <p:cNvGrpSpPr/>
          <p:nvPr/>
        </p:nvGrpSpPr>
        <p:grpSpPr>
          <a:xfrm>
            <a:off x="16997580" y="9198900"/>
            <a:ext cx="183600" cy="154980"/>
            <a:chOff x="0" y="0"/>
            <a:chExt cx="244800" cy="206640"/>
          </a:xfrm>
        </p:grpSpPr>
        <p:sp>
          <p:nvSpPr>
            <p:cNvPr id="167" name="Freeform 167"/>
            <p:cNvSpPr/>
            <p:nvPr/>
          </p:nvSpPr>
          <p:spPr>
            <a:xfrm>
              <a:off x="0" y="0"/>
              <a:ext cx="244729" cy="206629"/>
            </a:xfrm>
            <a:custGeom>
              <a:avLst/>
              <a:gdLst/>
              <a:ahLst/>
              <a:cxnLst/>
              <a:rect l="l" t="t" r="r" b="b"/>
              <a:pathLst>
                <a:path w="244729" h="206629">
                  <a:moveTo>
                    <a:pt x="0" y="1778"/>
                  </a:moveTo>
                  <a:cubicBezTo>
                    <a:pt x="52578" y="1778"/>
                    <a:pt x="103378" y="0"/>
                    <a:pt x="152273" y="3683"/>
                  </a:cubicBezTo>
                  <a:cubicBezTo>
                    <a:pt x="204851" y="7366"/>
                    <a:pt x="244729" y="58039"/>
                    <a:pt x="242951" y="108839"/>
                  </a:cubicBezTo>
                  <a:cubicBezTo>
                    <a:pt x="239268" y="163195"/>
                    <a:pt x="195834" y="204851"/>
                    <a:pt x="139573" y="204851"/>
                  </a:cubicBezTo>
                  <a:cubicBezTo>
                    <a:pt x="94234" y="206629"/>
                    <a:pt x="48895" y="204851"/>
                    <a:pt x="0" y="204851"/>
                  </a:cubicBezTo>
                  <a:cubicBezTo>
                    <a:pt x="0" y="137795"/>
                    <a:pt x="0" y="72517"/>
                    <a:pt x="0" y="1778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68" name="Group 168"/>
          <p:cNvGrpSpPr/>
          <p:nvPr/>
        </p:nvGrpSpPr>
        <p:grpSpPr>
          <a:xfrm>
            <a:off x="17447400" y="8624880"/>
            <a:ext cx="69120" cy="69120"/>
            <a:chOff x="0" y="0"/>
            <a:chExt cx="92160" cy="92160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92202" cy="92202"/>
            </a:xfrm>
            <a:custGeom>
              <a:avLst/>
              <a:gdLst/>
              <a:ahLst/>
              <a:cxnLst/>
              <a:rect l="l" t="t" r="r" b="b"/>
              <a:pathLst>
                <a:path w="92202" h="92202">
                  <a:moveTo>
                    <a:pt x="0" y="0"/>
                  </a:moveTo>
                  <a:cubicBezTo>
                    <a:pt x="32512" y="33147"/>
                    <a:pt x="59690" y="60833"/>
                    <a:pt x="92202" y="92202"/>
                  </a:cubicBezTo>
                  <a:cubicBezTo>
                    <a:pt x="57912" y="92202"/>
                    <a:pt x="28956" y="92202"/>
                    <a:pt x="0" y="92202"/>
                  </a:cubicBezTo>
                  <a:cubicBezTo>
                    <a:pt x="0" y="62611"/>
                    <a:pt x="0" y="33147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170" name="Freeform 170"/>
          <p:cNvSpPr/>
          <p:nvPr/>
        </p:nvSpPr>
        <p:spPr>
          <a:xfrm>
            <a:off x="12815820" y="7300800"/>
            <a:ext cx="459540" cy="680940"/>
          </a:xfrm>
          <a:custGeom>
            <a:avLst/>
            <a:gdLst/>
            <a:ahLst/>
            <a:cxnLst/>
            <a:rect l="l" t="t" r="r" b="b"/>
            <a:pathLst>
              <a:path w="459540" h="680940">
                <a:moveTo>
                  <a:pt x="0" y="0"/>
                </a:moveTo>
                <a:lnTo>
                  <a:pt x="459540" y="0"/>
                </a:lnTo>
                <a:lnTo>
                  <a:pt x="459540" y="680940"/>
                </a:lnTo>
                <a:lnTo>
                  <a:pt x="0" y="680940"/>
                </a:lnTo>
                <a:lnTo>
                  <a:pt x="0" y="0"/>
                </a:lnTo>
                <a:close/>
              </a:path>
            </a:pathLst>
          </a:custGeom>
          <a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a:blipFill>
        </p:spPr>
      </p:sp>
      <p:grpSp>
        <p:nvGrpSpPr>
          <p:cNvPr id="171" name="Group 171"/>
          <p:cNvGrpSpPr/>
          <p:nvPr/>
        </p:nvGrpSpPr>
        <p:grpSpPr>
          <a:xfrm>
            <a:off x="12954060" y="7162560"/>
            <a:ext cx="185760" cy="35640"/>
            <a:chOff x="0" y="0"/>
            <a:chExt cx="247680" cy="47520"/>
          </a:xfrm>
        </p:grpSpPr>
        <p:sp>
          <p:nvSpPr>
            <p:cNvPr id="172" name="Freeform 172"/>
            <p:cNvSpPr/>
            <p:nvPr/>
          </p:nvSpPr>
          <p:spPr>
            <a:xfrm>
              <a:off x="0" y="0"/>
              <a:ext cx="247650" cy="47498"/>
            </a:xfrm>
            <a:custGeom>
              <a:avLst/>
              <a:gdLst/>
              <a:ahLst/>
              <a:cxnLst/>
              <a:rect l="l" t="t" r="r" b="b"/>
              <a:pathLst>
                <a:path w="247650" h="47498">
                  <a:moveTo>
                    <a:pt x="240411" y="47498"/>
                  </a:moveTo>
                  <a:cubicBezTo>
                    <a:pt x="163957" y="47498"/>
                    <a:pt x="87376" y="47498"/>
                    <a:pt x="10922" y="47498"/>
                  </a:cubicBezTo>
                  <a:cubicBezTo>
                    <a:pt x="0" y="5334"/>
                    <a:pt x="1778" y="0"/>
                    <a:pt x="43688" y="0"/>
                  </a:cubicBezTo>
                  <a:cubicBezTo>
                    <a:pt x="98298" y="0"/>
                    <a:pt x="152908" y="0"/>
                    <a:pt x="205740" y="0"/>
                  </a:cubicBezTo>
                  <a:cubicBezTo>
                    <a:pt x="247650" y="0"/>
                    <a:pt x="247650" y="1778"/>
                    <a:pt x="240284" y="47498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73" name="Group 173"/>
          <p:cNvGrpSpPr/>
          <p:nvPr/>
        </p:nvGrpSpPr>
        <p:grpSpPr>
          <a:xfrm>
            <a:off x="13023180" y="7001100"/>
            <a:ext cx="45360" cy="121500"/>
            <a:chOff x="0" y="0"/>
            <a:chExt cx="60480" cy="162000"/>
          </a:xfrm>
        </p:grpSpPr>
        <p:sp>
          <p:nvSpPr>
            <p:cNvPr id="174" name="Freeform 174"/>
            <p:cNvSpPr/>
            <p:nvPr/>
          </p:nvSpPr>
          <p:spPr>
            <a:xfrm>
              <a:off x="127" y="0"/>
              <a:ext cx="60325" cy="162052"/>
            </a:xfrm>
            <a:custGeom>
              <a:avLst/>
              <a:gdLst/>
              <a:ahLst/>
              <a:cxnLst/>
              <a:rect l="l" t="t" r="r" b="b"/>
              <a:pathLst>
                <a:path w="60325" h="162052">
                  <a:moveTo>
                    <a:pt x="58547" y="162052"/>
                  </a:moveTo>
                  <a:cubicBezTo>
                    <a:pt x="40259" y="162052"/>
                    <a:pt x="20066" y="162052"/>
                    <a:pt x="1778" y="162052"/>
                  </a:cubicBezTo>
                  <a:cubicBezTo>
                    <a:pt x="1778" y="118872"/>
                    <a:pt x="0" y="75692"/>
                    <a:pt x="3556" y="34290"/>
                  </a:cubicBezTo>
                  <a:cubicBezTo>
                    <a:pt x="5334" y="21590"/>
                    <a:pt x="20066" y="10795"/>
                    <a:pt x="29210" y="0"/>
                  </a:cubicBezTo>
                  <a:cubicBezTo>
                    <a:pt x="40259" y="12573"/>
                    <a:pt x="54864" y="25146"/>
                    <a:pt x="56642" y="37846"/>
                  </a:cubicBezTo>
                  <a:cubicBezTo>
                    <a:pt x="60325" y="77470"/>
                    <a:pt x="58420" y="118872"/>
                    <a:pt x="58420" y="162052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75" name="Group 175"/>
          <p:cNvGrpSpPr/>
          <p:nvPr/>
        </p:nvGrpSpPr>
        <p:grpSpPr>
          <a:xfrm>
            <a:off x="13030200" y="7239240"/>
            <a:ext cx="33480" cy="30780"/>
            <a:chOff x="0" y="0"/>
            <a:chExt cx="44640" cy="41040"/>
          </a:xfrm>
        </p:grpSpPr>
        <p:sp>
          <p:nvSpPr>
            <p:cNvPr id="176" name="Freeform 176"/>
            <p:cNvSpPr/>
            <p:nvPr/>
          </p:nvSpPr>
          <p:spPr>
            <a:xfrm>
              <a:off x="0" y="0"/>
              <a:ext cx="44577" cy="41021"/>
            </a:xfrm>
            <a:custGeom>
              <a:avLst/>
              <a:gdLst/>
              <a:ahLst/>
              <a:cxnLst/>
              <a:rect l="l" t="t" r="r" b="b"/>
              <a:pathLst>
                <a:path w="44577" h="41021">
                  <a:moveTo>
                    <a:pt x="0" y="41021"/>
                  </a:moveTo>
                  <a:cubicBezTo>
                    <a:pt x="0" y="26162"/>
                    <a:pt x="0" y="14986"/>
                    <a:pt x="0" y="0"/>
                  </a:cubicBezTo>
                  <a:cubicBezTo>
                    <a:pt x="16129" y="0"/>
                    <a:pt x="28575" y="0"/>
                    <a:pt x="44577" y="0"/>
                  </a:cubicBezTo>
                  <a:cubicBezTo>
                    <a:pt x="44577" y="14986"/>
                    <a:pt x="44577" y="26162"/>
                    <a:pt x="44577" y="41021"/>
                  </a:cubicBezTo>
                  <a:cubicBezTo>
                    <a:pt x="30353" y="41021"/>
                    <a:pt x="17780" y="41021"/>
                    <a:pt x="0" y="41021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77" name="Group 177"/>
          <p:cNvGrpSpPr/>
          <p:nvPr/>
        </p:nvGrpSpPr>
        <p:grpSpPr>
          <a:xfrm>
            <a:off x="12958920" y="7241400"/>
            <a:ext cx="30780" cy="28620"/>
            <a:chOff x="0" y="0"/>
            <a:chExt cx="41040" cy="38160"/>
          </a:xfrm>
        </p:grpSpPr>
        <p:sp>
          <p:nvSpPr>
            <p:cNvPr id="178" name="Freeform 178"/>
            <p:cNvSpPr/>
            <p:nvPr/>
          </p:nvSpPr>
          <p:spPr>
            <a:xfrm>
              <a:off x="0" y="0"/>
              <a:ext cx="41021" cy="38100"/>
            </a:xfrm>
            <a:custGeom>
              <a:avLst/>
              <a:gdLst/>
              <a:ahLst/>
              <a:cxnLst/>
              <a:rect l="l" t="t" r="r" b="b"/>
              <a:pathLst>
                <a:path w="41021" h="38100">
                  <a:moveTo>
                    <a:pt x="0" y="38100"/>
                  </a:moveTo>
                  <a:cubicBezTo>
                    <a:pt x="0" y="24257"/>
                    <a:pt x="0" y="12192"/>
                    <a:pt x="0" y="0"/>
                  </a:cubicBezTo>
                  <a:cubicBezTo>
                    <a:pt x="13081" y="0"/>
                    <a:pt x="26162" y="0"/>
                    <a:pt x="41021" y="0"/>
                  </a:cubicBezTo>
                  <a:cubicBezTo>
                    <a:pt x="41021" y="12192"/>
                    <a:pt x="41021" y="22606"/>
                    <a:pt x="41021" y="36449"/>
                  </a:cubicBezTo>
                  <a:cubicBezTo>
                    <a:pt x="27940" y="36449"/>
                    <a:pt x="16764" y="38100"/>
                    <a:pt x="0" y="3810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79" name="Group 179"/>
          <p:cNvGrpSpPr/>
          <p:nvPr/>
        </p:nvGrpSpPr>
        <p:grpSpPr>
          <a:xfrm>
            <a:off x="13104180" y="7239240"/>
            <a:ext cx="33480" cy="28620"/>
            <a:chOff x="0" y="0"/>
            <a:chExt cx="44640" cy="38160"/>
          </a:xfrm>
        </p:grpSpPr>
        <p:sp>
          <p:nvSpPr>
            <p:cNvPr id="180" name="Freeform 180"/>
            <p:cNvSpPr/>
            <p:nvPr/>
          </p:nvSpPr>
          <p:spPr>
            <a:xfrm>
              <a:off x="0" y="0"/>
              <a:ext cx="44577" cy="38100"/>
            </a:xfrm>
            <a:custGeom>
              <a:avLst/>
              <a:gdLst/>
              <a:ahLst/>
              <a:cxnLst/>
              <a:rect l="l" t="t" r="r" b="b"/>
              <a:pathLst>
                <a:path w="44577" h="38100">
                  <a:moveTo>
                    <a:pt x="0" y="0"/>
                  </a:moveTo>
                  <a:cubicBezTo>
                    <a:pt x="16129" y="0"/>
                    <a:pt x="28575" y="0"/>
                    <a:pt x="42799" y="0"/>
                  </a:cubicBezTo>
                  <a:cubicBezTo>
                    <a:pt x="42799" y="12700"/>
                    <a:pt x="42799" y="23622"/>
                    <a:pt x="44577" y="38100"/>
                  </a:cubicBezTo>
                  <a:cubicBezTo>
                    <a:pt x="30353" y="38100"/>
                    <a:pt x="17907" y="38100"/>
                    <a:pt x="3556" y="38100"/>
                  </a:cubicBezTo>
                  <a:cubicBezTo>
                    <a:pt x="1778" y="27305"/>
                    <a:pt x="1778" y="16383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81" name="Group 181"/>
          <p:cNvGrpSpPr/>
          <p:nvPr/>
        </p:nvGrpSpPr>
        <p:grpSpPr>
          <a:xfrm>
            <a:off x="15423480" y="7517340"/>
            <a:ext cx="369360" cy="147420"/>
            <a:chOff x="0" y="0"/>
            <a:chExt cx="492480" cy="196560"/>
          </a:xfrm>
        </p:grpSpPr>
        <p:sp>
          <p:nvSpPr>
            <p:cNvPr id="182" name="Freeform 182"/>
            <p:cNvSpPr/>
            <p:nvPr/>
          </p:nvSpPr>
          <p:spPr>
            <a:xfrm>
              <a:off x="0" y="0"/>
              <a:ext cx="492506" cy="196596"/>
            </a:xfrm>
            <a:custGeom>
              <a:avLst/>
              <a:gdLst/>
              <a:ahLst/>
              <a:cxnLst/>
              <a:rect l="l" t="t" r="r" b="b"/>
              <a:pathLst>
                <a:path w="492506" h="196596">
                  <a:moveTo>
                    <a:pt x="0" y="63754"/>
                  </a:moveTo>
                  <a:cubicBezTo>
                    <a:pt x="45593" y="25527"/>
                    <a:pt x="89408" y="0"/>
                    <a:pt x="142240" y="18161"/>
                  </a:cubicBezTo>
                  <a:cubicBezTo>
                    <a:pt x="260858" y="61849"/>
                    <a:pt x="377571" y="109220"/>
                    <a:pt x="492506" y="160147"/>
                  </a:cubicBezTo>
                  <a:cubicBezTo>
                    <a:pt x="443230" y="176530"/>
                    <a:pt x="397637" y="196596"/>
                    <a:pt x="346583" y="180213"/>
                  </a:cubicBezTo>
                  <a:cubicBezTo>
                    <a:pt x="244475" y="145669"/>
                    <a:pt x="142240" y="116459"/>
                    <a:pt x="40132" y="83693"/>
                  </a:cubicBezTo>
                  <a:cubicBezTo>
                    <a:pt x="27305" y="80137"/>
                    <a:pt x="16383" y="72771"/>
                    <a:pt x="0" y="63754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183" name="Freeform 183"/>
          <p:cNvSpPr/>
          <p:nvPr/>
        </p:nvSpPr>
        <p:spPr>
          <a:xfrm>
            <a:off x="14001660" y="7253280"/>
            <a:ext cx="671760" cy="581040"/>
          </a:xfrm>
          <a:custGeom>
            <a:avLst/>
            <a:gdLst/>
            <a:ahLst/>
            <a:cxnLst/>
            <a:rect l="l" t="t" r="r" b="b"/>
            <a:pathLst>
              <a:path w="671760" h="581040">
                <a:moveTo>
                  <a:pt x="0" y="0"/>
                </a:moveTo>
                <a:lnTo>
                  <a:pt x="671760" y="0"/>
                </a:lnTo>
                <a:lnTo>
                  <a:pt x="671760" y="581040"/>
                </a:lnTo>
                <a:lnTo>
                  <a:pt x="0" y="581040"/>
                </a:lnTo>
                <a:lnTo>
                  <a:pt x="0" y="0"/>
                </a:lnTo>
                <a:close/>
              </a:path>
            </a:pathLst>
          </a:custGeom>
          <a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a:blipFill>
        </p:spPr>
      </p:sp>
      <p:grpSp>
        <p:nvGrpSpPr>
          <p:cNvPr id="184" name="Group 184"/>
          <p:cNvGrpSpPr/>
          <p:nvPr/>
        </p:nvGrpSpPr>
        <p:grpSpPr>
          <a:xfrm>
            <a:off x="14639940" y="7255440"/>
            <a:ext cx="45360" cy="54540"/>
            <a:chOff x="0" y="0"/>
            <a:chExt cx="60480" cy="72720"/>
          </a:xfrm>
        </p:grpSpPr>
        <p:sp>
          <p:nvSpPr>
            <p:cNvPr id="185" name="Freeform 185"/>
            <p:cNvSpPr/>
            <p:nvPr/>
          </p:nvSpPr>
          <p:spPr>
            <a:xfrm>
              <a:off x="0" y="0"/>
              <a:ext cx="60452" cy="72771"/>
            </a:xfrm>
            <a:custGeom>
              <a:avLst/>
              <a:gdLst/>
              <a:ahLst/>
              <a:cxnLst/>
              <a:rect l="l" t="t" r="r" b="b"/>
              <a:pathLst>
                <a:path w="60452" h="72771">
                  <a:moveTo>
                    <a:pt x="0" y="20574"/>
                  </a:moveTo>
                  <a:cubicBezTo>
                    <a:pt x="21971" y="0"/>
                    <a:pt x="42164" y="1905"/>
                    <a:pt x="53086" y="20574"/>
                  </a:cubicBezTo>
                  <a:cubicBezTo>
                    <a:pt x="60452" y="33655"/>
                    <a:pt x="56769" y="52324"/>
                    <a:pt x="56769" y="69088"/>
                  </a:cubicBezTo>
                  <a:cubicBezTo>
                    <a:pt x="53086" y="70993"/>
                    <a:pt x="47625" y="72771"/>
                    <a:pt x="42164" y="72771"/>
                  </a:cubicBezTo>
                  <a:cubicBezTo>
                    <a:pt x="29337" y="55880"/>
                    <a:pt x="14605" y="39116"/>
                    <a:pt x="0" y="20574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186" name="Freeform 186"/>
          <p:cNvSpPr/>
          <p:nvPr/>
        </p:nvSpPr>
        <p:spPr>
          <a:xfrm>
            <a:off x="13806720" y="8758260"/>
            <a:ext cx="743040" cy="638280"/>
          </a:xfrm>
          <a:custGeom>
            <a:avLst/>
            <a:gdLst/>
            <a:ahLst/>
            <a:cxnLst/>
            <a:rect l="l" t="t" r="r" b="b"/>
            <a:pathLst>
              <a:path w="743040" h="638280">
                <a:moveTo>
                  <a:pt x="0" y="0"/>
                </a:moveTo>
                <a:lnTo>
                  <a:pt x="743040" y="0"/>
                </a:lnTo>
                <a:lnTo>
                  <a:pt x="743040" y="638280"/>
                </a:lnTo>
                <a:lnTo>
                  <a:pt x="0" y="638280"/>
                </a:lnTo>
                <a:lnTo>
                  <a:pt x="0" y="0"/>
                </a:lnTo>
                <a:close/>
              </a:path>
            </a:pathLst>
          </a:custGeom>
          <a:blipFill>
            <a:blip r:embed="rId96">
              <a:extLst>
                <a:ext uri="{96DAC541-7B7A-43D3-8B79-37D633B846F1}">
                  <asvg:svgBlip xmlns:asvg="http://schemas.microsoft.com/office/drawing/2016/SVG/main" r:embed="rId97"/>
                </a:ext>
              </a:extLst>
            </a:blip>
            <a:stretch>
              <a:fillRect/>
            </a:stretch>
          </a:blipFill>
        </p:spPr>
      </p:sp>
      <p:grpSp>
        <p:nvGrpSpPr>
          <p:cNvPr id="187" name="Group 187"/>
          <p:cNvGrpSpPr/>
          <p:nvPr/>
        </p:nvGrpSpPr>
        <p:grpSpPr>
          <a:xfrm>
            <a:off x="14004360" y="8675100"/>
            <a:ext cx="347760" cy="45360"/>
            <a:chOff x="0" y="0"/>
            <a:chExt cx="463680" cy="60480"/>
          </a:xfrm>
        </p:grpSpPr>
        <p:sp>
          <p:nvSpPr>
            <p:cNvPr id="188" name="Freeform 188"/>
            <p:cNvSpPr/>
            <p:nvPr/>
          </p:nvSpPr>
          <p:spPr>
            <a:xfrm>
              <a:off x="0" y="0"/>
              <a:ext cx="463804" cy="60452"/>
            </a:xfrm>
            <a:custGeom>
              <a:avLst/>
              <a:gdLst/>
              <a:ahLst/>
              <a:cxnLst/>
              <a:rect l="l" t="t" r="r" b="b"/>
              <a:pathLst>
                <a:path w="463804" h="60452">
                  <a:moveTo>
                    <a:pt x="230886" y="60452"/>
                  </a:moveTo>
                  <a:cubicBezTo>
                    <a:pt x="169037" y="60452"/>
                    <a:pt x="107188" y="60452"/>
                    <a:pt x="45466" y="60452"/>
                  </a:cubicBezTo>
                  <a:cubicBezTo>
                    <a:pt x="23622" y="60452"/>
                    <a:pt x="1778" y="58674"/>
                    <a:pt x="0" y="32004"/>
                  </a:cubicBezTo>
                  <a:cubicBezTo>
                    <a:pt x="0" y="3556"/>
                    <a:pt x="21844" y="0"/>
                    <a:pt x="43688" y="0"/>
                  </a:cubicBezTo>
                  <a:cubicBezTo>
                    <a:pt x="169164" y="0"/>
                    <a:pt x="294640" y="0"/>
                    <a:pt x="420116" y="0"/>
                  </a:cubicBezTo>
                  <a:cubicBezTo>
                    <a:pt x="441960" y="0"/>
                    <a:pt x="463804" y="3556"/>
                    <a:pt x="463804" y="30226"/>
                  </a:cubicBezTo>
                  <a:cubicBezTo>
                    <a:pt x="462026" y="56896"/>
                    <a:pt x="441960" y="60452"/>
                    <a:pt x="418338" y="60452"/>
                  </a:cubicBezTo>
                  <a:cubicBezTo>
                    <a:pt x="356489" y="60452"/>
                    <a:pt x="292862" y="60452"/>
                    <a:pt x="231013" y="60452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189" name="Freeform 189"/>
          <p:cNvSpPr/>
          <p:nvPr/>
        </p:nvSpPr>
        <p:spPr>
          <a:xfrm>
            <a:off x="17040240" y="7243560"/>
            <a:ext cx="409320" cy="647460"/>
          </a:xfrm>
          <a:custGeom>
            <a:avLst/>
            <a:gdLst/>
            <a:ahLst/>
            <a:cxnLst/>
            <a:rect l="l" t="t" r="r" b="b"/>
            <a:pathLst>
              <a:path w="409320" h="647460">
                <a:moveTo>
                  <a:pt x="0" y="0"/>
                </a:moveTo>
                <a:lnTo>
                  <a:pt x="409320" y="0"/>
                </a:lnTo>
                <a:lnTo>
                  <a:pt x="409320" y="647460"/>
                </a:lnTo>
                <a:lnTo>
                  <a:pt x="0" y="647460"/>
                </a:lnTo>
                <a:lnTo>
                  <a:pt x="0" y="0"/>
                </a:lnTo>
                <a:close/>
              </a:path>
            </a:pathLst>
          </a:custGeom>
          <a:blipFill>
            <a:blip r:embed="rId98">
              <a:extLst>
                <a:ext uri="{96DAC541-7B7A-43D3-8B79-37D633B846F1}">
                  <asvg:svgBlip xmlns:asvg="http://schemas.microsoft.com/office/drawing/2016/SVG/main" r:embed="rId99"/>
                </a:ext>
              </a:extLst>
            </a:blip>
            <a:stretch>
              <a:fillRect/>
            </a:stretch>
          </a:blipFill>
        </p:spPr>
      </p:sp>
      <p:grpSp>
        <p:nvGrpSpPr>
          <p:cNvPr id="190" name="Group 190"/>
          <p:cNvGrpSpPr/>
          <p:nvPr/>
        </p:nvGrpSpPr>
        <p:grpSpPr>
          <a:xfrm>
            <a:off x="17140140" y="7084260"/>
            <a:ext cx="207360" cy="118800"/>
            <a:chOff x="0" y="0"/>
            <a:chExt cx="276480" cy="158400"/>
          </a:xfrm>
        </p:grpSpPr>
        <p:sp>
          <p:nvSpPr>
            <p:cNvPr id="191" name="Freeform 191"/>
            <p:cNvSpPr/>
            <p:nvPr/>
          </p:nvSpPr>
          <p:spPr>
            <a:xfrm>
              <a:off x="127" y="0"/>
              <a:ext cx="276352" cy="158369"/>
            </a:xfrm>
            <a:custGeom>
              <a:avLst/>
              <a:gdLst/>
              <a:ahLst/>
              <a:cxnLst/>
              <a:rect l="l" t="t" r="r" b="b"/>
              <a:pathLst>
                <a:path w="276352" h="158369">
                  <a:moveTo>
                    <a:pt x="274574" y="158369"/>
                  </a:moveTo>
                  <a:cubicBezTo>
                    <a:pt x="181864" y="158369"/>
                    <a:pt x="92710" y="158369"/>
                    <a:pt x="1778" y="158369"/>
                  </a:cubicBezTo>
                  <a:cubicBezTo>
                    <a:pt x="1778" y="123825"/>
                    <a:pt x="0" y="89154"/>
                    <a:pt x="1778" y="56388"/>
                  </a:cubicBezTo>
                  <a:cubicBezTo>
                    <a:pt x="3556" y="23622"/>
                    <a:pt x="30734" y="1778"/>
                    <a:pt x="67183" y="0"/>
                  </a:cubicBezTo>
                  <a:cubicBezTo>
                    <a:pt x="114427" y="0"/>
                    <a:pt x="161798" y="0"/>
                    <a:pt x="209042" y="0"/>
                  </a:cubicBezTo>
                  <a:cubicBezTo>
                    <a:pt x="247269" y="1778"/>
                    <a:pt x="270891" y="21844"/>
                    <a:pt x="272669" y="60071"/>
                  </a:cubicBezTo>
                  <a:cubicBezTo>
                    <a:pt x="276352" y="92837"/>
                    <a:pt x="274447" y="125603"/>
                    <a:pt x="274447" y="158369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192" name="Freeform 192"/>
          <p:cNvSpPr/>
          <p:nvPr/>
        </p:nvSpPr>
        <p:spPr>
          <a:xfrm>
            <a:off x="12744540" y="8543880"/>
            <a:ext cx="564300" cy="878580"/>
          </a:xfrm>
          <a:custGeom>
            <a:avLst/>
            <a:gdLst/>
            <a:ahLst/>
            <a:cxnLst/>
            <a:rect l="l" t="t" r="r" b="b"/>
            <a:pathLst>
              <a:path w="564300" h="878580">
                <a:moveTo>
                  <a:pt x="0" y="0"/>
                </a:moveTo>
                <a:lnTo>
                  <a:pt x="564300" y="0"/>
                </a:lnTo>
                <a:lnTo>
                  <a:pt x="564300" y="878580"/>
                </a:lnTo>
                <a:lnTo>
                  <a:pt x="0" y="878580"/>
                </a:lnTo>
                <a:lnTo>
                  <a:pt x="0" y="0"/>
                </a:lnTo>
                <a:close/>
              </a:path>
            </a:pathLst>
          </a:custGeom>
          <a:blipFill>
            <a:blip r:embed="rId100">
              <a:extLst>
                <a:ext uri="{96DAC541-7B7A-43D3-8B79-37D633B846F1}">
                  <asvg:svgBlip xmlns:asvg="http://schemas.microsoft.com/office/drawing/2016/SVG/main" r:embed="rId101"/>
                </a:ext>
              </a:extLst>
            </a:blip>
            <a:stretch>
              <a:fillRect/>
            </a:stretch>
          </a:blipFill>
        </p:spPr>
      </p:sp>
      <p:sp>
        <p:nvSpPr>
          <p:cNvPr id="193" name="Freeform 193"/>
          <p:cNvSpPr/>
          <p:nvPr/>
        </p:nvSpPr>
        <p:spPr>
          <a:xfrm>
            <a:off x="14725800" y="8617860"/>
            <a:ext cx="261900" cy="812160"/>
          </a:xfrm>
          <a:custGeom>
            <a:avLst/>
            <a:gdLst/>
            <a:ahLst/>
            <a:cxnLst/>
            <a:rect l="l" t="t" r="r" b="b"/>
            <a:pathLst>
              <a:path w="261900" h="812160">
                <a:moveTo>
                  <a:pt x="0" y="0"/>
                </a:moveTo>
                <a:lnTo>
                  <a:pt x="261900" y="0"/>
                </a:lnTo>
                <a:lnTo>
                  <a:pt x="261900" y="812160"/>
                </a:lnTo>
                <a:lnTo>
                  <a:pt x="0" y="812160"/>
                </a:lnTo>
                <a:lnTo>
                  <a:pt x="0" y="0"/>
                </a:lnTo>
                <a:close/>
              </a:path>
            </a:pathLst>
          </a:custGeom>
          <a:blipFill>
            <a:blip r:embed="rId102">
              <a:extLs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a:blipFill>
        </p:spPr>
      </p:sp>
      <p:grpSp>
        <p:nvGrpSpPr>
          <p:cNvPr id="194" name="Group 194"/>
          <p:cNvGrpSpPr/>
          <p:nvPr/>
        </p:nvGrpSpPr>
        <p:grpSpPr>
          <a:xfrm>
            <a:off x="14682600" y="8529840"/>
            <a:ext cx="347760" cy="47520"/>
            <a:chOff x="0" y="0"/>
            <a:chExt cx="463680" cy="63360"/>
          </a:xfrm>
        </p:grpSpPr>
        <p:sp>
          <p:nvSpPr>
            <p:cNvPr id="195" name="Freeform 195"/>
            <p:cNvSpPr/>
            <p:nvPr/>
          </p:nvSpPr>
          <p:spPr>
            <a:xfrm>
              <a:off x="0" y="0"/>
              <a:ext cx="463550" cy="63373"/>
            </a:xfrm>
            <a:custGeom>
              <a:avLst/>
              <a:gdLst/>
              <a:ahLst/>
              <a:cxnLst/>
              <a:rect l="l" t="t" r="r" b="b"/>
              <a:pathLst>
                <a:path w="463550" h="63373">
                  <a:moveTo>
                    <a:pt x="229997" y="63373"/>
                  </a:moveTo>
                  <a:cubicBezTo>
                    <a:pt x="168402" y="63373"/>
                    <a:pt x="106807" y="61595"/>
                    <a:pt x="45212" y="63373"/>
                  </a:cubicBezTo>
                  <a:cubicBezTo>
                    <a:pt x="23495" y="63373"/>
                    <a:pt x="1778" y="59690"/>
                    <a:pt x="0" y="32639"/>
                  </a:cubicBezTo>
                  <a:cubicBezTo>
                    <a:pt x="0" y="5461"/>
                    <a:pt x="21717" y="0"/>
                    <a:pt x="43434" y="0"/>
                  </a:cubicBezTo>
                  <a:cubicBezTo>
                    <a:pt x="170180" y="0"/>
                    <a:pt x="295148" y="0"/>
                    <a:pt x="420116" y="0"/>
                  </a:cubicBezTo>
                  <a:cubicBezTo>
                    <a:pt x="441833" y="0"/>
                    <a:pt x="463550" y="5461"/>
                    <a:pt x="461772" y="32639"/>
                  </a:cubicBezTo>
                  <a:cubicBezTo>
                    <a:pt x="461772" y="58039"/>
                    <a:pt x="441833" y="61595"/>
                    <a:pt x="421894" y="61595"/>
                  </a:cubicBezTo>
                  <a:cubicBezTo>
                    <a:pt x="356743" y="63373"/>
                    <a:pt x="293243" y="61595"/>
                    <a:pt x="229870" y="61595"/>
                  </a:cubicBezTo>
                  <a:cubicBezTo>
                    <a:pt x="229870" y="61595"/>
                    <a:pt x="229870" y="61595"/>
                    <a:pt x="229870" y="63373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196" name="Freeform 196"/>
          <p:cNvSpPr/>
          <p:nvPr/>
        </p:nvSpPr>
        <p:spPr>
          <a:xfrm>
            <a:off x="17028360" y="5839020"/>
            <a:ext cx="359640" cy="640440"/>
          </a:xfrm>
          <a:custGeom>
            <a:avLst/>
            <a:gdLst/>
            <a:ahLst/>
            <a:cxnLst/>
            <a:rect l="l" t="t" r="r" b="b"/>
            <a:pathLst>
              <a:path w="359640" h="640440">
                <a:moveTo>
                  <a:pt x="0" y="0"/>
                </a:moveTo>
                <a:lnTo>
                  <a:pt x="359640" y="0"/>
                </a:lnTo>
                <a:lnTo>
                  <a:pt x="359640" y="640440"/>
                </a:lnTo>
                <a:lnTo>
                  <a:pt x="0" y="640440"/>
                </a:lnTo>
                <a:lnTo>
                  <a:pt x="0" y="0"/>
                </a:lnTo>
                <a:close/>
              </a:path>
            </a:pathLst>
          </a:custGeom>
          <a:blipFill>
            <a:blip r:embed="rId104">
              <a:extLst>
                <a:ext uri="{96DAC541-7B7A-43D3-8B79-37D633B846F1}">
                  <asvg:svgBlip xmlns:asvg="http://schemas.microsoft.com/office/drawing/2016/SVG/main" r:embed="rId105"/>
                </a:ext>
              </a:extLst>
            </a:blip>
            <a:stretch>
              <a:fillRect/>
            </a:stretch>
          </a:blipFill>
        </p:spPr>
      </p:sp>
      <p:grpSp>
        <p:nvGrpSpPr>
          <p:cNvPr id="197" name="Group 197"/>
          <p:cNvGrpSpPr/>
          <p:nvPr/>
        </p:nvGrpSpPr>
        <p:grpSpPr>
          <a:xfrm>
            <a:off x="17137980" y="5774760"/>
            <a:ext cx="133380" cy="26460"/>
            <a:chOff x="0" y="0"/>
            <a:chExt cx="177840" cy="35280"/>
          </a:xfrm>
        </p:grpSpPr>
        <p:sp>
          <p:nvSpPr>
            <p:cNvPr id="198" name="Freeform 198"/>
            <p:cNvSpPr/>
            <p:nvPr/>
          </p:nvSpPr>
          <p:spPr>
            <a:xfrm>
              <a:off x="0" y="0"/>
              <a:ext cx="177800" cy="35306"/>
            </a:xfrm>
            <a:custGeom>
              <a:avLst/>
              <a:gdLst/>
              <a:ahLst/>
              <a:cxnLst/>
              <a:rect l="l" t="t" r="r" b="b"/>
              <a:pathLst>
                <a:path w="177800" h="35306">
                  <a:moveTo>
                    <a:pt x="177800" y="11176"/>
                  </a:moveTo>
                  <a:cubicBezTo>
                    <a:pt x="170561" y="18542"/>
                    <a:pt x="165100" y="33401"/>
                    <a:pt x="157861" y="33401"/>
                  </a:cubicBezTo>
                  <a:cubicBezTo>
                    <a:pt x="107061" y="35306"/>
                    <a:pt x="58039" y="35306"/>
                    <a:pt x="7239" y="35306"/>
                  </a:cubicBezTo>
                  <a:cubicBezTo>
                    <a:pt x="0" y="11176"/>
                    <a:pt x="5461" y="0"/>
                    <a:pt x="29083" y="0"/>
                  </a:cubicBezTo>
                  <a:cubicBezTo>
                    <a:pt x="76200" y="0"/>
                    <a:pt x="123444" y="0"/>
                    <a:pt x="168783" y="0"/>
                  </a:cubicBezTo>
                  <a:cubicBezTo>
                    <a:pt x="172466" y="3683"/>
                    <a:pt x="176022" y="7366"/>
                    <a:pt x="177800" y="11176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99" name="Group 199"/>
          <p:cNvGrpSpPr/>
          <p:nvPr/>
        </p:nvGrpSpPr>
        <p:grpSpPr>
          <a:xfrm>
            <a:off x="15725880" y="7005420"/>
            <a:ext cx="261900" cy="264060"/>
            <a:chOff x="0" y="0"/>
            <a:chExt cx="349200" cy="352080"/>
          </a:xfrm>
        </p:grpSpPr>
        <p:sp>
          <p:nvSpPr>
            <p:cNvPr id="200" name="Freeform 200"/>
            <p:cNvSpPr/>
            <p:nvPr/>
          </p:nvSpPr>
          <p:spPr>
            <a:xfrm>
              <a:off x="0" y="0"/>
              <a:ext cx="349250" cy="352044"/>
            </a:xfrm>
            <a:custGeom>
              <a:avLst/>
              <a:gdLst/>
              <a:ahLst/>
              <a:cxnLst/>
              <a:rect l="l" t="t" r="r" b="b"/>
              <a:pathLst>
                <a:path w="349250" h="352044">
                  <a:moveTo>
                    <a:pt x="0" y="63500"/>
                  </a:moveTo>
                  <a:cubicBezTo>
                    <a:pt x="68707" y="0"/>
                    <a:pt x="186309" y="12700"/>
                    <a:pt x="249682" y="68961"/>
                  </a:cubicBezTo>
                  <a:cubicBezTo>
                    <a:pt x="338328" y="145161"/>
                    <a:pt x="349250" y="268605"/>
                    <a:pt x="280416" y="352044"/>
                  </a:cubicBezTo>
                  <a:cubicBezTo>
                    <a:pt x="186309" y="255905"/>
                    <a:pt x="94107" y="161544"/>
                    <a:pt x="0" y="6350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01" name="Group 201"/>
          <p:cNvGrpSpPr/>
          <p:nvPr/>
        </p:nvGrpSpPr>
        <p:grpSpPr>
          <a:xfrm>
            <a:off x="15642180" y="7084260"/>
            <a:ext cx="264060" cy="264060"/>
            <a:chOff x="0" y="0"/>
            <a:chExt cx="352080" cy="352080"/>
          </a:xfrm>
        </p:grpSpPr>
        <p:sp>
          <p:nvSpPr>
            <p:cNvPr id="202" name="Freeform 202"/>
            <p:cNvSpPr/>
            <p:nvPr/>
          </p:nvSpPr>
          <p:spPr>
            <a:xfrm>
              <a:off x="0" y="0"/>
              <a:ext cx="352044" cy="352044"/>
            </a:xfrm>
            <a:custGeom>
              <a:avLst/>
              <a:gdLst/>
              <a:ahLst/>
              <a:cxnLst/>
              <a:rect l="l" t="t" r="r" b="b"/>
              <a:pathLst>
                <a:path w="352044" h="352044">
                  <a:moveTo>
                    <a:pt x="65659" y="0"/>
                  </a:moveTo>
                  <a:cubicBezTo>
                    <a:pt x="160528" y="94869"/>
                    <a:pt x="257175" y="187960"/>
                    <a:pt x="352044" y="282702"/>
                  </a:cubicBezTo>
                  <a:cubicBezTo>
                    <a:pt x="304673" y="339217"/>
                    <a:pt x="169672" y="352044"/>
                    <a:pt x="87503" y="273558"/>
                  </a:cubicBezTo>
                  <a:cubicBezTo>
                    <a:pt x="9144" y="198882"/>
                    <a:pt x="0" y="73025"/>
                    <a:pt x="65659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03" name="Group 203"/>
          <p:cNvGrpSpPr/>
          <p:nvPr/>
        </p:nvGrpSpPr>
        <p:grpSpPr>
          <a:xfrm>
            <a:off x="17175780" y="5621940"/>
            <a:ext cx="228420" cy="81000"/>
            <a:chOff x="0" y="0"/>
            <a:chExt cx="304560" cy="108000"/>
          </a:xfrm>
        </p:grpSpPr>
        <p:sp>
          <p:nvSpPr>
            <p:cNvPr id="204" name="Freeform 204"/>
            <p:cNvSpPr/>
            <p:nvPr/>
          </p:nvSpPr>
          <p:spPr>
            <a:xfrm>
              <a:off x="0" y="0"/>
              <a:ext cx="304546" cy="107950"/>
            </a:xfrm>
            <a:custGeom>
              <a:avLst/>
              <a:gdLst/>
              <a:ahLst/>
              <a:cxnLst/>
              <a:rect l="l" t="t" r="r" b="b"/>
              <a:pathLst>
                <a:path w="304546" h="107950">
                  <a:moveTo>
                    <a:pt x="164084" y="1778"/>
                  </a:moveTo>
                  <a:cubicBezTo>
                    <a:pt x="200533" y="1778"/>
                    <a:pt x="238887" y="0"/>
                    <a:pt x="275336" y="1778"/>
                  </a:cubicBezTo>
                  <a:cubicBezTo>
                    <a:pt x="286258" y="1778"/>
                    <a:pt x="295402" y="14351"/>
                    <a:pt x="304546" y="21590"/>
                  </a:cubicBezTo>
                  <a:cubicBezTo>
                    <a:pt x="295402" y="27051"/>
                    <a:pt x="284480" y="39624"/>
                    <a:pt x="275336" y="39624"/>
                  </a:cubicBezTo>
                  <a:cubicBezTo>
                    <a:pt x="226060" y="41402"/>
                    <a:pt x="175006" y="37846"/>
                    <a:pt x="125730" y="41402"/>
                  </a:cubicBezTo>
                  <a:cubicBezTo>
                    <a:pt x="112903" y="41402"/>
                    <a:pt x="89281" y="52197"/>
                    <a:pt x="85598" y="62992"/>
                  </a:cubicBezTo>
                  <a:cubicBezTo>
                    <a:pt x="74803" y="107950"/>
                    <a:pt x="40132" y="81026"/>
                    <a:pt x="14605" y="86360"/>
                  </a:cubicBezTo>
                  <a:cubicBezTo>
                    <a:pt x="12827" y="86360"/>
                    <a:pt x="0" y="64770"/>
                    <a:pt x="0" y="53975"/>
                  </a:cubicBezTo>
                  <a:cubicBezTo>
                    <a:pt x="0" y="25146"/>
                    <a:pt x="14605" y="3556"/>
                    <a:pt x="47371" y="1778"/>
                  </a:cubicBezTo>
                  <a:cubicBezTo>
                    <a:pt x="85725" y="0"/>
                    <a:pt x="123952" y="1778"/>
                    <a:pt x="164084" y="1778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05" name="Group 205"/>
          <p:cNvGrpSpPr/>
          <p:nvPr/>
        </p:nvGrpSpPr>
        <p:grpSpPr>
          <a:xfrm>
            <a:off x="14835420" y="7251120"/>
            <a:ext cx="109620" cy="145260"/>
            <a:chOff x="0" y="0"/>
            <a:chExt cx="146160" cy="193680"/>
          </a:xfrm>
        </p:grpSpPr>
        <p:sp>
          <p:nvSpPr>
            <p:cNvPr id="206" name="Freeform 206"/>
            <p:cNvSpPr/>
            <p:nvPr/>
          </p:nvSpPr>
          <p:spPr>
            <a:xfrm>
              <a:off x="0" y="0"/>
              <a:ext cx="146050" cy="193675"/>
            </a:xfrm>
            <a:custGeom>
              <a:avLst/>
              <a:gdLst/>
              <a:ahLst/>
              <a:cxnLst/>
              <a:rect l="l" t="t" r="r" b="b"/>
              <a:pathLst>
                <a:path w="146050" h="193675">
                  <a:moveTo>
                    <a:pt x="73025" y="0"/>
                  </a:moveTo>
                  <a:cubicBezTo>
                    <a:pt x="94996" y="37719"/>
                    <a:pt x="115062" y="68199"/>
                    <a:pt x="131445" y="100457"/>
                  </a:cubicBezTo>
                  <a:cubicBezTo>
                    <a:pt x="146050" y="129159"/>
                    <a:pt x="136906" y="154305"/>
                    <a:pt x="113157" y="173990"/>
                  </a:cubicBezTo>
                  <a:cubicBezTo>
                    <a:pt x="87630" y="193675"/>
                    <a:pt x="58293" y="193675"/>
                    <a:pt x="32766" y="173990"/>
                  </a:cubicBezTo>
                  <a:cubicBezTo>
                    <a:pt x="9144" y="154178"/>
                    <a:pt x="0" y="127381"/>
                    <a:pt x="14605" y="100457"/>
                  </a:cubicBezTo>
                  <a:cubicBezTo>
                    <a:pt x="31115" y="68199"/>
                    <a:pt x="51181" y="37719"/>
                    <a:pt x="73025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207" name="Freeform 207"/>
          <p:cNvSpPr/>
          <p:nvPr/>
        </p:nvSpPr>
        <p:spPr>
          <a:xfrm>
            <a:off x="15785280" y="6069600"/>
            <a:ext cx="192780" cy="195480"/>
          </a:xfrm>
          <a:custGeom>
            <a:avLst/>
            <a:gdLst/>
            <a:ahLst/>
            <a:cxnLst/>
            <a:rect l="l" t="t" r="r" b="b"/>
            <a:pathLst>
              <a:path w="192780" h="195480">
                <a:moveTo>
                  <a:pt x="0" y="0"/>
                </a:moveTo>
                <a:lnTo>
                  <a:pt x="192780" y="0"/>
                </a:lnTo>
                <a:lnTo>
                  <a:pt x="192780" y="195480"/>
                </a:lnTo>
                <a:lnTo>
                  <a:pt x="0" y="195480"/>
                </a:lnTo>
                <a:lnTo>
                  <a:pt x="0" y="0"/>
                </a:lnTo>
                <a:close/>
              </a:path>
            </a:pathLst>
          </a:custGeom>
          <a:blipFill>
            <a:blip r:embed="rId106">
              <a:extLst>
                <a:ext uri="{96DAC541-7B7A-43D3-8B79-37D633B846F1}">
                  <asvg:svgBlip xmlns:asvg="http://schemas.microsoft.com/office/drawing/2016/SVG/main" r:embed="rId107"/>
                </a:ext>
              </a:extLst>
            </a:blip>
            <a:stretch>
              <a:fillRect/>
            </a:stretch>
          </a:blipFill>
        </p:spPr>
      </p:sp>
      <p:grpSp>
        <p:nvGrpSpPr>
          <p:cNvPr id="208" name="Group 208"/>
          <p:cNvGrpSpPr/>
          <p:nvPr/>
        </p:nvGrpSpPr>
        <p:grpSpPr>
          <a:xfrm>
            <a:off x="17045100" y="8815500"/>
            <a:ext cx="402300" cy="40500"/>
            <a:chOff x="0" y="0"/>
            <a:chExt cx="536400" cy="54000"/>
          </a:xfrm>
        </p:grpSpPr>
        <p:sp>
          <p:nvSpPr>
            <p:cNvPr id="209" name="Freeform 209"/>
            <p:cNvSpPr/>
            <p:nvPr/>
          </p:nvSpPr>
          <p:spPr>
            <a:xfrm>
              <a:off x="0" y="0"/>
              <a:ext cx="536321" cy="53975"/>
            </a:xfrm>
            <a:custGeom>
              <a:avLst/>
              <a:gdLst/>
              <a:ahLst/>
              <a:cxnLst/>
              <a:rect l="l" t="t" r="r" b="b"/>
              <a:pathLst>
                <a:path w="536321" h="53975">
                  <a:moveTo>
                    <a:pt x="271780" y="52197"/>
                  </a:moveTo>
                  <a:cubicBezTo>
                    <a:pt x="195707" y="52197"/>
                    <a:pt x="119507" y="53975"/>
                    <a:pt x="43434" y="50419"/>
                  </a:cubicBezTo>
                  <a:cubicBezTo>
                    <a:pt x="28956" y="50419"/>
                    <a:pt x="3556" y="37846"/>
                    <a:pt x="3556" y="28829"/>
                  </a:cubicBezTo>
                  <a:cubicBezTo>
                    <a:pt x="0" y="1778"/>
                    <a:pt x="23495" y="1778"/>
                    <a:pt x="43434" y="1778"/>
                  </a:cubicBezTo>
                  <a:cubicBezTo>
                    <a:pt x="193802" y="1778"/>
                    <a:pt x="344297" y="1778"/>
                    <a:pt x="492887" y="1778"/>
                  </a:cubicBezTo>
                  <a:cubicBezTo>
                    <a:pt x="498348" y="1778"/>
                    <a:pt x="503809" y="0"/>
                    <a:pt x="507365" y="1778"/>
                  </a:cubicBezTo>
                  <a:cubicBezTo>
                    <a:pt x="518287" y="10795"/>
                    <a:pt x="527304" y="19812"/>
                    <a:pt x="536321" y="26924"/>
                  </a:cubicBezTo>
                  <a:cubicBezTo>
                    <a:pt x="527304" y="35941"/>
                    <a:pt x="516382" y="50292"/>
                    <a:pt x="507365" y="50292"/>
                  </a:cubicBezTo>
                  <a:cubicBezTo>
                    <a:pt x="462026" y="53848"/>
                    <a:pt x="416814" y="52070"/>
                    <a:pt x="373253" y="52070"/>
                  </a:cubicBezTo>
                  <a:cubicBezTo>
                    <a:pt x="338836" y="52070"/>
                    <a:pt x="304419" y="52070"/>
                    <a:pt x="271780" y="5207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10" name="Group 210"/>
          <p:cNvGrpSpPr/>
          <p:nvPr/>
        </p:nvGrpSpPr>
        <p:grpSpPr>
          <a:xfrm>
            <a:off x="17045100" y="8896500"/>
            <a:ext cx="405000" cy="40500"/>
            <a:chOff x="0" y="0"/>
            <a:chExt cx="540000" cy="54000"/>
          </a:xfrm>
        </p:grpSpPr>
        <p:sp>
          <p:nvSpPr>
            <p:cNvPr id="211" name="Freeform 211"/>
            <p:cNvSpPr/>
            <p:nvPr/>
          </p:nvSpPr>
          <p:spPr>
            <a:xfrm>
              <a:off x="0" y="0"/>
              <a:ext cx="540004" cy="56007"/>
            </a:xfrm>
            <a:custGeom>
              <a:avLst/>
              <a:gdLst/>
              <a:ahLst/>
              <a:cxnLst/>
              <a:rect l="l" t="t" r="r" b="b"/>
              <a:pathLst>
                <a:path w="540004" h="56007">
                  <a:moveTo>
                    <a:pt x="267335" y="52070"/>
                  </a:moveTo>
                  <a:cubicBezTo>
                    <a:pt x="191008" y="52070"/>
                    <a:pt x="114554" y="53975"/>
                    <a:pt x="40005" y="52070"/>
                  </a:cubicBezTo>
                  <a:cubicBezTo>
                    <a:pt x="25400" y="52070"/>
                    <a:pt x="3683" y="38608"/>
                    <a:pt x="1778" y="28956"/>
                  </a:cubicBezTo>
                  <a:cubicBezTo>
                    <a:pt x="0" y="3810"/>
                    <a:pt x="19939" y="0"/>
                    <a:pt x="40005" y="0"/>
                  </a:cubicBezTo>
                  <a:cubicBezTo>
                    <a:pt x="194564" y="0"/>
                    <a:pt x="347218" y="0"/>
                    <a:pt x="499999" y="0"/>
                  </a:cubicBezTo>
                  <a:cubicBezTo>
                    <a:pt x="519938" y="0"/>
                    <a:pt x="540004" y="1905"/>
                    <a:pt x="538226" y="28956"/>
                  </a:cubicBezTo>
                  <a:cubicBezTo>
                    <a:pt x="536448" y="56007"/>
                    <a:pt x="516382" y="52070"/>
                    <a:pt x="499999" y="52070"/>
                  </a:cubicBezTo>
                  <a:cubicBezTo>
                    <a:pt x="421767" y="52070"/>
                    <a:pt x="345440" y="52070"/>
                    <a:pt x="267335" y="5207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12" name="Group 212"/>
          <p:cNvGrpSpPr/>
          <p:nvPr/>
        </p:nvGrpSpPr>
        <p:grpSpPr>
          <a:xfrm>
            <a:off x="17045100" y="8977500"/>
            <a:ext cx="235980" cy="38340"/>
            <a:chOff x="0" y="0"/>
            <a:chExt cx="314640" cy="51120"/>
          </a:xfrm>
        </p:grpSpPr>
        <p:sp>
          <p:nvSpPr>
            <p:cNvPr id="213" name="Freeform 213"/>
            <p:cNvSpPr/>
            <p:nvPr/>
          </p:nvSpPr>
          <p:spPr>
            <a:xfrm>
              <a:off x="0" y="0"/>
              <a:ext cx="314579" cy="52959"/>
            </a:xfrm>
            <a:custGeom>
              <a:avLst/>
              <a:gdLst/>
              <a:ahLst/>
              <a:cxnLst/>
              <a:rect l="l" t="t" r="r" b="b"/>
              <a:pathLst>
                <a:path w="314579" h="52959">
                  <a:moveTo>
                    <a:pt x="159131" y="51181"/>
                  </a:moveTo>
                  <a:cubicBezTo>
                    <a:pt x="117602" y="51181"/>
                    <a:pt x="75946" y="52959"/>
                    <a:pt x="36195" y="49403"/>
                  </a:cubicBezTo>
                  <a:cubicBezTo>
                    <a:pt x="23495" y="49276"/>
                    <a:pt x="12700" y="32893"/>
                    <a:pt x="0" y="23749"/>
                  </a:cubicBezTo>
                  <a:cubicBezTo>
                    <a:pt x="12700" y="16383"/>
                    <a:pt x="23495" y="1778"/>
                    <a:pt x="36195" y="1778"/>
                  </a:cubicBezTo>
                  <a:cubicBezTo>
                    <a:pt x="117475" y="0"/>
                    <a:pt x="198882" y="0"/>
                    <a:pt x="282067" y="1778"/>
                  </a:cubicBezTo>
                  <a:cubicBezTo>
                    <a:pt x="292862" y="1778"/>
                    <a:pt x="303784" y="16383"/>
                    <a:pt x="314579" y="25527"/>
                  </a:cubicBezTo>
                  <a:cubicBezTo>
                    <a:pt x="303784" y="34671"/>
                    <a:pt x="292862" y="49276"/>
                    <a:pt x="282067" y="49276"/>
                  </a:cubicBezTo>
                  <a:cubicBezTo>
                    <a:pt x="240538" y="52959"/>
                    <a:pt x="198882" y="51054"/>
                    <a:pt x="159131" y="51054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14" name="Group 214"/>
          <p:cNvGrpSpPr/>
          <p:nvPr/>
        </p:nvGrpSpPr>
        <p:grpSpPr>
          <a:xfrm>
            <a:off x="13030200" y="7684200"/>
            <a:ext cx="183600" cy="38340"/>
            <a:chOff x="0" y="0"/>
            <a:chExt cx="244800" cy="51120"/>
          </a:xfrm>
        </p:grpSpPr>
        <p:sp>
          <p:nvSpPr>
            <p:cNvPr id="215" name="Freeform 215"/>
            <p:cNvSpPr/>
            <p:nvPr/>
          </p:nvSpPr>
          <p:spPr>
            <a:xfrm>
              <a:off x="0" y="0"/>
              <a:ext cx="244729" cy="52832"/>
            </a:xfrm>
            <a:custGeom>
              <a:avLst/>
              <a:gdLst/>
              <a:ahLst/>
              <a:cxnLst/>
              <a:rect l="l" t="t" r="r" b="b"/>
              <a:pathLst>
                <a:path w="244729" h="52832">
                  <a:moveTo>
                    <a:pt x="121539" y="1778"/>
                  </a:moveTo>
                  <a:cubicBezTo>
                    <a:pt x="152400" y="1778"/>
                    <a:pt x="185039" y="0"/>
                    <a:pt x="215773" y="3556"/>
                  </a:cubicBezTo>
                  <a:cubicBezTo>
                    <a:pt x="226695" y="3556"/>
                    <a:pt x="235712" y="18161"/>
                    <a:pt x="244729" y="25527"/>
                  </a:cubicBezTo>
                  <a:cubicBezTo>
                    <a:pt x="235712" y="34671"/>
                    <a:pt x="226568" y="51054"/>
                    <a:pt x="215773" y="51054"/>
                  </a:cubicBezTo>
                  <a:cubicBezTo>
                    <a:pt x="154178" y="52832"/>
                    <a:pt x="90678" y="52832"/>
                    <a:pt x="28956" y="51054"/>
                  </a:cubicBezTo>
                  <a:cubicBezTo>
                    <a:pt x="18161" y="51181"/>
                    <a:pt x="9017" y="34671"/>
                    <a:pt x="0" y="27432"/>
                  </a:cubicBezTo>
                  <a:cubicBezTo>
                    <a:pt x="9017" y="18288"/>
                    <a:pt x="18161" y="3683"/>
                    <a:pt x="27178" y="3683"/>
                  </a:cubicBezTo>
                  <a:cubicBezTo>
                    <a:pt x="58039" y="0"/>
                    <a:pt x="90678" y="1778"/>
                    <a:pt x="121539" y="1778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16" name="Group 216"/>
          <p:cNvGrpSpPr/>
          <p:nvPr/>
        </p:nvGrpSpPr>
        <p:grpSpPr>
          <a:xfrm>
            <a:off x="12842280" y="6074460"/>
            <a:ext cx="235980" cy="40500"/>
            <a:chOff x="0" y="0"/>
            <a:chExt cx="314640" cy="54000"/>
          </a:xfrm>
        </p:grpSpPr>
        <p:sp>
          <p:nvSpPr>
            <p:cNvPr id="217" name="Freeform 217"/>
            <p:cNvSpPr/>
            <p:nvPr/>
          </p:nvSpPr>
          <p:spPr>
            <a:xfrm>
              <a:off x="0" y="0"/>
              <a:ext cx="314579" cy="55753"/>
            </a:xfrm>
            <a:custGeom>
              <a:avLst/>
              <a:gdLst/>
              <a:ahLst/>
              <a:cxnLst/>
              <a:rect l="l" t="t" r="r" b="b"/>
              <a:pathLst>
                <a:path w="314579" h="55753">
                  <a:moveTo>
                    <a:pt x="159131" y="1905"/>
                  </a:moveTo>
                  <a:cubicBezTo>
                    <a:pt x="199390" y="1905"/>
                    <a:pt x="241427" y="0"/>
                    <a:pt x="281686" y="3810"/>
                  </a:cubicBezTo>
                  <a:cubicBezTo>
                    <a:pt x="294513" y="3810"/>
                    <a:pt x="303657" y="21209"/>
                    <a:pt x="314579" y="28829"/>
                  </a:cubicBezTo>
                  <a:cubicBezTo>
                    <a:pt x="303657" y="38481"/>
                    <a:pt x="294513" y="53848"/>
                    <a:pt x="283464" y="53848"/>
                  </a:cubicBezTo>
                  <a:cubicBezTo>
                    <a:pt x="199263" y="55753"/>
                    <a:pt x="115189" y="55753"/>
                    <a:pt x="32893" y="53848"/>
                  </a:cubicBezTo>
                  <a:cubicBezTo>
                    <a:pt x="21971" y="53975"/>
                    <a:pt x="10922" y="36703"/>
                    <a:pt x="0" y="27051"/>
                  </a:cubicBezTo>
                  <a:cubicBezTo>
                    <a:pt x="10922" y="19304"/>
                    <a:pt x="21971" y="3810"/>
                    <a:pt x="34798" y="3810"/>
                  </a:cubicBezTo>
                  <a:cubicBezTo>
                    <a:pt x="75057" y="0"/>
                    <a:pt x="117094" y="1905"/>
                    <a:pt x="159131" y="1905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18" name="Group 218"/>
          <p:cNvGrpSpPr/>
          <p:nvPr/>
        </p:nvGrpSpPr>
        <p:grpSpPr>
          <a:xfrm>
            <a:off x="12842280" y="6158160"/>
            <a:ext cx="152280" cy="40500"/>
            <a:chOff x="0" y="0"/>
            <a:chExt cx="203040" cy="54000"/>
          </a:xfrm>
        </p:grpSpPr>
        <p:sp>
          <p:nvSpPr>
            <p:cNvPr id="219" name="Freeform 219"/>
            <p:cNvSpPr/>
            <p:nvPr/>
          </p:nvSpPr>
          <p:spPr>
            <a:xfrm>
              <a:off x="0" y="0"/>
              <a:ext cx="204851" cy="53975"/>
            </a:xfrm>
            <a:custGeom>
              <a:avLst/>
              <a:gdLst/>
              <a:ahLst/>
              <a:cxnLst/>
              <a:rect l="l" t="t" r="r" b="b"/>
              <a:pathLst>
                <a:path w="204851" h="53975">
                  <a:moveTo>
                    <a:pt x="99695" y="50419"/>
                  </a:moveTo>
                  <a:cubicBezTo>
                    <a:pt x="75692" y="50419"/>
                    <a:pt x="53594" y="53975"/>
                    <a:pt x="29591" y="50419"/>
                  </a:cubicBezTo>
                  <a:cubicBezTo>
                    <a:pt x="18415" y="48641"/>
                    <a:pt x="11049" y="34163"/>
                    <a:pt x="0" y="27051"/>
                  </a:cubicBezTo>
                  <a:cubicBezTo>
                    <a:pt x="9271" y="18034"/>
                    <a:pt x="16637" y="3556"/>
                    <a:pt x="25781" y="3556"/>
                  </a:cubicBezTo>
                  <a:cubicBezTo>
                    <a:pt x="77470" y="0"/>
                    <a:pt x="127381" y="1778"/>
                    <a:pt x="177165" y="3556"/>
                  </a:cubicBezTo>
                  <a:cubicBezTo>
                    <a:pt x="186436" y="3556"/>
                    <a:pt x="195580" y="19812"/>
                    <a:pt x="204851" y="26924"/>
                  </a:cubicBezTo>
                  <a:cubicBezTo>
                    <a:pt x="193802" y="35941"/>
                    <a:pt x="184531" y="48514"/>
                    <a:pt x="173482" y="50292"/>
                  </a:cubicBezTo>
                  <a:cubicBezTo>
                    <a:pt x="149479" y="53848"/>
                    <a:pt x="123698" y="50292"/>
                    <a:pt x="99695" y="50292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20" name="Group 220"/>
          <p:cNvGrpSpPr/>
          <p:nvPr/>
        </p:nvGrpSpPr>
        <p:grpSpPr>
          <a:xfrm>
            <a:off x="13882860" y="8989380"/>
            <a:ext cx="592920" cy="356940"/>
            <a:chOff x="0" y="0"/>
            <a:chExt cx="790560" cy="475920"/>
          </a:xfrm>
        </p:grpSpPr>
        <p:sp>
          <p:nvSpPr>
            <p:cNvPr id="221" name="Freeform 221"/>
            <p:cNvSpPr/>
            <p:nvPr/>
          </p:nvSpPr>
          <p:spPr>
            <a:xfrm>
              <a:off x="0" y="0"/>
              <a:ext cx="790575" cy="475869"/>
            </a:xfrm>
            <a:custGeom>
              <a:avLst/>
              <a:gdLst/>
              <a:ahLst/>
              <a:cxnLst/>
              <a:rect l="l" t="t" r="r" b="b"/>
              <a:pathLst>
                <a:path w="790575" h="475869">
                  <a:moveTo>
                    <a:pt x="393446" y="475869"/>
                  </a:moveTo>
                  <a:cubicBezTo>
                    <a:pt x="277368" y="475869"/>
                    <a:pt x="161417" y="475869"/>
                    <a:pt x="45339" y="475869"/>
                  </a:cubicBezTo>
                  <a:cubicBezTo>
                    <a:pt x="7239" y="475869"/>
                    <a:pt x="0" y="466852"/>
                    <a:pt x="19939" y="430657"/>
                  </a:cubicBezTo>
                  <a:cubicBezTo>
                    <a:pt x="94234" y="295021"/>
                    <a:pt x="170434" y="159258"/>
                    <a:pt x="246634" y="25273"/>
                  </a:cubicBezTo>
                  <a:cubicBezTo>
                    <a:pt x="253873" y="14478"/>
                    <a:pt x="272034" y="1778"/>
                    <a:pt x="284734" y="1778"/>
                  </a:cubicBezTo>
                  <a:cubicBezTo>
                    <a:pt x="357251" y="0"/>
                    <a:pt x="429768" y="0"/>
                    <a:pt x="502285" y="1778"/>
                  </a:cubicBezTo>
                  <a:cubicBezTo>
                    <a:pt x="514985" y="1778"/>
                    <a:pt x="533146" y="10795"/>
                    <a:pt x="538607" y="21717"/>
                  </a:cubicBezTo>
                  <a:cubicBezTo>
                    <a:pt x="616458" y="155575"/>
                    <a:pt x="690880" y="287782"/>
                    <a:pt x="765175" y="421640"/>
                  </a:cubicBezTo>
                  <a:cubicBezTo>
                    <a:pt x="790575" y="468630"/>
                    <a:pt x="786892" y="475869"/>
                    <a:pt x="730758" y="475869"/>
                  </a:cubicBezTo>
                  <a:cubicBezTo>
                    <a:pt x="618363" y="475869"/>
                    <a:pt x="505968" y="475869"/>
                    <a:pt x="393446" y="475869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222" name="Freeform 222"/>
          <p:cNvSpPr/>
          <p:nvPr/>
        </p:nvSpPr>
        <p:spPr>
          <a:xfrm>
            <a:off x="13003740" y="8631900"/>
            <a:ext cx="42660" cy="704700"/>
          </a:xfrm>
          <a:custGeom>
            <a:avLst/>
            <a:gdLst/>
            <a:ahLst/>
            <a:cxnLst/>
            <a:rect l="l" t="t" r="r" b="b"/>
            <a:pathLst>
              <a:path w="42660" h="704700">
                <a:moveTo>
                  <a:pt x="0" y="0"/>
                </a:moveTo>
                <a:lnTo>
                  <a:pt x="42660" y="0"/>
                </a:lnTo>
                <a:lnTo>
                  <a:pt x="42660" y="704700"/>
                </a:lnTo>
                <a:lnTo>
                  <a:pt x="0" y="704700"/>
                </a:lnTo>
                <a:lnTo>
                  <a:pt x="0" y="0"/>
                </a:lnTo>
                <a:close/>
              </a:path>
            </a:pathLst>
          </a:custGeom>
          <a:blipFill>
            <a:blip r:embed="rId108">
              <a:extLst>
                <a:ext uri="{96DAC541-7B7A-43D3-8B79-37D633B846F1}">
                  <asvg:svgBlip xmlns:asvg="http://schemas.microsoft.com/office/drawing/2016/SVG/main" r:embed="rId109"/>
                </a:ext>
              </a:extLst>
            </a:blip>
            <a:stretch>
              <a:fillRect/>
            </a:stretch>
          </a:blipFill>
        </p:spPr>
      </p:sp>
      <p:grpSp>
        <p:nvGrpSpPr>
          <p:cNvPr id="223" name="Group 223"/>
          <p:cNvGrpSpPr/>
          <p:nvPr/>
        </p:nvGrpSpPr>
        <p:grpSpPr>
          <a:xfrm>
            <a:off x="12782340" y="8613000"/>
            <a:ext cx="185760" cy="185760"/>
            <a:chOff x="0" y="0"/>
            <a:chExt cx="247680" cy="247680"/>
          </a:xfrm>
        </p:grpSpPr>
        <p:sp>
          <p:nvSpPr>
            <p:cNvPr id="224" name="Freeform 224"/>
            <p:cNvSpPr/>
            <p:nvPr/>
          </p:nvSpPr>
          <p:spPr>
            <a:xfrm>
              <a:off x="0" y="0"/>
              <a:ext cx="247650" cy="247523"/>
            </a:xfrm>
            <a:custGeom>
              <a:avLst/>
              <a:gdLst/>
              <a:ahLst/>
              <a:cxnLst/>
              <a:rect l="l" t="t" r="r" b="b"/>
              <a:pathLst>
                <a:path w="247650" h="247523">
                  <a:moveTo>
                    <a:pt x="120142" y="245872"/>
                  </a:moveTo>
                  <a:cubicBezTo>
                    <a:pt x="52832" y="244094"/>
                    <a:pt x="0" y="185801"/>
                    <a:pt x="1778" y="118364"/>
                  </a:cubicBezTo>
                  <a:cubicBezTo>
                    <a:pt x="5461" y="52832"/>
                    <a:pt x="60071" y="0"/>
                    <a:pt x="125603" y="1778"/>
                  </a:cubicBezTo>
                  <a:cubicBezTo>
                    <a:pt x="194818" y="3556"/>
                    <a:pt x="247650" y="60071"/>
                    <a:pt x="245745" y="127381"/>
                  </a:cubicBezTo>
                  <a:cubicBezTo>
                    <a:pt x="243967" y="192913"/>
                    <a:pt x="187452" y="247523"/>
                    <a:pt x="120142" y="245745"/>
                  </a:cubicBezTo>
                  <a:close/>
                  <a:moveTo>
                    <a:pt x="194818" y="121920"/>
                  </a:moveTo>
                  <a:cubicBezTo>
                    <a:pt x="194818" y="83693"/>
                    <a:pt x="162052" y="50927"/>
                    <a:pt x="121920" y="52705"/>
                  </a:cubicBezTo>
                  <a:cubicBezTo>
                    <a:pt x="81788" y="54483"/>
                    <a:pt x="51054" y="87376"/>
                    <a:pt x="52832" y="127508"/>
                  </a:cubicBezTo>
                  <a:cubicBezTo>
                    <a:pt x="54610" y="163957"/>
                    <a:pt x="87376" y="194945"/>
                    <a:pt x="123825" y="194945"/>
                  </a:cubicBezTo>
                  <a:cubicBezTo>
                    <a:pt x="162052" y="194945"/>
                    <a:pt x="194818" y="162179"/>
                    <a:pt x="194818" y="122047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25" name="Group 225"/>
          <p:cNvGrpSpPr/>
          <p:nvPr/>
        </p:nvGrpSpPr>
        <p:grpSpPr>
          <a:xfrm>
            <a:off x="13084740" y="8893800"/>
            <a:ext cx="183600" cy="180900"/>
            <a:chOff x="0" y="0"/>
            <a:chExt cx="244800" cy="241200"/>
          </a:xfrm>
        </p:grpSpPr>
        <p:sp>
          <p:nvSpPr>
            <p:cNvPr id="226" name="Freeform 226"/>
            <p:cNvSpPr/>
            <p:nvPr/>
          </p:nvSpPr>
          <p:spPr>
            <a:xfrm>
              <a:off x="0" y="0"/>
              <a:ext cx="244856" cy="241173"/>
            </a:xfrm>
            <a:custGeom>
              <a:avLst/>
              <a:gdLst/>
              <a:ahLst/>
              <a:cxnLst/>
              <a:rect l="l" t="t" r="r" b="b"/>
              <a:pathLst>
                <a:path w="244856" h="241173">
                  <a:moveTo>
                    <a:pt x="121539" y="0"/>
                  </a:moveTo>
                  <a:cubicBezTo>
                    <a:pt x="188595" y="0"/>
                    <a:pt x="243078" y="52578"/>
                    <a:pt x="243078" y="119634"/>
                  </a:cubicBezTo>
                  <a:cubicBezTo>
                    <a:pt x="244856" y="184912"/>
                    <a:pt x="188722" y="241173"/>
                    <a:pt x="121539" y="241173"/>
                  </a:cubicBezTo>
                  <a:cubicBezTo>
                    <a:pt x="54356" y="241173"/>
                    <a:pt x="0" y="186817"/>
                    <a:pt x="0" y="119634"/>
                  </a:cubicBezTo>
                  <a:cubicBezTo>
                    <a:pt x="1778" y="52578"/>
                    <a:pt x="54356" y="1778"/>
                    <a:pt x="121539" y="0"/>
                  </a:cubicBezTo>
                  <a:close/>
                  <a:moveTo>
                    <a:pt x="123317" y="50800"/>
                  </a:moveTo>
                  <a:cubicBezTo>
                    <a:pt x="83439" y="50800"/>
                    <a:pt x="50800" y="83439"/>
                    <a:pt x="50800" y="121539"/>
                  </a:cubicBezTo>
                  <a:cubicBezTo>
                    <a:pt x="50800" y="159639"/>
                    <a:pt x="83439" y="192278"/>
                    <a:pt x="123317" y="190500"/>
                  </a:cubicBezTo>
                  <a:cubicBezTo>
                    <a:pt x="161417" y="190500"/>
                    <a:pt x="192278" y="161544"/>
                    <a:pt x="192278" y="123444"/>
                  </a:cubicBezTo>
                  <a:cubicBezTo>
                    <a:pt x="194056" y="83439"/>
                    <a:pt x="163195" y="50800"/>
                    <a:pt x="123317" y="5080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27" name="Group 227"/>
          <p:cNvGrpSpPr/>
          <p:nvPr/>
        </p:nvGrpSpPr>
        <p:grpSpPr>
          <a:xfrm>
            <a:off x="13084740" y="8613000"/>
            <a:ext cx="183600" cy="183600"/>
            <a:chOff x="0" y="0"/>
            <a:chExt cx="244800" cy="244800"/>
          </a:xfrm>
        </p:grpSpPr>
        <p:sp>
          <p:nvSpPr>
            <p:cNvPr id="228" name="Freeform 228"/>
            <p:cNvSpPr/>
            <p:nvPr/>
          </p:nvSpPr>
          <p:spPr>
            <a:xfrm>
              <a:off x="0" y="0"/>
              <a:ext cx="244856" cy="244856"/>
            </a:xfrm>
            <a:custGeom>
              <a:avLst/>
              <a:gdLst/>
              <a:ahLst/>
              <a:cxnLst/>
              <a:rect l="l" t="t" r="r" b="b"/>
              <a:pathLst>
                <a:path w="244856" h="244856">
                  <a:moveTo>
                    <a:pt x="121539" y="244856"/>
                  </a:moveTo>
                  <a:cubicBezTo>
                    <a:pt x="56261" y="244856"/>
                    <a:pt x="1778" y="189992"/>
                    <a:pt x="0" y="124206"/>
                  </a:cubicBezTo>
                  <a:cubicBezTo>
                    <a:pt x="0" y="56642"/>
                    <a:pt x="52578" y="1778"/>
                    <a:pt x="121539" y="0"/>
                  </a:cubicBezTo>
                  <a:cubicBezTo>
                    <a:pt x="186817" y="0"/>
                    <a:pt x="243078" y="54864"/>
                    <a:pt x="243078" y="120523"/>
                  </a:cubicBezTo>
                  <a:cubicBezTo>
                    <a:pt x="244856" y="188087"/>
                    <a:pt x="188722" y="244729"/>
                    <a:pt x="121539" y="244729"/>
                  </a:cubicBezTo>
                  <a:close/>
                  <a:moveTo>
                    <a:pt x="192278" y="120523"/>
                  </a:moveTo>
                  <a:cubicBezTo>
                    <a:pt x="192278" y="80391"/>
                    <a:pt x="159639" y="51054"/>
                    <a:pt x="119761" y="51054"/>
                  </a:cubicBezTo>
                  <a:cubicBezTo>
                    <a:pt x="81661" y="52832"/>
                    <a:pt x="49022" y="87630"/>
                    <a:pt x="50800" y="125984"/>
                  </a:cubicBezTo>
                  <a:cubicBezTo>
                    <a:pt x="52578" y="162560"/>
                    <a:pt x="85217" y="193548"/>
                    <a:pt x="121539" y="193548"/>
                  </a:cubicBezTo>
                  <a:cubicBezTo>
                    <a:pt x="159639" y="193548"/>
                    <a:pt x="194056" y="158877"/>
                    <a:pt x="192278" y="120523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29" name="Group 229"/>
          <p:cNvGrpSpPr/>
          <p:nvPr/>
        </p:nvGrpSpPr>
        <p:grpSpPr>
          <a:xfrm>
            <a:off x="13084740" y="9172440"/>
            <a:ext cx="180900" cy="180900"/>
            <a:chOff x="0" y="0"/>
            <a:chExt cx="241200" cy="241200"/>
          </a:xfrm>
        </p:grpSpPr>
        <p:sp>
          <p:nvSpPr>
            <p:cNvPr id="230" name="Freeform 230"/>
            <p:cNvSpPr/>
            <p:nvPr/>
          </p:nvSpPr>
          <p:spPr>
            <a:xfrm>
              <a:off x="0" y="0"/>
              <a:ext cx="241173" cy="241173"/>
            </a:xfrm>
            <a:custGeom>
              <a:avLst/>
              <a:gdLst/>
              <a:ahLst/>
              <a:cxnLst/>
              <a:rect l="l" t="t" r="r" b="b"/>
              <a:pathLst>
                <a:path w="241173" h="241173">
                  <a:moveTo>
                    <a:pt x="118745" y="241173"/>
                  </a:moveTo>
                  <a:cubicBezTo>
                    <a:pt x="53975" y="241173"/>
                    <a:pt x="0" y="186817"/>
                    <a:pt x="0" y="121539"/>
                  </a:cubicBezTo>
                  <a:cubicBezTo>
                    <a:pt x="0" y="54356"/>
                    <a:pt x="55753" y="0"/>
                    <a:pt x="122428" y="0"/>
                  </a:cubicBezTo>
                  <a:cubicBezTo>
                    <a:pt x="187198" y="0"/>
                    <a:pt x="241173" y="56261"/>
                    <a:pt x="241173" y="119634"/>
                  </a:cubicBezTo>
                  <a:cubicBezTo>
                    <a:pt x="241173" y="186690"/>
                    <a:pt x="187198" y="241173"/>
                    <a:pt x="118745" y="241173"/>
                  </a:cubicBezTo>
                  <a:close/>
                  <a:moveTo>
                    <a:pt x="120650" y="50800"/>
                  </a:moveTo>
                  <a:cubicBezTo>
                    <a:pt x="81026" y="50800"/>
                    <a:pt x="48641" y="83439"/>
                    <a:pt x="50419" y="123317"/>
                  </a:cubicBezTo>
                  <a:cubicBezTo>
                    <a:pt x="52197" y="161417"/>
                    <a:pt x="84582" y="192278"/>
                    <a:pt x="124206" y="190373"/>
                  </a:cubicBezTo>
                  <a:cubicBezTo>
                    <a:pt x="162052" y="188595"/>
                    <a:pt x="190754" y="157734"/>
                    <a:pt x="190754" y="119634"/>
                  </a:cubicBezTo>
                  <a:cubicBezTo>
                    <a:pt x="190754" y="81534"/>
                    <a:pt x="158369" y="49022"/>
                    <a:pt x="120650" y="5080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31" name="Group 231"/>
          <p:cNvGrpSpPr/>
          <p:nvPr/>
        </p:nvGrpSpPr>
        <p:grpSpPr>
          <a:xfrm>
            <a:off x="12782340" y="8893800"/>
            <a:ext cx="183600" cy="180900"/>
            <a:chOff x="0" y="0"/>
            <a:chExt cx="244800" cy="241200"/>
          </a:xfrm>
        </p:grpSpPr>
        <p:sp>
          <p:nvSpPr>
            <p:cNvPr id="232" name="Freeform 232"/>
            <p:cNvSpPr/>
            <p:nvPr/>
          </p:nvSpPr>
          <p:spPr>
            <a:xfrm>
              <a:off x="0" y="0"/>
              <a:ext cx="244729" cy="241173"/>
            </a:xfrm>
            <a:custGeom>
              <a:avLst/>
              <a:gdLst/>
              <a:ahLst/>
              <a:cxnLst/>
              <a:rect l="l" t="t" r="r" b="b"/>
              <a:pathLst>
                <a:path w="244729" h="241173">
                  <a:moveTo>
                    <a:pt x="121539" y="241173"/>
                  </a:moveTo>
                  <a:cubicBezTo>
                    <a:pt x="54356" y="241173"/>
                    <a:pt x="0" y="186817"/>
                    <a:pt x="1778" y="117856"/>
                  </a:cubicBezTo>
                  <a:cubicBezTo>
                    <a:pt x="3683" y="52578"/>
                    <a:pt x="58039" y="0"/>
                    <a:pt x="125095" y="0"/>
                  </a:cubicBezTo>
                  <a:cubicBezTo>
                    <a:pt x="190373" y="1778"/>
                    <a:pt x="242951" y="54356"/>
                    <a:pt x="244729" y="119634"/>
                  </a:cubicBezTo>
                  <a:cubicBezTo>
                    <a:pt x="244729" y="186690"/>
                    <a:pt x="190373" y="241173"/>
                    <a:pt x="121412" y="241173"/>
                  </a:cubicBezTo>
                  <a:close/>
                  <a:moveTo>
                    <a:pt x="125095" y="50800"/>
                  </a:moveTo>
                  <a:cubicBezTo>
                    <a:pt x="85217" y="50800"/>
                    <a:pt x="52578" y="79756"/>
                    <a:pt x="52578" y="119634"/>
                  </a:cubicBezTo>
                  <a:cubicBezTo>
                    <a:pt x="50800" y="155956"/>
                    <a:pt x="81661" y="188595"/>
                    <a:pt x="117856" y="190373"/>
                  </a:cubicBezTo>
                  <a:cubicBezTo>
                    <a:pt x="159512" y="194056"/>
                    <a:pt x="192151" y="164973"/>
                    <a:pt x="194056" y="125095"/>
                  </a:cubicBezTo>
                  <a:cubicBezTo>
                    <a:pt x="195961" y="85217"/>
                    <a:pt x="164973" y="52578"/>
                    <a:pt x="125095" y="5080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33" name="Group 233"/>
          <p:cNvGrpSpPr/>
          <p:nvPr/>
        </p:nvGrpSpPr>
        <p:grpSpPr>
          <a:xfrm>
            <a:off x="12785040" y="9172440"/>
            <a:ext cx="183600" cy="180900"/>
            <a:chOff x="0" y="0"/>
            <a:chExt cx="244800" cy="241200"/>
          </a:xfrm>
        </p:grpSpPr>
        <p:sp>
          <p:nvSpPr>
            <p:cNvPr id="234" name="Freeform 234"/>
            <p:cNvSpPr/>
            <p:nvPr/>
          </p:nvSpPr>
          <p:spPr>
            <a:xfrm>
              <a:off x="0" y="0"/>
              <a:ext cx="244856" cy="241173"/>
            </a:xfrm>
            <a:custGeom>
              <a:avLst/>
              <a:gdLst/>
              <a:ahLst/>
              <a:cxnLst/>
              <a:rect l="l" t="t" r="r" b="b"/>
              <a:pathLst>
                <a:path w="244856" h="241173">
                  <a:moveTo>
                    <a:pt x="121539" y="241173"/>
                  </a:moveTo>
                  <a:cubicBezTo>
                    <a:pt x="52578" y="241173"/>
                    <a:pt x="0" y="186817"/>
                    <a:pt x="0" y="117856"/>
                  </a:cubicBezTo>
                  <a:cubicBezTo>
                    <a:pt x="0" y="56261"/>
                    <a:pt x="58039" y="0"/>
                    <a:pt x="121539" y="0"/>
                  </a:cubicBezTo>
                  <a:cubicBezTo>
                    <a:pt x="190500" y="0"/>
                    <a:pt x="244856" y="56261"/>
                    <a:pt x="243078" y="123317"/>
                  </a:cubicBezTo>
                  <a:cubicBezTo>
                    <a:pt x="241300" y="188595"/>
                    <a:pt x="186817" y="241173"/>
                    <a:pt x="121539" y="241173"/>
                  </a:cubicBezTo>
                  <a:close/>
                  <a:moveTo>
                    <a:pt x="121539" y="190373"/>
                  </a:moveTo>
                  <a:cubicBezTo>
                    <a:pt x="161417" y="190373"/>
                    <a:pt x="192278" y="159512"/>
                    <a:pt x="192278" y="119634"/>
                  </a:cubicBezTo>
                  <a:cubicBezTo>
                    <a:pt x="192278" y="81534"/>
                    <a:pt x="161417" y="50673"/>
                    <a:pt x="123317" y="50673"/>
                  </a:cubicBezTo>
                  <a:cubicBezTo>
                    <a:pt x="83439" y="49022"/>
                    <a:pt x="50800" y="81661"/>
                    <a:pt x="50800" y="119634"/>
                  </a:cubicBezTo>
                  <a:cubicBezTo>
                    <a:pt x="50800" y="159512"/>
                    <a:pt x="81661" y="190373"/>
                    <a:pt x="121539" y="190373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35" name="Group 235"/>
          <p:cNvGrpSpPr/>
          <p:nvPr/>
        </p:nvGrpSpPr>
        <p:grpSpPr>
          <a:xfrm>
            <a:off x="14775480" y="9027180"/>
            <a:ext cx="162000" cy="319140"/>
            <a:chOff x="0" y="0"/>
            <a:chExt cx="216000" cy="425520"/>
          </a:xfrm>
        </p:grpSpPr>
        <p:sp>
          <p:nvSpPr>
            <p:cNvPr id="236" name="Freeform 236"/>
            <p:cNvSpPr/>
            <p:nvPr/>
          </p:nvSpPr>
          <p:spPr>
            <a:xfrm>
              <a:off x="0" y="0"/>
              <a:ext cx="216027" cy="425577"/>
            </a:xfrm>
            <a:custGeom>
              <a:avLst/>
              <a:gdLst/>
              <a:ahLst/>
              <a:cxnLst/>
              <a:rect l="l" t="t" r="r" b="b"/>
              <a:pathLst>
                <a:path w="216027" h="425577">
                  <a:moveTo>
                    <a:pt x="214249" y="0"/>
                  </a:moveTo>
                  <a:cubicBezTo>
                    <a:pt x="214249" y="110871"/>
                    <a:pt x="216027" y="221869"/>
                    <a:pt x="212471" y="330962"/>
                  </a:cubicBezTo>
                  <a:cubicBezTo>
                    <a:pt x="210693" y="387350"/>
                    <a:pt x="160274" y="425577"/>
                    <a:pt x="104521" y="425577"/>
                  </a:cubicBezTo>
                  <a:cubicBezTo>
                    <a:pt x="50419" y="423672"/>
                    <a:pt x="7239" y="383667"/>
                    <a:pt x="1778" y="325501"/>
                  </a:cubicBezTo>
                  <a:cubicBezTo>
                    <a:pt x="0" y="287274"/>
                    <a:pt x="1778" y="249174"/>
                    <a:pt x="1778" y="212725"/>
                  </a:cubicBezTo>
                  <a:cubicBezTo>
                    <a:pt x="1778" y="141859"/>
                    <a:pt x="1778" y="72771"/>
                    <a:pt x="1778" y="0"/>
                  </a:cubicBezTo>
                  <a:cubicBezTo>
                    <a:pt x="72009" y="0"/>
                    <a:pt x="140462" y="0"/>
                    <a:pt x="214249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37" name="Group 237"/>
          <p:cNvGrpSpPr/>
          <p:nvPr/>
        </p:nvGrpSpPr>
        <p:grpSpPr>
          <a:xfrm>
            <a:off x="12820680" y="8651340"/>
            <a:ext cx="106920" cy="106920"/>
            <a:chOff x="0" y="0"/>
            <a:chExt cx="142560" cy="142560"/>
          </a:xfrm>
        </p:grpSpPr>
        <p:sp>
          <p:nvSpPr>
            <p:cNvPr id="238" name="Freeform 238"/>
            <p:cNvSpPr/>
            <p:nvPr/>
          </p:nvSpPr>
          <p:spPr>
            <a:xfrm>
              <a:off x="0" y="0"/>
              <a:ext cx="142621" cy="142494"/>
            </a:xfrm>
            <a:custGeom>
              <a:avLst/>
              <a:gdLst/>
              <a:ahLst/>
              <a:cxnLst/>
              <a:rect l="l" t="t" r="r" b="b"/>
              <a:pathLst>
                <a:path w="142621" h="142494">
                  <a:moveTo>
                    <a:pt x="142621" y="70358"/>
                  </a:moveTo>
                  <a:cubicBezTo>
                    <a:pt x="142621" y="110109"/>
                    <a:pt x="110109" y="142494"/>
                    <a:pt x="72263" y="142494"/>
                  </a:cubicBezTo>
                  <a:cubicBezTo>
                    <a:pt x="36195" y="142494"/>
                    <a:pt x="3683" y="111760"/>
                    <a:pt x="1905" y="75692"/>
                  </a:cubicBezTo>
                  <a:cubicBezTo>
                    <a:pt x="0" y="36068"/>
                    <a:pt x="30734" y="3556"/>
                    <a:pt x="70358" y="1778"/>
                  </a:cubicBezTo>
                  <a:cubicBezTo>
                    <a:pt x="109982" y="0"/>
                    <a:pt x="142494" y="32512"/>
                    <a:pt x="142494" y="70358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39" name="Group 239"/>
          <p:cNvGrpSpPr/>
          <p:nvPr/>
        </p:nvGrpSpPr>
        <p:grpSpPr>
          <a:xfrm>
            <a:off x="13123080" y="8932140"/>
            <a:ext cx="106920" cy="104760"/>
            <a:chOff x="0" y="0"/>
            <a:chExt cx="142560" cy="139680"/>
          </a:xfrm>
        </p:grpSpPr>
        <p:sp>
          <p:nvSpPr>
            <p:cNvPr id="240" name="Freeform 240"/>
            <p:cNvSpPr/>
            <p:nvPr/>
          </p:nvSpPr>
          <p:spPr>
            <a:xfrm>
              <a:off x="0" y="0"/>
              <a:ext cx="142494" cy="139700"/>
            </a:xfrm>
            <a:custGeom>
              <a:avLst/>
              <a:gdLst/>
              <a:ahLst/>
              <a:cxnLst/>
              <a:rect l="l" t="t" r="r" b="b"/>
              <a:pathLst>
                <a:path w="142494" h="139700">
                  <a:moveTo>
                    <a:pt x="72136" y="0"/>
                  </a:moveTo>
                  <a:cubicBezTo>
                    <a:pt x="111887" y="0"/>
                    <a:pt x="142494" y="32258"/>
                    <a:pt x="140716" y="71628"/>
                  </a:cubicBezTo>
                  <a:cubicBezTo>
                    <a:pt x="140716" y="109220"/>
                    <a:pt x="109982" y="137922"/>
                    <a:pt x="72136" y="137922"/>
                  </a:cubicBezTo>
                  <a:cubicBezTo>
                    <a:pt x="32512" y="139700"/>
                    <a:pt x="0" y="107442"/>
                    <a:pt x="0" y="69850"/>
                  </a:cubicBezTo>
                  <a:cubicBezTo>
                    <a:pt x="0" y="32258"/>
                    <a:pt x="32512" y="0"/>
                    <a:pt x="72136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41" name="Group 241"/>
          <p:cNvGrpSpPr/>
          <p:nvPr/>
        </p:nvGrpSpPr>
        <p:grpSpPr>
          <a:xfrm>
            <a:off x="13120920" y="8651340"/>
            <a:ext cx="109620" cy="106920"/>
            <a:chOff x="0" y="0"/>
            <a:chExt cx="146160" cy="142560"/>
          </a:xfrm>
        </p:grpSpPr>
        <p:sp>
          <p:nvSpPr>
            <p:cNvPr id="242" name="Freeform 242"/>
            <p:cNvSpPr/>
            <p:nvPr/>
          </p:nvSpPr>
          <p:spPr>
            <a:xfrm>
              <a:off x="0" y="0"/>
              <a:ext cx="146050" cy="142621"/>
            </a:xfrm>
            <a:custGeom>
              <a:avLst/>
              <a:gdLst/>
              <a:ahLst/>
              <a:cxnLst/>
              <a:rect l="l" t="t" r="r" b="b"/>
              <a:pathLst>
                <a:path w="146050" h="142621">
                  <a:moveTo>
                    <a:pt x="144272" y="69469"/>
                  </a:moveTo>
                  <a:cubicBezTo>
                    <a:pt x="146050" y="107823"/>
                    <a:pt x="111379" y="142621"/>
                    <a:pt x="73025" y="142621"/>
                  </a:cubicBezTo>
                  <a:cubicBezTo>
                    <a:pt x="36576" y="142621"/>
                    <a:pt x="3683" y="111506"/>
                    <a:pt x="1778" y="74930"/>
                  </a:cubicBezTo>
                  <a:cubicBezTo>
                    <a:pt x="0" y="36576"/>
                    <a:pt x="32893" y="1778"/>
                    <a:pt x="71247" y="0"/>
                  </a:cubicBezTo>
                  <a:cubicBezTo>
                    <a:pt x="111379" y="0"/>
                    <a:pt x="144272" y="29210"/>
                    <a:pt x="144272" y="69469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43" name="Group 243"/>
          <p:cNvGrpSpPr/>
          <p:nvPr/>
        </p:nvGrpSpPr>
        <p:grpSpPr>
          <a:xfrm>
            <a:off x="13120920" y="9210780"/>
            <a:ext cx="106920" cy="106920"/>
            <a:chOff x="0" y="0"/>
            <a:chExt cx="142560" cy="142560"/>
          </a:xfrm>
        </p:grpSpPr>
        <p:sp>
          <p:nvSpPr>
            <p:cNvPr id="244" name="Freeform 244"/>
            <p:cNvSpPr/>
            <p:nvPr/>
          </p:nvSpPr>
          <p:spPr>
            <a:xfrm>
              <a:off x="0" y="0"/>
              <a:ext cx="142494" cy="142621"/>
            </a:xfrm>
            <a:custGeom>
              <a:avLst/>
              <a:gdLst/>
              <a:ahLst/>
              <a:cxnLst/>
              <a:rect l="l" t="t" r="r" b="b"/>
              <a:pathLst>
                <a:path w="142494" h="142621">
                  <a:moveTo>
                    <a:pt x="72136" y="1778"/>
                  </a:moveTo>
                  <a:cubicBezTo>
                    <a:pt x="109982" y="0"/>
                    <a:pt x="142494" y="32512"/>
                    <a:pt x="142494" y="70358"/>
                  </a:cubicBezTo>
                  <a:cubicBezTo>
                    <a:pt x="142494" y="108204"/>
                    <a:pt x="113665" y="138938"/>
                    <a:pt x="75692" y="140716"/>
                  </a:cubicBezTo>
                  <a:cubicBezTo>
                    <a:pt x="36068" y="142621"/>
                    <a:pt x="3556" y="111887"/>
                    <a:pt x="1778" y="74041"/>
                  </a:cubicBezTo>
                  <a:cubicBezTo>
                    <a:pt x="0" y="34290"/>
                    <a:pt x="32512" y="1778"/>
                    <a:pt x="72136" y="1778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45" name="Group 245"/>
          <p:cNvGrpSpPr/>
          <p:nvPr/>
        </p:nvGrpSpPr>
        <p:grpSpPr>
          <a:xfrm>
            <a:off x="12820680" y="8932140"/>
            <a:ext cx="109620" cy="106920"/>
            <a:chOff x="0" y="0"/>
            <a:chExt cx="146160" cy="142560"/>
          </a:xfrm>
        </p:grpSpPr>
        <p:sp>
          <p:nvSpPr>
            <p:cNvPr id="246" name="Freeform 246"/>
            <p:cNvSpPr/>
            <p:nvPr/>
          </p:nvSpPr>
          <p:spPr>
            <a:xfrm>
              <a:off x="0" y="0"/>
              <a:ext cx="146177" cy="142621"/>
            </a:xfrm>
            <a:custGeom>
              <a:avLst/>
              <a:gdLst/>
              <a:ahLst/>
              <a:cxnLst/>
              <a:rect l="l" t="t" r="r" b="b"/>
              <a:pathLst>
                <a:path w="146177" h="142621">
                  <a:moveTo>
                    <a:pt x="74930" y="0"/>
                  </a:moveTo>
                  <a:cubicBezTo>
                    <a:pt x="115062" y="1778"/>
                    <a:pt x="146177" y="34290"/>
                    <a:pt x="144399" y="74041"/>
                  </a:cubicBezTo>
                  <a:cubicBezTo>
                    <a:pt x="142621" y="113792"/>
                    <a:pt x="109728" y="142621"/>
                    <a:pt x="67691" y="139065"/>
                  </a:cubicBezTo>
                  <a:cubicBezTo>
                    <a:pt x="31115" y="137160"/>
                    <a:pt x="0" y="104648"/>
                    <a:pt x="1778" y="68580"/>
                  </a:cubicBezTo>
                  <a:cubicBezTo>
                    <a:pt x="1778" y="28829"/>
                    <a:pt x="34671" y="0"/>
                    <a:pt x="74930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47" name="Group 247"/>
          <p:cNvGrpSpPr/>
          <p:nvPr/>
        </p:nvGrpSpPr>
        <p:grpSpPr>
          <a:xfrm>
            <a:off x="12822840" y="9210780"/>
            <a:ext cx="104760" cy="104760"/>
            <a:chOff x="0" y="0"/>
            <a:chExt cx="139680" cy="139680"/>
          </a:xfrm>
        </p:grpSpPr>
        <p:sp>
          <p:nvSpPr>
            <p:cNvPr id="248" name="Freeform 248"/>
            <p:cNvSpPr/>
            <p:nvPr/>
          </p:nvSpPr>
          <p:spPr>
            <a:xfrm>
              <a:off x="0" y="0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69850" y="139700"/>
                  </a:moveTo>
                  <a:cubicBezTo>
                    <a:pt x="30480" y="139700"/>
                    <a:pt x="0" y="109220"/>
                    <a:pt x="0" y="69850"/>
                  </a:cubicBezTo>
                  <a:cubicBezTo>
                    <a:pt x="0" y="32258"/>
                    <a:pt x="32258" y="0"/>
                    <a:pt x="71628" y="1778"/>
                  </a:cubicBezTo>
                  <a:cubicBezTo>
                    <a:pt x="109220" y="1778"/>
                    <a:pt x="139700" y="32258"/>
                    <a:pt x="139700" y="69850"/>
                  </a:cubicBezTo>
                  <a:cubicBezTo>
                    <a:pt x="139700" y="109220"/>
                    <a:pt x="109220" y="139700"/>
                    <a:pt x="69850" y="13970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249" name="Freeform 249"/>
          <p:cNvSpPr/>
          <p:nvPr/>
        </p:nvSpPr>
        <p:spPr>
          <a:xfrm>
            <a:off x="17221140" y="3264840"/>
            <a:ext cx="550260" cy="652320"/>
          </a:xfrm>
          <a:custGeom>
            <a:avLst/>
            <a:gdLst/>
            <a:ahLst/>
            <a:cxnLst/>
            <a:rect l="l" t="t" r="r" b="b"/>
            <a:pathLst>
              <a:path w="550260" h="652320">
                <a:moveTo>
                  <a:pt x="0" y="0"/>
                </a:moveTo>
                <a:lnTo>
                  <a:pt x="550260" y="0"/>
                </a:lnTo>
                <a:lnTo>
                  <a:pt x="550260" y="652320"/>
                </a:lnTo>
                <a:lnTo>
                  <a:pt x="0" y="652320"/>
                </a:lnTo>
                <a:lnTo>
                  <a:pt x="0" y="0"/>
                </a:lnTo>
                <a:close/>
              </a:path>
            </a:pathLst>
          </a:custGeom>
          <a:blipFill>
            <a:blip r:embed="rId110">
              <a:extLst>
                <a:ext uri="{96DAC541-7B7A-43D3-8B79-37D633B846F1}">
                  <asvg:svgBlip xmlns:asvg="http://schemas.microsoft.com/office/drawing/2016/SVG/main" r:embed="rId111"/>
                </a:ext>
              </a:extLst>
            </a:blip>
            <a:stretch>
              <a:fillRect/>
            </a:stretch>
          </a:blipFill>
        </p:spPr>
      </p:sp>
      <p:sp>
        <p:nvSpPr>
          <p:cNvPr id="250" name="Freeform 250"/>
          <p:cNvSpPr/>
          <p:nvPr/>
        </p:nvSpPr>
        <p:spPr>
          <a:xfrm>
            <a:off x="13999500" y="3317220"/>
            <a:ext cx="526500" cy="623700"/>
          </a:xfrm>
          <a:custGeom>
            <a:avLst/>
            <a:gdLst/>
            <a:ahLst/>
            <a:cxnLst/>
            <a:rect l="l" t="t" r="r" b="b"/>
            <a:pathLst>
              <a:path w="526500" h="623700">
                <a:moveTo>
                  <a:pt x="0" y="0"/>
                </a:moveTo>
                <a:lnTo>
                  <a:pt x="526500" y="0"/>
                </a:lnTo>
                <a:lnTo>
                  <a:pt x="526500" y="623700"/>
                </a:lnTo>
                <a:lnTo>
                  <a:pt x="0" y="623700"/>
                </a:lnTo>
                <a:lnTo>
                  <a:pt x="0" y="0"/>
                </a:lnTo>
                <a:close/>
              </a:path>
            </a:pathLst>
          </a:custGeom>
          <a:blipFill>
            <a:blip r:embed="rId112">
              <a:extLs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a:blipFill>
        </p:spPr>
      </p:sp>
      <p:sp>
        <p:nvSpPr>
          <p:cNvPr id="251" name="Freeform 251"/>
          <p:cNvSpPr/>
          <p:nvPr/>
        </p:nvSpPr>
        <p:spPr>
          <a:xfrm>
            <a:off x="14385060" y="3195720"/>
            <a:ext cx="288360" cy="662040"/>
          </a:xfrm>
          <a:custGeom>
            <a:avLst/>
            <a:gdLst/>
            <a:ahLst/>
            <a:cxnLst/>
            <a:rect l="l" t="t" r="r" b="b"/>
            <a:pathLst>
              <a:path w="288360" h="662040">
                <a:moveTo>
                  <a:pt x="0" y="0"/>
                </a:moveTo>
                <a:lnTo>
                  <a:pt x="288360" y="0"/>
                </a:lnTo>
                <a:lnTo>
                  <a:pt x="288360" y="662040"/>
                </a:lnTo>
                <a:lnTo>
                  <a:pt x="0" y="662040"/>
                </a:lnTo>
                <a:lnTo>
                  <a:pt x="0" y="0"/>
                </a:lnTo>
                <a:close/>
              </a:path>
            </a:pathLst>
          </a:custGeom>
          <a:blipFill>
            <a:blip r:embed="rId114">
              <a:extLst>
                <a:ext uri="{96DAC541-7B7A-43D3-8B79-37D633B846F1}">
                  <asvg:svgBlip xmlns:asvg="http://schemas.microsoft.com/office/drawing/2016/SVG/main" r:embed="rId115"/>
                </a:ext>
              </a:extLst>
            </a:blip>
            <a:stretch>
              <a:fillRect/>
            </a:stretch>
          </a:blipFill>
        </p:spPr>
      </p:sp>
      <p:sp>
        <p:nvSpPr>
          <p:cNvPr id="252" name="Freeform 252"/>
          <p:cNvSpPr/>
          <p:nvPr/>
        </p:nvSpPr>
        <p:spPr>
          <a:xfrm>
            <a:off x="14197140" y="1611900"/>
            <a:ext cx="402300" cy="802440"/>
          </a:xfrm>
          <a:custGeom>
            <a:avLst/>
            <a:gdLst/>
            <a:ahLst/>
            <a:cxnLst/>
            <a:rect l="l" t="t" r="r" b="b"/>
            <a:pathLst>
              <a:path w="402300" h="802440">
                <a:moveTo>
                  <a:pt x="0" y="0"/>
                </a:moveTo>
                <a:lnTo>
                  <a:pt x="402300" y="0"/>
                </a:lnTo>
                <a:lnTo>
                  <a:pt x="402300" y="802440"/>
                </a:lnTo>
                <a:lnTo>
                  <a:pt x="0" y="802440"/>
                </a:lnTo>
                <a:lnTo>
                  <a:pt x="0" y="0"/>
                </a:lnTo>
                <a:close/>
              </a:path>
            </a:pathLst>
          </a:custGeom>
          <a:blipFill>
            <a:blip r:embed="rId116">
              <a:extLst>
                <a:ext uri="{96DAC541-7B7A-43D3-8B79-37D633B846F1}">
                  <asvg:svgBlip xmlns:asvg="http://schemas.microsoft.com/office/drawing/2016/SVG/main" r:embed="rId117"/>
                </a:ext>
              </a:extLst>
            </a:blip>
            <a:stretch>
              <a:fillRect/>
            </a:stretch>
          </a:blipFill>
        </p:spPr>
      </p:sp>
      <p:grpSp>
        <p:nvGrpSpPr>
          <p:cNvPr id="253" name="Group 253"/>
          <p:cNvGrpSpPr/>
          <p:nvPr/>
        </p:nvGrpSpPr>
        <p:grpSpPr>
          <a:xfrm>
            <a:off x="17135280" y="2043360"/>
            <a:ext cx="538380" cy="169020"/>
            <a:chOff x="0" y="0"/>
            <a:chExt cx="717840" cy="225360"/>
          </a:xfrm>
        </p:grpSpPr>
        <p:sp>
          <p:nvSpPr>
            <p:cNvPr id="254" name="Freeform 254"/>
            <p:cNvSpPr/>
            <p:nvPr/>
          </p:nvSpPr>
          <p:spPr>
            <a:xfrm>
              <a:off x="0" y="0"/>
              <a:ext cx="717804" cy="225425"/>
            </a:xfrm>
            <a:custGeom>
              <a:avLst/>
              <a:gdLst/>
              <a:ahLst/>
              <a:cxnLst/>
              <a:rect l="l" t="t" r="r" b="b"/>
              <a:pathLst>
                <a:path w="717804" h="225425">
                  <a:moveTo>
                    <a:pt x="358902" y="223266"/>
                  </a:moveTo>
                  <a:cubicBezTo>
                    <a:pt x="258445" y="223266"/>
                    <a:pt x="155829" y="223266"/>
                    <a:pt x="55372" y="223266"/>
                  </a:cubicBezTo>
                  <a:cubicBezTo>
                    <a:pt x="16383" y="225298"/>
                    <a:pt x="0" y="210820"/>
                    <a:pt x="2032" y="171577"/>
                  </a:cubicBezTo>
                  <a:cubicBezTo>
                    <a:pt x="4064" y="130175"/>
                    <a:pt x="4064" y="88900"/>
                    <a:pt x="2032" y="47498"/>
                  </a:cubicBezTo>
                  <a:cubicBezTo>
                    <a:pt x="2032" y="16510"/>
                    <a:pt x="14351" y="2032"/>
                    <a:pt x="45085" y="2032"/>
                  </a:cubicBezTo>
                  <a:cubicBezTo>
                    <a:pt x="254381" y="2032"/>
                    <a:pt x="463550" y="2032"/>
                    <a:pt x="672719" y="0"/>
                  </a:cubicBezTo>
                  <a:cubicBezTo>
                    <a:pt x="703453" y="0"/>
                    <a:pt x="715772" y="14478"/>
                    <a:pt x="715772" y="43434"/>
                  </a:cubicBezTo>
                  <a:cubicBezTo>
                    <a:pt x="715772" y="86868"/>
                    <a:pt x="713740" y="132334"/>
                    <a:pt x="715772" y="175768"/>
                  </a:cubicBezTo>
                  <a:cubicBezTo>
                    <a:pt x="717804" y="210947"/>
                    <a:pt x="701421" y="225425"/>
                    <a:pt x="666496" y="223266"/>
                  </a:cubicBezTo>
                  <a:cubicBezTo>
                    <a:pt x="564007" y="223266"/>
                    <a:pt x="461391" y="223266"/>
                    <a:pt x="358902" y="223266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255" name="Freeform 255"/>
          <p:cNvSpPr/>
          <p:nvPr/>
        </p:nvSpPr>
        <p:spPr>
          <a:xfrm>
            <a:off x="17392860" y="1655100"/>
            <a:ext cx="564300" cy="554580"/>
          </a:xfrm>
          <a:custGeom>
            <a:avLst/>
            <a:gdLst/>
            <a:ahLst/>
            <a:cxnLst/>
            <a:rect l="l" t="t" r="r" b="b"/>
            <a:pathLst>
              <a:path w="564300" h="554580">
                <a:moveTo>
                  <a:pt x="0" y="0"/>
                </a:moveTo>
                <a:lnTo>
                  <a:pt x="564300" y="0"/>
                </a:lnTo>
                <a:lnTo>
                  <a:pt x="564300" y="554580"/>
                </a:lnTo>
                <a:lnTo>
                  <a:pt x="0" y="554580"/>
                </a:lnTo>
                <a:lnTo>
                  <a:pt x="0" y="0"/>
                </a:lnTo>
                <a:close/>
              </a:path>
            </a:pathLst>
          </a:custGeom>
          <a:blipFill>
            <a:blip r:embed="rId118">
              <a:extLst>
                <a:ext uri="{96DAC541-7B7A-43D3-8B79-37D633B846F1}">
                  <asvg:svgBlip xmlns:asvg="http://schemas.microsoft.com/office/drawing/2016/SVG/main" r:embed="rId119"/>
                </a:ext>
              </a:extLst>
            </a:blip>
            <a:stretch>
              <a:fillRect/>
            </a:stretch>
          </a:blipFill>
        </p:spPr>
      </p:sp>
      <p:sp>
        <p:nvSpPr>
          <p:cNvPr id="256" name="Freeform 256"/>
          <p:cNvSpPr/>
          <p:nvPr/>
        </p:nvSpPr>
        <p:spPr>
          <a:xfrm>
            <a:off x="15623280" y="3350160"/>
            <a:ext cx="535680" cy="542700"/>
          </a:xfrm>
          <a:custGeom>
            <a:avLst/>
            <a:gdLst/>
            <a:ahLst/>
            <a:cxnLst/>
            <a:rect l="l" t="t" r="r" b="b"/>
            <a:pathLst>
              <a:path w="535680" h="542700">
                <a:moveTo>
                  <a:pt x="0" y="0"/>
                </a:moveTo>
                <a:lnTo>
                  <a:pt x="535680" y="0"/>
                </a:lnTo>
                <a:lnTo>
                  <a:pt x="535680" y="542700"/>
                </a:lnTo>
                <a:lnTo>
                  <a:pt x="0" y="542700"/>
                </a:lnTo>
                <a:lnTo>
                  <a:pt x="0" y="0"/>
                </a:lnTo>
                <a:close/>
              </a:path>
            </a:pathLst>
          </a:custGeom>
          <a:blipFill>
            <a:blip r:embed="rId120">
              <a:extLst>
                <a:ext uri="{96DAC541-7B7A-43D3-8B79-37D633B846F1}">
                  <asvg:svgBlip xmlns:asvg="http://schemas.microsoft.com/office/drawing/2016/SVG/main" r:embed="rId121"/>
                </a:ext>
              </a:extLst>
            </a:blip>
            <a:stretch>
              <a:fillRect/>
            </a:stretch>
          </a:blipFill>
        </p:spPr>
      </p:sp>
      <p:sp>
        <p:nvSpPr>
          <p:cNvPr id="257" name="Freeform 257"/>
          <p:cNvSpPr/>
          <p:nvPr/>
        </p:nvSpPr>
        <p:spPr>
          <a:xfrm>
            <a:off x="12523140" y="1648080"/>
            <a:ext cx="316440" cy="747900"/>
          </a:xfrm>
          <a:custGeom>
            <a:avLst/>
            <a:gdLst/>
            <a:ahLst/>
            <a:cxnLst/>
            <a:rect l="l" t="t" r="r" b="b"/>
            <a:pathLst>
              <a:path w="316440" h="747900">
                <a:moveTo>
                  <a:pt x="0" y="0"/>
                </a:moveTo>
                <a:lnTo>
                  <a:pt x="316440" y="0"/>
                </a:lnTo>
                <a:lnTo>
                  <a:pt x="316440" y="747900"/>
                </a:lnTo>
                <a:lnTo>
                  <a:pt x="0" y="747900"/>
                </a:lnTo>
                <a:lnTo>
                  <a:pt x="0" y="0"/>
                </a:lnTo>
                <a:close/>
              </a:path>
            </a:pathLst>
          </a:custGeom>
          <a:blipFill>
            <a:blip r:embed="rId122">
              <a:extLst>
                <a:ext uri="{96DAC541-7B7A-43D3-8B79-37D633B846F1}">
                  <asvg:svgBlip xmlns:asvg="http://schemas.microsoft.com/office/drawing/2016/SVG/main" r:embed="rId123"/>
                </a:ext>
              </a:extLst>
            </a:blip>
            <a:stretch>
              <a:fillRect/>
            </a:stretch>
          </a:blipFill>
        </p:spPr>
      </p:sp>
      <p:sp>
        <p:nvSpPr>
          <p:cNvPr id="258" name="Freeform 258"/>
          <p:cNvSpPr/>
          <p:nvPr/>
        </p:nvSpPr>
        <p:spPr>
          <a:xfrm>
            <a:off x="12787200" y="1657260"/>
            <a:ext cx="426060" cy="754920"/>
          </a:xfrm>
          <a:custGeom>
            <a:avLst/>
            <a:gdLst/>
            <a:ahLst/>
            <a:cxnLst/>
            <a:rect l="l" t="t" r="r" b="b"/>
            <a:pathLst>
              <a:path w="426060" h="754920">
                <a:moveTo>
                  <a:pt x="0" y="0"/>
                </a:moveTo>
                <a:lnTo>
                  <a:pt x="426060" y="0"/>
                </a:lnTo>
                <a:lnTo>
                  <a:pt x="426060" y="754920"/>
                </a:lnTo>
                <a:lnTo>
                  <a:pt x="0" y="754920"/>
                </a:lnTo>
                <a:lnTo>
                  <a:pt x="0" y="0"/>
                </a:lnTo>
                <a:close/>
              </a:path>
            </a:pathLst>
          </a:custGeom>
          <a:blipFill>
            <a:blip r:embed="rId124">
              <a:extLst>
                <a:ext uri="{96DAC541-7B7A-43D3-8B79-37D633B846F1}">
                  <asvg:svgBlip xmlns:asvg="http://schemas.microsoft.com/office/drawing/2016/SVG/main" r:embed="rId125"/>
                </a:ext>
              </a:extLst>
            </a:blip>
            <a:stretch>
              <a:fillRect/>
            </a:stretch>
          </a:blipFill>
        </p:spPr>
      </p:sp>
      <p:sp>
        <p:nvSpPr>
          <p:cNvPr id="259" name="Freeform 259"/>
          <p:cNvSpPr/>
          <p:nvPr/>
        </p:nvSpPr>
        <p:spPr>
          <a:xfrm>
            <a:off x="17373420" y="3348000"/>
            <a:ext cx="416880" cy="407160"/>
          </a:xfrm>
          <a:custGeom>
            <a:avLst/>
            <a:gdLst/>
            <a:ahLst/>
            <a:cxnLst/>
            <a:rect l="l" t="t" r="r" b="b"/>
            <a:pathLst>
              <a:path w="416880" h="407160">
                <a:moveTo>
                  <a:pt x="0" y="0"/>
                </a:moveTo>
                <a:lnTo>
                  <a:pt x="416880" y="0"/>
                </a:lnTo>
                <a:lnTo>
                  <a:pt x="416880" y="407160"/>
                </a:lnTo>
                <a:lnTo>
                  <a:pt x="0" y="407160"/>
                </a:lnTo>
                <a:lnTo>
                  <a:pt x="0" y="0"/>
                </a:lnTo>
                <a:close/>
              </a:path>
            </a:pathLst>
          </a:custGeom>
          <a:blipFill>
            <a:blip r:embed="rId126">
              <a:extLst>
                <a:ext uri="{96DAC541-7B7A-43D3-8B79-37D633B846F1}">
                  <asvg:svgBlip xmlns:asvg="http://schemas.microsoft.com/office/drawing/2016/SVG/main" r:embed="rId127"/>
                </a:ext>
              </a:extLst>
            </a:blip>
            <a:stretch>
              <a:fillRect/>
            </a:stretch>
          </a:blipFill>
        </p:spPr>
      </p:sp>
      <p:grpSp>
        <p:nvGrpSpPr>
          <p:cNvPr id="260" name="Group 260"/>
          <p:cNvGrpSpPr/>
          <p:nvPr/>
        </p:nvGrpSpPr>
        <p:grpSpPr>
          <a:xfrm>
            <a:off x="16001820" y="3204900"/>
            <a:ext cx="314280" cy="307260"/>
            <a:chOff x="0" y="0"/>
            <a:chExt cx="419040" cy="409680"/>
          </a:xfrm>
        </p:grpSpPr>
        <p:sp>
          <p:nvSpPr>
            <p:cNvPr id="261" name="Freeform 261"/>
            <p:cNvSpPr/>
            <p:nvPr/>
          </p:nvSpPr>
          <p:spPr>
            <a:xfrm>
              <a:off x="0" y="0"/>
              <a:ext cx="419100" cy="409702"/>
            </a:xfrm>
            <a:custGeom>
              <a:avLst/>
              <a:gdLst/>
              <a:ahLst/>
              <a:cxnLst/>
              <a:rect l="l" t="t" r="r" b="b"/>
              <a:pathLst>
                <a:path w="419100" h="409702">
                  <a:moveTo>
                    <a:pt x="207518" y="2032"/>
                  </a:moveTo>
                  <a:cubicBezTo>
                    <a:pt x="314325" y="2032"/>
                    <a:pt x="400558" y="82296"/>
                    <a:pt x="410845" y="189357"/>
                  </a:cubicBezTo>
                  <a:cubicBezTo>
                    <a:pt x="419100" y="296418"/>
                    <a:pt x="347091" y="391160"/>
                    <a:pt x="242443" y="407670"/>
                  </a:cubicBezTo>
                  <a:cubicBezTo>
                    <a:pt x="228092" y="409702"/>
                    <a:pt x="209550" y="403606"/>
                    <a:pt x="199263" y="393319"/>
                  </a:cubicBezTo>
                  <a:cubicBezTo>
                    <a:pt x="139700" y="337566"/>
                    <a:pt x="84201" y="277876"/>
                    <a:pt x="24638" y="220218"/>
                  </a:cubicBezTo>
                  <a:cubicBezTo>
                    <a:pt x="0" y="197612"/>
                    <a:pt x="2032" y="175006"/>
                    <a:pt x="10287" y="150241"/>
                  </a:cubicBezTo>
                  <a:cubicBezTo>
                    <a:pt x="34925" y="61722"/>
                    <a:pt x="115062" y="0"/>
                    <a:pt x="207518" y="2032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262" name="Freeform 262"/>
          <p:cNvSpPr/>
          <p:nvPr/>
        </p:nvSpPr>
        <p:spPr>
          <a:xfrm>
            <a:off x="15813900" y="1550340"/>
            <a:ext cx="266760" cy="905040"/>
          </a:xfrm>
          <a:custGeom>
            <a:avLst/>
            <a:gdLst/>
            <a:ahLst/>
            <a:cxnLst/>
            <a:rect l="l" t="t" r="r" b="b"/>
            <a:pathLst>
              <a:path w="266760" h="905040">
                <a:moveTo>
                  <a:pt x="0" y="0"/>
                </a:moveTo>
                <a:lnTo>
                  <a:pt x="266760" y="0"/>
                </a:lnTo>
                <a:lnTo>
                  <a:pt x="266760" y="905040"/>
                </a:lnTo>
                <a:lnTo>
                  <a:pt x="0" y="905040"/>
                </a:lnTo>
                <a:lnTo>
                  <a:pt x="0" y="0"/>
                </a:lnTo>
                <a:close/>
              </a:path>
            </a:pathLst>
          </a:custGeom>
          <a:blipFill>
            <a:blip r:embed="rId128">
              <a:extLst>
                <a:ext uri="{96DAC541-7B7A-43D3-8B79-37D633B846F1}">
                  <asvg:svgBlip xmlns:asvg="http://schemas.microsoft.com/office/drawing/2016/SVG/main" r:embed="rId129"/>
                </a:ext>
              </a:extLst>
            </a:blip>
            <a:stretch>
              <a:fillRect/>
            </a:stretch>
          </a:blipFill>
        </p:spPr>
      </p:sp>
      <p:sp>
        <p:nvSpPr>
          <p:cNvPr id="263" name="Freeform 263"/>
          <p:cNvSpPr/>
          <p:nvPr/>
        </p:nvSpPr>
        <p:spPr>
          <a:xfrm>
            <a:off x="12558780" y="3190860"/>
            <a:ext cx="533520" cy="719280"/>
          </a:xfrm>
          <a:custGeom>
            <a:avLst/>
            <a:gdLst/>
            <a:ahLst/>
            <a:cxnLst/>
            <a:rect l="l" t="t" r="r" b="b"/>
            <a:pathLst>
              <a:path w="533520" h="719280">
                <a:moveTo>
                  <a:pt x="0" y="0"/>
                </a:moveTo>
                <a:lnTo>
                  <a:pt x="533520" y="0"/>
                </a:lnTo>
                <a:lnTo>
                  <a:pt x="533520" y="719280"/>
                </a:lnTo>
                <a:lnTo>
                  <a:pt x="0" y="719280"/>
                </a:lnTo>
                <a:lnTo>
                  <a:pt x="0" y="0"/>
                </a:lnTo>
                <a:close/>
              </a:path>
            </a:pathLst>
          </a:custGeom>
          <a:blipFill>
            <a:blip r:embed="rId130">
              <a:extLst>
                <a:ext uri="{96DAC541-7B7A-43D3-8B79-37D633B846F1}">
                  <asvg:svgBlip xmlns:asvg="http://schemas.microsoft.com/office/drawing/2016/SVG/main" r:embed="rId131"/>
                </a:ext>
              </a:extLst>
            </a:blip>
            <a:stretch>
              <a:fillRect/>
            </a:stretch>
          </a:blipFill>
        </p:spPr>
      </p:sp>
      <p:sp>
        <p:nvSpPr>
          <p:cNvPr id="264" name="Freeform 264"/>
          <p:cNvSpPr/>
          <p:nvPr/>
        </p:nvSpPr>
        <p:spPr>
          <a:xfrm>
            <a:off x="17466300" y="3148200"/>
            <a:ext cx="228420" cy="104760"/>
          </a:xfrm>
          <a:custGeom>
            <a:avLst/>
            <a:gdLst/>
            <a:ahLst/>
            <a:cxnLst/>
            <a:rect l="l" t="t" r="r" b="b"/>
            <a:pathLst>
              <a:path w="228420" h="104760">
                <a:moveTo>
                  <a:pt x="0" y="0"/>
                </a:moveTo>
                <a:lnTo>
                  <a:pt x="228420" y="0"/>
                </a:lnTo>
                <a:lnTo>
                  <a:pt x="228420" y="104760"/>
                </a:lnTo>
                <a:lnTo>
                  <a:pt x="0" y="104760"/>
                </a:lnTo>
                <a:lnTo>
                  <a:pt x="0" y="0"/>
                </a:lnTo>
                <a:close/>
              </a:path>
            </a:pathLst>
          </a:custGeom>
          <a:blipFill>
            <a:blip r:embed="rId132">
              <a:extLst>
                <a:ext uri="{96DAC541-7B7A-43D3-8B79-37D633B846F1}">
                  <asvg:svgBlip xmlns:asvg="http://schemas.microsoft.com/office/drawing/2016/SVG/main" r:embed="rId133"/>
                </a:ext>
              </a:extLst>
            </a:blip>
            <a:stretch>
              <a:fillRect/>
            </a:stretch>
          </a:blipFill>
        </p:spPr>
      </p:sp>
      <p:grpSp>
        <p:nvGrpSpPr>
          <p:cNvPr id="265" name="Group 265"/>
          <p:cNvGrpSpPr/>
          <p:nvPr/>
        </p:nvGrpSpPr>
        <p:grpSpPr>
          <a:xfrm>
            <a:off x="14028120" y="3350160"/>
            <a:ext cx="328860" cy="347760"/>
            <a:chOff x="0" y="0"/>
            <a:chExt cx="438480" cy="463680"/>
          </a:xfrm>
        </p:grpSpPr>
        <p:sp>
          <p:nvSpPr>
            <p:cNvPr id="266" name="Freeform 266"/>
            <p:cNvSpPr/>
            <p:nvPr/>
          </p:nvSpPr>
          <p:spPr>
            <a:xfrm>
              <a:off x="0" y="0"/>
              <a:ext cx="438531" cy="463677"/>
            </a:xfrm>
            <a:custGeom>
              <a:avLst/>
              <a:gdLst/>
              <a:ahLst/>
              <a:cxnLst/>
              <a:rect l="l" t="t" r="r" b="b"/>
              <a:pathLst>
                <a:path w="438531" h="463677">
                  <a:moveTo>
                    <a:pt x="438531" y="307086"/>
                  </a:moveTo>
                  <a:cubicBezTo>
                    <a:pt x="347980" y="360680"/>
                    <a:pt x="261493" y="410083"/>
                    <a:pt x="168910" y="463677"/>
                  </a:cubicBezTo>
                  <a:cubicBezTo>
                    <a:pt x="121539" y="379222"/>
                    <a:pt x="72136" y="298831"/>
                    <a:pt x="33020" y="212217"/>
                  </a:cubicBezTo>
                  <a:cubicBezTo>
                    <a:pt x="0" y="144272"/>
                    <a:pt x="41148" y="72136"/>
                    <a:pt x="119380" y="33020"/>
                  </a:cubicBezTo>
                  <a:cubicBezTo>
                    <a:pt x="187325" y="0"/>
                    <a:pt x="261493" y="14478"/>
                    <a:pt x="302641" y="76200"/>
                  </a:cubicBezTo>
                  <a:cubicBezTo>
                    <a:pt x="350012" y="150368"/>
                    <a:pt x="391160" y="226695"/>
                    <a:pt x="438531" y="306959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267" name="Freeform 267"/>
          <p:cNvSpPr/>
          <p:nvPr/>
        </p:nvSpPr>
        <p:spPr>
          <a:xfrm>
            <a:off x="14285160" y="1721520"/>
            <a:ext cx="224100" cy="662040"/>
          </a:xfrm>
          <a:custGeom>
            <a:avLst/>
            <a:gdLst/>
            <a:ahLst/>
            <a:cxnLst/>
            <a:rect l="l" t="t" r="r" b="b"/>
            <a:pathLst>
              <a:path w="224100" h="662040">
                <a:moveTo>
                  <a:pt x="0" y="0"/>
                </a:moveTo>
                <a:lnTo>
                  <a:pt x="224100" y="0"/>
                </a:lnTo>
                <a:lnTo>
                  <a:pt x="224100" y="662040"/>
                </a:lnTo>
                <a:lnTo>
                  <a:pt x="0" y="662040"/>
                </a:lnTo>
                <a:lnTo>
                  <a:pt x="0" y="0"/>
                </a:lnTo>
                <a:close/>
              </a:path>
            </a:pathLst>
          </a:custGeom>
          <a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a:blipFill>
        </p:spPr>
      </p:sp>
      <p:grpSp>
        <p:nvGrpSpPr>
          <p:cNvPr id="268" name="Group 268"/>
          <p:cNvGrpSpPr/>
          <p:nvPr/>
        </p:nvGrpSpPr>
        <p:grpSpPr>
          <a:xfrm>
            <a:off x="17550000" y="1690740"/>
            <a:ext cx="376380" cy="378540"/>
            <a:chOff x="0" y="0"/>
            <a:chExt cx="501840" cy="504720"/>
          </a:xfrm>
        </p:grpSpPr>
        <p:sp>
          <p:nvSpPr>
            <p:cNvPr id="269" name="Freeform 269"/>
            <p:cNvSpPr/>
            <p:nvPr/>
          </p:nvSpPr>
          <p:spPr>
            <a:xfrm>
              <a:off x="0" y="0"/>
              <a:ext cx="501777" cy="504698"/>
            </a:xfrm>
            <a:custGeom>
              <a:avLst/>
              <a:gdLst/>
              <a:ahLst/>
              <a:cxnLst/>
              <a:rect l="l" t="t" r="r" b="b"/>
              <a:pathLst>
                <a:path w="501777" h="504698">
                  <a:moveTo>
                    <a:pt x="411353" y="504698"/>
                  </a:moveTo>
                  <a:cubicBezTo>
                    <a:pt x="273558" y="364617"/>
                    <a:pt x="135763" y="228727"/>
                    <a:pt x="0" y="90678"/>
                  </a:cubicBezTo>
                  <a:cubicBezTo>
                    <a:pt x="88392" y="0"/>
                    <a:pt x="267335" y="18542"/>
                    <a:pt x="392811" y="133858"/>
                  </a:cubicBezTo>
                  <a:cubicBezTo>
                    <a:pt x="470916" y="205994"/>
                    <a:pt x="501777" y="399669"/>
                    <a:pt x="411353" y="504698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70" name="Group 270"/>
          <p:cNvGrpSpPr/>
          <p:nvPr/>
        </p:nvGrpSpPr>
        <p:grpSpPr>
          <a:xfrm>
            <a:off x="15756660" y="3457620"/>
            <a:ext cx="307260" cy="197640"/>
            <a:chOff x="0" y="0"/>
            <a:chExt cx="409680" cy="263520"/>
          </a:xfrm>
        </p:grpSpPr>
        <p:sp>
          <p:nvSpPr>
            <p:cNvPr id="271" name="Freeform 271"/>
            <p:cNvSpPr/>
            <p:nvPr/>
          </p:nvSpPr>
          <p:spPr>
            <a:xfrm>
              <a:off x="0" y="0"/>
              <a:ext cx="409702" cy="263525"/>
            </a:xfrm>
            <a:custGeom>
              <a:avLst/>
              <a:gdLst/>
              <a:ahLst/>
              <a:cxnLst/>
              <a:rect l="l" t="t" r="r" b="b"/>
              <a:pathLst>
                <a:path w="409702" h="263525">
                  <a:moveTo>
                    <a:pt x="268351" y="0"/>
                  </a:moveTo>
                  <a:cubicBezTo>
                    <a:pt x="311404" y="42926"/>
                    <a:pt x="358521" y="89916"/>
                    <a:pt x="409702" y="140970"/>
                  </a:cubicBezTo>
                  <a:cubicBezTo>
                    <a:pt x="372872" y="179832"/>
                    <a:pt x="333883" y="218567"/>
                    <a:pt x="292989" y="257429"/>
                  </a:cubicBezTo>
                  <a:cubicBezTo>
                    <a:pt x="290957" y="261493"/>
                    <a:pt x="284734" y="263525"/>
                    <a:pt x="278638" y="263525"/>
                  </a:cubicBezTo>
                  <a:cubicBezTo>
                    <a:pt x="186436" y="263525"/>
                    <a:pt x="94234" y="263525"/>
                    <a:pt x="0" y="263525"/>
                  </a:cubicBezTo>
                  <a:cubicBezTo>
                    <a:pt x="92202" y="173609"/>
                    <a:pt x="180213" y="87884"/>
                    <a:pt x="268351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72" name="Group 272"/>
          <p:cNvGrpSpPr/>
          <p:nvPr/>
        </p:nvGrpSpPr>
        <p:grpSpPr>
          <a:xfrm>
            <a:off x="12592260" y="1719360"/>
            <a:ext cx="176040" cy="185760"/>
            <a:chOff x="0" y="0"/>
            <a:chExt cx="234720" cy="247680"/>
          </a:xfrm>
        </p:grpSpPr>
        <p:sp>
          <p:nvSpPr>
            <p:cNvPr id="273" name="Freeform 273"/>
            <p:cNvSpPr/>
            <p:nvPr/>
          </p:nvSpPr>
          <p:spPr>
            <a:xfrm>
              <a:off x="0" y="0"/>
              <a:ext cx="234696" cy="247523"/>
            </a:xfrm>
            <a:custGeom>
              <a:avLst/>
              <a:gdLst/>
              <a:ahLst/>
              <a:cxnLst/>
              <a:rect l="l" t="t" r="r" b="b"/>
              <a:pathLst>
                <a:path w="234696" h="247523">
                  <a:moveTo>
                    <a:pt x="0" y="0"/>
                  </a:moveTo>
                  <a:cubicBezTo>
                    <a:pt x="74168" y="0"/>
                    <a:pt x="144145" y="0"/>
                    <a:pt x="214122" y="2032"/>
                  </a:cubicBezTo>
                  <a:cubicBezTo>
                    <a:pt x="220345" y="2032"/>
                    <a:pt x="234696" y="14478"/>
                    <a:pt x="234696" y="20574"/>
                  </a:cubicBezTo>
                  <a:cubicBezTo>
                    <a:pt x="234696" y="92837"/>
                    <a:pt x="234696" y="167132"/>
                    <a:pt x="234696" y="245491"/>
                  </a:cubicBezTo>
                  <a:cubicBezTo>
                    <a:pt x="160528" y="245491"/>
                    <a:pt x="90551" y="247523"/>
                    <a:pt x="22606" y="245491"/>
                  </a:cubicBezTo>
                  <a:cubicBezTo>
                    <a:pt x="14351" y="245491"/>
                    <a:pt x="2032" y="231013"/>
                    <a:pt x="2032" y="222758"/>
                  </a:cubicBezTo>
                  <a:cubicBezTo>
                    <a:pt x="0" y="150622"/>
                    <a:pt x="0" y="78486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74" name="Group 274"/>
          <p:cNvGrpSpPr/>
          <p:nvPr/>
        </p:nvGrpSpPr>
        <p:grpSpPr>
          <a:xfrm>
            <a:off x="12592260" y="1942920"/>
            <a:ext cx="178740" cy="152280"/>
            <a:chOff x="0" y="0"/>
            <a:chExt cx="238320" cy="203040"/>
          </a:xfrm>
        </p:grpSpPr>
        <p:sp>
          <p:nvSpPr>
            <p:cNvPr id="275" name="Freeform 275"/>
            <p:cNvSpPr/>
            <p:nvPr/>
          </p:nvSpPr>
          <p:spPr>
            <a:xfrm>
              <a:off x="0" y="0"/>
              <a:ext cx="238252" cy="203073"/>
            </a:xfrm>
            <a:custGeom>
              <a:avLst/>
              <a:gdLst/>
              <a:ahLst/>
              <a:cxnLst/>
              <a:rect l="l" t="t" r="r" b="b"/>
              <a:pathLst>
                <a:path w="238252" h="203073">
                  <a:moveTo>
                    <a:pt x="2032" y="2032"/>
                  </a:moveTo>
                  <a:cubicBezTo>
                    <a:pt x="76708" y="2032"/>
                    <a:pt x="147193" y="0"/>
                    <a:pt x="215519" y="2032"/>
                  </a:cubicBezTo>
                  <a:cubicBezTo>
                    <a:pt x="223774" y="2032"/>
                    <a:pt x="234188" y="14351"/>
                    <a:pt x="236220" y="20447"/>
                  </a:cubicBezTo>
                  <a:cubicBezTo>
                    <a:pt x="236220" y="51181"/>
                    <a:pt x="238252" y="81915"/>
                    <a:pt x="234188" y="110744"/>
                  </a:cubicBezTo>
                  <a:cubicBezTo>
                    <a:pt x="223774" y="168148"/>
                    <a:pt x="167894" y="203073"/>
                    <a:pt x="105664" y="196850"/>
                  </a:cubicBezTo>
                  <a:cubicBezTo>
                    <a:pt x="45593" y="192786"/>
                    <a:pt x="4064" y="149733"/>
                    <a:pt x="2032" y="90170"/>
                  </a:cubicBezTo>
                  <a:cubicBezTo>
                    <a:pt x="0" y="61468"/>
                    <a:pt x="2032" y="34925"/>
                    <a:pt x="2032" y="2032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76" name="Group 276"/>
          <p:cNvGrpSpPr/>
          <p:nvPr/>
        </p:nvGrpSpPr>
        <p:grpSpPr>
          <a:xfrm>
            <a:off x="12903840" y="1740960"/>
            <a:ext cx="226260" cy="231120"/>
            <a:chOff x="0" y="0"/>
            <a:chExt cx="301680" cy="308160"/>
          </a:xfrm>
        </p:grpSpPr>
        <p:sp>
          <p:nvSpPr>
            <p:cNvPr id="277" name="Freeform 277"/>
            <p:cNvSpPr/>
            <p:nvPr/>
          </p:nvSpPr>
          <p:spPr>
            <a:xfrm>
              <a:off x="0" y="0"/>
              <a:ext cx="301625" cy="308229"/>
            </a:xfrm>
            <a:custGeom>
              <a:avLst/>
              <a:gdLst/>
              <a:ahLst/>
              <a:cxnLst/>
              <a:rect l="l" t="t" r="r" b="b"/>
              <a:pathLst>
                <a:path w="301625" h="308229">
                  <a:moveTo>
                    <a:pt x="301625" y="78105"/>
                  </a:moveTo>
                  <a:cubicBezTo>
                    <a:pt x="272923" y="158242"/>
                    <a:pt x="248285" y="230124"/>
                    <a:pt x="219583" y="308229"/>
                  </a:cubicBezTo>
                  <a:cubicBezTo>
                    <a:pt x="145669" y="281432"/>
                    <a:pt x="75946" y="256794"/>
                    <a:pt x="0" y="228092"/>
                  </a:cubicBezTo>
                  <a:cubicBezTo>
                    <a:pt x="26670" y="152019"/>
                    <a:pt x="53340" y="78105"/>
                    <a:pt x="82042" y="0"/>
                  </a:cubicBezTo>
                  <a:cubicBezTo>
                    <a:pt x="155956" y="24638"/>
                    <a:pt x="225679" y="51308"/>
                    <a:pt x="301625" y="78105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78" name="Group 278"/>
          <p:cNvGrpSpPr/>
          <p:nvPr/>
        </p:nvGrpSpPr>
        <p:grpSpPr>
          <a:xfrm>
            <a:off x="12842280" y="1950480"/>
            <a:ext cx="211680" cy="183600"/>
            <a:chOff x="0" y="0"/>
            <a:chExt cx="282240" cy="244800"/>
          </a:xfrm>
        </p:grpSpPr>
        <p:sp>
          <p:nvSpPr>
            <p:cNvPr id="279" name="Freeform 279"/>
            <p:cNvSpPr/>
            <p:nvPr/>
          </p:nvSpPr>
          <p:spPr>
            <a:xfrm>
              <a:off x="0" y="0"/>
              <a:ext cx="282194" cy="244856"/>
            </a:xfrm>
            <a:custGeom>
              <a:avLst/>
              <a:gdLst/>
              <a:ahLst/>
              <a:cxnLst/>
              <a:rect l="l" t="t" r="r" b="b"/>
              <a:pathLst>
                <a:path w="282194" h="244856">
                  <a:moveTo>
                    <a:pt x="65405" y="0"/>
                  </a:moveTo>
                  <a:cubicBezTo>
                    <a:pt x="139065" y="26924"/>
                    <a:pt x="208534" y="51816"/>
                    <a:pt x="282194" y="80899"/>
                  </a:cubicBezTo>
                  <a:cubicBezTo>
                    <a:pt x="259715" y="138938"/>
                    <a:pt x="255651" y="205359"/>
                    <a:pt x="186055" y="228219"/>
                  </a:cubicBezTo>
                  <a:cubicBezTo>
                    <a:pt x="137033" y="244856"/>
                    <a:pt x="91948" y="232410"/>
                    <a:pt x="59309" y="195072"/>
                  </a:cubicBezTo>
                  <a:cubicBezTo>
                    <a:pt x="0" y="132715"/>
                    <a:pt x="40894" y="68453"/>
                    <a:pt x="65405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80" name="Group 280"/>
          <p:cNvGrpSpPr/>
          <p:nvPr/>
        </p:nvGrpSpPr>
        <p:grpSpPr>
          <a:xfrm>
            <a:off x="17623440" y="3607740"/>
            <a:ext cx="62100" cy="47520"/>
            <a:chOff x="0" y="0"/>
            <a:chExt cx="82800" cy="63360"/>
          </a:xfrm>
        </p:grpSpPr>
        <p:sp>
          <p:nvSpPr>
            <p:cNvPr id="281" name="Freeform 281"/>
            <p:cNvSpPr/>
            <p:nvPr/>
          </p:nvSpPr>
          <p:spPr>
            <a:xfrm>
              <a:off x="0" y="0"/>
              <a:ext cx="82804" cy="63373"/>
            </a:xfrm>
            <a:custGeom>
              <a:avLst/>
              <a:gdLst/>
              <a:ahLst/>
              <a:cxnLst/>
              <a:rect l="l" t="t" r="r" b="b"/>
              <a:pathLst>
                <a:path w="82804" h="63373">
                  <a:moveTo>
                    <a:pt x="82804" y="31623"/>
                  </a:moveTo>
                  <a:cubicBezTo>
                    <a:pt x="60579" y="47498"/>
                    <a:pt x="48514" y="63373"/>
                    <a:pt x="36322" y="63373"/>
                  </a:cubicBezTo>
                  <a:cubicBezTo>
                    <a:pt x="24130" y="63373"/>
                    <a:pt x="12065" y="45593"/>
                    <a:pt x="0" y="35687"/>
                  </a:cubicBezTo>
                  <a:cubicBezTo>
                    <a:pt x="10160" y="23749"/>
                    <a:pt x="20193" y="5969"/>
                    <a:pt x="34290" y="2032"/>
                  </a:cubicBezTo>
                  <a:cubicBezTo>
                    <a:pt x="44450" y="0"/>
                    <a:pt x="58547" y="15875"/>
                    <a:pt x="82804" y="31623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82" name="Group 282"/>
          <p:cNvGrpSpPr/>
          <p:nvPr/>
        </p:nvGrpSpPr>
        <p:grpSpPr>
          <a:xfrm>
            <a:off x="17666640" y="3562380"/>
            <a:ext cx="42660" cy="33480"/>
            <a:chOff x="0" y="0"/>
            <a:chExt cx="56880" cy="44640"/>
          </a:xfrm>
        </p:grpSpPr>
        <p:sp>
          <p:nvSpPr>
            <p:cNvPr id="283" name="Freeform 283"/>
            <p:cNvSpPr/>
            <p:nvPr/>
          </p:nvSpPr>
          <p:spPr>
            <a:xfrm>
              <a:off x="0" y="0"/>
              <a:ext cx="56896" cy="44577"/>
            </a:xfrm>
            <a:custGeom>
              <a:avLst/>
              <a:gdLst/>
              <a:ahLst/>
              <a:cxnLst/>
              <a:rect l="l" t="t" r="r" b="b"/>
              <a:pathLst>
                <a:path w="56896" h="44577">
                  <a:moveTo>
                    <a:pt x="56896" y="20320"/>
                  </a:moveTo>
                  <a:cubicBezTo>
                    <a:pt x="40005" y="32512"/>
                    <a:pt x="31623" y="42672"/>
                    <a:pt x="23241" y="42672"/>
                  </a:cubicBezTo>
                  <a:cubicBezTo>
                    <a:pt x="14732" y="44577"/>
                    <a:pt x="0" y="30480"/>
                    <a:pt x="0" y="26416"/>
                  </a:cubicBezTo>
                  <a:cubicBezTo>
                    <a:pt x="2159" y="18288"/>
                    <a:pt x="10541" y="4064"/>
                    <a:pt x="18923" y="2032"/>
                  </a:cubicBezTo>
                  <a:cubicBezTo>
                    <a:pt x="27305" y="0"/>
                    <a:pt x="37973" y="10160"/>
                    <a:pt x="56896" y="2032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284" name="Freeform 284"/>
          <p:cNvSpPr/>
          <p:nvPr/>
        </p:nvSpPr>
        <p:spPr>
          <a:xfrm>
            <a:off x="15837660" y="1757160"/>
            <a:ext cx="221400" cy="507060"/>
          </a:xfrm>
          <a:custGeom>
            <a:avLst/>
            <a:gdLst/>
            <a:ahLst/>
            <a:cxnLst/>
            <a:rect l="l" t="t" r="r" b="b"/>
            <a:pathLst>
              <a:path w="221400" h="507060">
                <a:moveTo>
                  <a:pt x="0" y="0"/>
                </a:moveTo>
                <a:lnTo>
                  <a:pt x="221400" y="0"/>
                </a:lnTo>
                <a:lnTo>
                  <a:pt x="221400" y="507060"/>
                </a:lnTo>
                <a:lnTo>
                  <a:pt x="0" y="507060"/>
                </a:lnTo>
                <a:lnTo>
                  <a:pt x="0" y="0"/>
                </a:lnTo>
                <a:close/>
              </a:path>
            </a:pathLst>
          </a:custGeom>
          <a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a:blipFill>
        </p:spPr>
      </p:sp>
      <p:sp>
        <p:nvSpPr>
          <p:cNvPr id="285" name="Freeform 285"/>
          <p:cNvSpPr/>
          <p:nvPr/>
        </p:nvSpPr>
        <p:spPr>
          <a:xfrm>
            <a:off x="12577680" y="3214620"/>
            <a:ext cx="493020" cy="666900"/>
          </a:xfrm>
          <a:custGeom>
            <a:avLst/>
            <a:gdLst/>
            <a:ahLst/>
            <a:cxnLst/>
            <a:rect l="l" t="t" r="r" b="b"/>
            <a:pathLst>
              <a:path w="493020" h="666900">
                <a:moveTo>
                  <a:pt x="0" y="0"/>
                </a:moveTo>
                <a:lnTo>
                  <a:pt x="493020" y="0"/>
                </a:lnTo>
                <a:lnTo>
                  <a:pt x="493020" y="666900"/>
                </a:lnTo>
                <a:lnTo>
                  <a:pt x="0" y="666900"/>
                </a:lnTo>
                <a:lnTo>
                  <a:pt x="0" y="0"/>
                </a:lnTo>
                <a:close/>
              </a:path>
            </a:pathLst>
          </a:custGeom>
          <a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a:blipFill>
        </p:spPr>
      </p:sp>
      <p:sp>
        <p:nvSpPr>
          <p:cNvPr id="286" name="Freeform 286"/>
          <p:cNvSpPr/>
          <p:nvPr/>
        </p:nvSpPr>
        <p:spPr>
          <a:xfrm>
            <a:off x="14311080" y="2012040"/>
            <a:ext cx="173880" cy="340740"/>
          </a:xfrm>
          <a:custGeom>
            <a:avLst/>
            <a:gdLst/>
            <a:ahLst/>
            <a:cxnLst/>
            <a:rect l="l" t="t" r="r" b="b"/>
            <a:pathLst>
              <a:path w="173880" h="340740">
                <a:moveTo>
                  <a:pt x="0" y="0"/>
                </a:moveTo>
                <a:lnTo>
                  <a:pt x="173880" y="0"/>
                </a:lnTo>
                <a:lnTo>
                  <a:pt x="173880" y="340740"/>
                </a:lnTo>
                <a:lnTo>
                  <a:pt x="0" y="340740"/>
                </a:lnTo>
                <a:lnTo>
                  <a:pt x="0" y="0"/>
                </a:lnTo>
                <a:close/>
              </a:path>
            </a:pathLst>
          </a:custGeom>
          <a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a:blipFill>
        </p:spPr>
      </p:sp>
      <p:sp>
        <p:nvSpPr>
          <p:cNvPr id="287" name="Freeform 287"/>
          <p:cNvSpPr/>
          <p:nvPr/>
        </p:nvSpPr>
        <p:spPr>
          <a:xfrm>
            <a:off x="15859260" y="2033640"/>
            <a:ext cx="183600" cy="211680"/>
          </a:xfrm>
          <a:custGeom>
            <a:avLst/>
            <a:gdLst/>
            <a:ahLst/>
            <a:cxnLst/>
            <a:rect l="l" t="t" r="r" b="b"/>
            <a:pathLst>
              <a:path w="183600" h="211680">
                <a:moveTo>
                  <a:pt x="0" y="0"/>
                </a:moveTo>
                <a:lnTo>
                  <a:pt x="183600" y="0"/>
                </a:lnTo>
                <a:lnTo>
                  <a:pt x="183600" y="211680"/>
                </a:lnTo>
                <a:lnTo>
                  <a:pt x="0" y="211680"/>
                </a:lnTo>
                <a:lnTo>
                  <a:pt x="0" y="0"/>
                </a:lnTo>
                <a:close/>
              </a:path>
            </a:pathLst>
          </a:custGeom>
          <a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a:blipFill>
        </p:spPr>
      </p:sp>
      <p:grpSp>
        <p:nvGrpSpPr>
          <p:cNvPr id="288" name="Group 288"/>
          <p:cNvGrpSpPr/>
          <p:nvPr/>
        </p:nvGrpSpPr>
        <p:grpSpPr>
          <a:xfrm>
            <a:off x="12856320" y="3669300"/>
            <a:ext cx="187920" cy="187920"/>
            <a:chOff x="0" y="0"/>
            <a:chExt cx="250560" cy="250560"/>
          </a:xfrm>
        </p:grpSpPr>
        <p:sp>
          <p:nvSpPr>
            <p:cNvPr id="289" name="Freeform 289"/>
            <p:cNvSpPr/>
            <p:nvPr/>
          </p:nvSpPr>
          <p:spPr>
            <a:xfrm>
              <a:off x="0" y="0"/>
              <a:ext cx="250571" cy="250571"/>
            </a:xfrm>
            <a:custGeom>
              <a:avLst/>
              <a:gdLst/>
              <a:ahLst/>
              <a:cxnLst/>
              <a:rect l="l" t="t" r="r" b="b"/>
              <a:pathLst>
                <a:path w="250571" h="250571">
                  <a:moveTo>
                    <a:pt x="28702" y="75946"/>
                  </a:moveTo>
                  <a:cubicBezTo>
                    <a:pt x="57531" y="20574"/>
                    <a:pt x="117094" y="0"/>
                    <a:pt x="172466" y="26670"/>
                  </a:cubicBezTo>
                  <a:cubicBezTo>
                    <a:pt x="229997" y="55372"/>
                    <a:pt x="250571" y="121158"/>
                    <a:pt x="219710" y="176657"/>
                  </a:cubicBezTo>
                  <a:cubicBezTo>
                    <a:pt x="188849" y="232156"/>
                    <a:pt x="121158" y="250571"/>
                    <a:pt x="67818" y="219710"/>
                  </a:cubicBezTo>
                  <a:cubicBezTo>
                    <a:pt x="16383" y="188976"/>
                    <a:pt x="0" y="127381"/>
                    <a:pt x="30861" y="75946"/>
                  </a:cubicBezTo>
                  <a:cubicBezTo>
                    <a:pt x="32893" y="84201"/>
                    <a:pt x="34925" y="98552"/>
                    <a:pt x="41148" y="102616"/>
                  </a:cubicBezTo>
                  <a:cubicBezTo>
                    <a:pt x="92456" y="133477"/>
                    <a:pt x="143891" y="162179"/>
                    <a:pt x="199263" y="195072"/>
                  </a:cubicBezTo>
                  <a:cubicBezTo>
                    <a:pt x="207518" y="180721"/>
                    <a:pt x="213614" y="170434"/>
                    <a:pt x="221869" y="156083"/>
                  </a:cubicBezTo>
                  <a:cubicBezTo>
                    <a:pt x="166370" y="125222"/>
                    <a:pt x="117094" y="94488"/>
                    <a:pt x="65659" y="67818"/>
                  </a:cubicBezTo>
                  <a:cubicBezTo>
                    <a:pt x="57404" y="63754"/>
                    <a:pt x="41021" y="74041"/>
                    <a:pt x="28702" y="76073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90" name="Group 290"/>
          <p:cNvGrpSpPr/>
          <p:nvPr/>
        </p:nvGrpSpPr>
        <p:grpSpPr>
          <a:xfrm>
            <a:off x="12859020" y="3459780"/>
            <a:ext cx="180900" cy="183600"/>
            <a:chOff x="0" y="0"/>
            <a:chExt cx="241200" cy="244800"/>
          </a:xfrm>
        </p:grpSpPr>
        <p:sp>
          <p:nvSpPr>
            <p:cNvPr id="291" name="Freeform 291"/>
            <p:cNvSpPr/>
            <p:nvPr/>
          </p:nvSpPr>
          <p:spPr>
            <a:xfrm>
              <a:off x="0" y="0"/>
              <a:ext cx="241173" cy="244729"/>
            </a:xfrm>
            <a:custGeom>
              <a:avLst/>
              <a:gdLst/>
              <a:ahLst/>
              <a:cxnLst/>
              <a:rect l="l" t="t" r="r" b="b"/>
              <a:pathLst>
                <a:path w="241173" h="244729">
                  <a:moveTo>
                    <a:pt x="51054" y="43180"/>
                  </a:moveTo>
                  <a:cubicBezTo>
                    <a:pt x="91948" y="0"/>
                    <a:pt x="157353" y="0"/>
                    <a:pt x="198247" y="43180"/>
                  </a:cubicBezTo>
                  <a:cubicBezTo>
                    <a:pt x="241173" y="86360"/>
                    <a:pt x="241173" y="158369"/>
                    <a:pt x="196215" y="201549"/>
                  </a:cubicBezTo>
                  <a:cubicBezTo>
                    <a:pt x="149225" y="244729"/>
                    <a:pt x="75565" y="240665"/>
                    <a:pt x="36830" y="191262"/>
                  </a:cubicBezTo>
                  <a:cubicBezTo>
                    <a:pt x="0" y="148082"/>
                    <a:pt x="4064" y="82296"/>
                    <a:pt x="46990" y="47371"/>
                  </a:cubicBezTo>
                  <a:cubicBezTo>
                    <a:pt x="51054" y="59690"/>
                    <a:pt x="53086" y="72009"/>
                    <a:pt x="59309" y="82296"/>
                  </a:cubicBezTo>
                  <a:cubicBezTo>
                    <a:pt x="87884" y="119380"/>
                    <a:pt x="120650" y="152273"/>
                    <a:pt x="149225" y="189230"/>
                  </a:cubicBezTo>
                  <a:cubicBezTo>
                    <a:pt x="171704" y="218059"/>
                    <a:pt x="184023" y="205740"/>
                    <a:pt x="198247" y="180975"/>
                  </a:cubicBezTo>
                  <a:cubicBezTo>
                    <a:pt x="161417" y="135763"/>
                    <a:pt x="126746" y="90424"/>
                    <a:pt x="87884" y="49276"/>
                  </a:cubicBezTo>
                  <a:cubicBezTo>
                    <a:pt x="81788" y="41021"/>
                    <a:pt x="63373" y="45212"/>
                    <a:pt x="51054" y="43053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92" name="Group 292"/>
          <p:cNvGrpSpPr/>
          <p:nvPr/>
        </p:nvGrpSpPr>
        <p:grpSpPr>
          <a:xfrm>
            <a:off x="12606300" y="3669300"/>
            <a:ext cx="183600" cy="183600"/>
            <a:chOff x="0" y="0"/>
            <a:chExt cx="244800" cy="244800"/>
          </a:xfrm>
        </p:grpSpPr>
        <p:sp>
          <p:nvSpPr>
            <p:cNvPr id="293" name="Freeform 293"/>
            <p:cNvSpPr/>
            <p:nvPr/>
          </p:nvSpPr>
          <p:spPr>
            <a:xfrm>
              <a:off x="0" y="0"/>
              <a:ext cx="244856" cy="244729"/>
            </a:xfrm>
            <a:custGeom>
              <a:avLst/>
              <a:gdLst/>
              <a:ahLst/>
              <a:cxnLst/>
              <a:rect l="l" t="t" r="r" b="b"/>
              <a:pathLst>
                <a:path w="244856" h="244729">
                  <a:moveTo>
                    <a:pt x="226187" y="90551"/>
                  </a:moveTo>
                  <a:cubicBezTo>
                    <a:pt x="244856" y="156337"/>
                    <a:pt x="213741" y="211963"/>
                    <a:pt x="153543" y="228346"/>
                  </a:cubicBezTo>
                  <a:cubicBezTo>
                    <a:pt x="93345" y="244729"/>
                    <a:pt x="35306" y="213995"/>
                    <a:pt x="16637" y="152273"/>
                  </a:cubicBezTo>
                  <a:cubicBezTo>
                    <a:pt x="0" y="96647"/>
                    <a:pt x="31115" y="37084"/>
                    <a:pt x="89154" y="18542"/>
                  </a:cubicBezTo>
                  <a:cubicBezTo>
                    <a:pt x="149352" y="0"/>
                    <a:pt x="207391" y="30861"/>
                    <a:pt x="228092" y="92583"/>
                  </a:cubicBezTo>
                  <a:cubicBezTo>
                    <a:pt x="217678" y="88519"/>
                    <a:pt x="207391" y="78232"/>
                    <a:pt x="199009" y="80264"/>
                  </a:cubicBezTo>
                  <a:cubicBezTo>
                    <a:pt x="138811" y="94615"/>
                    <a:pt x="80772" y="111125"/>
                    <a:pt x="18542" y="127635"/>
                  </a:cubicBezTo>
                  <a:cubicBezTo>
                    <a:pt x="22733" y="144145"/>
                    <a:pt x="26797" y="156464"/>
                    <a:pt x="30988" y="170815"/>
                  </a:cubicBezTo>
                  <a:cubicBezTo>
                    <a:pt x="93218" y="154305"/>
                    <a:pt x="151257" y="139954"/>
                    <a:pt x="209423" y="121412"/>
                  </a:cubicBezTo>
                  <a:cubicBezTo>
                    <a:pt x="217678" y="119380"/>
                    <a:pt x="219837" y="102870"/>
                    <a:pt x="226060" y="90551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94" name="Group 294"/>
          <p:cNvGrpSpPr/>
          <p:nvPr/>
        </p:nvGrpSpPr>
        <p:grpSpPr>
          <a:xfrm>
            <a:off x="12810960" y="3281580"/>
            <a:ext cx="26460" cy="538380"/>
            <a:chOff x="0" y="0"/>
            <a:chExt cx="35280" cy="717840"/>
          </a:xfrm>
        </p:grpSpPr>
        <p:sp>
          <p:nvSpPr>
            <p:cNvPr id="295" name="Freeform 295"/>
            <p:cNvSpPr/>
            <p:nvPr/>
          </p:nvSpPr>
          <p:spPr>
            <a:xfrm>
              <a:off x="0" y="0"/>
              <a:ext cx="35306" cy="717931"/>
            </a:xfrm>
            <a:custGeom>
              <a:avLst/>
              <a:gdLst/>
              <a:ahLst/>
              <a:cxnLst/>
              <a:rect l="l" t="t" r="r" b="b"/>
              <a:pathLst>
                <a:path w="35306" h="717931">
                  <a:moveTo>
                    <a:pt x="35306" y="356870"/>
                  </a:moveTo>
                  <a:cubicBezTo>
                    <a:pt x="35306" y="464185"/>
                    <a:pt x="35306" y="571373"/>
                    <a:pt x="35306" y="678688"/>
                  </a:cubicBezTo>
                  <a:cubicBezTo>
                    <a:pt x="35306" y="691007"/>
                    <a:pt x="22860" y="705485"/>
                    <a:pt x="16637" y="717931"/>
                  </a:cubicBezTo>
                  <a:cubicBezTo>
                    <a:pt x="12446" y="705485"/>
                    <a:pt x="2032" y="693039"/>
                    <a:pt x="2032" y="680720"/>
                  </a:cubicBezTo>
                  <a:cubicBezTo>
                    <a:pt x="0" y="466217"/>
                    <a:pt x="0" y="249555"/>
                    <a:pt x="2032" y="35052"/>
                  </a:cubicBezTo>
                  <a:cubicBezTo>
                    <a:pt x="2032" y="22733"/>
                    <a:pt x="12446" y="10287"/>
                    <a:pt x="18669" y="0"/>
                  </a:cubicBezTo>
                  <a:cubicBezTo>
                    <a:pt x="24892" y="12319"/>
                    <a:pt x="35306" y="24765"/>
                    <a:pt x="35306" y="37084"/>
                  </a:cubicBezTo>
                  <a:cubicBezTo>
                    <a:pt x="35306" y="142240"/>
                    <a:pt x="35306" y="249555"/>
                    <a:pt x="35306" y="35687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96" name="Group 296"/>
          <p:cNvGrpSpPr/>
          <p:nvPr/>
        </p:nvGrpSpPr>
        <p:grpSpPr>
          <a:xfrm>
            <a:off x="12606300" y="3507840"/>
            <a:ext cx="166860" cy="138240"/>
            <a:chOff x="0" y="0"/>
            <a:chExt cx="222480" cy="184320"/>
          </a:xfrm>
        </p:grpSpPr>
        <p:sp>
          <p:nvSpPr>
            <p:cNvPr id="297" name="Freeform 297"/>
            <p:cNvSpPr/>
            <p:nvPr/>
          </p:nvSpPr>
          <p:spPr>
            <a:xfrm>
              <a:off x="0" y="0"/>
              <a:ext cx="222504" cy="184404"/>
            </a:xfrm>
            <a:custGeom>
              <a:avLst/>
              <a:gdLst/>
              <a:ahLst/>
              <a:cxnLst/>
              <a:rect l="l" t="t" r="r" b="b"/>
              <a:pathLst>
                <a:path w="222504" h="184404">
                  <a:moveTo>
                    <a:pt x="222504" y="99441"/>
                  </a:moveTo>
                  <a:cubicBezTo>
                    <a:pt x="197739" y="159512"/>
                    <a:pt x="140081" y="184404"/>
                    <a:pt x="84455" y="161544"/>
                  </a:cubicBezTo>
                  <a:cubicBezTo>
                    <a:pt x="26797" y="136652"/>
                    <a:pt x="0" y="72517"/>
                    <a:pt x="22606" y="14478"/>
                  </a:cubicBezTo>
                  <a:cubicBezTo>
                    <a:pt x="26797" y="10414"/>
                    <a:pt x="33020" y="6223"/>
                    <a:pt x="37084" y="2032"/>
                  </a:cubicBezTo>
                  <a:cubicBezTo>
                    <a:pt x="35052" y="0"/>
                    <a:pt x="35052" y="0"/>
                    <a:pt x="35052" y="0"/>
                  </a:cubicBezTo>
                  <a:cubicBezTo>
                    <a:pt x="30988" y="16510"/>
                    <a:pt x="18542" y="35179"/>
                    <a:pt x="47371" y="45593"/>
                  </a:cubicBezTo>
                  <a:cubicBezTo>
                    <a:pt x="92710" y="66294"/>
                    <a:pt x="136017" y="89027"/>
                    <a:pt x="183388" y="107696"/>
                  </a:cubicBezTo>
                  <a:cubicBezTo>
                    <a:pt x="193675" y="111887"/>
                    <a:pt x="210185" y="101473"/>
                    <a:pt x="222504" y="99441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98" name="Group 298"/>
          <p:cNvGrpSpPr/>
          <p:nvPr/>
        </p:nvGrpSpPr>
        <p:grpSpPr>
          <a:xfrm>
            <a:off x="12637080" y="3295620"/>
            <a:ext cx="150120" cy="135540"/>
            <a:chOff x="0" y="0"/>
            <a:chExt cx="200160" cy="180720"/>
          </a:xfrm>
        </p:grpSpPr>
        <p:sp>
          <p:nvSpPr>
            <p:cNvPr id="299" name="Freeform 299"/>
            <p:cNvSpPr/>
            <p:nvPr/>
          </p:nvSpPr>
          <p:spPr>
            <a:xfrm>
              <a:off x="0" y="0"/>
              <a:ext cx="200152" cy="180721"/>
            </a:xfrm>
            <a:custGeom>
              <a:avLst/>
              <a:gdLst/>
              <a:ahLst/>
              <a:cxnLst/>
              <a:rect l="l" t="t" r="r" b="b"/>
              <a:pathLst>
                <a:path w="200152" h="180721">
                  <a:moveTo>
                    <a:pt x="173355" y="0"/>
                  </a:moveTo>
                  <a:cubicBezTo>
                    <a:pt x="200152" y="45720"/>
                    <a:pt x="198120" y="93472"/>
                    <a:pt x="165100" y="130810"/>
                  </a:cubicBezTo>
                  <a:cubicBezTo>
                    <a:pt x="132080" y="168148"/>
                    <a:pt x="80518" y="180721"/>
                    <a:pt x="39243" y="159893"/>
                  </a:cubicBezTo>
                  <a:cubicBezTo>
                    <a:pt x="22733" y="151638"/>
                    <a:pt x="12319" y="135001"/>
                    <a:pt x="0" y="120523"/>
                  </a:cubicBezTo>
                  <a:cubicBezTo>
                    <a:pt x="10287" y="120523"/>
                    <a:pt x="24765" y="124714"/>
                    <a:pt x="30988" y="120523"/>
                  </a:cubicBezTo>
                  <a:cubicBezTo>
                    <a:pt x="74295" y="91440"/>
                    <a:pt x="117602" y="62357"/>
                    <a:pt x="158877" y="29083"/>
                  </a:cubicBezTo>
                  <a:cubicBezTo>
                    <a:pt x="167132" y="24892"/>
                    <a:pt x="167132" y="10414"/>
                    <a:pt x="173355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300" name="Group 300"/>
          <p:cNvGrpSpPr/>
          <p:nvPr/>
        </p:nvGrpSpPr>
        <p:grpSpPr>
          <a:xfrm>
            <a:off x="12856320" y="3312360"/>
            <a:ext cx="164160" cy="118800"/>
            <a:chOff x="0" y="0"/>
            <a:chExt cx="218880" cy="158400"/>
          </a:xfrm>
        </p:grpSpPr>
        <p:sp>
          <p:nvSpPr>
            <p:cNvPr id="301" name="Freeform 301"/>
            <p:cNvSpPr/>
            <p:nvPr/>
          </p:nvSpPr>
          <p:spPr>
            <a:xfrm>
              <a:off x="0" y="0"/>
              <a:ext cx="218948" cy="158496"/>
            </a:xfrm>
            <a:custGeom>
              <a:avLst/>
              <a:gdLst/>
              <a:ahLst/>
              <a:cxnLst/>
              <a:rect l="l" t="t" r="r" b="b"/>
              <a:pathLst>
                <a:path w="218948" h="158496">
                  <a:moveTo>
                    <a:pt x="216789" y="79248"/>
                  </a:moveTo>
                  <a:cubicBezTo>
                    <a:pt x="198374" y="134112"/>
                    <a:pt x="139065" y="158496"/>
                    <a:pt x="83820" y="138176"/>
                  </a:cubicBezTo>
                  <a:cubicBezTo>
                    <a:pt x="24511" y="115697"/>
                    <a:pt x="0" y="54864"/>
                    <a:pt x="24511" y="0"/>
                  </a:cubicBezTo>
                  <a:cubicBezTo>
                    <a:pt x="32639" y="10160"/>
                    <a:pt x="38862" y="26416"/>
                    <a:pt x="49022" y="32512"/>
                  </a:cubicBezTo>
                  <a:cubicBezTo>
                    <a:pt x="92075" y="50800"/>
                    <a:pt x="137033" y="65024"/>
                    <a:pt x="182118" y="79248"/>
                  </a:cubicBezTo>
                  <a:cubicBezTo>
                    <a:pt x="192405" y="83312"/>
                    <a:pt x="206629" y="81280"/>
                    <a:pt x="218948" y="81280"/>
                  </a:cubicBezTo>
                  <a:lnTo>
                    <a:pt x="216916" y="79248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302" name="Group 302"/>
          <p:cNvGrpSpPr/>
          <p:nvPr/>
        </p:nvGrpSpPr>
        <p:grpSpPr>
          <a:xfrm>
            <a:off x="12875220" y="3255120"/>
            <a:ext cx="154980" cy="118800"/>
            <a:chOff x="0" y="0"/>
            <a:chExt cx="206640" cy="158400"/>
          </a:xfrm>
        </p:grpSpPr>
        <p:sp>
          <p:nvSpPr>
            <p:cNvPr id="303" name="Freeform 303"/>
            <p:cNvSpPr/>
            <p:nvPr/>
          </p:nvSpPr>
          <p:spPr>
            <a:xfrm>
              <a:off x="0" y="0"/>
              <a:ext cx="208661" cy="158369"/>
            </a:xfrm>
            <a:custGeom>
              <a:avLst/>
              <a:gdLst/>
              <a:ahLst/>
              <a:cxnLst/>
              <a:rect l="l" t="t" r="r" b="b"/>
              <a:pathLst>
                <a:path w="208661" h="158369">
                  <a:moveTo>
                    <a:pt x="0" y="63754"/>
                  </a:moveTo>
                  <a:cubicBezTo>
                    <a:pt x="22733" y="20574"/>
                    <a:pt x="61976" y="0"/>
                    <a:pt x="109474" y="4064"/>
                  </a:cubicBezTo>
                  <a:cubicBezTo>
                    <a:pt x="159131" y="8128"/>
                    <a:pt x="194183" y="36957"/>
                    <a:pt x="204470" y="84328"/>
                  </a:cubicBezTo>
                  <a:cubicBezTo>
                    <a:pt x="208661" y="106934"/>
                    <a:pt x="198247" y="133731"/>
                    <a:pt x="194183" y="156337"/>
                  </a:cubicBezTo>
                  <a:cubicBezTo>
                    <a:pt x="194183" y="156337"/>
                    <a:pt x="196215" y="158369"/>
                    <a:pt x="196215" y="158369"/>
                  </a:cubicBezTo>
                  <a:cubicBezTo>
                    <a:pt x="204470" y="133731"/>
                    <a:pt x="192024" y="121285"/>
                    <a:pt x="169291" y="113157"/>
                  </a:cubicBezTo>
                  <a:cubicBezTo>
                    <a:pt x="134112" y="102870"/>
                    <a:pt x="101092" y="88519"/>
                    <a:pt x="65913" y="76073"/>
                  </a:cubicBezTo>
                  <a:cubicBezTo>
                    <a:pt x="43434" y="69977"/>
                    <a:pt x="20701" y="67945"/>
                    <a:pt x="0" y="63754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304" name="Group 304"/>
          <p:cNvGrpSpPr/>
          <p:nvPr/>
        </p:nvGrpSpPr>
        <p:grpSpPr>
          <a:xfrm>
            <a:off x="12613320" y="3250260"/>
            <a:ext cx="150120" cy="138240"/>
            <a:chOff x="0" y="0"/>
            <a:chExt cx="200160" cy="184320"/>
          </a:xfrm>
        </p:grpSpPr>
        <p:sp>
          <p:nvSpPr>
            <p:cNvPr id="305" name="Freeform 305"/>
            <p:cNvSpPr/>
            <p:nvPr/>
          </p:nvSpPr>
          <p:spPr>
            <a:xfrm>
              <a:off x="0" y="0"/>
              <a:ext cx="200152" cy="184404"/>
            </a:xfrm>
            <a:custGeom>
              <a:avLst/>
              <a:gdLst/>
              <a:ahLst/>
              <a:cxnLst/>
              <a:rect l="l" t="t" r="r" b="b"/>
              <a:pathLst>
                <a:path w="200152" h="184404">
                  <a:moveTo>
                    <a:pt x="32639" y="184277"/>
                  </a:moveTo>
                  <a:cubicBezTo>
                    <a:pt x="2032" y="163576"/>
                    <a:pt x="0" y="130429"/>
                    <a:pt x="6096" y="97282"/>
                  </a:cubicBezTo>
                  <a:cubicBezTo>
                    <a:pt x="14351" y="55880"/>
                    <a:pt x="38862" y="26924"/>
                    <a:pt x="77597" y="14478"/>
                  </a:cubicBezTo>
                  <a:cubicBezTo>
                    <a:pt x="132715" y="0"/>
                    <a:pt x="167513" y="12446"/>
                    <a:pt x="200152" y="60071"/>
                  </a:cubicBezTo>
                  <a:cubicBezTo>
                    <a:pt x="187960" y="58039"/>
                    <a:pt x="171577" y="51816"/>
                    <a:pt x="163449" y="58039"/>
                  </a:cubicBezTo>
                  <a:cubicBezTo>
                    <a:pt x="120523" y="84963"/>
                    <a:pt x="79756" y="113919"/>
                    <a:pt x="40894" y="145034"/>
                  </a:cubicBezTo>
                  <a:cubicBezTo>
                    <a:pt x="32766" y="151257"/>
                    <a:pt x="34798" y="171958"/>
                    <a:pt x="32766" y="184404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306" name="Group 306"/>
          <p:cNvGrpSpPr/>
          <p:nvPr/>
        </p:nvGrpSpPr>
        <p:grpSpPr>
          <a:xfrm>
            <a:off x="12632760" y="3457620"/>
            <a:ext cx="157140" cy="126360"/>
            <a:chOff x="0" y="0"/>
            <a:chExt cx="209520" cy="168480"/>
          </a:xfrm>
        </p:grpSpPr>
        <p:sp>
          <p:nvSpPr>
            <p:cNvPr id="307" name="Freeform 307"/>
            <p:cNvSpPr/>
            <p:nvPr/>
          </p:nvSpPr>
          <p:spPr>
            <a:xfrm>
              <a:off x="0" y="0"/>
              <a:ext cx="209550" cy="168529"/>
            </a:xfrm>
            <a:custGeom>
              <a:avLst/>
              <a:gdLst/>
              <a:ahLst/>
              <a:cxnLst/>
              <a:rect l="l" t="t" r="r" b="b"/>
              <a:pathLst>
                <a:path w="209550" h="168529">
                  <a:moveTo>
                    <a:pt x="2032" y="68580"/>
                  </a:moveTo>
                  <a:cubicBezTo>
                    <a:pt x="20320" y="20828"/>
                    <a:pt x="79375" y="0"/>
                    <a:pt x="130175" y="20828"/>
                  </a:cubicBezTo>
                  <a:cubicBezTo>
                    <a:pt x="183007" y="43688"/>
                    <a:pt x="209550" y="106045"/>
                    <a:pt x="189103" y="158115"/>
                  </a:cubicBezTo>
                  <a:cubicBezTo>
                    <a:pt x="189103" y="160147"/>
                    <a:pt x="185039" y="164338"/>
                    <a:pt x="185039" y="168529"/>
                  </a:cubicBezTo>
                  <a:cubicBezTo>
                    <a:pt x="183007" y="160147"/>
                    <a:pt x="183007" y="147701"/>
                    <a:pt x="180975" y="145669"/>
                  </a:cubicBezTo>
                  <a:cubicBezTo>
                    <a:pt x="120015" y="118618"/>
                    <a:pt x="61087" y="93599"/>
                    <a:pt x="0" y="66548"/>
                  </a:cubicBezTo>
                  <a:lnTo>
                    <a:pt x="2032" y="6858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308" name="Group 308"/>
          <p:cNvGrpSpPr/>
          <p:nvPr/>
        </p:nvGrpSpPr>
        <p:grpSpPr>
          <a:xfrm>
            <a:off x="12875220" y="3302640"/>
            <a:ext cx="152280" cy="71280"/>
            <a:chOff x="0" y="0"/>
            <a:chExt cx="203040" cy="95040"/>
          </a:xfrm>
        </p:grpSpPr>
        <p:sp>
          <p:nvSpPr>
            <p:cNvPr id="309" name="Freeform 309"/>
            <p:cNvSpPr/>
            <p:nvPr/>
          </p:nvSpPr>
          <p:spPr>
            <a:xfrm>
              <a:off x="0" y="0"/>
              <a:ext cx="203073" cy="95123"/>
            </a:xfrm>
            <a:custGeom>
              <a:avLst/>
              <a:gdLst/>
              <a:ahLst/>
              <a:cxnLst/>
              <a:rect l="l" t="t" r="r" b="b"/>
              <a:pathLst>
                <a:path w="203073" h="95123">
                  <a:moveTo>
                    <a:pt x="0" y="0"/>
                  </a:moveTo>
                  <a:cubicBezTo>
                    <a:pt x="20447" y="4064"/>
                    <a:pt x="43053" y="6096"/>
                    <a:pt x="65659" y="12192"/>
                  </a:cubicBezTo>
                  <a:cubicBezTo>
                    <a:pt x="100584" y="24384"/>
                    <a:pt x="133350" y="38481"/>
                    <a:pt x="168148" y="48641"/>
                  </a:cubicBezTo>
                  <a:cubicBezTo>
                    <a:pt x="190754" y="56769"/>
                    <a:pt x="203073" y="68834"/>
                    <a:pt x="194818" y="93091"/>
                  </a:cubicBezTo>
                  <a:cubicBezTo>
                    <a:pt x="182499" y="93091"/>
                    <a:pt x="168148" y="95123"/>
                    <a:pt x="157861" y="91059"/>
                  </a:cubicBezTo>
                  <a:cubicBezTo>
                    <a:pt x="112776" y="76835"/>
                    <a:pt x="67691" y="62738"/>
                    <a:pt x="24638" y="44450"/>
                  </a:cubicBezTo>
                  <a:cubicBezTo>
                    <a:pt x="14351" y="38481"/>
                    <a:pt x="8255" y="22225"/>
                    <a:pt x="0" y="12192"/>
                  </a:cubicBezTo>
                  <a:cubicBezTo>
                    <a:pt x="0" y="8128"/>
                    <a:pt x="0" y="4064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310" name="Group 310"/>
          <p:cNvGrpSpPr/>
          <p:nvPr/>
        </p:nvGrpSpPr>
        <p:grpSpPr>
          <a:xfrm>
            <a:off x="12894660" y="3491100"/>
            <a:ext cx="114480" cy="133380"/>
            <a:chOff x="0" y="0"/>
            <a:chExt cx="152640" cy="177840"/>
          </a:xfrm>
        </p:grpSpPr>
        <p:sp>
          <p:nvSpPr>
            <p:cNvPr id="311" name="Freeform 311"/>
            <p:cNvSpPr/>
            <p:nvPr/>
          </p:nvSpPr>
          <p:spPr>
            <a:xfrm>
              <a:off x="0" y="0"/>
              <a:ext cx="152654" cy="177800"/>
            </a:xfrm>
            <a:custGeom>
              <a:avLst/>
              <a:gdLst/>
              <a:ahLst/>
              <a:cxnLst/>
              <a:rect l="l" t="t" r="r" b="b"/>
              <a:pathLst>
                <a:path w="152654" h="177800">
                  <a:moveTo>
                    <a:pt x="4064" y="2032"/>
                  </a:moveTo>
                  <a:cubicBezTo>
                    <a:pt x="16510" y="4191"/>
                    <a:pt x="35052" y="0"/>
                    <a:pt x="41275" y="8255"/>
                  </a:cubicBezTo>
                  <a:cubicBezTo>
                    <a:pt x="80391" y="49657"/>
                    <a:pt x="115570" y="95123"/>
                    <a:pt x="152654" y="140589"/>
                  </a:cubicBezTo>
                  <a:cubicBezTo>
                    <a:pt x="138176" y="165354"/>
                    <a:pt x="125857" y="177800"/>
                    <a:pt x="103124" y="148844"/>
                  </a:cubicBezTo>
                  <a:cubicBezTo>
                    <a:pt x="74295" y="111633"/>
                    <a:pt x="41275" y="78613"/>
                    <a:pt x="12319" y="41402"/>
                  </a:cubicBezTo>
                  <a:cubicBezTo>
                    <a:pt x="6223" y="30988"/>
                    <a:pt x="4064" y="18669"/>
                    <a:pt x="0" y="6223"/>
                  </a:cubicBezTo>
                  <a:cubicBezTo>
                    <a:pt x="2032" y="4191"/>
                    <a:pt x="4064" y="2032"/>
                    <a:pt x="4064" y="2032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312" name="Group 312"/>
          <p:cNvGrpSpPr/>
          <p:nvPr/>
        </p:nvGrpSpPr>
        <p:grpSpPr>
          <a:xfrm>
            <a:off x="12637080" y="3288600"/>
            <a:ext cx="131220" cy="99900"/>
            <a:chOff x="0" y="0"/>
            <a:chExt cx="174960" cy="133200"/>
          </a:xfrm>
        </p:grpSpPr>
        <p:sp>
          <p:nvSpPr>
            <p:cNvPr id="313" name="Freeform 313"/>
            <p:cNvSpPr/>
            <p:nvPr/>
          </p:nvSpPr>
          <p:spPr>
            <a:xfrm>
              <a:off x="0" y="0"/>
              <a:ext cx="175006" cy="133223"/>
            </a:xfrm>
            <a:custGeom>
              <a:avLst/>
              <a:gdLst/>
              <a:ahLst/>
              <a:cxnLst/>
              <a:rect l="l" t="t" r="r" b="b"/>
              <a:pathLst>
                <a:path w="175006" h="133223">
                  <a:moveTo>
                    <a:pt x="0" y="131191"/>
                  </a:moveTo>
                  <a:cubicBezTo>
                    <a:pt x="2032" y="118872"/>
                    <a:pt x="0" y="98425"/>
                    <a:pt x="8382" y="92202"/>
                  </a:cubicBezTo>
                  <a:cubicBezTo>
                    <a:pt x="47879" y="61468"/>
                    <a:pt x="89535" y="32766"/>
                    <a:pt x="133350" y="6096"/>
                  </a:cubicBezTo>
                  <a:cubicBezTo>
                    <a:pt x="141732" y="0"/>
                    <a:pt x="158369" y="6096"/>
                    <a:pt x="170815" y="8128"/>
                  </a:cubicBezTo>
                  <a:cubicBezTo>
                    <a:pt x="172847" y="8128"/>
                    <a:pt x="175006" y="10160"/>
                    <a:pt x="175006" y="10160"/>
                  </a:cubicBezTo>
                  <a:cubicBezTo>
                    <a:pt x="168783" y="20447"/>
                    <a:pt x="168783" y="34798"/>
                    <a:pt x="160401" y="38862"/>
                  </a:cubicBezTo>
                  <a:cubicBezTo>
                    <a:pt x="118745" y="71755"/>
                    <a:pt x="74930" y="100457"/>
                    <a:pt x="31242" y="129159"/>
                  </a:cubicBezTo>
                  <a:cubicBezTo>
                    <a:pt x="25019" y="133223"/>
                    <a:pt x="10414" y="129159"/>
                    <a:pt x="0" y="129159"/>
                  </a:cubicBezTo>
                  <a:cubicBezTo>
                    <a:pt x="0" y="129159"/>
                    <a:pt x="0" y="131191"/>
                    <a:pt x="0" y="131191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314" name="Group 314"/>
          <p:cNvGrpSpPr/>
          <p:nvPr/>
        </p:nvGrpSpPr>
        <p:grpSpPr>
          <a:xfrm>
            <a:off x="12618180" y="3507840"/>
            <a:ext cx="154980" cy="83160"/>
            <a:chOff x="0" y="0"/>
            <a:chExt cx="206640" cy="110880"/>
          </a:xfrm>
        </p:grpSpPr>
        <p:sp>
          <p:nvSpPr>
            <p:cNvPr id="315" name="Freeform 315"/>
            <p:cNvSpPr/>
            <p:nvPr/>
          </p:nvSpPr>
          <p:spPr>
            <a:xfrm>
              <a:off x="0" y="0"/>
              <a:ext cx="206629" cy="110871"/>
            </a:xfrm>
            <a:custGeom>
              <a:avLst/>
              <a:gdLst/>
              <a:ahLst/>
              <a:cxnLst/>
              <a:rect l="l" t="t" r="r" b="b"/>
              <a:pathLst>
                <a:path w="206629" h="110871">
                  <a:moveTo>
                    <a:pt x="16637" y="0"/>
                  </a:moveTo>
                  <a:cubicBezTo>
                    <a:pt x="79248" y="26670"/>
                    <a:pt x="139827" y="51308"/>
                    <a:pt x="202438" y="77978"/>
                  </a:cubicBezTo>
                  <a:cubicBezTo>
                    <a:pt x="204470" y="80010"/>
                    <a:pt x="204470" y="92329"/>
                    <a:pt x="206629" y="100584"/>
                  </a:cubicBezTo>
                  <a:cubicBezTo>
                    <a:pt x="206629" y="100584"/>
                    <a:pt x="206629" y="98552"/>
                    <a:pt x="206629" y="98552"/>
                  </a:cubicBezTo>
                  <a:cubicBezTo>
                    <a:pt x="194056" y="100584"/>
                    <a:pt x="177419" y="110871"/>
                    <a:pt x="167005" y="106807"/>
                  </a:cubicBezTo>
                  <a:cubicBezTo>
                    <a:pt x="118999" y="88265"/>
                    <a:pt x="75184" y="65659"/>
                    <a:pt x="29210" y="45212"/>
                  </a:cubicBezTo>
                  <a:cubicBezTo>
                    <a:pt x="0" y="34925"/>
                    <a:pt x="12573" y="16383"/>
                    <a:pt x="16637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316" name="Group 316"/>
          <p:cNvGrpSpPr/>
          <p:nvPr/>
        </p:nvGrpSpPr>
        <p:grpSpPr>
          <a:xfrm>
            <a:off x="14368320" y="2055240"/>
            <a:ext cx="62100" cy="62100"/>
            <a:chOff x="0" y="0"/>
            <a:chExt cx="82800" cy="82800"/>
          </a:xfrm>
        </p:grpSpPr>
        <p:sp>
          <p:nvSpPr>
            <p:cNvPr id="317" name="Freeform 317"/>
            <p:cNvSpPr/>
            <p:nvPr/>
          </p:nvSpPr>
          <p:spPr>
            <a:xfrm>
              <a:off x="0" y="0"/>
              <a:ext cx="82804" cy="82804"/>
            </a:xfrm>
            <a:custGeom>
              <a:avLst/>
              <a:gdLst/>
              <a:ahLst/>
              <a:cxnLst/>
              <a:rect l="l" t="t" r="r" b="b"/>
              <a:pathLst>
                <a:path w="82804" h="82804">
                  <a:moveTo>
                    <a:pt x="56515" y="0"/>
                  </a:moveTo>
                  <a:cubicBezTo>
                    <a:pt x="62611" y="10160"/>
                    <a:pt x="78740" y="24257"/>
                    <a:pt x="80772" y="40386"/>
                  </a:cubicBezTo>
                  <a:cubicBezTo>
                    <a:pt x="82804" y="64643"/>
                    <a:pt x="64643" y="82804"/>
                    <a:pt x="40386" y="76708"/>
                  </a:cubicBezTo>
                  <a:cubicBezTo>
                    <a:pt x="26289" y="74676"/>
                    <a:pt x="8128" y="54483"/>
                    <a:pt x="4064" y="38354"/>
                  </a:cubicBezTo>
                  <a:cubicBezTo>
                    <a:pt x="0" y="14097"/>
                    <a:pt x="18161" y="2032"/>
                    <a:pt x="56515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318" name="Group 318"/>
          <p:cNvGrpSpPr/>
          <p:nvPr/>
        </p:nvGrpSpPr>
        <p:grpSpPr>
          <a:xfrm>
            <a:off x="14344560" y="2119500"/>
            <a:ext cx="54540" cy="42660"/>
            <a:chOff x="0" y="0"/>
            <a:chExt cx="72720" cy="56880"/>
          </a:xfrm>
        </p:grpSpPr>
        <p:sp>
          <p:nvSpPr>
            <p:cNvPr id="319" name="Freeform 319"/>
            <p:cNvSpPr/>
            <p:nvPr/>
          </p:nvSpPr>
          <p:spPr>
            <a:xfrm>
              <a:off x="0" y="0"/>
              <a:ext cx="72771" cy="56896"/>
            </a:xfrm>
            <a:custGeom>
              <a:avLst/>
              <a:gdLst/>
              <a:ahLst/>
              <a:cxnLst/>
              <a:rect l="l" t="t" r="r" b="b"/>
              <a:pathLst>
                <a:path w="72771" h="56896">
                  <a:moveTo>
                    <a:pt x="72771" y="28448"/>
                  </a:moveTo>
                  <a:cubicBezTo>
                    <a:pt x="50546" y="42672"/>
                    <a:pt x="38354" y="56896"/>
                    <a:pt x="26289" y="56896"/>
                  </a:cubicBezTo>
                  <a:cubicBezTo>
                    <a:pt x="16129" y="54864"/>
                    <a:pt x="0" y="38608"/>
                    <a:pt x="0" y="30480"/>
                  </a:cubicBezTo>
                  <a:cubicBezTo>
                    <a:pt x="0" y="20320"/>
                    <a:pt x="16129" y="2032"/>
                    <a:pt x="24257" y="2032"/>
                  </a:cubicBezTo>
                  <a:cubicBezTo>
                    <a:pt x="36322" y="0"/>
                    <a:pt x="48514" y="14224"/>
                    <a:pt x="72771" y="28448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320" name="Group 320"/>
          <p:cNvGrpSpPr/>
          <p:nvPr/>
        </p:nvGrpSpPr>
        <p:grpSpPr>
          <a:xfrm>
            <a:off x="15906780" y="2055240"/>
            <a:ext cx="57240" cy="45360"/>
            <a:chOff x="0" y="0"/>
            <a:chExt cx="76320" cy="60480"/>
          </a:xfrm>
        </p:grpSpPr>
        <p:sp>
          <p:nvSpPr>
            <p:cNvPr id="321" name="Freeform 321"/>
            <p:cNvSpPr/>
            <p:nvPr/>
          </p:nvSpPr>
          <p:spPr>
            <a:xfrm>
              <a:off x="0" y="0"/>
              <a:ext cx="76327" cy="62611"/>
            </a:xfrm>
            <a:custGeom>
              <a:avLst/>
              <a:gdLst/>
              <a:ahLst/>
              <a:cxnLst/>
              <a:rect l="l" t="t" r="r" b="b"/>
              <a:pathLst>
                <a:path w="76327" h="62611">
                  <a:moveTo>
                    <a:pt x="76327" y="30226"/>
                  </a:moveTo>
                  <a:cubicBezTo>
                    <a:pt x="54229" y="47498"/>
                    <a:pt x="42164" y="62611"/>
                    <a:pt x="32131" y="62611"/>
                  </a:cubicBezTo>
                  <a:cubicBezTo>
                    <a:pt x="20066" y="60452"/>
                    <a:pt x="10033" y="43180"/>
                    <a:pt x="0" y="32385"/>
                  </a:cubicBezTo>
                  <a:cubicBezTo>
                    <a:pt x="10033" y="21590"/>
                    <a:pt x="20066" y="2159"/>
                    <a:pt x="30099" y="2159"/>
                  </a:cubicBezTo>
                  <a:cubicBezTo>
                    <a:pt x="42164" y="0"/>
                    <a:pt x="54229" y="15113"/>
                    <a:pt x="76327" y="30226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322" name="Group 322"/>
          <p:cNvGrpSpPr/>
          <p:nvPr/>
        </p:nvGrpSpPr>
        <p:grpSpPr>
          <a:xfrm>
            <a:off x="15885180" y="2111940"/>
            <a:ext cx="35640" cy="47520"/>
            <a:chOff x="0" y="0"/>
            <a:chExt cx="47520" cy="63360"/>
          </a:xfrm>
        </p:grpSpPr>
        <p:sp>
          <p:nvSpPr>
            <p:cNvPr id="323" name="Freeform 323"/>
            <p:cNvSpPr/>
            <p:nvPr/>
          </p:nvSpPr>
          <p:spPr>
            <a:xfrm>
              <a:off x="0" y="0"/>
              <a:ext cx="47498" cy="63373"/>
            </a:xfrm>
            <a:custGeom>
              <a:avLst/>
              <a:gdLst/>
              <a:ahLst/>
              <a:cxnLst/>
              <a:rect l="l" t="t" r="r" b="b"/>
              <a:pathLst>
                <a:path w="47498" h="63373">
                  <a:moveTo>
                    <a:pt x="24765" y="63373"/>
                  </a:moveTo>
                  <a:cubicBezTo>
                    <a:pt x="12446" y="44323"/>
                    <a:pt x="0" y="33782"/>
                    <a:pt x="0" y="25400"/>
                  </a:cubicBezTo>
                  <a:cubicBezTo>
                    <a:pt x="2032" y="16891"/>
                    <a:pt x="14478" y="4191"/>
                    <a:pt x="24765" y="2159"/>
                  </a:cubicBezTo>
                  <a:cubicBezTo>
                    <a:pt x="30988" y="0"/>
                    <a:pt x="47498" y="16891"/>
                    <a:pt x="47498" y="25400"/>
                  </a:cubicBezTo>
                  <a:cubicBezTo>
                    <a:pt x="47498" y="35941"/>
                    <a:pt x="35052" y="44450"/>
                    <a:pt x="24765" y="63373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324" name="Group 324"/>
          <p:cNvGrpSpPr/>
          <p:nvPr/>
        </p:nvGrpSpPr>
        <p:grpSpPr>
          <a:xfrm>
            <a:off x="12877920" y="3717360"/>
            <a:ext cx="145260" cy="97740"/>
            <a:chOff x="0" y="0"/>
            <a:chExt cx="193680" cy="130320"/>
          </a:xfrm>
        </p:grpSpPr>
        <p:sp>
          <p:nvSpPr>
            <p:cNvPr id="325" name="Freeform 325"/>
            <p:cNvSpPr/>
            <p:nvPr/>
          </p:nvSpPr>
          <p:spPr>
            <a:xfrm>
              <a:off x="0" y="0"/>
              <a:ext cx="193675" cy="130302"/>
            </a:xfrm>
            <a:custGeom>
              <a:avLst/>
              <a:gdLst/>
              <a:ahLst/>
              <a:cxnLst/>
              <a:rect l="l" t="t" r="r" b="b"/>
              <a:pathLst>
                <a:path w="193675" h="130302">
                  <a:moveTo>
                    <a:pt x="0" y="12192"/>
                  </a:moveTo>
                  <a:cubicBezTo>
                    <a:pt x="12319" y="10160"/>
                    <a:pt x="28829" y="0"/>
                    <a:pt x="37084" y="4064"/>
                  </a:cubicBezTo>
                  <a:cubicBezTo>
                    <a:pt x="88646" y="30480"/>
                    <a:pt x="138049" y="61087"/>
                    <a:pt x="193675" y="91567"/>
                  </a:cubicBezTo>
                  <a:cubicBezTo>
                    <a:pt x="185420" y="105791"/>
                    <a:pt x="179197" y="115951"/>
                    <a:pt x="171069" y="130302"/>
                  </a:cubicBezTo>
                  <a:cubicBezTo>
                    <a:pt x="115443" y="97790"/>
                    <a:pt x="63881" y="69215"/>
                    <a:pt x="12319" y="38735"/>
                  </a:cubicBezTo>
                  <a:cubicBezTo>
                    <a:pt x="6223" y="34671"/>
                    <a:pt x="4064" y="20320"/>
                    <a:pt x="2032" y="12192"/>
                  </a:cubicBezTo>
                  <a:cubicBezTo>
                    <a:pt x="2032" y="12192"/>
                    <a:pt x="0" y="12192"/>
                    <a:pt x="0" y="12192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326" name="Group 326"/>
          <p:cNvGrpSpPr/>
          <p:nvPr/>
        </p:nvGrpSpPr>
        <p:grpSpPr>
          <a:xfrm>
            <a:off x="12620880" y="3729240"/>
            <a:ext cx="157140" cy="69120"/>
            <a:chOff x="0" y="0"/>
            <a:chExt cx="209520" cy="92160"/>
          </a:xfrm>
        </p:grpSpPr>
        <p:sp>
          <p:nvSpPr>
            <p:cNvPr id="327" name="Freeform 327"/>
            <p:cNvSpPr/>
            <p:nvPr/>
          </p:nvSpPr>
          <p:spPr>
            <a:xfrm>
              <a:off x="0" y="0"/>
              <a:ext cx="211582" cy="92202"/>
            </a:xfrm>
            <a:custGeom>
              <a:avLst/>
              <a:gdLst/>
              <a:ahLst/>
              <a:cxnLst/>
              <a:rect l="l" t="t" r="r" b="b"/>
              <a:pathLst>
                <a:path w="211582" h="92202">
                  <a:moveTo>
                    <a:pt x="209550" y="12319"/>
                  </a:moveTo>
                  <a:cubicBezTo>
                    <a:pt x="203327" y="24638"/>
                    <a:pt x="201168" y="41021"/>
                    <a:pt x="192786" y="43053"/>
                  </a:cubicBezTo>
                  <a:cubicBezTo>
                    <a:pt x="134112" y="61468"/>
                    <a:pt x="75438" y="75819"/>
                    <a:pt x="12573" y="92202"/>
                  </a:cubicBezTo>
                  <a:cubicBezTo>
                    <a:pt x="8382" y="77851"/>
                    <a:pt x="4191" y="65532"/>
                    <a:pt x="0" y="49149"/>
                  </a:cubicBezTo>
                  <a:cubicBezTo>
                    <a:pt x="62865" y="32766"/>
                    <a:pt x="121539" y="16383"/>
                    <a:pt x="182245" y="2032"/>
                  </a:cubicBezTo>
                  <a:cubicBezTo>
                    <a:pt x="190627" y="0"/>
                    <a:pt x="201041" y="10287"/>
                    <a:pt x="211582" y="14351"/>
                  </a:cubicBezTo>
                  <a:cubicBezTo>
                    <a:pt x="211582" y="14351"/>
                    <a:pt x="209550" y="12319"/>
                    <a:pt x="209550" y="12319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AD1789D-FB49-8BD3-F07B-62C9FE313855}"/>
              </a:ext>
            </a:extLst>
          </p:cNvPr>
          <p:cNvGrpSpPr/>
          <p:nvPr/>
        </p:nvGrpSpPr>
        <p:grpSpPr>
          <a:xfrm>
            <a:off x="0" y="8344080"/>
            <a:ext cx="18288180" cy="1942920"/>
            <a:chOff x="0" y="0"/>
            <a:chExt cx="24384240" cy="25905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509E6A9-03BD-06ED-85EE-E7B65D0CCEA7}"/>
                </a:ext>
              </a:extLst>
            </p:cNvPr>
            <p:cNvSpPr/>
            <p:nvPr/>
          </p:nvSpPr>
          <p:spPr>
            <a:xfrm>
              <a:off x="0" y="0"/>
              <a:ext cx="24384254" cy="2590546"/>
            </a:xfrm>
            <a:custGeom>
              <a:avLst/>
              <a:gdLst/>
              <a:ahLst/>
              <a:cxnLst/>
              <a:rect l="l" t="t" r="r" b="b"/>
              <a:pathLst>
                <a:path w="24384254" h="2590546">
                  <a:moveTo>
                    <a:pt x="16474060" y="1299972"/>
                  </a:moveTo>
                  <a:cubicBezTo>
                    <a:pt x="0" y="1299972"/>
                    <a:pt x="0" y="1299972"/>
                    <a:pt x="0" y="1299972"/>
                  </a:cubicBezTo>
                  <a:cubicBezTo>
                    <a:pt x="0" y="2590546"/>
                    <a:pt x="0" y="2590546"/>
                    <a:pt x="0" y="2590546"/>
                  </a:cubicBezTo>
                  <a:cubicBezTo>
                    <a:pt x="24384254" y="2590546"/>
                    <a:pt x="24384254" y="2590546"/>
                    <a:pt x="24384254" y="2590546"/>
                  </a:cubicBezTo>
                  <a:cubicBezTo>
                    <a:pt x="24384254" y="0"/>
                    <a:pt x="24384254" y="0"/>
                    <a:pt x="24384254" y="0"/>
                  </a:cubicBezTo>
                  <a:cubicBezTo>
                    <a:pt x="18613501" y="0"/>
                    <a:pt x="18613501" y="0"/>
                    <a:pt x="18613501" y="0"/>
                  </a:cubicBezTo>
                  <a:cubicBezTo>
                    <a:pt x="17965928" y="0"/>
                    <a:pt x="17337532" y="318008"/>
                    <a:pt x="16823310" y="897763"/>
                  </a:cubicBezTo>
                  <a:lnTo>
                    <a:pt x="16474187" y="1299845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0D974697-FE5B-D277-E538-68B05D8EEAD0}"/>
              </a:ext>
            </a:extLst>
          </p:cNvPr>
          <p:cNvGrpSpPr/>
          <p:nvPr/>
        </p:nvGrpSpPr>
        <p:grpSpPr>
          <a:xfrm rot="-10800000">
            <a:off x="5427000" y="0"/>
            <a:ext cx="12861180" cy="1807920"/>
            <a:chOff x="0" y="0"/>
            <a:chExt cx="17148240" cy="2410560"/>
          </a:xfrm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0CE59EC3-9A52-7D06-9B24-75DF3837C794}"/>
                </a:ext>
              </a:extLst>
            </p:cNvPr>
            <p:cNvSpPr/>
            <p:nvPr/>
          </p:nvSpPr>
          <p:spPr>
            <a:xfrm>
              <a:off x="0" y="0"/>
              <a:ext cx="17148175" cy="2410587"/>
            </a:xfrm>
            <a:custGeom>
              <a:avLst/>
              <a:gdLst/>
              <a:ahLst/>
              <a:cxnLst/>
              <a:rect l="l" t="t" r="r" b="b"/>
              <a:pathLst>
                <a:path w="17148175" h="2410587">
                  <a:moveTo>
                    <a:pt x="0" y="2410587"/>
                  </a:moveTo>
                  <a:lnTo>
                    <a:pt x="8574024" y="0"/>
                  </a:lnTo>
                  <a:lnTo>
                    <a:pt x="17148175" y="241058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6" name="Freeform 16">
            <a:extLst>
              <a:ext uri="{FF2B5EF4-FFF2-40B4-BE49-F238E27FC236}">
                <a16:creationId xmlns:a16="http://schemas.microsoft.com/office/drawing/2014/main" id="{DD58370B-8960-88BF-58AD-7CDDF73916FC}"/>
              </a:ext>
            </a:extLst>
          </p:cNvPr>
          <p:cNvSpPr/>
          <p:nvPr/>
        </p:nvSpPr>
        <p:spPr>
          <a:xfrm>
            <a:off x="3505200" y="2095500"/>
            <a:ext cx="784620" cy="786780"/>
          </a:xfrm>
          <a:custGeom>
            <a:avLst/>
            <a:gdLst/>
            <a:ahLst/>
            <a:cxnLst/>
            <a:rect l="l" t="t" r="r" b="b"/>
            <a:pathLst>
              <a:path w="784620" h="786780">
                <a:moveTo>
                  <a:pt x="0" y="0"/>
                </a:moveTo>
                <a:lnTo>
                  <a:pt x="784620" y="0"/>
                </a:lnTo>
                <a:lnTo>
                  <a:pt x="784620" y="786780"/>
                </a:lnTo>
                <a:lnTo>
                  <a:pt x="0" y="7867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0FF822DB-CAD7-D938-F18E-F50C784D4575}"/>
              </a:ext>
            </a:extLst>
          </p:cNvPr>
          <p:cNvGrpSpPr/>
          <p:nvPr/>
        </p:nvGrpSpPr>
        <p:grpSpPr>
          <a:xfrm>
            <a:off x="2247000" y="2201340"/>
            <a:ext cx="784620" cy="575640"/>
            <a:chOff x="0" y="0"/>
            <a:chExt cx="1046160" cy="767520"/>
          </a:xfrm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2E27D372-BCAA-7816-D3AC-AE6043C6834F}"/>
                </a:ext>
              </a:extLst>
            </p:cNvPr>
            <p:cNvSpPr/>
            <p:nvPr/>
          </p:nvSpPr>
          <p:spPr>
            <a:xfrm>
              <a:off x="0" y="0"/>
              <a:ext cx="1046099" cy="767461"/>
            </a:xfrm>
            <a:custGeom>
              <a:avLst/>
              <a:gdLst/>
              <a:ahLst/>
              <a:cxnLst/>
              <a:rect l="l" t="t" r="r" b="b"/>
              <a:pathLst>
                <a:path w="1046099" h="767461">
                  <a:moveTo>
                    <a:pt x="637540" y="445643"/>
                  </a:moveTo>
                  <a:lnTo>
                    <a:pt x="1046099" y="767461"/>
                  </a:lnTo>
                  <a:lnTo>
                    <a:pt x="0" y="767461"/>
                  </a:lnTo>
                  <a:lnTo>
                    <a:pt x="410083" y="451993"/>
                  </a:lnTo>
                  <a:lnTo>
                    <a:pt x="520065" y="563880"/>
                  </a:lnTo>
                  <a:close/>
                  <a:moveTo>
                    <a:pt x="1046099" y="41021"/>
                  </a:moveTo>
                  <a:lnTo>
                    <a:pt x="1046099" y="729742"/>
                  </a:lnTo>
                  <a:lnTo>
                    <a:pt x="656209" y="431038"/>
                  </a:lnTo>
                  <a:close/>
                  <a:moveTo>
                    <a:pt x="0" y="37973"/>
                  </a:moveTo>
                  <a:lnTo>
                    <a:pt x="389890" y="427990"/>
                  </a:lnTo>
                  <a:lnTo>
                    <a:pt x="0" y="726694"/>
                  </a:lnTo>
                  <a:close/>
                  <a:moveTo>
                    <a:pt x="0" y="0"/>
                  </a:moveTo>
                  <a:lnTo>
                    <a:pt x="1046099" y="0"/>
                  </a:lnTo>
                  <a:lnTo>
                    <a:pt x="520065" y="523494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9" name="Freeform 19">
            <a:extLst>
              <a:ext uri="{FF2B5EF4-FFF2-40B4-BE49-F238E27FC236}">
                <a16:creationId xmlns:a16="http://schemas.microsoft.com/office/drawing/2014/main" id="{F421216F-602D-E493-7D33-ABF0A6B39CAC}"/>
              </a:ext>
            </a:extLst>
          </p:cNvPr>
          <p:cNvSpPr/>
          <p:nvPr/>
        </p:nvSpPr>
        <p:spPr>
          <a:xfrm>
            <a:off x="3508440" y="6637440"/>
            <a:ext cx="469800" cy="1061640"/>
          </a:xfrm>
          <a:custGeom>
            <a:avLst/>
            <a:gdLst/>
            <a:ahLst/>
            <a:cxnLst/>
            <a:rect l="l" t="t" r="r" b="b"/>
            <a:pathLst>
              <a:path w="469800" h="1061640">
                <a:moveTo>
                  <a:pt x="0" y="0"/>
                </a:moveTo>
                <a:lnTo>
                  <a:pt x="469800" y="0"/>
                </a:lnTo>
                <a:lnTo>
                  <a:pt x="469800" y="1061640"/>
                </a:lnTo>
                <a:lnTo>
                  <a:pt x="0" y="10616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4A6CC03C-F519-3E26-0899-3E41AD8F7043}"/>
              </a:ext>
            </a:extLst>
          </p:cNvPr>
          <p:cNvSpPr/>
          <p:nvPr/>
        </p:nvSpPr>
        <p:spPr>
          <a:xfrm>
            <a:off x="8497641" y="5329431"/>
            <a:ext cx="772458" cy="772458"/>
          </a:xfrm>
          <a:custGeom>
            <a:avLst/>
            <a:gdLst/>
            <a:ahLst/>
            <a:cxnLst/>
            <a:rect l="l" t="t" r="r" b="b"/>
            <a:pathLst>
              <a:path w="772458" h="772458">
                <a:moveTo>
                  <a:pt x="0" y="0"/>
                </a:moveTo>
                <a:lnTo>
                  <a:pt x="772458" y="0"/>
                </a:lnTo>
                <a:lnTo>
                  <a:pt x="772458" y="772458"/>
                </a:lnTo>
                <a:lnTo>
                  <a:pt x="0" y="7724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id="{7026ED03-6678-B609-8701-696604C4676E}"/>
              </a:ext>
            </a:extLst>
          </p:cNvPr>
          <p:cNvSpPr/>
          <p:nvPr/>
        </p:nvSpPr>
        <p:spPr>
          <a:xfrm>
            <a:off x="2237820" y="6819960"/>
            <a:ext cx="696600" cy="696600"/>
          </a:xfrm>
          <a:custGeom>
            <a:avLst/>
            <a:gdLst/>
            <a:ahLst/>
            <a:cxnLst/>
            <a:rect l="l" t="t" r="r" b="b"/>
            <a:pathLst>
              <a:path w="696600" h="696600">
                <a:moveTo>
                  <a:pt x="0" y="0"/>
                </a:moveTo>
                <a:lnTo>
                  <a:pt x="696600" y="0"/>
                </a:lnTo>
                <a:lnTo>
                  <a:pt x="696600" y="696600"/>
                </a:lnTo>
                <a:lnTo>
                  <a:pt x="0" y="6966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22">
            <a:extLst>
              <a:ext uri="{FF2B5EF4-FFF2-40B4-BE49-F238E27FC236}">
                <a16:creationId xmlns:a16="http://schemas.microsoft.com/office/drawing/2014/main" id="{32728851-53CC-C198-1ED0-F453B16F7439}"/>
              </a:ext>
            </a:extLst>
          </p:cNvPr>
          <p:cNvSpPr/>
          <p:nvPr/>
        </p:nvSpPr>
        <p:spPr>
          <a:xfrm>
            <a:off x="5955180" y="5320920"/>
            <a:ext cx="691200" cy="679860"/>
          </a:xfrm>
          <a:custGeom>
            <a:avLst/>
            <a:gdLst/>
            <a:ahLst/>
            <a:cxnLst/>
            <a:rect l="l" t="t" r="r" b="b"/>
            <a:pathLst>
              <a:path w="691200" h="679860">
                <a:moveTo>
                  <a:pt x="0" y="0"/>
                </a:moveTo>
                <a:lnTo>
                  <a:pt x="691200" y="0"/>
                </a:lnTo>
                <a:lnTo>
                  <a:pt x="691200" y="679860"/>
                </a:lnTo>
                <a:lnTo>
                  <a:pt x="0" y="6798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2E881DE6-005F-15F5-ADE7-8E5AEF78C19F}"/>
              </a:ext>
            </a:extLst>
          </p:cNvPr>
          <p:cNvSpPr/>
          <p:nvPr/>
        </p:nvSpPr>
        <p:spPr>
          <a:xfrm>
            <a:off x="10931820" y="5258280"/>
            <a:ext cx="696600" cy="694440"/>
          </a:xfrm>
          <a:custGeom>
            <a:avLst/>
            <a:gdLst/>
            <a:ahLst/>
            <a:cxnLst/>
            <a:rect l="l" t="t" r="r" b="b"/>
            <a:pathLst>
              <a:path w="696600" h="694440">
                <a:moveTo>
                  <a:pt x="0" y="0"/>
                </a:moveTo>
                <a:lnTo>
                  <a:pt x="696600" y="0"/>
                </a:lnTo>
                <a:lnTo>
                  <a:pt x="696600" y="694440"/>
                </a:lnTo>
                <a:lnTo>
                  <a:pt x="0" y="6944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24">
            <a:extLst>
              <a:ext uri="{FF2B5EF4-FFF2-40B4-BE49-F238E27FC236}">
                <a16:creationId xmlns:a16="http://schemas.microsoft.com/office/drawing/2014/main" id="{01B03565-7612-83D3-BECC-81F7F8F69C1E}"/>
              </a:ext>
            </a:extLst>
          </p:cNvPr>
          <p:cNvGrpSpPr/>
          <p:nvPr/>
        </p:nvGrpSpPr>
        <p:grpSpPr>
          <a:xfrm>
            <a:off x="4763400" y="2135460"/>
            <a:ext cx="707400" cy="707400"/>
            <a:chOff x="0" y="0"/>
            <a:chExt cx="943200" cy="943200"/>
          </a:xfrm>
        </p:grpSpPr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5DCB31C5-CAE4-A990-2F3C-7FA60B4AA00B}"/>
                </a:ext>
              </a:extLst>
            </p:cNvPr>
            <p:cNvSpPr/>
            <p:nvPr/>
          </p:nvSpPr>
          <p:spPr>
            <a:xfrm>
              <a:off x="0" y="0"/>
              <a:ext cx="943229" cy="943229"/>
            </a:xfrm>
            <a:custGeom>
              <a:avLst/>
              <a:gdLst/>
              <a:ahLst/>
              <a:cxnLst/>
              <a:rect l="l" t="t" r="r" b="b"/>
              <a:pathLst>
                <a:path w="943229" h="943229">
                  <a:moveTo>
                    <a:pt x="116967" y="598424"/>
                  </a:moveTo>
                  <a:lnTo>
                    <a:pt x="253238" y="598424"/>
                  </a:lnTo>
                  <a:lnTo>
                    <a:pt x="253238" y="849884"/>
                  </a:lnTo>
                  <a:lnTo>
                    <a:pt x="116967" y="849884"/>
                  </a:lnTo>
                  <a:close/>
                  <a:moveTo>
                    <a:pt x="326644" y="745109"/>
                  </a:moveTo>
                  <a:lnTo>
                    <a:pt x="462915" y="745109"/>
                  </a:lnTo>
                  <a:lnTo>
                    <a:pt x="462915" y="849884"/>
                  </a:lnTo>
                  <a:lnTo>
                    <a:pt x="326644" y="849884"/>
                  </a:lnTo>
                  <a:close/>
                  <a:moveTo>
                    <a:pt x="536321" y="745109"/>
                  </a:moveTo>
                  <a:lnTo>
                    <a:pt x="672465" y="745109"/>
                  </a:lnTo>
                  <a:lnTo>
                    <a:pt x="672465" y="849884"/>
                  </a:lnTo>
                  <a:lnTo>
                    <a:pt x="536194" y="849884"/>
                  </a:lnTo>
                  <a:close/>
                  <a:moveTo>
                    <a:pt x="745871" y="745109"/>
                  </a:moveTo>
                  <a:lnTo>
                    <a:pt x="882142" y="745109"/>
                  </a:lnTo>
                  <a:lnTo>
                    <a:pt x="882142" y="849884"/>
                  </a:lnTo>
                  <a:lnTo>
                    <a:pt x="745871" y="849884"/>
                  </a:lnTo>
                  <a:close/>
                  <a:moveTo>
                    <a:pt x="675894" y="65405"/>
                  </a:moveTo>
                  <a:lnTo>
                    <a:pt x="838581" y="72009"/>
                  </a:lnTo>
                  <a:lnTo>
                    <a:pt x="763016" y="216154"/>
                  </a:lnTo>
                  <a:lnTo>
                    <a:pt x="741299" y="178435"/>
                  </a:lnTo>
                  <a:lnTo>
                    <a:pt x="157607" y="515366"/>
                  </a:lnTo>
                  <a:lnTo>
                    <a:pt x="114173" y="440055"/>
                  </a:lnTo>
                  <a:lnTo>
                    <a:pt x="697738" y="103124"/>
                  </a:lnTo>
                  <a:close/>
                  <a:moveTo>
                    <a:pt x="0" y="0"/>
                  </a:moveTo>
                  <a:lnTo>
                    <a:pt x="52451" y="0"/>
                  </a:lnTo>
                  <a:lnTo>
                    <a:pt x="52451" y="890778"/>
                  </a:lnTo>
                  <a:lnTo>
                    <a:pt x="943229" y="890778"/>
                  </a:lnTo>
                  <a:lnTo>
                    <a:pt x="943229" y="943229"/>
                  </a:lnTo>
                  <a:lnTo>
                    <a:pt x="52451" y="943229"/>
                  </a:lnTo>
                  <a:lnTo>
                    <a:pt x="0" y="943229"/>
                  </a:lnTo>
                  <a:lnTo>
                    <a:pt x="0" y="890778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6" name="Group 26">
            <a:extLst>
              <a:ext uri="{FF2B5EF4-FFF2-40B4-BE49-F238E27FC236}">
                <a16:creationId xmlns:a16="http://schemas.microsoft.com/office/drawing/2014/main" id="{D2C32B38-DE27-D488-BBD8-DD849D64B9AE}"/>
              </a:ext>
            </a:extLst>
          </p:cNvPr>
          <p:cNvGrpSpPr/>
          <p:nvPr/>
        </p:nvGrpSpPr>
        <p:grpSpPr>
          <a:xfrm rot="5400000">
            <a:off x="5943300" y="2135460"/>
            <a:ext cx="708480" cy="707400"/>
            <a:chOff x="0" y="0"/>
            <a:chExt cx="944640" cy="943200"/>
          </a:xfrm>
        </p:grpSpPr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09A73A9B-866B-D814-F5DF-5C9483A1929E}"/>
                </a:ext>
              </a:extLst>
            </p:cNvPr>
            <p:cNvSpPr/>
            <p:nvPr/>
          </p:nvSpPr>
          <p:spPr>
            <a:xfrm>
              <a:off x="0" y="0"/>
              <a:ext cx="944626" cy="943229"/>
            </a:xfrm>
            <a:custGeom>
              <a:avLst/>
              <a:gdLst/>
              <a:ahLst/>
              <a:cxnLst/>
              <a:rect l="l" t="t" r="r" b="b"/>
              <a:pathLst>
                <a:path w="944626" h="943229">
                  <a:moveTo>
                    <a:pt x="598551" y="197358"/>
                  </a:moveTo>
                  <a:lnTo>
                    <a:pt x="598551" y="61087"/>
                  </a:lnTo>
                  <a:lnTo>
                    <a:pt x="850011" y="61087"/>
                  </a:lnTo>
                  <a:lnTo>
                    <a:pt x="850011" y="197358"/>
                  </a:lnTo>
                  <a:close/>
                  <a:moveTo>
                    <a:pt x="493649" y="406908"/>
                  </a:moveTo>
                  <a:lnTo>
                    <a:pt x="493649" y="270764"/>
                  </a:lnTo>
                  <a:lnTo>
                    <a:pt x="850011" y="270764"/>
                  </a:lnTo>
                  <a:lnTo>
                    <a:pt x="850011" y="406908"/>
                  </a:lnTo>
                  <a:close/>
                  <a:moveTo>
                    <a:pt x="388874" y="616585"/>
                  </a:moveTo>
                  <a:lnTo>
                    <a:pt x="388874" y="480314"/>
                  </a:lnTo>
                  <a:lnTo>
                    <a:pt x="850011" y="480314"/>
                  </a:lnTo>
                  <a:lnTo>
                    <a:pt x="850011" y="616585"/>
                  </a:lnTo>
                  <a:close/>
                  <a:moveTo>
                    <a:pt x="283972" y="826262"/>
                  </a:moveTo>
                  <a:lnTo>
                    <a:pt x="283972" y="689991"/>
                  </a:lnTo>
                  <a:lnTo>
                    <a:pt x="850011" y="689991"/>
                  </a:lnTo>
                  <a:lnTo>
                    <a:pt x="850011" y="826262"/>
                  </a:lnTo>
                  <a:close/>
                  <a:moveTo>
                    <a:pt x="3175" y="771779"/>
                  </a:moveTo>
                  <a:lnTo>
                    <a:pt x="340106" y="188214"/>
                  </a:lnTo>
                  <a:lnTo>
                    <a:pt x="302387" y="166497"/>
                  </a:lnTo>
                  <a:lnTo>
                    <a:pt x="446659" y="90805"/>
                  </a:lnTo>
                  <a:lnTo>
                    <a:pt x="453263" y="253492"/>
                  </a:lnTo>
                  <a:lnTo>
                    <a:pt x="415544" y="231775"/>
                  </a:lnTo>
                  <a:lnTo>
                    <a:pt x="78486" y="815213"/>
                  </a:lnTo>
                  <a:close/>
                  <a:moveTo>
                    <a:pt x="0" y="943229"/>
                  </a:moveTo>
                  <a:lnTo>
                    <a:pt x="0" y="890778"/>
                  </a:lnTo>
                  <a:lnTo>
                    <a:pt x="892175" y="890778"/>
                  </a:lnTo>
                  <a:lnTo>
                    <a:pt x="892175" y="0"/>
                  </a:lnTo>
                  <a:lnTo>
                    <a:pt x="944626" y="0"/>
                  </a:lnTo>
                  <a:lnTo>
                    <a:pt x="944626" y="943229"/>
                  </a:lnTo>
                  <a:lnTo>
                    <a:pt x="943356" y="943229"/>
                  </a:lnTo>
                  <a:lnTo>
                    <a:pt x="892175" y="943229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18" name="Freeform 28">
            <a:extLst>
              <a:ext uri="{FF2B5EF4-FFF2-40B4-BE49-F238E27FC236}">
                <a16:creationId xmlns:a16="http://schemas.microsoft.com/office/drawing/2014/main" id="{A9767ACC-3922-457E-F63D-6209CCA8EF69}"/>
              </a:ext>
            </a:extLst>
          </p:cNvPr>
          <p:cNvSpPr/>
          <p:nvPr/>
        </p:nvSpPr>
        <p:spPr>
          <a:xfrm>
            <a:off x="4551720" y="6785400"/>
            <a:ext cx="769500" cy="765180"/>
          </a:xfrm>
          <a:custGeom>
            <a:avLst/>
            <a:gdLst/>
            <a:ahLst/>
            <a:cxnLst/>
            <a:rect l="l" t="t" r="r" b="b"/>
            <a:pathLst>
              <a:path w="769500" h="765180">
                <a:moveTo>
                  <a:pt x="0" y="0"/>
                </a:moveTo>
                <a:lnTo>
                  <a:pt x="769500" y="0"/>
                </a:lnTo>
                <a:lnTo>
                  <a:pt x="769500" y="765180"/>
                </a:lnTo>
                <a:lnTo>
                  <a:pt x="0" y="76518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9">
            <a:extLst>
              <a:ext uri="{FF2B5EF4-FFF2-40B4-BE49-F238E27FC236}">
                <a16:creationId xmlns:a16="http://schemas.microsoft.com/office/drawing/2014/main" id="{3B5FA3D7-9BD4-0AA4-BF8F-B2F1D4F7E510}"/>
              </a:ext>
            </a:extLst>
          </p:cNvPr>
          <p:cNvSpPr/>
          <p:nvPr/>
        </p:nvSpPr>
        <p:spPr>
          <a:xfrm>
            <a:off x="7124010" y="2063370"/>
            <a:ext cx="851580" cy="851040"/>
          </a:xfrm>
          <a:custGeom>
            <a:avLst/>
            <a:gdLst/>
            <a:ahLst/>
            <a:cxnLst/>
            <a:rect l="l" t="t" r="r" b="b"/>
            <a:pathLst>
              <a:path w="851580" h="851040">
                <a:moveTo>
                  <a:pt x="0" y="0"/>
                </a:moveTo>
                <a:lnTo>
                  <a:pt x="851580" y="0"/>
                </a:lnTo>
                <a:lnTo>
                  <a:pt x="851580" y="851040"/>
                </a:lnTo>
                <a:lnTo>
                  <a:pt x="0" y="85104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30">
            <a:extLst>
              <a:ext uri="{FF2B5EF4-FFF2-40B4-BE49-F238E27FC236}">
                <a16:creationId xmlns:a16="http://schemas.microsoft.com/office/drawing/2014/main" id="{D80631F1-B5F2-C3B4-7826-75D27C505CF2}"/>
              </a:ext>
            </a:extLst>
          </p:cNvPr>
          <p:cNvSpPr/>
          <p:nvPr/>
        </p:nvSpPr>
        <p:spPr>
          <a:xfrm>
            <a:off x="8449440" y="1993980"/>
            <a:ext cx="710100" cy="990360"/>
          </a:xfrm>
          <a:custGeom>
            <a:avLst/>
            <a:gdLst/>
            <a:ahLst/>
            <a:cxnLst/>
            <a:rect l="l" t="t" r="r" b="b"/>
            <a:pathLst>
              <a:path w="710100" h="990360">
                <a:moveTo>
                  <a:pt x="0" y="0"/>
                </a:moveTo>
                <a:lnTo>
                  <a:pt x="710100" y="0"/>
                </a:lnTo>
                <a:lnTo>
                  <a:pt x="710100" y="990360"/>
                </a:lnTo>
                <a:lnTo>
                  <a:pt x="0" y="99036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31">
            <a:extLst>
              <a:ext uri="{FF2B5EF4-FFF2-40B4-BE49-F238E27FC236}">
                <a16:creationId xmlns:a16="http://schemas.microsoft.com/office/drawing/2014/main" id="{AB8AE8D4-9E4B-7722-4AFB-9890AEFA7104}"/>
              </a:ext>
            </a:extLst>
          </p:cNvPr>
          <p:cNvGrpSpPr/>
          <p:nvPr/>
        </p:nvGrpSpPr>
        <p:grpSpPr>
          <a:xfrm>
            <a:off x="5895240" y="6758400"/>
            <a:ext cx="578880" cy="819720"/>
            <a:chOff x="0" y="0"/>
            <a:chExt cx="771840" cy="1092960"/>
          </a:xfrm>
        </p:grpSpPr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ACD04568-395D-8032-23DA-BE6A5CE589A1}"/>
                </a:ext>
              </a:extLst>
            </p:cNvPr>
            <p:cNvSpPr/>
            <p:nvPr/>
          </p:nvSpPr>
          <p:spPr>
            <a:xfrm>
              <a:off x="0" y="0"/>
              <a:ext cx="771779" cy="1092962"/>
            </a:xfrm>
            <a:custGeom>
              <a:avLst/>
              <a:gdLst/>
              <a:ahLst/>
              <a:cxnLst/>
              <a:rect l="l" t="t" r="r" b="b"/>
              <a:pathLst>
                <a:path w="771779" h="1092962">
                  <a:moveTo>
                    <a:pt x="531749" y="5715"/>
                  </a:moveTo>
                  <a:lnTo>
                    <a:pt x="768096" y="5715"/>
                  </a:lnTo>
                  <a:lnTo>
                    <a:pt x="531749" y="5715"/>
                  </a:lnTo>
                  <a:close/>
                  <a:moveTo>
                    <a:pt x="0" y="5715"/>
                  </a:moveTo>
                  <a:lnTo>
                    <a:pt x="446024" y="5715"/>
                  </a:lnTo>
                  <a:lnTo>
                    <a:pt x="446024" y="336042"/>
                  </a:lnTo>
                  <a:lnTo>
                    <a:pt x="768096" y="336042"/>
                  </a:lnTo>
                  <a:lnTo>
                    <a:pt x="768096" y="1092962"/>
                  </a:lnTo>
                  <a:lnTo>
                    <a:pt x="0" y="1092962"/>
                  </a:lnTo>
                  <a:close/>
                  <a:moveTo>
                    <a:pt x="484505" y="0"/>
                  </a:moveTo>
                  <a:lnTo>
                    <a:pt x="771779" y="299847"/>
                  </a:lnTo>
                  <a:lnTo>
                    <a:pt x="484505" y="299847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23" name="Freeform 33">
            <a:extLst>
              <a:ext uri="{FF2B5EF4-FFF2-40B4-BE49-F238E27FC236}">
                <a16:creationId xmlns:a16="http://schemas.microsoft.com/office/drawing/2014/main" id="{C1859335-5BAD-EDFD-8B8F-A4A8B0CDBC0B}"/>
              </a:ext>
            </a:extLst>
          </p:cNvPr>
          <p:cNvSpPr/>
          <p:nvPr/>
        </p:nvSpPr>
        <p:spPr>
          <a:xfrm>
            <a:off x="3465826" y="5213467"/>
            <a:ext cx="977308" cy="893686"/>
          </a:xfrm>
          <a:custGeom>
            <a:avLst/>
            <a:gdLst/>
            <a:ahLst/>
            <a:cxnLst/>
            <a:rect l="l" t="t" r="r" b="b"/>
            <a:pathLst>
              <a:path w="977308" h="893686">
                <a:moveTo>
                  <a:pt x="0" y="0"/>
                </a:moveTo>
                <a:lnTo>
                  <a:pt x="977308" y="0"/>
                </a:lnTo>
                <a:lnTo>
                  <a:pt x="977308" y="893686"/>
                </a:lnTo>
                <a:lnTo>
                  <a:pt x="0" y="89368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34">
            <a:extLst>
              <a:ext uri="{FF2B5EF4-FFF2-40B4-BE49-F238E27FC236}">
                <a16:creationId xmlns:a16="http://schemas.microsoft.com/office/drawing/2014/main" id="{3C698B87-BE00-62B7-88DB-617A7B3DC540}"/>
              </a:ext>
            </a:extLst>
          </p:cNvPr>
          <p:cNvGrpSpPr/>
          <p:nvPr/>
        </p:nvGrpSpPr>
        <p:grpSpPr>
          <a:xfrm>
            <a:off x="901860" y="6777300"/>
            <a:ext cx="761940" cy="761940"/>
            <a:chOff x="0" y="0"/>
            <a:chExt cx="1015920" cy="1015920"/>
          </a:xfrm>
        </p:grpSpPr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7B725DFB-7A6A-93A8-CAC9-0AE4FE8AD3FE}"/>
                </a:ext>
              </a:extLst>
            </p:cNvPr>
            <p:cNvSpPr/>
            <p:nvPr/>
          </p:nvSpPr>
          <p:spPr>
            <a:xfrm>
              <a:off x="0" y="0"/>
              <a:ext cx="1015873" cy="1015873"/>
            </a:xfrm>
            <a:custGeom>
              <a:avLst/>
              <a:gdLst/>
              <a:ahLst/>
              <a:cxnLst/>
              <a:rect l="l" t="t" r="r" b="b"/>
              <a:pathLst>
                <a:path w="1015873" h="1015873">
                  <a:moveTo>
                    <a:pt x="130302" y="119380"/>
                  </a:moveTo>
                  <a:lnTo>
                    <a:pt x="130302" y="120904"/>
                  </a:lnTo>
                  <a:lnTo>
                    <a:pt x="120777" y="120904"/>
                  </a:lnTo>
                  <a:lnTo>
                    <a:pt x="120777" y="895096"/>
                  </a:lnTo>
                  <a:lnTo>
                    <a:pt x="479425" y="895096"/>
                  </a:lnTo>
                  <a:cubicBezTo>
                    <a:pt x="397256" y="762127"/>
                    <a:pt x="312801" y="539877"/>
                    <a:pt x="136779" y="524510"/>
                  </a:cubicBezTo>
                  <a:lnTo>
                    <a:pt x="188214" y="371602"/>
                  </a:lnTo>
                  <a:cubicBezTo>
                    <a:pt x="355219" y="426339"/>
                    <a:pt x="400939" y="486283"/>
                    <a:pt x="484378" y="603250"/>
                  </a:cubicBezTo>
                  <a:cubicBezTo>
                    <a:pt x="561086" y="432562"/>
                    <a:pt x="604266" y="341376"/>
                    <a:pt x="700278" y="187071"/>
                  </a:cubicBezTo>
                  <a:lnTo>
                    <a:pt x="868807" y="187071"/>
                  </a:lnTo>
                  <a:cubicBezTo>
                    <a:pt x="731012" y="382651"/>
                    <a:pt x="598170" y="662813"/>
                    <a:pt x="494919" y="895096"/>
                  </a:cubicBezTo>
                  <a:lnTo>
                    <a:pt x="895096" y="895096"/>
                  </a:lnTo>
                  <a:lnTo>
                    <a:pt x="895096" y="187071"/>
                  </a:lnTo>
                  <a:lnTo>
                    <a:pt x="896239" y="187071"/>
                  </a:lnTo>
                  <a:lnTo>
                    <a:pt x="896239" y="119380"/>
                  </a:lnTo>
                  <a:close/>
                  <a:moveTo>
                    <a:pt x="0" y="0"/>
                  </a:moveTo>
                  <a:lnTo>
                    <a:pt x="1015873" y="0"/>
                  </a:lnTo>
                  <a:lnTo>
                    <a:pt x="1015873" y="1015873"/>
                  </a:lnTo>
                  <a:lnTo>
                    <a:pt x="0" y="1015873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26" name="Freeform 36">
            <a:extLst>
              <a:ext uri="{FF2B5EF4-FFF2-40B4-BE49-F238E27FC236}">
                <a16:creationId xmlns:a16="http://schemas.microsoft.com/office/drawing/2014/main" id="{77E2C08C-CE23-722B-0B95-9FD2CCE433D4}"/>
              </a:ext>
            </a:extLst>
          </p:cNvPr>
          <p:cNvSpPr/>
          <p:nvPr/>
        </p:nvSpPr>
        <p:spPr>
          <a:xfrm>
            <a:off x="9358650" y="1993662"/>
            <a:ext cx="1164000" cy="1164335"/>
          </a:xfrm>
          <a:custGeom>
            <a:avLst/>
            <a:gdLst/>
            <a:ahLst/>
            <a:cxnLst/>
            <a:rect l="l" t="t" r="r" b="b"/>
            <a:pathLst>
              <a:path w="1164000" h="1164335">
                <a:moveTo>
                  <a:pt x="0" y="0"/>
                </a:moveTo>
                <a:lnTo>
                  <a:pt x="1164000" y="0"/>
                </a:lnTo>
                <a:lnTo>
                  <a:pt x="1164000" y="1164336"/>
                </a:lnTo>
                <a:lnTo>
                  <a:pt x="0" y="116433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37">
            <a:extLst>
              <a:ext uri="{FF2B5EF4-FFF2-40B4-BE49-F238E27FC236}">
                <a16:creationId xmlns:a16="http://schemas.microsoft.com/office/drawing/2014/main" id="{A36C1F2B-D625-A360-CD61-701837186E6E}"/>
              </a:ext>
            </a:extLst>
          </p:cNvPr>
          <p:cNvSpPr/>
          <p:nvPr/>
        </p:nvSpPr>
        <p:spPr>
          <a:xfrm>
            <a:off x="10735800" y="2166780"/>
            <a:ext cx="817020" cy="820260"/>
          </a:xfrm>
          <a:custGeom>
            <a:avLst/>
            <a:gdLst/>
            <a:ahLst/>
            <a:cxnLst/>
            <a:rect l="l" t="t" r="r" b="b"/>
            <a:pathLst>
              <a:path w="817020" h="820260">
                <a:moveTo>
                  <a:pt x="0" y="0"/>
                </a:moveTo>
                <a:lnTo>
                  <a:pt x="817020" y="0"/>
                </a:lnTo>
                <a:lnTo>
                  <a:pt x="817020" y="820260"/>
                </a:lnTo>
                <a:lnTo>
                  <a:pt x="0" y="82026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38">
            <a:extLst>
              <a:ext uri="{FF2B5EF4-FFF2-40B4-BE49-F238E27FC236}">
                <a16:creationId xmlns:a16="http://schemas.microsoft.com/office/drawing/2014/main" id="{B3654399-61C3-71B9-EC94-71170E805676}"/>
              </a:ext>
            </a:extLst>
          </p:cNvPr>
          <p:cNvSpPr/>
          <p:nvPr/>
        </p:nvSpPr>
        <p:spPr>
          <a:xfrm>
            <a:off x="8381940" y="6723840"/>
            <a:ext cx="717120" cy="853740"/>
          </a:xfrm>
          <a:custGeom>
            <a:avLst/>
            <a:gdLst/>
            <a:ahLst/>
            <a:cxnLst/>
            <a:rect l="l" t="t" r="r" b="b"/>
            <a:pathLst>
              <a:path w="717120" h="853740">
                <a:moveTo>
                  <a:pt x="0" y="0"/>
                </a:moveTo>
                <a:lnTo>
                  <a:pt x="717120" y="0"/>
                </a:lnTo>
                <a:lnTo>
                  <a:pt x="717120" y="853740"/>
                </a:lnTo>
                <a:lnTo>
                  <a:pt x="0" y="85374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39">
            <a:extLst>
              <a:ext uri="{FF2B5EF4-FFF2-40B4-BE49-F238E27FC236}">
                <a16:creationId xmlns:a16="http://schemas.microsoft.com/office/drawing/2014/main" id="{5CCFD9A9-7BFA-230C-FF98-3A36D431FAF5}"/>
              </a:ext>
            </a:extLst>
          </p:cNvPr>
          <p:cNvSpPr/>
          <p:nvPr/>
        </p:nvSpPr>
        <p:spPr>
          <a:xfrm>
            <a:off x="7069200" y="6723840"/>
            <a:ext cx="717120" cy="853740"/>
          </a:xfrm>
          <a:custGeom>
            <a:avLst/>
            <a:gdLst/>
            <a:ahLst/>
            <a:cxnLst/>
            <a:rect l="l" t="t" r="r" b="b"/>
            <a:pathLst>
              <a:path w="717120" h="853740">
                <a:moveTo>
                  <a:pt x="0" y="0"/>
                </a:moveTo>
                <a:lnTo>
                  <a:pt x="717120" y="0"/>
                </a:lnTo>
                <a:lnTo>
                  <a:pt x="717120" y="853740"/>
                </a:lnTo>
                <a:lnTo>
                  <a:pt x="0" y="85374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40">
            <a:extLst>
              <a:ext uri="{FF2B5EF4-FFF2-40B4-BE49-F238E27FC236}">
                <a16:creationId xmlns:a16="http://schemas.microsoft.com/office/drawing/2014/main" id="{C305C339-C0EF-B078-C418-46294D3C21E7}"/>
              </a:ext>
            </a:extLst>
          </p:cNvPr>
          <p:cNvSpPr/>
          <p:nvPr/>
        </p:nvSpPr>
        <p:spPr>
          <a:xfrm>
            <a:off x="9694140" y="6723840"/>
            <a:ext cx="717120" cy="853740"/>
          </a:xfrm>
          <a:custGeom>
            <a:avLst/>
            <a:gdLst/>
            <a:ahLst/>
            <a:cxnLst/>
            <a:rect l="l" t="t" r="r" b="b"/>
            <a:pathLst>
              <a:path w="717120" h="853740">
                <a:moveTo>
                  <a:pt x="0" y="0"/>
                </a:moveTo>
                <a:lnTo>
                  <a:pt x="717120" y="0"/>
                </a:lnTo>
                <a:lnTo>
                  <a:pt x="717120" y="853740"/>
                </a:lnTo>
                <a:lnTo>
                  <a:pt x="0" y="85374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41">
            <a:extLst>
              <a:ext uri="{FF2B5EF4-FFF2-40B4-BE49-F238E27FC236}">
                <a16:creationId xmlns:a16="http://schemas.microsoft.com/office/drawing/2014/main" id="{C9B62CC0-CC06-6A49-8173-49B77FB7BF20}"/>
              </a:ext>
            </a:extLst>
          </p:cNvPr>
          <p:cNvSpPr/>
          <p:nvPr/>
        </p:nvSpPr>
        <p:spPr>
          <a:xfrm>
            <a:off x="11006880" y="6723840"/>
            <a:ext cx="717120" cy="853740"/>
          </a:xfrm>
          <a:custGeom>
            <a:avLst/>
            <a:gdLst/>
            <a:ahLst/>
            <a:cxnLst/>
            <a:rect l="l" t="t" r="r" b="b"/>
            <a:pathLst>
              <a:path w="717120" h="853740">
                <a:moveTo>
                  <a:pt x="0" y="0"/>
                </a:moveTo>
                <a:lnTo>
                  <a:pt x="717120" y="0"/>
                </a:lnTo>
                <a:lnTo>
                  <a:pt x="717120" y="853740"/>
                </a:lnTo>
                <a:lnTo>
                  <a:pt x="0" y="853740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42">
            <a:extLst>
              <a:ext uri="{FF2B5EF4-FFF2-40B4-BE49-F238E27FC236}">
                <a16:creationId xmlns:a16="http://schemas.microsoft.com/office/drawing/2014/main" id="{F490F0FB-B1D9-2959-9AD4-E5C51EFFD290}"/>
              </a:ext>
            </a:extLst>
          </p:cNvPr>
          <p:cNvSpPr/>
          <p:nvPr/>
        </p:nvSpPr>
        <p:spPr>
          <a:xfrm>
            <a:off x="864060" y="2075520"/>
            <a:ext cx="906120" cy="924480"/>
          </a:xfrm>
          <a:custGeom>
            <a:avLst/>
            <a:gdLst/>
            <a:ahLst/>
            <a:cxnLst/>
            <a:rect l="l" t="t" r="r" b="b"/>
            <a:pathLst>
              <a:path w="906120" h="924480">
                <a:moveTo>
                  <a:pt x="0" y="0"/>
                </a:moveTo>
                <a:lnTo>
                  <a:pt x="906120" y="0"/>
                </a:lnTo>
                <a:lnTo>
                  <a:pt x="906120" y="924480"/>
                </a:lnTo>
                <a:lnTo>
                  <a:pt x="0" y="924480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43">
            <a:extLst>
              <a:ext uri="{FF2B5EF4-FFF2-40B4-BE49-F238E27FC236}">
                <a16:creationId xmlns:a16="http://schemas.microsoft.com/office/drawing/2014/main" id="{B313DFBF-94AB-9E6A-9E23-F6C96356D959}"/>
              </a:ext>
            </a:extLst>
          </p:cNvPr>
          <p:cNvSpPr/>
          <p:nvPr/>
        </p:nvSpPr>
        <p:spPr>
          <a:xfrm>
            <a:off x="8388420" y="7986900"/>
            <a:ext cx="606420" cy="840240"/>
          </a:xfrm>
          <a:custGeom>
            <a:avLst/>
            <a:gdLst/>
            <a:ahLst/>
            <a:cxnLst/>
            <a:rect l="l" t="t" r="r" b="b"/>
            <a:pathLst>
              <a:path w="606420" h="840240">
                <a:moveTo>
                  <a:pt x="0" y="0"/>
                </a:moveTo>
                <a:lnTo>
                  <a:pt x="606420" y="0"/>
                </a:lnTo>
                <a:lnTo>
                  <a:pt x="606420" y="840240"/>
                </a:lnTo>
                <a:lnTo>
                  <a:pt x="0" y="840240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44">
            <a:extLst>
              <a:ext uri="{FF2B5EF4-FFF2-40B4-BE49-F238E27FC236}">
                <a16:creationId xmlns:a16="http://schemas.microsoft.com/office/drawing/2014/main" id="{9A764897-E640-9DAD-2483-7B441AF5FA45}"/>
              </a:ext>
            </a:extLst>
          </p:cNvPr>
          <p:cNvSpPr/>
          <p:nvPr/>
        </p:nvSpPr>
        <p:spPr>
          <a:xfrm>
            <a:off x="807900" y="3458460"/>
            <a:ext cx="966060" cy="961740"/>
          </a:xfrm>
          <a:custGeom>
            <a:avLst/>
            <a:gdLst/>
            <a:ahLst/>
            <a:cxnLst/>
            <a:rect l="l" t="t" r="r" b="b"/>
            <a:pathLst>
              <a:path w="966060" h="961740">
                <a:moveTo>
                  <a:pt x="0" y="0"/>
                </a:moveTo>
                <a:lnTo>
                  <a:pt x="966060" y="0"/>
                </a:lnTo>
                <a:lnTo>
                  <a:pt x="966060" y="961740"/>
                </a:lnTo>
                <a:lnTo>
                  <a:pt x="0" y="961740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45">
            <a:extLst>
              <a:ext uri="{FF2B5EF4-FFF2-40B4-BE49-F238E27FC236}">
                <a16:creationId xmlns:a16="http://schemas.microsoft.com/office/drawing/2014/main" id="{46057366-1B3F-7D9E-45A9-01D269E9D1F8}"/>
              </a:ext>
            </a:extLst>
          </p:cNvPr>
          <p:cNvSpPr/>
          <p:nvPr/>
        </p:nvSpPr>
        <p:spPr>
          <a:xfrm>
            <a:off x="936960" y="8285520"/>
            <a:ext cx="743580" cy="662580"/>
          </a:xfrm>
          <a:custGeom>
            <a:avLst/>
            <a:gdLst/>
            <a:ahLst/>
            <a:cxnLst/>
            <a:rect l="l" t="t" r="r" b="b"/>
            <a:pathLst>
              <a:path w="743580" h="662580">
                <a:moveTo>
                  <a:pt x="0" y="0"/>
                </a:moveTo>
                <a:lnTo>
                  <a:pt x="743580" y="0"/>
                </a:lnTo>
                <a:lnTo>
                  <a:pt x="743580" y="662580"/>
                </a:lnTo>
                <a:lnTo>
                  <a:pt x="0" y="662580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46">
            <a:extLst>
              <a:ext uri="{FF2B5EF4-FFF2-40B4-BE49-F238E27FC236}">
                <a16:creationId xmlns:a16="http://schemas.microsoft.com/office/drawing/2014/main" id="{AA491D9B-A4C4-7E8A-08EA-2742749EEFCE}"/>
              </a:ext>
            </a:extLst>
          </p:cNvPr>
          <p:cNvSpPr/>
          <p:nvPr/>
        </p:nvSpPr>
        <p:spPr>
          <a:xfrm>
            <a:off x="6986040" y="8110020"/>
            <a:ext cx="744120" cy="728460"/>
          </a:xfrm>
          <a:custGeom>
            <a:avLst/>
            <a:gdLst/>
            <a:ahLst/>
            <a:cxnLst/>
            <a:rect l="l" t="t" r="r" b="b"/>
            <a:pathLst>
              <a:path w="744120" h="728460">
                <a:moveTo>
                  <a:pt x="0" y="0"/>
                </a:moveTo>
                <a:lnTo>
                  <a:pt x="744120" y="0"/>
                </a:lnTo>
                <a:lnTo>
                  <a:pt x="744120" y="728460"/>
                </a:lnTo>
                <a:lnTo>
                  <a:pt x="0" y="728460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47">
            <a:extLst>
              <a:ext uri="{FF2B5EF4-FFF2-40B4-BE49-F238E27FC236}">
                <a16:creationId xmlns:a16="http://schemas.microsoft.com/office/drawing/2014/main" id="{07DB9B4D-2521-6358-BC75-F237CDAFF461}"/>
              </a:ext>
            </a:extLst>
          </p:cNvPr>
          <p:cNvSpPr/>
          <p:nvPr/>
        </p:nvSpPr>
        <p:spPr>
          <a:xfrm>
            <a:off x="2265360" y="8171040"/>
            <a:ext cx="704700" cy="713340"/>
          </a:xfrm>
          <a:custGeom>
            <a:avLst/>
            <a:gdLst/>
            <a:ahLst/>
            <a:cxnLst/>
            <a:rect l="l" t="t" r="r" b="b"/>
            <a:pathLst>
              <a:path w="704700" h="713340">
                <a:moveTo>
                  <a:pt x="0" y="0"/>
                </a:moveTo>
                <a:lnTo>
                  <a:pt x="704700" y="0"/>
                </a:lnTo>
                <a:lnTo>
                  <a:pt x="704700" y="713340"/>
                </a:lnTo>
                <a:lnTo>
                  <a:pt x="0" y="713340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48">
            <a:extLst>
              <a:ext uri="{FF2B5EF4-FFF2-40B4-BE49-F238E27FC236}">
                <a16:creationId xmlns:a16="http://schemas.microsoft.com/office/drawing/2014/main" id="{8F55E187-9485-29F5-B3B0-A3713F2D0164}"/>
              </a:ext>
            </a:extLst>
          </p:cNvPr>
          <p:cNvSpPr/>
          <p:nvPr/>
        </p:nvSpPr>
        <p:spPr>
          <a:xfrm>
            <a:off x="9668220" y="8203980"/>
            <a:ext cx="730080" cy="665280"/>
          </a:xfrm>
          <a:custGeom>
            <a:avLst/>
            <a:gdLst/>
            <a:ahLst/>
            <a:cxnLst/>
            <a:rect l="l" t="t" r="r" b="b"/>
            <a:pathLst>
              <a:path w="730080" h="665280">
                <a:moveTo>
                  <a:pt x="0" y="0"/>
                </a:moveTo>
                <a:lnTo>
                  <a:pt x="730080" y="0"/>
                </a:lnTo>
                <a:lnTo>
                  <a:pt x="730080" y="665280"/>
                </a:lnTo>
                <a:lnTo>
                  <a:pt x="0" y="665280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49">
            <a:extLst>
              <a:ext uri="{FF2B5EF4-FFF2-40B4-BE49-F238E27FC236}">
                <a16:creationId xmlns:a16="http://schemas.microsoft.com/office/drawing/2014/main" id="{DEAE1523-D7BF-C9A2-DCB9-E6DD1D892868}"/>
              </a:ext>
            </a:extLst>
          </p:cNvPr>
          <p:cNvSpPr/>
          <p:nvPr/>
        </p:nvSpPr>
        <p:spPr>
          <a:xfrm>
            <a:off x="3453360" y="8172120"/>
            <a:ext cx="618300" cy="730080"/>
          </a:xfrm>
          <a:custGeom>
            <a:avLst/>
            <a:gdLst/>
            <a:ahLst/>
            <a:cxnLst/>
            <a:rect l="l" t="t" r="r" b="b"/>
            <a:pathLst>
              <a:path w="618300" h="730080">
                <a:moveTo>
                  <a:pt x="0" y="0"/>
                </a:moveTo>
                <a:lnTo>
                  <a:pt x="618300" y="0"/>
                </a:lnTo>
                <a:lnTo>
                  <a:pt x="618300" y="730080"/>
                </a:lnTo>
                <a:lnTo>
                  <a:pt x="0" y="730080"/>
                </a:lnTo>
                <a:lnTo>
                  <a:pt x="0" y="0"/>
                </a:lnTo>
                <a:close/>
              </a:path>
            </a:pathLst>
          </a:custGeom>
          <a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50">
            <a:extLst>
              <a:ext uri="{FF2B5EF4-FFF2-40B4-BE49-F238E27FC236}">
                <a16:creationId xmlns:a16="http://schemas.microsoft.com/office/drawing/2014/main" id="{ECA30D5E-96B3-133A-8D62-6DCE0863C74D}"/>
              </a:ext>
            </a:extLst>
          </p:cNvPr>
          <p:cNvSpPr/>
          <p:nvPr/>
        </p:nvSpPr>
        <p:spPr>
          <a:xfrm>
            <a:off x="10994460" y="8138640"/>
            <a:ext cx="713880" cy="726300"/>
          </a:xfrm>
          <a:custGeom>
            <a:avLst/>
            <a:gdLst/>
            <a:ahLst/>
            <a:cxnLst/>
            <a:rect l="l" t="t" r="r" b="b"/>
            <a:pathLst>
              <a:path w="713880" h="726300">
                <a:moveTo>
                  <a:pt x="0" y="0"/>
                </a:moveTo>
                <a:lnTo>
                  <a:pt x="713880" y="0"/>
                </a:lnTo>
                <a:lnTo>
                  <a:pt x="713880" y="726300"/>
                </a:lnTo>
                <a:lnTo>
                  <a:pt x="0" y="726300"/>
                </a:lnTo>
                <a:lnTo>
                  <a:pt x="0" y="0"/>
                </a:lnTo>
                <a:close/>
              </a:path>
            </a:pathLst>
          </a:custGeom>
          <a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51">
            <a:extLst>
              <a:ext uri="{FF2B5EF4-FFF2-40B4-BE49-F238E27FC236}">
                <a16:creationId xmlns:a16="http://schemas.microsoft.com/office/drawing/2014/main" id="{A84CAE78-6884-F7D2-8B05-7CEAABEDB1B2}"/>
              </a:ext>
            </a:extLst>
          </p:cNvPr>
          <p:cNvSpPr/>
          <p:nvPr/>
        </p:nvSpPr>
        <p:spPr>
          <a:xfrm>
            <a:off x="4589520" y="8174280"/>
            <a:ext cx="730620" cy="726300"/>
          </a:xfrm>
          <a:custGeom>
            <a:avLst/>
            <a:gdLst/>
            <a:ahLst/>
            <a:cxnLst/>
            <a:rect l="l" t="t" r="r" b="b"/>
            <a:pathLst>
              <a:path w="730620" h="726300">
                <a:moveTo>
                  <a:pt x="0" y="0"/>
                </a:moveTo>
                <a:lnTo>
                  <a:pt x="730620" y="0"/>
                </a:lnTo>
                <a:lnTo>
                  <a:pt x="730620" y="726300"/>
                </a:lnTo>
                <a:lnTo>
                  <a:pt x="0" y="726300"/>
                </a:lnTo>
                <a:lnTo>
                  <a:pt x="0" y="0"/>
                </a:lnTo>
                <a:close/>
              </a:path>
            </a:pathLst>
          </a:custGeom>
          <a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52">
            <a:extLst>
              <a:ext uri="{FF2B5EF4-FFF2-40B4-BE49-F238E27FC236}">
                <a16:creationId xmlns:a16="http://schemas.microsoft.com/office/drawing/2014/main" id="{0C4AB30B-E9FE-AC50-F43B-FF277CDE5A22}"/>
              </a:ext>
            </a:extLst>
          </p:cNvPr>
          <p:cNvSpPr/>
          <p:nvPr/>
        </p:nvSpPr>
        <p:spPr>
          <a:xfrm>
            <a:off x="5802900" y="8243940"/>
            <a:ext cx="724680" cy="567540"/>
          </a:xfrm>
          <a:custGeom>
            <a:avLst/>
            <a:gdLst/>
            <a:ahLst/>
            <a:cxnLst/>
            <a:rect l="l" t="t" r="r" b="b"/>
            <a:pathLst>
              <a:path w="724680" h="567540">
                <a:moveTo>
                  <a:pt x="0" y="0"/>
                </a:moveTo>
                <a:lnTo>
                  <a:pt x="724680" y="0"/>
                </a:lnTo>
                <a:lnTo>
                  <a:pt x="724680" y="567540"/>
                </a:lnTo>
                <a:lnTo>
                  <a:pt x="0" y="567540"/>
                </a:lnTo>
                <a:lnTo>
                  <a:pt x="0" y="0"/>
                </a:lnTo>
                <a:close/>
              </a:path>
            </a:pathLst>
          </a:custGeom>
          <a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53">
            <a:extLst>
              <a:ext uri="{FF2B5EF4-FFF2-40B4-BE49-F238E27FC236}">
                <a16:creationId xmlns:a16="http://schemas.microsoft.com/office/drawing/2014/main" id="{A2F0DAB9-8A65-B631-BF5B-018E12DB04ED}"/>
              </a:ext>
            </a:extLst>
          </p:cNvPr>
          <p:cNvSpPr/>
          <p:nvPr/>
        </p:nvSpPr>
        <p:spPr>
          <a:xfrm>
            <a:off x="2184360" y="3640980"/>
            <a:ext cx="720900" cy="829440"/>
          </a:xfrm>
          <a:custGeom>
            <a:avLst/>
            <a:gdLst/>
            <a:ahLst/>
            <a:cxnLst/>
            <a:rect l="l" t="t" r="r" b="b"/>
            <a:pathLst>
              <a:path w="720900" h="829440">
                <a:moveTo>
                  <a:pt x="0" y="0"/>
                </a:moveTo>
                <a:lnTo>
                  <a:pt x="720900" y="0"/>
                </a:lnTo>
                <a:lnTo>
                  <a:pt x="720900" y="829440"/>
                </a:lnTo>
                <a:lnTo>
                  <a:pt x="0" y="829440"/>
                </a:lnTo>
                <a:lnTo>
                  <a:pt x="0" y="0"/>
                </a:lnTo>
                <a:close/>
              </a:path>
            </a:pathLst>
          </a:custGeom>
          <a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54">
            <a:extLst>
              <a:ext uri="{FF2B5EF4-FFF2-40B4-BE49-F238E27FC236}">
                <a16:creationId xmlns:a16="http://schemas.microsoft.com/office/drawing/2014/main" id="{6A375B1B-FA70-1186-40C5-C90C8D6D5CD6}"/>
              </a:ext>
            </a:extLst>
          </p:cNvPr>
          <p:cNvSpPr/>
          <p:nvPr/>
        </p:nvSpPr>
        <p:spPr>
          <a:xfrm>
            <a:off x="8323620" y="3634500"/>
            <a:ext cx="832140" cy="830520"/>
          </a:xfrm>
          <a:custGeom>
            <a:avLst/>
            <a:gdLst/>
            <a:ahLst/>
            <a:cxnLst/>
            <a:rect l="l" t="t" r="r" b="b"/>
            <a:pathLst>
              <a:path w="832140" h="830520">
                <a:moveTo>
                  <a:pt x="0" y="0"/>
                </a:moveTo>
                <a:lnTo>
                  <a:pt x="832140" y="0"/>
                </a:lnTo>
                <a:lnTo>
                  <a:pt x="832140" y="830520"/>
                </a:lnTo>
                <a:lnTo>
                  <a:pt x="0" y="830520"/>
                </a:lnTo>
                <a:lnTo>
                  <a:pt x="0" y="0"/>
                </a:lnTo>
                <a:close/>
              </a:path>
            </a:pathLst>
          </a:custGeom>
          <a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55">
            <a:extLst>
              <a:ext uri="{FF2B5EF4-FFF2-40B4-BE49-F238E27FC236}">
                <a16:creationId xmlns:a16="http://schemas.microsoft.com/office/drawing/2014/main" id="{1068E9DA-AFBB-F7B8-8DE4-08B52086DA5F}"/>
              </a:ext>
            </a:extLst>
          </p:cNvPr>
          <p:cNvSpPr/>
          <p:nvPr/>
        </p:nvSpPr>
        <p:spPr>
          <a:xfrm>
            <a:off x="3476580" y="3640980"/>
            <a:ext cx="961200" cy="829980"/>
          </a:xfrm>
          <a:custGeom>
            <a:avLst/>
            <a:gdLst/>
            <a:ahLst/>
            <a:cxnLst/>
            <a:rect l="l" t="t" r="r" b="b"/>
            <a:pathLst>
              <a:path w="961200" h="829980">
                <a:moveTo>
                  <a:pt x="0" y="0"/>
                </a:moveTo>
                <a:lnTo>
                  <a:pt x="961200" y="0"/>
                </a:lnTo>
                <a:lnTo>
                  <a:pt x="961200" y="829980"/>
                </a:lnTo>
                <a:lnTo>
                  <a:pt x="0" y="829980"/>
                </a:lnTo>
                <a:lnTo>
                  <a:pt x="0" y="0"/>
                </a:lnTo>
                <a:close/>
              </a:path>
            </a:pathLst>
          </a:cu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56">
            <a:extLst>
              <a:ext uri="{FF2B5EF4-FFF2-40B4-BE49-F238E27FC236}">
                <a16:creationId xmlns:a16="http://schemas.microsoft.com/office/drawing/2014/main" id="{956F2B5D-594B-22E3-839B-B4C3DE33E28E}"/>
              </a:ext>
            </a:extLst>
          </p:cNvPr>
          <p:cNvSpPr/>
          <p:nvPr/>
        </p:nvSpPr>
        <p:spPr>
          <a:xfrm>
            <a:off x="9506760" y="3592380"/>
            <a:ext cx="844020" cy="828900"/>
          </a:xfrm>
          <a:custGeom>
            <a:avLst/>
            <a:gdLst/>
            <a:ahLst/>
            <a:cxnLst/>
            <a:rect l="l" t="t" r="r" b="b"/>
            <a:pathLst>
              <a:path w="844020" h="828900">
                <a:moveTo>
                  <a:pt x="0" y="0"/>
                </a:moveTo>
                <a:lnTo>
                  <a:pt x="844020" y="0"/>
                </a:lnTo>
                <a:lnTo>
                  <a:pt x="844020" y="828900"/>
                </a:lnTo>
                <a:lnTo>
                  <a:pt x="0" y="828900"/>
                </a:lnTo>
                <a:lnTo>
                  <a:pt x="0" y="0"/>
                </a:lnTo>
                <a:close/>
              </a:path>
            </a:pathLst>
          </a:custGeom>
          <a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57">
            <a:extLst>
              <a:ext uri="{FF2B5EF4-FFF2-40B4-BE49-F238E27FC236}">
                <a16:creationId xmlns:a16="http://schemas.microsoft.com/office/drawing/2014/main" id="{62C77266-7877-E4FE-8A8C-77B08358131A}"/>
              </a:ext>
            </a:extLst>
          </p:cNvPr>
          <p:cNvSpPr/>
          <p:nvPr/>
        </p:nvSpPr>
        <p:spPr>
          <a:xfrm>
            <a:off x="4740720" y="3642600"/>
            <a:ext cx="815940" cy="826740"/>
          </a:xfrm>
          <a:custGeom>
            <a:avLst/>
            <a:gdLst/>
            <a:ahLst/>
            <a:cxnLst/>
            <a:rect l="l" t="t" r="r" b="b"/>
            <a:pathLst>
              <a:path w="815940" h="826740">
                <a:moveTo>
                  <a:pt x="0" y="0"/>
                </a:moveTo>
                <a:lnTo>
                  <a:pt x="815940" y="0"/>
                </a:lnTo>
                <a:lnTo>
                  <a:pt x="815940" y="826740"/>
                </a:lnTo>
                <a:lnTo>
                  <a:pt x="0" y="826740"/>
                </a:lnTo>
                <a:lnTo>
                  <a:pt x="0" y="0"/>
                </a:lnTo>
                <a:close/>
              </a:path>
            </a:pathLst>
          </a:custGeom>
          <a:blipFill>
            <a:blip r:embed="rId65">
              <a:extLs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58">
            <a:extLst>
              <a:ext uri="{FF2B5EF4-FFF2-40B4-BE49-F238E27FC236}">
                <a16:creationId xmlns:a16="http://schemas.microsoft.com/office/drawing/2014/main" id="{822B66BD-0CB8-342B-487F-3BD0051EA7E3}"/>
              </a:ext>
            </a:extLst>
          </p:cNvPr>
          <p:cNvSpPr/>
          <p:nvPr/>
        </p:nvSpPr>
        <p:spPr>
          <a:xfrm>
            <a:off x="10797360" y="3592920"/>
            <a:ext cx="829980" cy="756000"/>
          </a:xfrm>
          <a:custGeom>
            <a:avLst/>
            <a:gdLst/>
            <a:ahLst/>
            <a:cxnLst/>
            <a:rect l="l" t="t" r="r" b="b"/>
            <a:pathLst>
              <a:path w="829980" h="756000">
                <a:moveTo>
                  <a:pt x="0" y="0"/>
                </a:moveTo>
                <a:lnTo>
                  <a:pt x="829980" y="0"/>
                </a:lnTo>
                <a:lnTo>
                  <a:pt x="829980" y="756000"/>
                </a:lnTo>
                <a:lnTo>
                  <a:pt x="0" y="756000"/>
                </a:lnTo>
                <a:lnTo>
                  <a:pt x="0" y="0"/>
                </a:lnTo>
                <a:close/>
              </a:path>
            </a:pathLst>
          </a:custGeom>
          <a:blipFill>
            <a:blip r:embed="rId67" cstate="print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59">
            <a:extLst>
              <a:ext uri="{FF2B5EF4-FFF2-40B4-BE49-F238E27FC236}">
                <a16:creationId xmlns:a16="http://schemas.microsoft.com/office/drawing/2014/main" id="{38717323-4872-AC30-66AE-A0E70E4B8905}"/>
              </a:ext>
            </a:extLst>
          </p:cNvPr>
          <p:cNvSpPr/>
          <p:nvPr/>
        </p:nvSpPr>
        <p:spPr>
          <a:xfrm>
            <a:off x="5889840" y="3602100"/>
            <a:ext cx="829980" cy="829440"/>
          </a:xfrm>
          <a:custGeom>
            <a:avLst/>
            <a:gdLst/>
            <a:ahLst/>
            <a:cxnLst/>
            <a:rect l="l" t="t" r="r" b="b"/>
            <a:pathLst>
              <a:path w="829980" h="829440">
                <a:moveTo>
                  <a:pt x="0" y="0"/>
                </a:moveTo>
                <a:lnTo>
                  <a:pt x="829980" y="0"/>
                </a:lnTo>
                <a:lnTo>
                  <a:pt x="829980" y="829440"/>
                </a:lnTo>
                <a:lnTo>
                  <a:pt x="0" y="829440"/>
                </a:lnTo>
                <a:lnTo>
                  <a:pt x="0" y="0"/>
                </a:lnTo>
                <a:close/>
              </a:path>
            </a:pathLst>
          </a:custGeom>
          <a:blipFill>
            <a:blip r:embed="rId69">
              <a:extLst>
                <a:ext uri="{96DAC541-7B7A-43D3-8B79-37D633B846F1}">
                  <asvg:svgBlip xmlns:asvg="http://schemas.microsoft.com/office/drawing/2016/SVG/main" r:embed="rId70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60">
            <a:extLst>
              <a:ext uri="{FF2B5EF4-FFF2-40B4-BE49-F238E27FC236}">
                <a16:creationId xmlns:a16="http://schemas.microsoft.com/office/drawing/2014/main" id="{20D255F0-389B-CCAD-84CD-1ACACB5FFA97}"/>
              </a:ext>
            </a:extLst>
          </p:cNvPr>
          <p:cNvSpPr/>
          <p:nvPr/>
        </p:nvSpPr>
        <p:spPr>
          <a:xfrm>
            <a:off x="7130760" y="3570240"/>
            <a:ext cx="836460" cy="826200"/>
          </a:xfrm>
          <a:custGeom>
            <a:avLst/>
            <a:gdLst/>
            <a:ahLst/>
            <a:cxnLst/>
            <a:rect l="l" t="t" r="r" b="b"/>
            <a:pathLst>
              <a:path w="836460" h="826200">
                <a:moveTo>
                  <a:pt x="0" y="0"/>
                </a:moveTo>
                <a:lnTo>
                  <a:pt x="836460" y="0"/>
                </a:lnTo>
                <a:lnTo>
                  <a:pt x="836460" y="826200"/>
                </a:lnTo>
                <a:lnTo>
                  <a:pt x="0" y="826200"/>
                </a:lnTo>
                <a:lnTo>
                  <a:pt x="0" y="0"/>
                </a:lnTo>
                <a:close/>
              </a:path>
            </a:pathLst>
          </a:custGeom>
          <a:blipFill>
            <a:blip r:embed="rId71">
              <a:extLst>
                <a:ext uri="{96DAC541-7B7A-43D3-8B79-37D633B846F1}">
                  <asvg:svgBlip xmlns:asvg="http://schemas.microsoft.com/office/drawing/2016/SVG/main" r:embed="rId72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61">
            <a:extLst>
              <a:ext uri="{FF2B5EF4-FFF2-40B4-BE49-F238E27FC236}">
                <a16:creationId xmlns:a16="http://schemas.microsoft.com/office/drawing/2014/main" id="{3E273BFB-1663-869C-0C20-BB77F8AA05D4}"/>
              </a:ext>
            </a:extLst>
          </p:cNvPr>
          <p:cNvSpPr/>
          <p:nvPr/>
        </p:nvSpPr>
        <p:spPr>
          <a:xfrm>
            <a:off x="2108220" y="5056860"/>
            <a:ext cx="1003320" cy="1003320"/>
          </a:xfrm>
          <a:custGeom>
            <a:avLst/>
            <a:gdLst/>
            <a:ahLst/>
            <a:cxnLst/>
            <a:rect l="l" t="t" r="r" b="b"/>
            <a:pathLst>
              <a:path w="1003320" h="1003320">
                <a:moveTo>
                  <a:pt x="0" y="0"/>
                </a:moveTo>
                <a:lnTo>
                  <a:pt x="1003320" y="0"/>
                </a:lnTo>
                <a:lnTo>
                  <a:pt x="1003320" y="1003320"/>
                </a:lnTo>
                <a:lnTo>
                  <a:pt x="0" y="1003320"/>
                </a:lnTo>
                <a:lnTo>
                  <a:pt x="0" y="0"/>
                </a:lnTo>
                <a:close/>
              </a:path>
            </a:pathLst>
          </a:custGeom>
          <a:blipFill>
            <a:blip r:embed="rId73">
              <a:extLst>
                <a:ext uri="{96DAC541-7B7A-43D3-8B79-37D633B846F1}">
                  <asvg:svgBlip xmlns:asvg="http://schemas.microsoft.com/office/drawing/2016/SVG/main" r:embed="rId74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62">
            <a:extLst>
              <a:ext uri="{FF2B5EF4-FFF2-40B4-BE49-F238E27FC236}">
                <a16:creationId xmlns:a16="http://schemas.microsoft.com/office/drawing/2014/main" id="{A8C4F5BB-CAAA-E96C-E21F-085DE3B23C84}"/>
              </a:ext>
            </a:extLst>
          </p:cNvPr>
          <p:cNvSpPr/>
          <p:nvPr/>
        </p:nvSpPr>
        <p:spPr>
          <a:xfrm>
            <a:off x="4698600" y="5198340"/>
            <a:ext cx="790020" cy="790020"/>
          </a:xfrm>
          <a:custGeom>
            <a:avLst/>
            <a:gdLst/>
            <a:ahLst/>
            <a:cxnLst/>
            <a:rect l="l" t="t" r="r" b="b"/>
            <a:pathLst>
              <a:path w="790020" h="790020">
                <a:moveTo>
                  <a:pt x="0" y="0"/>
                </a:moveTo>
                <a:lnTo>
                  <a:pt x="790020" y="0"/>
                </a:lnTo>
                <a:lnTo>
                  <a:pt x="790020" y="790020"/>
                </a:lnTo>
                <a:lnTo>
                  <a:pt x="0" y="790020"/>
                </a:lnTo>
                <a:lnTo>
                  <a:pt x="0" y="0"/>
                </a:lnTo>
                <a:close/>
              </a:path>
            </a:pathLst>
          </a:custGeom>
          <a:blipFill>
            <a:blip r:embed="rId75">
              <a:extLst>
                <a:ext uri="{96DAC541-7B7A-43D3-8B79-37D633B846F1}">
                  <asvg:svgBlip xmlns:asvg="http://schemas.microsoft.com/office/drawing/2016/SVG/main" r:embed="rId76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63">
            <a:extLst>
              <a:ext uri="{FF2B5EF4-FFF2-40B4-BE49-F238E27FC236}">
                <a16:creationId xmlns:a16="http://schemas.microsoft.com/office/drawing/2014/main" id="{1AD6DF8B-07CB-EB92-1EEC-3245262A4DAE}"/>
              </a:ext>
            </a:extLst>
          </p:cNvPr>
          <p:cNvSpPr/>
          <p:nvPr/>
        </p:nvSpPr>
        <p:spPr>
          <a:xfrm>
            <a:off x="9522960" y="5311200"/>
            <a:ext cx="882360" cy="568620"/>
          </a:xfrm>
          <a:custGeom>
            <a:avLst/>
            <a:gdLst/>
            <a:ahLst/>
            <a:cxnLst/>
            <a:rect l="l" t="t" r="r" b="b"/>
            <a:pathLst>
              <a:path w="882360" h="568620">
                <a:moveTo>
                  <a:pt x="0" y="0"/>
                </a:moveTo>
                <a:lnTo>
                  <a:pt x="882360" y="0"/>
                </a:lnTo>
                <a:lnTo>
                  <a:pt x="882360" y="568620"/>
                </a:lnTo>
                <a:lnTo>
                  <a:pt x="0" y="568620"/>
                </a:lnTo>
                <a:lnTo>
                  <a:pt x="0" y="0"/>
                </a:lnTo>
                <a:close/>
              </a:path>
            </a:pathLst>
          </a:custGeom>
          <a:blipFill>
            <a:blip r:embed="rId77">
              <a:extLst>
                <a:ext uri="{96DAC541-7B7A-43D3-8B79-37D633B846F1}">
                  <asvg:svgBlip xmlns:asvg="http://schemas.microsoft.com/office/drawing/2016/SVG/main" r:embed="rId78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64">
            <a:extLst>
              <a:ext uri="{FF2B5EF4-FFF2-40B4-BE49-F238E27FC236}">
                <a16:creationId xmlns:a16="http://schemas.microsoft.com/office/drawing/2014/main" id="{E8C9C3D8-BFB5-725A-2248-B42698F25907}"/>
              </a:ext>
            </a:extLst>
          </p:cNvPr>
          <p:cNvSpPr/>
          <p:nvPr/>
        </p:nvSpPr>
        <p:spPr>
          <a:xfrm>
            <a:off x="7201500" y="5353860"/>
            <a:ext cx="677700" cy="635040"/>
          </a:xfrm>
          <a:custGeom>
            <a:avLst/>
            <a:gdLst/>
            <a:ahLst/>
            <a:cxnLst/>
            <a:rect l="l" t="t" r="r" b="b"/>
            <a:pathLst>
              <a:path w="677700" h="635040">
                <a:moveTo>
                  <a:pt x="0" y="0"/>
                </a:moveTo>
                <a:lnTo>
                  <a:pt x="677700" y="0"/>
                </a:lnTo>
                <a:lnTo>
                  <a:pt x="677700" y="635040"/>
                </a:lnTo>
                <a:lnTo>
                  <a:pt x="0" y="635040"/>
                </a:lnTo>
                <a:lnTo>
                  <a:pt x="0" y="0"/>
                </a:lnTo>
                <a:close/>
              </a:path>
            </a:pathLst>
          </a:custGeom>
          <a:blipFill>
            <a:blip r:embed="rId79">
              <a:extLst>
                <a:ext uri="{96DAC541-7B7A-43D3-8B79-37D633B846F1}">
                  <asvg:svgBlip xmlns:asvg="http://schemas.microsoft.com/office/drawing/2016/SVG/main" r:embed="rId80"/>
                </a:ext>
              </a:extLst>
            </a:blip>
            <a:stretch>
              <a:fillRect/>
            </a:stretch>
          </a:blipFill>
        </p:spPr>
      </p:sp>
      <p:sp>
        <p:nvSpPr>
          <p:cNvPr id="55" name="Text Placeholder 1">
            <a:extLst>
              <a:ext uri="{FF2B5EF4-FFF2-40B4-BE49-F238E27FC236}">
                <a16:creationId xmlns:a16="http://schemas.microsoft.com/office/drawing/2014/main" id="{F9C14462-6F5A-2036-CBF1-9DCC40979CE9}"/>
              </a:ext>
            </a:extLst>
          </p:cNvPr>
          <p:cNvSpPr txBox="1">
            <a:spLocks/>
          </p:cNvSpPr>
          <p:nvPr/>
        </p:nvSpPr>
        <p:spPr>
          <a:xfrm>
            <a:off x="187200" y="888860"/>
            <a:ext cx="8532296" cy="730079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4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400" dirty="0"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679795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AD1789D-FB49-8BD3-F07B-62C9FE313855}"/>
              </a:ext>
            </a:extLst>
          </p:cNvPr>
          <p:cNvGrpSpPr/>
          <p:nvPr/>
        </p:nvGrpSpPr>
        <p:grpSpPr>
          <a:xfrm>
            <a:off x="0" y="8344080"/>
            <a:ext cx="18288180" cy="1942920"/>
            <a:chOff x="0" y="0"/>
            <a:chExt cx="24384240" cy="25905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509E6A9-03BD-06ED-85EE-E7B65D0CCEA7}"/>
                </a:ext>
              </a:extLst>
            </p:cNvPr>
            <p:cNvSpPr/>
            <p:nvPr/>
          </p:nvSpPr>
          <p:spPr>
            <a:xfrm>
              <a:off x="0" y="0"/>
              <a:ext cx="24384254" cy="2590546"/>
            </a:xfrm>
            <a:custGeom>
              <a:avLst/>
              <a:gdLst/>
              <a:ahLst/>
              <a:cxnLst/>
              <a:rect l="l" t="t" r="r" b="b"/>
              <a:pathLst>
                <a:path w="24384254" h="2590546">
                  <a:moveTo>
                    <a:pt x="16474060" y="1299972"/>
                  </a:moveTo>
                  <a:cubicBezTo>
                    <a:pt x="0" y="1299972"/>
                    <a:pt x="0" y="1299972"/>
                    <a:pt x="0" y="1299972"/>
                  </a:cubicBezTo>
                  <a:cubicBezTo>
                    <a:pt x="0" y="2590546"/>
                    <a:pt x="0" y="2590546"/>
                    <a:pt x="0" y="2590546"/>
                  </a:cubicBezTo>
                  <a:cubicBezTo>
                    <a:pt x="24384254" y="2590546"/>
                    <a:pt x="24384254" y="2590546"/>
                    <a:pt x="24384254" y="2590546"/>
                  </a:cubicBezTo>
                  <a:cubicBezTo>
                    <a:pt x="24384254" y="0"/>
                    <a:pt x="24384254" y="0"/>
                    <a:pt x="24384254" y="0"/>
                  </a:cubicBezTo>
                  <a:cubicBezTo>
                    <a:pt x="18613501" y="0"/>
                    <a:pt x="18613501" y="0"/>
                    <a:pt x="18613501" y="0"/>
                  </a:cubicBezTo>
                  <a:cubicBezTo>
                    <a:pt x="17965928" y="0"/>
                    <a:pt x="17337532" y="318008"/>
                    <a:pt x="16823310" y="897763"/>
                  </a:cubicBezTo>
                  <a:lnTo>
                    <a:pt x="16474187" y="1299845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0D974697-FE5B-D277-E538-68B05D8EEAD0}"/>
              </a:ext>
            </a:extLst>
          </p:cNvPr>
          <p:cNvGrpSpPr/>
          <p:nvPr/>
        </p:nvGrpSpPr>
        <p:grpSpPr>
          <a:xfrm rot="-10800000">
            <a:off x="5427000" y="0"/>
            <a:ext cx="12861180" cy="1807920"/>
            <a:chOff x="0" y="0"/>
            <a:chExt cx="17148240" cy="2410560"/>
          </a:xfrm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0CE59EC3-9A52-7D06-9B24-75DF3837C794}"/>
                </a:ext>
              </a:extLst>
            </p:cNvPr>
            <p:cNvSpPr/>
            <p:nvPr/>
          </p:nvSpPr>
          <p:spPr>
            <a:xfrm>
              <a:off x="0" y="0"/>
              <a:ext cx="17148175" cy="2410587"/>
            </a:xfrm>
            <a:custGeom>
              <a:avLst/>
              <a:gdLst/>
              <a:ahLst/>
              <a:cxnLst/>
              <a:rect l="l" t="t" r="r" b="b"/>
              <a:pathLst>
                <a:path w="17148175" h="2410587">
                  <a:moveTo>
                    <a:pt x="0" y="2410587"/>
                  </a:moveTo>
                  <a:lnTo>
                    <a:pt x="8574024" y="0"/>
                  </a:lnTo>
                  <a:lnTo>
                    <a:pt x="17148175" y="241058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6" name="Freeform 16">
            <a:extLst>
              <a:ext uri="{FF2B5EF4-FFF2-40B4-BE49-F238E27FC236}">
                <a16:creationId xmlns:a16="http://schemas.microsoft.com/office/drawing/2014/main" id="{0B0A9C9B-1EAD-495F-DFD5-F9C7BC661668}"/>
              </a:ext>
            </a:extLst>
          </p:cNvPr>
          <p:cNvSpPr/>
          <p:nvPr/>
        </p:nvSpPr>
        <p:spPr>
          <a:xfrm>
            <a:off x="3673260" y="2352300"/>
            <a:ext cx="830520" cy="978480"/>
          </a:xfrm>
          <a:custGeom>
            <a:avLst/>
            <a:gdLst/>
            <a:ahLst/>
            <a:cxnLst/>
            <a:rect l="l" t="t" r="r" b="b"/>
            <a:pathLst>
              <a:path w="830520" h="978480">
                <a:moveTo>
                  <a:pt x="0" y="0"/>
                </a:moveTo>
                <a:lnTo>
                  <a:pt x="830520" y="0"/>
                </a:lnTo>
                <a:lnTo>
                  <a:pt x="830520" y="978480"/>
                </a:lnTo>
                <a:lnTo>
                  <a:pt x="0" y="978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BE859E12-FF7D-2A79-586C-B99191FF79E1}"/>
              </a:ext>
            </a:extLst>
          </p:cNvPr>
          <p:cNvSpPr/>
          <p:nvPr/>
        </p:nvSpPr>
        <p:spPr>
          <a:xfrm>
            <a:off x="5059440" y="2373900"/>
            <a:ext cx="872640" cy="934740"/>
          </a:xfrm>
          <a:custGeom>
            <a:avLst/>
            <a:gdLst/>
            <a:ahLst/>
            <a:cxnLst/>
            <a:rect l="l" t="t" r="r" b="b"/>
            <a:pathLst>
              <a:path w="872640" h="934740">
                <a:moveTo>
                  <a:pt x="0" y="0"/>
                </a:moveTo>
                <a:lnTo>
                  <a:pt x="872640" y="0"/>
                </a:lnTo>
                <a:lnTo>
                  <a:pt x="872640" y="934740"/>
                </a:lnTo>
                <a:lnTo>
                  <a:pt x="0" y="9347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9D96069F-CE6B-287A-CEC5-F51A4A1D0C39}"/>
              </a:ext>
            </a:extLst>
          </p:cNvPr>
          <p:cNvSpPr/>
          <p:nvPr/>
        </p:nvSpPr>
        <p:spPr>
          <a:xfrm>
            <a:off x="2286000" y="2291739"/>
            <a:ext cx="882687" cy="1039041"/>
          </a:xfrm>
          <a:custGeom>
            <a:avLst/>
            <a:gdLst/>
            <a:ahLst/>
            <a:cxnLst/>
            <a:rect l="l" t="t" r="r" b="b"/>
            <a:pathLst>
              <a:path w="882687" h="1039041">
                <a:moveTo>
                  <a:pt x="0" y="0"/>
                </a:moveTo>
                <a:lnTo>
                  <a:pt x="882687" y="0"/>
                </a:lnTo>
                <a:lnTo>
                  <a:pt x="882687" y="1039041"/>
                </a:lnTo>
                <a:lnTo>
                  <a:pt x="0" y="10390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52EA0F34-6509-E18B-A4BC-59E4CF47461B}"/>
              </a:ext>
            </a:extLst>
          </p:cNvPr>
          <p:cNvSpPr/>
          <p:nvPr/>
        </p:nvSpPr>
        <p:spPr>
          <a:xfrm>
            <a:off x="927360" y="2405220"/>
            <a:ext cx="744660" cy="872100"/>
          </a:xfrm>
          <a:custGeom>
            <a:avLst/>
            <a:gdLst/>
            <a:ahLst/>
            <a:cxnLst/>
            <a:rect l="l" t="t" r="r" b="b"/>
            <a:pathLst>
              <a:path w="744660" h="872100">
                <a:moveTo>
                  <a:pt x="0" y="0"/>
                </a:moveTo>
                <a:lnTo>
                  <a:pt x="744660" y="0"/>
                </a:lnTo>
                <a:lnTo>
                  <a:pt x="744660" y="872100"/>
                </a:lnTo>
                <a:lnTo>
                  <a:pt x="0" y="8721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CBC4DCC-9BE8-145A-B32F-B4DFB5B79D53}"/>
              </a:ext>
            </a:extLst>
          </p:cNvPr>
          <p:cNvGrpSpPr/>
          <p:nvPr/>
        </p:nvGrpSpPr>
        <p:grpSpPr>
          <a:xfrm>
            <a:off x="11578860" y="2373900"/>
            <a:ext cx="876960" cy="934740"/>
            <a:chOff x="0" y="0"/>
            <a:chExt cx="1169280" cy="1246320"/>
          </a:xfrm>
        </p:grpSpPr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70499D05-9226-BBC7-05B9-417CC3FD4A8A}"/>
                </a:ext>
              </a:extLst>
            </p:cNvPr>
            <p:cNvSpPr/>
            <p:nvPr/>
          </p:nvSpPr>
          <p:spPr>
            <a:xfrm>
              <a:off x="0" y="0"/>
              <a:ext cx="1169289" cy="1246378"/>
            </a:xfrm>
            <a:custGeom>
              <a:avLst/>
              <a:gdLst/>
              <a:ahLst/>
              <a:cxnLst/>
              <a:rect l="l" t="t" r="r" b="b"/>
              <a:pathLst>
                <a:path w="1169289" h="1246378">
                  <a:moveTo>
                    <a:pt x="470281" y="185039"/>
                  </a:moveTo>
                  <a:lnTo>
                    <a:pt x="470281" y="501269"/>
                  </a:lnTo>
                  <a:lnTo>
                    <a:pt x="173482" y="501269"/>
                  </a:lnTo>
                  <a:lnTo>
                    <a:pt x="173482" y="744982"/>
                  </a:lnTo>
                  <a:lnTo>
                    <a:pt x="470281" y="744982"/>
                  </a:lnTo>
                  <a:lnTo>
                    <a:pt x="470281" y="1061339"/>
                  </a:lnTo>
                  <a:lnTo>
                    <a:pt x="699008" y="1061339"/>
                  </a:lnTo>
                  <a:lnTo>
                    <a:pt x="699008" y="744982"/>
                  </a:lnTo>
                  <a:lnTo>
                    <a:pt x="995680" y="744982"/>
                  </a:lnTo>
                  <a:lnTo>
                    <a:pt x="995680" y="501269"/>
                  </a:lnTo>
                  <a:lnTo>
                    <a:pt x="699008" y="501269"/>
                  </a:lnTo>
                  <a:lnTo>
                    <a:pt x="699008" y="185039"/>
                  </a:lnTo>
                  <a:close/>
                  <a:moveTo>
                    <a:pt x="584581" y="0"/>
                  </a:moveTo>
                  <a:cubicBezTo>
                    <a:pt x="907542" y="0"/>
                    <a:pt x="1169289" y="279019"/>
                    <a:pt x="1169289" y="623189"/>
                  </a:cubicBezTo>
                  <a:cubicBezTo>
                    <a:pt x="1169289" y="967359"/>
                    <a:pt x="907542" y="1246378"/>
                    <a:pt x="584581" y="1246378"/>
                  </a:cubicBezTo>
                  <a:cubicBezTo>
                    <a:pt x="261620" y="1246378"/>
                    <a:pt x="0" y="967359"/>
                    <a:pt x="0" y="623189"/>
                  </a:cubicBezTo>
                  <a:cubicBezTo>
                    <a:pt x="0" y="279019"/>
                    <a:pt x="261747" y="0"/>
                    <a:pt x="584581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12" name="Freeform 22">
            <a:extLst>
              <a:ext uri="{FF2B5EF4-FFF2-40B4-BE49-F238E27FC236}">
                <a16:creationId xmlns:a16="http://schemas.microsoft.com/office/drawing/2014/main" id="{EAF33676-0470-97B3-C5BA-E5E48A163F9F}"/>
              </a:ext>
            </a:extLst>
          </p:cNvPr>
          <p:cNvSpPr/>
          <p:nvPr/>
        </p:nvSpPr>
        <p:spPr>
          <a:xfrm>
            <a:off x="2271420" y="8029860"/>
            <a:ext cx="859680" cy="915840"/>
          </a:xfrm>
          <a:custGeom>
            <a:avLst/>
            <a:gdLst/>
            <a:ahLst/>
            <a:cxnLst/>
            <a:rect l="l" t="t" r="r" b="b"/>
            <a:pathLst>
              <a:path w="859680" h="915840">
                <a:moveTo>
                  <a:pt x="0" y="0"/>
                </a:moveTo>
                <a:lnTo>
                  <a:pt x="859680" y="0"/>
                </a:lnTo>
                <a:lnTo>
                  <a:pt x="859680" y="915840"/>
                </a:lnTo>
                <a:lnTo>
                  <a:pt x="0" y="9158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3C632FD4-6FF1-6694-D9DE-27EEA89C2DFB}"/>
              </a:ext>
            </a:extLst>
          </p:cNvPr>
          <p:cNvSpPr/>
          <p:nvPr/>
        </p:nvSpPr>
        <p:spPr>
          <a:xfrm>
            <a:off x="869580" y="8029860"/>
            <a:ext cx="859680" cy="915840"/>
          </a:xfrm>
          <a:custGeom>
            <a:avLst/>
            <a:gdLst/>
            <a:ahLst/>
            <a:cxnLst/>
            <a:rect l="l" t="t" r="r" b="b"/>
            <a:pathLst>
              <a:path w="859680" h="915840">
                <a:moveTo>
                  <a:pt x="0" y="0"/>
                </a:moveTo>
                <a:lnTo>
                  <a:pt x="859680" y="0"/>
                </a:lnTo>
                <a:lnTo>
                  <a:pt x="859680" y="915840"/>
                </a:lnTo>
                <a:lnTo>
                  <a:pt x="0" y="9158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24">
            <a:extLst>
              <a:ext uri="{FF2B5EF4-FFF2-40B4-BE49-F238E27FC236}">
                <a16:creationId xmlns:a16="http://schemas.microsoft.com/office/drawing/2014/main" id="{C2F771E8-B032-D1BE-816D-F735A8D34362}"/>
              </a:ext>
            </a:extLst>
          </p:cNvPr>
          <p:cNvSpPr/>
          <p:nvPr/>
        </p:nvSpPr>
        <p:spPr>
          <a:xfrm>
            <a:off x="5065920" y="8029860"/>
            <a:ext cx="859680" cy="915840"/>
          </a:xfrm>
          <a:custGeom>
            <a:avLst/>
            <a:gdLst/>
            <a:ahLst/>
            <a:cxnLst/>
            <a:rect l="l" t="t" r="r" b="b"/>
            <a:pathLst>
              <a:path w="859680" h="915840">
                <a:moveTo>
                  <a:pt x="0" y="0"/>
                </a:moveTo>
                <a:lnTo>
                  <a:pt x="859680" y="0"/>
                </a:lnTo>
                <a:lnTo>
                  <a:pt x="859680" y="915840"/>
                </a:lnTo>
                <a:lnTo>
                  <a:pt x="0" y="91584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1B51D89F-0C64-5404-9747-6D0941DA5F71}"/>
              </a:ext>
            </a:extLst>
          </p:cNvPr>
          <p:cNvSpPr/>
          <p:nvPr/>
        </p:nvSpPr>
        <p:spPr>
          <a:xfrm>
            <a:off x="3658680" y="8029860"/>
            <a:ext cx="859680" cy="915840"/>
          </a:xfrm>
          <a:custGeom>
            <a:avLst/>
            <a:gdLst/>
            <a:ahLst/>
            <a:cxnLst/>
            <a:rect l="l" t="t" r="r" b="b"/>
            <a:pathLst>
              <a:path w="859680" h="915840">
                <a:moveTo>
                  <a:pt x="0" y="0"/>
                </a:moveTo>
                <a:lnTo>
                  <a:pt x="859680" y="0"/>
                </a:lnTo>
                <a:lnTo>
                  <a:pt x="859680" y="915840"/>
                </a:lnTo>
                <a:lnTo>
                  <a:pt x="0" y="91584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id="{11CD43F0-FB3F-BCF3-ED75-3AF589BE0E8F}"/>
              </a:ext>
            </a:extLst>
          </p:cNvPr>
          <p:cNvSpPr/>
          <p:nvPr/>
        </p:nvSpPr>
        <p:spPr>
          <a:xfrm>
            <a:off x="6498000" y="8010960"/>
            <a:ext cx="862380" cy="934740"/>
          </a:xfrm>
          <a:custGeom>
            <a:avLst/>
            <a:gdLst/>
            <a:ahLst/>
            <a:cxnLst/>
            <a:rect l="l" t="t" r="r" b="b"/>
            <a:pathLst>
              <a:path w="862380" h="934740">
                <a:moveTo>
                  <a:pt x="0" y="0"/>
                </a:moveTo>
                <a:lnTo>
                  <a:pt x="862380" y="0"/>
                </a:lnTo>
                <a:lnTo>
                  <a:pt x="862380" y="934740"/>
                </a:lnTo>
                <a:lnTo>
                  <a:pt x="0" y="93474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7">
            <a:extLst>
              <a:ext uri="{FF2B5EF4-FFF2-40B4-BE49-F238E27FC236}">
                <a16:creationId xmlns:a16="http://schemas.microsoft.com/office/drawing/2014/main" id="{01F6D9FD-E4F6-9421-0134-2B8044492642}"/>
              </a:ext>
            </a:extLst>
          </p:cNvPr>
          <p:cNvSpPr/>
          <p:nvPr/>
        </p:nvSpPr>
        <p:spPr>
          <a:xfrm>
            <a:off x="7832880" y="8075220"/>
            <a:ext cx="808920" cy="870480"/>
          </a:xfrm>
          <a:custGeom>
            <a:avLst/>
            <a:gdLst/>
            <a:ahLst/>
            <a:cxnLst/>
            <a:rect l="l" t="t" r="r" b="b"/>
            <a:pathLst>
              <a:path w="808920" h="870480">
                <a:moveTo>
                  <a:pt x="0" y="0"/>
                </a:moveTo>
                <a:lnTo>
                  <a:pt x="808920" y="0"/>
                </a:lnTo>
                <a:lnTo>
                  <a:pt x="808920" y="870480"/>
                </a:lnTo>
                <a:lnTo>
                  <a:pt x="0" y="87048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8">
            <a:extLst>
              <a:ext uri="{FF2B5EF4-FFF2-40B4-BE49-F238E27FC236}">
                <a16:creationId xmlns:a16="http://schemas.microsoft.com/office/drawing/2014/main" id="{27809874-A2EB-9D6E-1228-41F64C1BDCC1}"/>
              </a:ext>
            </a:extLst>
          </p:cNvPr>
          <p:cNvSpPr/>
          <p:nvPr/>
        </p:nvSpPr>
        <p:spPr>
          <a:xfrm>
            <a:off x="10314180" y="7993140"/>
            <a:ext cx="821880" cy="875880"/>
          </a:xfrm>
          <a:custGeom>
            <a:avLst/>
            <a:gdLst/>
            <a:ahLst/>
            <a:cxnLst/>
            <a:rect l="l" t="t" r="r" b="b"/>
            <a:pathLst>
              <a:path w="821880" h="875880">
                <a:moveTo>
                  <a:pt x="0" y="0"/>
                </a:moveTo>
                <a:lnTo>
                  <a:pt x="821880" y="0"/>
                </a:lnTo>
                <a:lnTo>
                  <a:pt x="821880" y="875880"/>
                </a:lnTo>
                <a:lnTo>
                  <a:pt x="0" y="87588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9">
            <a:extLst>
              <a:ext uri="{FF2B5EF4-FFF2-40B4-BE49-F238E27FC236}">
                <a16:creationId xmlns:a16="http://schemas.microsoft.com/office/drawing/2014/main" id="{E24E3559-29E2-16CD-A943-8BB4FA3BB3D9}"/>
              </a:ext>
            </a:extLst>
          </p:cNvPr>
          <p:cNvSpPr/>
          <p:nvPr/>
        </p:nvSpPr>
        <p:spPr>
          <a:xfrm>
            <a:off x="2578680" y="5421660"/>
            <a:ext cx="785700" cy="761940"/>
          </a:xfrm>
          <a:custGeom>
            <a:avLst/>
            <a:gdLst/>
            <a:ahLst/>
            <a:cxnLst/>
            <a:rect l="l" t="t" r="r" b="b"/>
            <a:pathLst>
              <a:path w="785700" h="761940">
                <a:moveTo>
                  <a:pt x="0" y="0"/>
                </a:moveTo>
                <a:lnTo>
                  <a:pt x="785700" y="0"/>
                </a:lnTo>
                <a:lnTo>
                  <a:pt x="785700" y="761940"/>
                </a:lnTo>
                <a:lnTo>
                  <a:pt x="0" y="76194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30">
            <a:extLst>
              <a:ext uri="{FF2B5EF4-FFF2-40B4-BE49-F238E27FC236}">
                <a16:creationId xmlns:a16="http://schemas.microsoft.com/office/drawing/2014/main" id="{4B3BD561-F791-B079-FA5F-A5D22CA03D3A}"/>
              </a:ext>
            </a:extLst>
          </p:cNvPr>
          <p:cNvSpPr/>
          <p:nvPr/>
        </p:nvSpPr>
        <p:spPr>
          <a:xfrm>
            <a:off x="3767760" y="5370900"/>
            <a:ext cx="785700" cy="820260"/>
          </a:xfrm>
          <a:custGeom>
            <a:avLst/>
            <a:gdLst/>
            <a:ahLst/>
            <a:cxnLst/>
            <a:rect l="l" t="t" r="r" b="b"/>
            <a:pathLst>
              <a:path w="785700" h="820260">
                <a:moveTo>
                  <a:pt x="0" y="0"/>
                </a:moveTo>
                <a:lnTo>
                  <a:pt x="785700" y="0"/>
                </a:lnTo>
                <a:lnTo>
                  <a:pt x="785700" y="820260"/>
                </a:lnTo>
                <a:lnTo>
                  <a:pt x="0" y="82026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id="{00500D03-5EBA-6B5A-ACA0-1D2172265731}"/>
              </a:ext>
            </a:extLst>
          </p:cNvPr>
          <p:cNvSpPr/>
          <p:nvPr/>
        </p:nvSpPr>
        <p:spPr>
          <a:xfrm>
            <a:off x="8871300" y="5388720"/>
            <a:ext cx="719280" cy="741960"/>
          </a:xfrm>
          <a:custGeom>
            <a:avLst/>
            <a:gdLst/>
            <a:ahLst/>
            <a:cxnLst/>
            <a:rect l="l" t="t" r="r" b="b"/>
            <a:pathLst>
              <a:path w="719280" h="741960">
                <a:moveTo>
                  <a:pt x="0" y="0"/>
                </a:moveTo>
                <a:lnTo>
                  <a:pt x="719280" y="0"/>
                </a:lnTo>
                <a:lnTo>
                  <a:pt x="719280" y="741960"/>
                </a:lnTo>
                <a:lnTo>
                  <a:pt x="0" y="74196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32">
            <a:extLst>
              <a:ext uri="{FF2B5EF4-FFF2-40B4-BE49-F238E27FC236}">
                <a16:creationId xmlns:a16="http://schemas.microsoft.com/office/drawing/2014/main" id="{1BC813F1-BAA0-8079-9746-E9777E2A267C}"/>
              </a:ext>
            </a:extLst>
          </p:cNvPr>
          <p:cNvSpPr/>
          <p:nvPr/>
        </p:nvSpPr>
        <p:spPr>
          <a:xfrm>
            <a:off x="7418160" y="2226480"/>
            <a:ext cx="1030860" cy="1087020"/>
          </a:xfrm>
          <a:custGeom>
            <a:avLst/>
            <a:gdLst/>
            <a:ahLst/>
            <a:cxnLst/>
            <a:rect l="l" t="t" r="r" b="b"/>
            <a:pathLst>
              <a:path w="1030860" h="1087020">
                <a:moveTo>
                  <a:pt x="0" y="0"/>
                </a:moveTo>
                <a:lnTo>
                  <a:pt x="1030860" y="0"/>
                </a:lnTo>
                <a:lnTo>
                  <a:pt x="1030860" y="1087020"/>
                </a:lnTo>
                <a:lnTo>
                  <a:pt x="0" y="108702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33">
            <a:extLst>
              <a:ext uri="{FF2B5EF4-FFF2-40B4-BE49-F238E27FC236}">
                <a16:creationId xmlns:a16="http://schemas.microsoft.com/office/drawing/2014/main" id="{084DC47A-1079-D38B-78CB-405C700D1DC5}"/>
              </a:ext>
            </a:extLst>
          </p:cNvPr>
          <p:cNvSpPr/>
          <p:nvPr/>
        </p:nvSpPr>
        <p:spPr>
          <a:xfrm>
            <a:off x="5070240" y="5328780"/>
            <a:ext cx="791100" cy="833760"/>
          </a:xfrm>
          <a:custGeom>
            <a:avLst/>
            <a:gdLst/>
            <a:ahLst/>
            <a:cxnLst/>
            <a:rect l="l" t="t" r="r" b="b"/>
            <a:pathLst>
              <a:path w="791100" h="833760">
                <a:moveTo>
                  <a:pt x="0" y="0"/>
                </a:moveTo>
                <a:lnTo>
                  <a:pt x="791100" y="0"/>
                </a:lnTo>
                <a:lnTo>
                  <a:pt x="791100" y="833760"/>
                </a:lnTo>
                <a:lnTo>
                  <a:pt x="0" y="833760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8BCF040F-F530-AACD-25FE-4E81A26D1D80}"/>
              </a:ext>
            </a:extLst>
          </p:cNvPr>
          <p:cNvSpPr/>
          <p:nvPr/>
        </p:nvSpPr>
        <p:spPr>
          <a:xfrm>
            <a:off x="11559420" y="4013340"/>
            <a:ext cx="701460" cy="759240"/>
          </a:xfrm>
          <a:custGeom>
            <a:avLst/>
            <a:gdLst/>
            <a:ahLst/>
            <a:cxnLst/>
            <a:rect l="l" t="t" r="r" b="b"/>
            <a:pathLst>
              <a:path w="701460" h="759240">
                <a:moveTo>
                  <a:pt x="0" y="0"/>
                </a:moveTo>
                <a:lnTo>
                  <a:pt x="701460" y="0"/>
                </a:lnTo>
                <a:lnTo>
                  <a:pt x="701460" y="759240"/>
                </a:lnTo>
                <a:lnTo>
                  <a:pt x="0" y="759240"/>
                </a:lnTo>
                <a:lnTo>
                  <a:pt x="0" y="0"/>
                </a:lnTo>
                <a:close/>
              </a:path>
            </a:pathLst>
          </a:custGeom>
          <a:blipFill>
            <a:blip r:embed="rId35" cstate="print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35">
            <a:extLst>
              <a:ext uri="{FF2B5EF4-FFF2-40B4-BE49-F238E27FC236}">
                <a16:creationId xmlns:a16="http://schemas.microsoft.com/office/drawing/2014/main" id="{4D34D704-E625-CB0F-B899-00EF8C41DABE}"/>
              </a:ext>
            </a:extLst>
          </p:cNvPr>
          <p:cNvSpPr/>
          <p:nvPr/>
        </p:nvSpPr>
        <p:spPr>
          <a:xfrm>
            <a:off x="6344100" y="2288040"/>
            <a:ext cx="855360" cy="1070820"/>
          </a:xfrm>
          <a:custGeom>
            <a:avLst/>
            <a:gdLst/>
            <a:ahLst/>
            <a:cxnLst/>
            <a:rect l="l" t="t" r="r" b="b"/>
            <a:pathLst>
              <a:path w="855360" h="1070820">
                <a:moveTo>
                  <a:pt x="0" y="0"/>
                </a:moveTo>
                <a:lnTo>
                  <a:pt x="855360" y="0"/>
                </a:lnTo>
                <a:lnTo>
                  <a:pt x="855360" y="1070820"/>
                </a:lnTo>
                <a:lnTo>
                  <a:pt x="0" y="1070820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id="{47157252-1E02-923A-3C5F-4B4E2753E2EA}"/>
              </a:ext>
            </a:extLst>
          </p:cNvPr>
          <p:cNvSpPr/>
          <p:nvPr/>
        </p:nvSpPr>
        <p:spPr>
          <a:xfrm>
            <a:off x="6498000" y="5327700"/>
            <a:ext cx="785700" cy="837000"/>
          </a:xfrm>
          <a:custGeom>
            <a:avLst/>
            <a:gdLst/>
            <a:ahLst/>
            <a:cxnLst/>
            <a:rect l="l" t="t" r="r" b="b"/>
            <a:pathLst>
              <a:path w="785700" h="837000">
                <a:moveTo>
                  <a:pt x="0" y="0"/>
                </a:moveTo>
                <a:lnTo>
                  <a:pt x="785700" y="0"/>
                </a:lnTo>
                <a:lnTo>
                  <a:pt x="785700" y="837000"/>
                </a:lnTo>
                <a:lnTo>
                  <a:pt x="0" y="837000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37">
            <a:extLst>
              <a:ext uri="{FF2B5EF4-FFF2-40B4-BE49-F238E27FC236}">
                <a16:creationId xmlns:a16="http://schemas.microsoft.com/office/drawing/2014/main" id="{E662FDF6-373B-4064-D79D-B9709F8707E4}"/>
              </a:ext>
            </a:extLst>
          </p:cNvPr>
          <p:cNvSpPr/>
          <p:nvPr/>
        </p:nvSpPr>
        <p:spPr>
          <a:xfrm>
            <a:off x="8748720" y="2315040"/>
            <a:ext cx="1025460" cy="1083240"/>
          </a:xfrm>
          <a:custGeom>
            <a:avLst/>
            <a:gdLst/>
            <a:ahLst/>
            <a:cxnLst/>
            <a:rect l="l" t="t" r="r" b="b"/>
            <a:pathLst>
              <a:path w="1025460" h="1083240">
                <a:moveTo>
                  <a:pt x="0" y="0"/>
                </a:moveTo>
                <a:lnTo>
                  <a:pt x="1025460" y="0"/>
                </a:lnTo>
                <a:lnTo>
                  <a:pt x="1025460" y="1083240"/>
                </a:lnTo>
                <a:lnTo>
                  <a:pt x="0" y="1083240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38">
            <a:extLst>
              <a:ext uri="{FF2B5EF4-FFF2-40B4-BE49-F238E27FC236}">
                <a16:creationId xmlns:a16="http://schemas.microsoft.com/office/drawing/2014/main" id="{92E4323C-8543-8B62-105C-7BCF39F9A881}"/>
              </a:ext>
            </a:extLst>
          </p:cNvPr>
          <p:cNvSpPr/>
          <p:nvPr/>
        </p:nvSpPr>
        <p:spPr>
          <a:xfrm>
            <a:off x="1025640" y="5325540"/>
            <a:ext cx="785700" cy="839160"/>
          </a:xfrm>
          <a:custGeom>
            <a:avLst/>
            <a:gdLst/>
            <a:ahLst/>
            <a:cxnLst/>
            <a:rect l="l" t="t" r="r" b="b"/>
            <a:pathLst>
              <a:path w="785700" h="839160">
                <a:moveTo>
                  <a:pt x="0" y="0"/>
                </a:moveTo>
                <a:lnTo>
                  <a:pt x="785700" y="0"/>
                </a:lnTo>
                <a:lnTo>
                  <a:pt x="785700" y="839160"/>
                </a:lnTo>
                <a:lnTo>
                  <a:pt x="0" y="839160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39">
            <a:extLst>
              <a:ext uri="{FF2B5EF4-FFF2-40B4-BE49-F238E27FC236}">
                <a16:creationId xmlns:a16="http://schemas.microsoft.com/office/drawing/2014/main" id="{2B243BBE-9172-DA3E-F1BD-EE7506623F15}"/>
              </a:ext>
            </a:extLst>
          </p:cNvPr>
          <p:cNvSpPr/>
          <p:nvPr/>
        </p:nvSpPr>
        <p:spPr>
          <a:xfrm>
            <a:off x="7732980" y="5443800"/>
            <a:ext cx="789480" cy="656100"/>
          </a:xfrm>
          <a:custGeom>
            <a:avLst/>
            <a:gdLst/>
            <a:ahLst/>
            <a:cxnLst/>
            <a:rect l="l" t="t" r="r" b="b"/>
            <a:pathLst>
              <a:path w="789480" h="656100">
                <a:moveTo>
                  <a:pt x="0" y="0"/>
                </a:moveTo>
                <a:lnTo>
                  <a:pt x="789480" y="0"/>
                </a:lnTo>
                <a:lnTo>
                  <a:pt x="789480" y="656100"/>
                </a:lnTo>
                <a:lnTo>
                  <a:pt x="0" y="656100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40">
            <a:extLst>
              <a:ext uri="{FF2B5EF4-FFF2-40B4-BE49-F238E27FC236}">
                <a16:creationId xmlns:a16="http://schemas.microsoft.com/office/drawing/2014/main" id="{5F743EA3-F06F-9156-E389-FA87CD762093}"/>
              </a:ext>
            </a:extLst>
          </p:cNvPr>
          <p:cNvSpPr/>
          <p:nvPr/>
        </p:nvSpPr>
        <p:spPr>
          <a:xfrm>
            <a:off x="10335240" y="5352540"/>
            <a:ext cx="719280" cy="757620"/>
          </a:xfrm>
          <a:custGeom>
            <a:avLst/>
            <a:gdLst/>
            <a:ahLst/>
            <a:cxnLst/>
            <a:rect l="l" t="t" r="r" b="b"/>
            <a:pathLst>
              <a:path w="719280" h="757620">
                <a:moveTo>
                  <a:pt x="0" y="0"/>
                </a:moveTo>
                <a:lnTo>
                  <a:pt x="719280" y="0"/>
                </a:lnTo>
                <a:lnTo>
                  <a:pt x="719280" y="757620"/>
                </a:lnTo>
                <a:lnTo>
                  <a:pt x="0" y="757620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41">
            <a:extLst>
              <a:ext uri="{FF2B5EF4-FFF2-40B4-BE49-F238E27FC236}">
                <a16:creationId xmlns:a16="http://schemas.microsoft.com/office/drawing/2014/main" id="{C66168AC-9870-4E13-BD72-36745643B373}"/>
              </a:ext>
            </a:extLst>
          </p:cNvPr>
          <p:cNvSpPr/>
          <p:nvPr/>
        </p:nvSpPr>
        <p:spPr>
          <a:xfrm>
            <a:off x="2282760" y="6800820"/>
            <a:ext cx="633960" cy="766800"/>
          </a:xfrm>
          <a:custGeom>
            <a:avLst/>
            <a:gdLst/>
            <a:ahLst/>
            <a:cxnLst/>
            <a:rect l="l" t="t" r="r" b="b"/>
            <a:pathLst>
              <a:path w="633960" h="766800">
                <a:moveTo>
                  <a:pt x="0" y="0"/>
                </a:moveTo>
                <a:lnTo>
                  <a:pt x="633960" y="0"/>
                </a:lnTo>
                <a:lnTo>
                  <a:pt x="633960" y="766800"/>
                </a:lnTo>
                <a:lnTo>
                  <a:pt x="0" y="766800"/>
                </a:lnTo>
                <a:lnTo>
                  <a:pt x="0" y="0"/>
                </a:lnTo>
                <a:close/>
              </a:path>
            </a:pathLst>
          </a:custGeom>
          <a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42">
            <a:extLst>
              <a:ext uri="{FF2B5EF4-FFF2-40B4-BE49-F238E27FC236}">
                <a16:creationId xmlns:a16="http://schemas.microsoft.com/office/drawing/2014/main" id="{0F6F131B-94E8-E875-ACDB-0675CB54C8EB}"/>
              </a:ext>
            </a:extLst>
          </p:cNvPr>
          <p:cNvSpPr/>
          <p:nvPr/>
        </p:nvSpPr>
        <p:spPr>
          <a:xfrm>
            <a:off x="5059440" y="6808380"/>
            <a:ext cx="730080" cy="720360"/>
          </a:xfrm>
          <a:custGeom>
            <a:avLst/>
            <a:gdLst/>
            <a:ahLst/>
            <a:cxnLst/>
            <a:rect l="l" t="t" r="r" b="b"/>
            <a:pathLst>
              <a:path w="730080" h="720360">
                <a:moveTo>
                  <a:pt x="0" y="0"/>
                </a:moveTo>
                <a:lnTo>
                  <a:pt x="730080" y="0"/>
                </a:lnTo>
                <a:lnTo>
                  <a:pt x="730080" y="720360"/>
                </a:lnTo>
                <a:lnTo>
                  <a:pt x="0" y="720360"/>
                </a:lnTo>
                <a:lnTo>
                  <a:pt x="0" y="0"/>
                </a:lnTo>
                <a:close/>
              </a:path>
            </a:pathLst>
          </a:custGeom>
          <a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43">
            <a:extLst>
              <a:ext uri="{FF2B5EF4-FFF2-40B4-BE49-F238E27FC236}">
                <a16:creationId xmlns:a16="http://schemas.microsoft.com/office/drawing/2014/main" id="{E74662CD-4D5D-F9DF-8435-E73B84B132D8}"/>
              </a:ext>
            </a:extLst>
          </p:cNvPr>
          <p:cNvSpPr/>
          <p:nvPr/>
        </p:nvSpPr>
        <p:spPr>
          <a:xfrm>
            <a:off x="6460740" y="6745740"/>
            <a:ext cx="720360" cy="767340"/>
          </a:xfrm>
          <a:custGeom>
            <a:avLst/>
            <a:gdLst/>
            <a:ahLst/>
            <a:cxnLst/>
            <a:rect l="l" t="t" r="r" b="b"/>
            <a:pathLst>
              <a:path w="720360" h="767340">
                <a:moveTo>
                  <a:pt x="0" y="0"/>
                </a:moveTo>
                <a:lnTo>
                  <a:pt x="720360" y="0"/>
                </a:lnTo>
                <a:lnTo>
                  <a:pt x="720360" y="767340"/>
                </a:lnTo>
                <a:lnTo>
                  <a:pt x="0" y="767340"/>
                </a:lnTo>
                <a:lnTo>
                  <a:pt x="0" y="0"/>
                </a:lnTo>
                <a:close/>
              </a:path>
            </a:pathLst>
          </a:custGeom>
          <a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44">
            <a:extLst>
              <a:ext uri="{FF2B5EF4-FFF2-40B4-BE49-F238E27FC236}">
                <a16:creationId xmlns:a16="http://schemas.microsoft.com/office/drawing/2014/main" id="{61C0E74C-3D6A-894D-F033-E60F8F30C4E9}"/>
              </a:ext>
            </a:extLst>
          </p:cNvPr>
          <p:cNvSpPr/>
          <p:nvPr/>
        </p:nvSpPr>
        <p:spPr>
          <a:xfrm>
            <a:off x="11666340" y="5364960"/>
            <a:ext cx="518940" cy="725220"/>
          </a:xfrm>
          <a:custGeom>
            <a:avLst/>
            <a:gdLst/>
            <a:ahLst/>
            <a:cxnLst/>
            <a:rect l="l" t="t" r="r" b="b"/>
            <a:pathLst>
              <a:path w="518940" h="725220">
                <a:moveTo>
                  <a:pt x="0" y="0"/>
                </a:moveTo>
                <a:lnTo>
                  <a:pt x="518940" y="0"/>
                </a:lnTo>
                <a:lnTo>
                  <a:pt x="518940" y="725220"/>
                </a:lnTo>
                <a:lnTo>
                  <a:pt x="0" y="725220"/>
                </a:lnTo>
                <a:lnTo>
                  <a:pt x="0" y="0"/>
                </a:lnTo>
                <a:close/>
              </a:path>
            </a:pathLst>
          </a:custGeom>
          <a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45">
            <a:extLst>
              <a:ext uri="{FF2B5EF4-FFF2-40B4-BE49-F238E27FC236}">
                <a16:creationId xmlns:a16="http://schemas.microsoft.com/office/drawing/2014/main" id="{5F14D5A5-1FE3-3FF3-A12D-B4E42898D11C}"/>
              </a:ext>
            </a:extLst>
          </p:cNvPr>
          <p:cNvSpPr/>
          <p:nvPr/>
        </p:nvSpPr>
        <p:spPr>
          <a:xfrm>
            <a:off x="7780500" y="6829440"/>
            <a:ext cx="722520" cy="677700"/>
          </a:xfrm>
          <a:custGeom>
            <a:avLst/>
            <a:gdLst/>
            <a:ahLst/>
            <a:cxnLst/>
            <a:rect l="l" t="t" r="r" b="b"/>
            <a:pathLst>
              <a:path w="722520" h="677700">
                <a:moveTo>
                  <a:pt x="0" y="0"/>
                </a:moveTo>
                <a:lnTo>
                  <a:pt x="722520" y="0"/>
                </a:lnTo>
                <a:lnTo>
                  <a:pt x="722520" y="677700"/>
                </a:lnTo>
                <a:lnTo>
                  <a:pt x="0" y="677700"/>
                </a:lnTo>
                <a:lnTo>
                  <a:pt x="0" y="0"/>
                </a:lnTo>
                <a:close/>
              </a:path>
            </a:pathLst>
          </a:custGeom>
          <a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46">
            <a:extLst>
              <a:ext uri="{FF2B5EF4-FFF2-40B4-BE49-F238E27FC236}">
                <a16:creationId xmlns:a16="http://schemas.microsoft.com/office/drawing/2014/main" id="{1DCB8D38-2AC2-5EE1-253C-8EDD7816E3BC}"/>
              </a:ext>
            </a:extLst>
          </p:cNvPr>
          <p:cNvSpPr/>
          <p:nvPr/>
        </p:nvSpPr>
        <p:spPr>
          <a:xfrm>
            <a:off x="876600" y="6687960"/>
            <a:ext cx="720360" cy="764100"/>
          </a:xfrm>
          <a:custGeom>
            <a:avLst/>
            <a:gdLst/>
            <a:ahLst/>
            <a:cxnLst/>
            <a:rect l="l" t="t" r="r" b="b"/>
            <a:pathLst>
              <a:path w="720360" h="764100">
                <a:moveTo>
                  <a:pt x="0" y="0"/>
                </a:moveTo>
                <a:lnTo>
                  <a:pt x="720360" y="0"/>
                </a:lnTo>
                <a:lnTo>
                  <a:pt x="720360" y="764100"/>
                </a:lnTo>
                <a:lnTo>
                  <a:pt x="0" y="764100"/>
                </a:lnTo>
                <a:lnTo>
                  <a:pt x="0" y="0"/>
                </a:lnTo>
                <a:close/>
              </a:path>
            </a:pathLst>
          </a:custGeom>
          <a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47">
            <a:extLst>
              <a:ext uri="{FF2B5EF4-FFF2-40B4-BE49-F238E27FC236}">
                <a16:creationId xmlns:a16="http://schemas.microsoft.com/office/drawing/2014/main" id="{38FE54E7-3BCF-9064-E8E1-A4A6A0E4EF83}"/>
              </a:ext>
            </a:extLst>
          </p:cNvPr>
          <p:cNvSpPr/>
          <p:nvPr/>
        </p:nvSpPr>
        <p:spPr>
          <a:xfrm>
            <a:off x="8884260" y="6705780"/>
            <a:ext cx="724140" cy="773820"/>
          </a:xfrm>
          <a:custGeom>
            <a:avLst/>
            <a:gdLst/>
            <a:ahLst/>
            <a:cxnLst/>
            <a:rect l="l" t="t" r="r" b="b"/>
            <a:pathLst>
              <a:path w="724140" h="773820">
                <a:moveTo>
                  <a:pt x="0" y="0"/>
                </a:moveTo>
                <a:lnTo>
                  <a:pt x="724140" y="0"/>
                </a:lnTo>
                <a:lnTo>
                  <a:pt x="724140" y="773820"/>
                </a:lnTo>
                <a:lnTo>
                  <a:pt x="0" y="773820"/>
                </a:lnTo>
                <a:lnTo>
                  <a:pt x="0" y="0"/>
                </a:lnTo>
                <a:close/>
              </a:path>
            </a:pathLst>
          </a:cu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48">
            <a:extLst>
              <a:ext uri="{FF2B5EF4-FFF2-40B4-BE49-F238E27FC236}">
                <a16:creationId xmlns:a16="http://schemas.microsoft.com/office/drawing/2014/main" id="{EE85C1D8-CE6C-D6F9-A193-1ADF38A3ADA1}"/>
              </a:ext>
            </a:extLst>
          </p:cNvPr>
          <p:cNvSpPr/>
          <p:nvPr/>
        </p:nvSpPr>
        <p:spPr>
          <a:xfrm>
            <a:off x="8841600" y="7796580"/>
            <a:ext cx="1063800" cy="1051380"/>
          </a:xfrm>
          <a:custGeom>
            <a:avLst/>
            <a:gdLst/>
            <a:ahLst/>
            <a:cxnLst/>
            <a:rect l="l" t="t" r="r" b="b"/>
            <a:pathLst>
              <a:path w="1063800" h="1051380">
                <a:moveTo>
                  <a:pt x="0" y="0"/>
                </a:moveTo>
                <a:lnTo>
                  <a:pt x="1063800" y="0"/>
                </a:lnTo>
                <a:lnTo>
                  <a:pt x="1063800" y="1051380"/>
                </a:lnTo>
                <a:lnTo>
                  <a:pt x="0" y="1051380"/>
                </a:lnTo>
                <a:lnTo>
                  <a:pt x="0" y="0"/>
                </a:lnTo>
                <a:close/>
              </a:path>
            </a:pathLst>
          </a:custGeom>
          <a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49">
            <a:extLst>
              <a:ext uri="{FF2B5EF4-FFF2-40B4-BE49-F238E27FC236}">
                <a16:creationId xmlns:a16="http://schemas.microsoft.com/office/drawing/2014/main" id="{3D2621F0-D350-302F-9075-FB2B6874B420}"/>
              </a:ext>
            </a:extLst>
          </p:cNvPr>
          <p:cNvSpPr/>
          <p:nvPr/>
        </p:nvSpPr>
        <p:spPr>
          <a:xfrm>
            <a:off x="11582640" y="6541620"/>
            <a:ext cx="826740" cy="880740"/>
          </a:xfrm>
          <a:custGeom>
            <a:avLst/>
            <a:gdLst/>
            <a:ahLst/>
            <a:cxnLst/>
            <a:rect l="l" t="t" r="r" b="b"/>
            <a:pathLst>
              <a:path w="826740" h="880740">
                <a:moveTo>
                  <a:pt x="0" y="0"/>
                </a:moveTo>
                <a:lnTo>
                  <a:pt x="826740" y="0"/>
                </a:lnTo>
                <a:lnTo>
                  <a:pt x="826740" y="880740"/>
                </a:lnTo>
                <a:lnTo>
                  <a:pt x="0" y="880740"/>
                </a:lnTo>
                <a:lnTo>
                  <a:pt x="0" y="0"/>
                </a:lnTo>
                <a:close/>
              </a:path>
            </a:pathLst>
          </a:custGeom>
          <a:blipFill>
            <a:blip r:embed="rId65">
              <a:extLs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50">
            <a:extLst>
              <a:ext uri="{FF2B5EF4-FFF2-40B4-BE49-F238E27FC236}">
                <a16:creationId xmlns:a16="http://schemas.microsoft.com/office/drawing/2014/main" id="{5D8FF242-10CF-375F-6772-86BD2D1B1AE8}"/>
              </a:ext>
            </a:extLst>
          </p:cNvPr>
          <p:cNvSpPr/>
          <p:nvPr/>
        </p:nvSpPr>
        <p:spPr>
          <a:xfrm>
            <a:off x="3648420" y="6878040"/>
            <a:ext cx="724680" cy="769500"/>
          </a:xfrm>
          <a:custGeom>
            <a:avLst/>
            <a:gdLst/>
            <a:ahLst/>
            <a:cxnLst/>
            <a:rect l="l" t="t" r="r" b="b"/>
            <a:pathLst>
              <a:path w="724680" h="769500">
                <a:moveTo>
                  <a:pt x="0" y="0"/>
                </a:moveTo>
                <a:lnTo>
                  <a:pt x="724680" y="0"/>
                </a:lnTo>
                <a:lnTo>
                  <a:pt x="724680" y="769500"/>
                </a:lnTo>
                <a:lnTo>
                  <a:pt x="0" y="769500"/>
                </a:lnTo>
                <a:lnTo>
                  <a:pt x="0" y="0"/>
                </a:lnTo>
                <a:close/>
              </a:path>
            </a:pathLst>
          </a:custGeom>
          <a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51">
            <a:extLst>
              <a:ext uri="{FF2B5EF4-FFF2-40B4-BE49-F238E27FC236}">
                <a16:creationId xmlns:a16="http://schemas.microsoft.com/office/drawing/2014/main" id="{09FBF865-8BCD-234B-FB0F-34DEC6E0734B}"/>
              </a:ext>
            </a:extLst>
          </p:cNvPr>
          <p:cNvSpPr/>
          <p:nvPr/>
        </p:nvSpPr>
        <p:spPr>
          <a:xfrm>
            <a:off x="10334160" y="6677700"/>
            <a:ext cx="679860" cy="720900"/>
          </a:xfrm>
          <a:custGeom>
            <a:avLst/>
            <a:gdLst/>
            <a:ahLst/>
            <a:cxnLst/>
            <a:rect l="l" t="t" r="r" b="b"/>
            <a:pathLst>
              <a:path w="679860" h="720900">
                <a:moveTo>
                  <a:pt x="0" y="0"/>
                </a:moveTo>
                <a:lnTo>
                  <a:pt x="679860" y="0"/>
                </a:lnTo>
                <a:lnTo>
                  <a:pt x="679860" y="720900"/>
                </a:lnTo>
                <a:lnTo>
                  <a:pt x="0" y="720900"/>
                </a:lnTo>
                <a:lnTo>
                  <a:pt x="0" y="0"/>
                </a:lnTo>
                <a:close/>
              </a:path>
            </a:pathLst>
          </a:custGeom>
          <a:blipFill>
            <a:blip r:embed="rId69">
              <a:extLst>
                <a:ext uri="{96DAC541-7B7A-43D3-8B79-37D633B846F1}">
                  <asvg:svgBlip xmlns:asvg="http://schemas.microsoft.com/office/drawing/2016/SVG/main" r:embed="rId70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52">
            <a:extLst>
              <a:ext uri="{FF2B5EF4-FFF2-40B4-BE49-F238E27FC236}">
                <a16:creationId xmlns:a16="http://schemas.microsoft.com/office/drawing/2014/main" id="{29681967-33C1-CA3A-B172-A70B0EC43F24}"/>
              </a:ext>
            </a:extLst>
          </p:cNvPr>
          <p:cNvSpPr/>
          <p:nvPr/>
        </p:nvSpPr>
        <p:spPr>
          <a:xfrm>
            <a:off x="10172160" y="3776280"/>
            <a:ext cx="945540" cy="1004940"/>
          </a:xfrm>
          <a:custGeom>
            <a:avLst/>
            <a:gdLst/>
            <a:ahLst/>
            <a:cxnLst/>
            <a:rect l="l" t="t" r="r" b="b"/>
            <a:pathLst>
              <a:path w="945540" h="1004940">
                <a:moveTo>
                  <a:pt x="0" y="0"/>
                </a:moveTo>
                <a:lnTo>
                  <a:pt x="945540" y="0"/>
                </a:lnTo>
                <a:lnTo>
                  <a:pt x="945540" y="1004940"/>
                </a:lnTo>
                <a:lnTo>
                  <a:pt x="0" y="1004940"/>
                </a:lnTo>
                <a:lnTo>
                  <a:pt x="0" y="0"/>
                </a:lnTo>
                <a:close/>
              </a:path>
            </a:pathLst>
          </a:custGeom>
          <a:blipFill>
            <a:blip r:embed="rId71">
              <a:extLst>
                <a:ext uri="{96DAC541-7B7A-43D3-8B79-37D633B846F1}">
                  <asvg:svgBlip xmlns:asvg="http://schemas.microsoft.com/office/drawing/2016/SVG/main" r:embed="rId72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53">
            <a:extLst>
              <a:ext uri="{FF2B5EF4-FFF2-40B4-BE49-F238E27FC236}">
                <a16:creationId xmlns:a16="http://schemas.microsoft.com/office/drawing/2014/main" id="{6B56035D-3459-34DF-8B42-6F71AC6B491D}"/>
              </a:ext>
            </a:extLst>
          </p:cNvPr>
          <p:cNvSpPr/>
          <p:nvPr/>
        </p:nvSpPr>
        <p:spPr>
          <a:xfrm>
            <a:off x="2185560" y="3848640"/>
            <a:ext cx="940680" cy="1004940"/>
          </a:xfrm>
          <a:custGeom>
            <a:avLst/>
            <a:gdLst/>
            <a:ahLst/>
            <a:cxnLst/>
            <a:rect l="l" t="t" r="r" b="b"/>
            <a:pathLst>
              <a:path w="940680" h="1004940">
                <a:moveTo>
                  <a:pt x="0" y="0"/>
                </a:moveTo>
                <a:lnTo>
                  <a:pt x="940680" y="0"/>
                </a:lnTo>
                <a:lnTo>
                  <a:pt x="940680" y="1004940"/>
                </a:lnTo>
                <a:lnTo>
                  <a:pt x="0" y="1004940"/>
                </a:lnTo>
                <a:lnTo>
                  <a:pt x="0" y="0"/>
                </a:lnTo>
                <a:close/>
              </a:path>
            </a:pathLst>
          </a:custGeom>
          <a:blipFill>
            <a:blip r:embed="rId73">
              <a:extLst>
                <a:ext uri="{96DAC541-7B7A-43D3-8B79-37D633B846F1}">
                  <asvg:svgBlip xmlns:asvg="http://schemas.microsoft.com/office/drawing/2016/SVG/main" r:embed="rId74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54">
            <a:extLst>
              <a:ext uri="{FF2B5EF4-FFF2-40B4-BE49-F238E27FC236}">
                <a16:creationId xmlns:a16="http://schemas.microsoft.com/office/drawing/2014/main" id="{B5ECC423-C686-6FCB-38A6-EC6FF10A0F64}"/>
              </a:ext>
            </a:extLst>
          </p:cNvPr>
          <p:cNvSpPr/>
          <p:nvPr/>
        </p:nvSpPr>
        <p:spPr>
          <a:xfrm>
            <a:off x="8861580" y="3857280"/>
            <a:ext cx="609660" cy="1004940"/>
          </a:xfrm>
          <a:custGeom>
            <a:avLst/>
            <a:gdLst/>
            <a:ahLst/>
            <a:cxnLst/>
            <a:rect l="l" t="t" r="r" b="b"/>
            <a:pathLst>
              <a:path w="609660" h="1004940">
                <a:moveTo>
                  <a:pt x="0" y="0"/>
                </a:moveTo>
                <a:lnTo>
                  <a:pt x="609660" y="0"/>
                </a:lnTo>
                <a:lnTo>
                  <a:pt x="609660" y="1004940"/>
                </a:lnTo>
                <a:lnTo>
                  <a:pt x="0" y="1004940"/>
                </a:lnTo>
                <a:lnTo>
                  <a:pt x="0" y="0"/>
                </a:lnTo>
                <a:close/>
              </a:path>
            </a:pathLst>
          </a:custGeom>
          <a:blipFill>
            <a:blip r:embed="rId75">
              <a:extLst>
                <a:ext uri="{96DAC541-7B7A-43D3-8B79-37D633B846F1}">
                  <asvg:svgBlip xmlns:asvg="http://schemas.microsoft.com/office/drawing/2016/SVG/main" r:embed="rId76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55">
            <a:extLst>
              <a:ext uri="{FF2B5EF4-FFF2-40B4-BE49-F238E27FC236}">
                <a16:creationId xmlns:a16="http://schemas.microsoft.com/office/drawing/2014/main" id="{E00D2CC4-7FE2-9B1D-F46E-46679421FF8A}"/>
              </a:ext>
            </a:extLst>
          </p:cNvPr>
          <p:cNvSpPr/>
          <p:nvPr/>
        </p:nvSpPr>
        <p:spPr>
          <a:xfrm>
            <a:off x="3638700" y="3830280"/>
            <a:ext cx="940680" cy="1000080"/>
          </a:xfrm>
          <a:custGeom>
            <a:avLst/>
            <a:gdLst/>
            <a:ahLst/>
            <a:cxnLst/>
            <a:rect l="l" t="t" r="r" b="b"/>
            <a:pathLst>
              <a:path w="940680" h="1000080">
                <a:moveTo>
                  <a:pt x="0" y="0"/>
                </a:moveTo>
                <a:lnTo>
                  <a:pt x="940680" y="0"/>
                </a:lnTo>
                <a:lnTo>
                  <a:pt x="940680" y="1000080"/>
                </a:lnTo>
                <a:lnTo>
                  <a:pt x="0" y="1000080"/>
                </a:lnTo>
                <a:lnTo>
                  <a:pt x="0" y="0"/>
                </a:lnTo>
                <a:close/>
              </a:path>
            </a:pathLst>
          </a:custGeom>
          <a:blipFill>
            <a:blip r:embed="rId77">
              <a:extLst>
                <a:ext uri="{96DAC541-7B7A-43D3-8B79-37D633B846F1}">
                  <asvg:svgBlip xmlns:asvg="http://schemas.microsoft.com/office/drawing/2016/SVG/main" r:embed="rId78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56">
            <a:extLst>
              <a:ext uri="{FF2B5EF4-FFF2-40B4-BE49-F238E27FC236}">
                <a16:creationId xmlns:a16="http://schemas.microsoft.com/office/drawing/2014/main" id="{E2225A8B-1527-5FFA-95E4-A707CC7D7336}"/>
              </a:ext>
            </a:extLst>
          </p:cNvPr>
          <p:cNvSpPr/>
          <p:nvPr/>
        </p:nvSpPr>
        <p:spPr>
          <a:xfrm>
            <a:off x="4977900" y="3847560"/>
            <a:ext cx="942840" cy="1008720"/>
          </a:xfrm>
          <a:custGeom>
            <a:avLst/>
            <a:gdLst/>
            <a:ahLst/>
            <a:cxnLst/>
            <a:rect l="l" t="t" r="r" b="b"/>
            <a:pathLst>
              <a:path w="942840" h="1008720">
                <a:moveTo>
                  <a:pt x="0" y="0"/>
                </a:moveTo>
                <a:lnTo>
                  <a:pt x="942840" y="0"/>
                </a:lnTo>
                <a:lnTo>
                  <a:pt x="942840" y="1008720"/>
                </a:lnTo>
                <a:lnTo>
                  <a:pt x="0" y="1008720"/>
                </a:lnTo>
                <a:lnTo>
                  <a:pt x="0" y="0"/>
                </a:lnTo>
                <a:close/>
              </a:path>
            </a:pathLst>
          </a:custGeom>
          <a:blipFill>
            <a:blip r:embed="rId79">
              <a:extLst>
                <a:ext uri="{96DAC541-7B7A-43D3-8B79-37D633B846F1}">
                  <asvg:svgBlip xmlns:asvg="http://schemas.microsoft.com/office/drawing/2016/SVG/main" r:embed="rId80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57">
            <a:extLst>
              <a:ext uri="{FF2B5EF4-FFF2-40B4-BE49-F238E27FC236}">
                <a16:creationId xmlns:a16="http://schemas.microsoft.com/office/drawing/2014/main" id="{B416C3E8-99B9-416B-904D-F51FD4978BFA}"/>
              </a:ext>
            </a:extLst>
          </p:cNvPr>
          <p:cNvSpPr/>
          <p:nvPr/>
        </p:nvSpPr>
        <p:spPr>
          <a:xfrm>
            <a:off x="869580" y="3870780"/>
            <a:ext cx="942840" cy="1004940"/>
          </a:xfrm>
          <a:custGeom>
            <a:avLst/>
            <a:gdLst/>
            <a:ahLst/>
            <a:cxnLst/>
            <a:rect l="l" t="t" r="r" b="b"/>
            <a:pathLst>
              <a:path w="942840" h="1004940">
                <a:moveTo>
                  <a:pt x="0" y="0"/>
                </a:moveTo>
                <a:lnTo>
                  <a:pt x="942840" y="0"/>
                </a:lnTo>
                <a:lnTo>
                  <a:pt x="942840" y="1004940"/>
                </a:lnTo>
                <a:lnTo>
                  <a:pt x="0" y="1004940"/>
                </a:lnTo>
                <a:lnTo>
                  <a:pt x="0" y="0"/>
                </a:lnTo>
                <a:close/>
              </a:path>
            </a:pathLst>
          </a:custGeom>
          <a:blipFill>
            <a:blip r:embed="rId81">
              <a:extLst>
                <a:ext uri="{96DAC541-7B7A-43D3-8B79-37D633B846F1}">
                  <asvg:svgBlip xmlns:asvg="http://schemas.microsoft.com/office/drawing/2016/SVG/main" r:embed="rId82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58">
            <a:extLst>
              <a:ext uri="{FF2B5EF4-FFF2-40B4-BE49-F238E27FC236}">
                <a16:creationId xmlns:a16="http://schemas.microsoft.com/office/drawing/2014/main" id="{4BBC8EA4-76B4-9C46-35F3-26957258B738}"/>
              </a:ext>
            </a:extLst>
          </p:cNvPr>
          <p:cNvSpPr/>
          <p:nvPr/>
        </p:nvSpPr>
        <p:spPr>
          <a:xfrm>
            <a:off x="6400800" y="3848100"/>
            <a:ext cx="882900" cy="1001160"/>
          </a:xfrm>
          <a:custGeom>
            <a:avLst/>
            <a:gdLst/>
            <a:ahLst/>
            <a:cxnLst/>
            <a:rect l="l" t="t" r="r" b="b"/>
            <a:pathLst>
              <a:path w="882900" h="1001160">
                <a:moveTo>
                  <a:pt x="0" y="0"/>
                </a:moveTo>
                <a:lnTo>
                  <a:pt x="882900" y="0"/>
                </a:lnTo>
                <a:lnTo>
                  <a:pt x="882900" y="1001160"/>
                </a:lnTo>
                <a:lnTo>
                  <a:pt x="0" y="1001160"/>
                </a:lnTo>
                <a:lnTo>
                  <a:pt x="0" y="0"/>
                </a:lnTo>
                <a:close/>
              </a:path>
            </a:pathLst>
          </a:custGeom>
          <a:blipFill>
            <a:blip r:embed="rId83">
              <a:extLst>
                <a:ext uri="{96DAC541-7B7A-43D3-8B79-37D633B846F1}">
                  <asvg:svgBlip xmlns:asvg="http://schemas.microsoft.com/office/drawing/2016/SVG/main" r:embed="rId8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59">
            <a:extLst>
              <a:ext uri="{FF2B5EF4-FFF2-40B4-BE49-F238E27FC236}">
                <a16:creationId xmlns:a16="http://schemas.microsoft.com/office/drawing/2014/main" id="{44CB15F1-6960-84EC-551B-91A3F0EB967B}"/>
              </a:ext>
            </a:extLst>
          </p:cNvPr>
          <p:cNvSpPr/>
          <p:nvPr/>
        </p:nvSpPr>
        <p:spPr>
          <a:xfrm>
            <a:off x="7514820" y="3847560"/>
            <a:ext cx="957960" cy="1002240"/>
          </a:xfrm>
          <a:custGeom>
            <a:avLst/>
            <a:gdLst/>
            <a:ahLst/>
            <a:cxnLst/>
            <a:rect l="l" t="t" r="r" b="b"/>
            <a:pathLst>
              <a:path w="957960" h="1002240">
                <a:moveTo>
                  <a:pt x="0" y="0"/>
                </a:moveTo>
                <a:lnTo>
                  <a:pt x="957960" y="0"/>
                </a:lnTo>
                <a:lnTo>
                  <a:pt x="957960" y="1002240"/>
                </a:lnTo>
                <a:lnTo>
                  <a:pt x="0" y="1002240"/>
                </a:lnTo>
                <a:lnTo>
                  <a:pt x="0" y="0"/>
                </a:lnTo>
                <a:close/>
              </a:path>
            </a:pathLst>
          </a:custGeom>
          <a:blipFill>
            <a:blip r:embed="rId85">
              <a:extLst>
                <a:ext uri="{96DAC541-7B7A-43D3-8B79-37D633B846F1}">
                  <asvg:svgBlip xmlns:asvg="http://schemas.microsoft.com/office/drawing/2016/SVG/main" r:embed="rId86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60">
            <a:extLst>
              <a:ext uri="{FF2B5EF4-FFF2-40B4-BE49-F238E27FC236}">
                <a16:creationId xmlns:a16="http://schemas.microsoft.com/office/drawing/2014/main" id="{BBC620E4-200C-931E-B2EF-EC7D2EA7DE8F}"/>
              </a:ext>
            </a:extLst>
          </p:cNvPr>
          <p:cNvSpPr/>
          <p:nvPr/>
        </p:nvSpPr>
        <p:spPr>
          <a:xfrm>
            <a:off x="11687940" y="8199960"/>
            <a:ext cx="655560" cy="648540"/>
          </a:xfrm>
          <a:custGeom>
            <a:avLst/>
            <a:gdLst/>
            <a:ahLst/>
            <a:cxnLst/>
            <a:rect l="l" t="t" r="r" b="b"/>
            <a:pathLst>
              <a:path w="655560" h="648540">
                <a:moveTo>
                  <a:pt x="0" y="0"/>
                </a:moveTo>
                <a:lnTo>
                  <a:pt x="655560" y="0"/>
                </a:lnTo>
                <a:lnTo>
                  <a:pt x="655560" y="648540"/>
                </a:lnTo>
                <a:lnTo>
                  <a:pt x="0" y="648540"/>
                </a:lnTo>
                <a:lnTo>
                  <a:pt x="0" y="0"/>
                </a:lnTo>
                <a:close/>
              </a:path>
            </a:pathLst>
          </a:custGeom>
          <a:blipFill>
            <a:blip r:embed="rId87">
              <a:extLst>
                <a:ext uri="{96DAC541-7B7A-43D3-8B79-37D633B846F1}">
                  <asvg:svgBlip xmlns:asvg="http://schemas.microsoft.com/office/drawing/2016/SVG/main" r:embed="rId88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61">
            <a:extLst>
              <a:ext uri="{FF2B5EF4-FFF2-40B4-BE49-F238E27FC236}">
                <a16:creationId xmlns:a16="http://schemas.microsoft.com/office/drawing/2014/main" id="{2460CF53-A2E0-4E87-A3EC-0136810641FD}"/>
              </a:ext>
            </a:extLst>
          </p:cNvPr>
          <p:cNvSpPr/>
          <p:nvPr/>
        </p:nvSpPr>
        <p:spPr>
          <a:xfrm>
            <a:off x="10231020" y="2495940"/>
            <a:ext cx="891000" cy="952020"/>
          </a:xfrm>
          <a:custGeom>
            <a:avLst/>
            <a:gdLst/>
            <a:ahLst/>
            <a:cxnLst/>
            <a:rect l="l" t="t" r="r" b="b"/>
            <a:pathLst>
              <a:path w="891000" h="952020">
                <a:moveTo>
                  <a:pt x="0" y="0"/>
                </a:moveTo>
                <a:lnTo>
                  <a:pt x="891000" y="0"/>
                </a:lnTo>
                <a:lnTo>
                  <a:pt x="891000" y="952020"/>
                </a:lnTo>
                <a:lnTo>
                  <a:pt x="0" y="952020"/>
                </a:lnTo>
                <a:lnTo>
                  <a:pt x="0" y="0"/>
                </a:lnTo>
                <a:close/>
              </a:path>
            </a:pathLst>
          </a:custGeom>
          <a:blipFill>
            <a:blip r:embed="rId89">
              <a:extLst>
                <a:ext uri="{96DAC541-7B7A-43D3-8B79-37D633B846F1}">
                  <asvg:svgBlip xmlns:asvg="http://schemas.microsoft.com/office/drawing/2016/SVG/main" r:embed="rId90"/>
                </a:ext>
              </a:extLst>
            </a:blip>
            <a:stretch>
              <a:fillRect/>
            </a:stretch>
          </a:blipFill>
        </p:spPr>
      </p:sp>
      <p:sp>
        <p:nvSpPr>
          <p:cNvPr id="52" name="Text Placeholder 1">
            <a:extLst>
              <a:ext uri="{FF2B5EF4-FFF2-40B4-BE49-F238E27FC236}">
                <a16:creationId xmlns:a16="http://schemas.microsoft.com/office/drawing/2014/main" id="{2AD8AD0D-6129-C3FE-46EE-61D391C98322}"/>
              </a:ext>
            </a:extLst>
          </p:cNvPr>
          <p:cNvSpPr txBox="1">
            <a:spLocks/>
          </p:cNvSpPr>
          <p:nvPr/>
        </p:nvSpPr>
        <p:spPr>
          <a:xfrm>
            <a:off x="428191" y="976214"/>
            <a:ext cx="8453995" cy="761939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4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400" dirty="0"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545605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AD1789D-FB49-8BD3-F07B-62C9FE313855}"/>
              </a:ext>
            </a:extLst>
          </p:cNvPr>
          <p:cNvGrpSpPr/>
          <p:nvPr/>
        </p:nvGrpSpPr>
        <p:grpSpPr>
          <a:xfrm>
            <a:off x="0" y="8344080"/>
            <a:ext cx="18288180" cy="1942920"/>
            <a:chOff x="0" y="0"/>
            <a:chExt cx="24384240" cy="25905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509E6A9-03BD-06ED-85EE-E7B65D0CCEA7}"/>
                </a:ext>
              </a:extLst>
            </p:cNvPr>
            <p:cNvSpPr/>
            <p:nvPr/>
          </p:nvSpPr>
          <p:spPr>
            <a:xfrm>
              <a:off x="0" y="0"/>
              <a:ext cx="24384254" cy="2590546"/>
            </a:xfrm>
            <a:custGeom>
              <a:avLst/>
              <a:gdLst/>
              <a:ahLst/>
              <a:cxnLst/>
              <a:rect l="l" t="t" r="r" b="b"/>
              <a:pathLst>
                <a:path w="24384254" h="2590546">
                  <a:moveTo>
                    <a:pt x="16474060" y="1299972"/>
                  </a:moveTo>
                  <a:cubicBezTo>
                    <a:pt x="0" y="1299972"/>
                    <a:pt x="0" y="1299972"/>
                    <a:pt x="0" y="1299972"/>
                  </a:cubicBezTo>
                  <a:cubicBezTo>
                    <a:pt x="0" y="2590546"/>
                    <a:pt x="0" y="2590546"/>
                    <a:pt x="0" y="2590546"/>
                  </a:cubicBezTo>
                  <a:cubicBezTo>
                    <a:pt x="24384254" y="2590546"/>
                    <a:pt x="24384254" y="2590546"/>
                    <a:pt x="24384254" y="2590546"/>
                  </a:cubicBezTo>
                  <a:cubicBezTo>
                    <a:pt x="24384254" y="0"/>
                    <a:pt x="24384254" y="0"/>
                    <a:pt x="24384254" y="0"/>
                  </a:cubicBezTo>
                  <a:cubicBezTo>
                    <a:pt x="18613501" y="0"/>
                    <a:pt x="18613501" y="0"/>
                    <a:pt x="18613501" y="0"/>
                  </a:cubicBezTo>
                  <a:cubicBezTo>
                    <a:pt x="17965928" y="0"/>
                    <a:pt x="17337532" y="318008"/>
                    <a:pt x="16823310" y="897763"/>
                  </a:cubicBezTo>
                  <a:lnTo>
                    <a:pt x="16474187" y="1299845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0D974697-FE5B-D277-E538-68B05D8EEAD0}"/>
              </a:ext>
            </a:extLst>
          </p:cNvPr>
          <p:cNvGrpSpPr/>
          <p:nvPr/>
        </p:nvGrpSpPr>
        <p:grpSpPr>
          <a:xfrm rot="-10800000">
            <a:off x="5427000" y="0"/>
            <a:ext cx="12861180" cy="1807920"/>
            <a:chOff x="0" y="0"/>
            <a:chExt cx="17148240" cy="2410560"/>
          </a:xfrm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0CE59EC3-9A52-7D06-9B24-75DF3837C794}"/>
                </a:ext>
              </a:extLst>
            </p:cNvPr>
            <p:cNvSpPr/>
            <p:nvPr/>
          </p:nvSpPr>
          <p:spPr>
            <a:xfrm>
              <a:off x="0" y="0"/>
              <a:ext cx="17148175" cy="2410587"/>
            </a:xfrm>
            <a:custGeom>
              <a:avLst/>
              <a:gdLst/>
              <a:ahLst/>
              <a:cxnLst/>
              <a:rect l="l" t="t" r="r" b="b"/>
              <a:pathLst>
                <a:path w="17148175" h="2410587">
                  <a:moveTo>
                    <a:pt x="0" y="2410587"/>
                  </a:moveTo>
                  <a:lnTo>
                    <a:pt x="8574024" y="0"/>
                  </a:lnTo>
                  <a:lnTo>
                    <a:pt x="17148175" y="2410587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6" name="Freeform 16">
            <a:extLst>
              <a:ext uri="{FF2B5EF4-FFF2-40B4-BE49-F238E27FC236}">
                <a16:creationId xmlns:a16="http://schemas.microsoft.com/office/drawing/2014/main" id="{CD244A47-E26C-F74D-814A-0C6440A2EE6C}"/>
              </a:ext>
            </a:extLst>
          </p:cNvPr>
          <p:cNvSpPr/>
          <p:nvPr/>
        </p:nvSpPr>
        <p:spPr>
          <a:xfrm>
            <a:off x="6821580" y="6487620"/>
            <a:ext cx="374760" cy="1166400"/>
          </a:xfrm>
          <a:custGeom>
            <a:avLst/>
            <a:gdLst/>
            <a:ahLst/>
            <a:cxnLst/>
            <a:rect l="l" t="t" r="r" b="b"/>
            <a:pathLst>
              <a:path w="374760" h="1166400">
                <a:moveTo>
                  <a:pt x="0" y="0"/>
                </a:moveTo>
                <a:lnTo>
                  <a:pt x="374760" y="0"/>
                </a:lnTo>
                <a:lnTo>
                  <a:pt x="374760" y="1166400"/>
                </a:lnTo>
                <a:lnTo>
                  <a:pt x="0" y="1166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BAAA27E0-9055-B945-9194-20570586FF69}"/>
              </a:ext>
            </a:extLst>
          </p:cNvPr>
          <p:cNvGrpSpPr/>
          <p:nvPr/>
        </p:nvGrpSpPr>
        <p:grpSpPr>
          <a:xfrm>
            <a:off x="7777920" y="6622620"/>
            <a:ext cx="898560" cy="896940"/>
            <a:chOff x="0" y="0"/>
            <a:chExt cx="1198080" cy="1195920"/>
          </a:xfrm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769E6D5A-5548-D022-DAF0-EB66603DBEF7}"/>
                </a:ext>
              </a:extLst>
            </p:cNvPr>
            <p:cNvSpPr/>
            <p:nvPr/>
          </p:nvSpPr>
          <p:spPr>
            <a:xfrm>
              <a:off x="0" y="2667"/>
              <a:ext cx="1198118" cy="1193292"/>
            </a:xfrm>
            <a:custGeom>
              <a:avLst/>
              <a:gdLst/>
              <a:ahLst/>
              <a:cxnLst/>
              <a:rect l="l" t="t" r="r" b="b"/>
              <a:pathLst>
                <a:path w="1198118" h="1193292">
                  <a:moveTo>
                    <a:pt x="601218" y="235712"/>
                  </a:moveTo>
                  <a:lnTo>
                    <a:pt x="988695" y="623189"/>
                  </a:lnTo>
                  <a:lnTo>
                    <a:pt x="988695" y="1193292"/>
                  </a:lnTo>
                  <a:lnTo>
                    <a:pt x="747776" y="1193292"/>
                  </a:lnTo>
                  <a:lnTo>
                    <a:pt x="747776" y="929259"/>
                  </a:lnTo>
                  <a:cubicBezTo>
                    <a:pt x="747776" y="887730"/>
                    <a:pt x="714121" y="853948"/>
                    <a:pt x="672465" y="853948"/>
                  </a:cubicBezTo>
                  <a:lnTo>
                    <a:pt x="529971" y="853948"/>
                  </a:lnTo>
                  <a:cubicBezTo>
                    <a:pt x="488315" y="853948"/>
                    <a:pt x="454660" y="887603"/>
                    <a:pt x="454660" y="929259"/>
                  </a:cubicBezTo>
                  <a:lnTo>
                    <a:pt x="454660" y="1193292"/>
                  </a:lnTo>
                  <a:lnTo>
                    <a:pt x="213741" y="1193292"/>
                  </a:lnTo>
                  <a:lnTo>
                    <a:pt x="213741" y="623189"/>
                  </a:lnTo>
                  <a:close/>
                  <a:moveTo>
                    <a:pt x="189230" y="42799"/>
                  </a:moveTo>
                  <a:lnTo>
                    <a:pt x="349631" y="42799"/>
                  </a:lnTo>
                  <a:lnTo>
                    <a:pt x="349631" y="198628"/>
                  </a:lnTo>
                  <a:lnTo>
                    <a:pt x="189230" y="359029"/>
                  </a:lnTo>
                  <a:close/>
                  <a:moveTo>
                    <a:pt x="601218" y="0"/>
                  </a:moveTo>
                  <a:lnTo>
                    <a:pt x="1198118" y="623189"/>
                  </a:lnTo>
                  <a:lnTo>
                    <a:pt x="1076452" y="623189"/>
                  </a:lnTo>
                  <a:lnTo>
                    <a:pt x="601218" y="127000"/>
                  </a:lnTo>
                  <a:close/>
                  <a:moveTo>
                    <a:pt x="601218" y="124333"/>
                  </a:moveTo>
                  <a:lnTo>
                    <a:pt x="122555" y="620522"/>
                  </a:lnTo>
                  <a:lnTo>
                    <a:pt x="0" y="620522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9" name="Freeform 19">
            <a:extLst>
              <a:ext uri="{FF2B5EF4-FFF2-40B4-BE49-F238E27FC236}">
                <a16:creationId xmlns:a16="http://schemas.microsoft.com/office/drawing/2014/main" id="{C90FACEA-2AE8-3CC7-E1D0-9E0A692F9E47}"/>
              </a:ext>
            </a:extLst>
          </p:cNvPr>
          <p:cNvSpPr/>
          <p:nvPr/>
        </p:nvSpPr>
        <p:spPr>
          <a:xfrm>
            <a:off x="10611300" y="6720900"/>
            <a:ext cx="867780" cy="700380"/>
          </a:xfrm>
          <a:custGeom>
            <a:avLst/>
            <a:gdLst/>
            <a:ahLst/>
            <a:cxnLst/>
            <a:rect l="l" t="t" r="r" b="b"/>
            <a:pathLst>
              <a:path w="867780" h="700380">
                <a:moveTo>
                  <a:pt x="0" y="0"/>
                </a:moveTo>
                <a:lnTo>
                  <a:pt x="867780" y="0"/>
                </a:lnTo>
                <a:lnTo>
                  <a:pt x="867780" y="700380"/>
                </a:lnTo>
                <a:lnTo>
                  <a:pt x="0" y="7003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8E806529-847C-5A68-06EB-57EC9DD7F143}"/>
              </a:ext>
            </a:extLst>
          </p:cNvPr>
          <p:cNvSpPr/>
          <p:nvPr/>
        </p:nvSpPr>
        <p:spPr>
          <a:xfrm>
            <a:off x="10698780" y="8522880"/>
            <a:ext cx="996300" cy="730080"/>
          </a:xfrm>
          <a:custGeom>
            <a:avLst/>
            <a:gdLst/>
            <a:ahLst/>
            <a:cxnLst/>
            <a:rect l="l" t="t" r="r" b="b"/>
            <a:pathLst>
              <a:path w="996300" h="730080">
                <a:moveTo>
                  <a:pt x="0" y="0"/>
                </a:moveTo>
                <a:lnTo>
                  <a:pt x="996300" y="0"/>
                </a:lnTo>
                <a:lnTo>
                  <a:pt x="996300" y="730080"/>
                </a:lnTo>
                <a:lnTo>
                  <a:pt x="0" y="7300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id="{656462EB-6E04-2257-0884-F0D3EC6BBB49}"/>
              </a:ext>
            </a:extLst>
          </p:cNvPr>
          <p:cNvGrpSpPr/>
          <p:nvPr/>
        </p:nvGrpSpPr>
        <p:grpSpPr>
          <a:xfrm>
            <a:off x="508980" y="6582660"/>
            <a:ext cx="976860" cy="976860"/>
            <a:chOff x="0" y="0"/>
            <a:chExt cx="1302480" cy="1302480"/>
          </a:xfrm>
        </p:grpSpPr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9666D370-120F-29DE-DEBC-0BBDAAC602AE}"/>
                </a:ext>
              </a:extLst>
            </p:cNvPr>
            <p:cNvSpPr/>
            <p:nvPr/>
          </p:nvSpPr>
          <p:spPr>
            <a:xfrm>
              <a:off x="0" y="0"/>
              <a:ext cx="1302512" cy="1495425"/>
            </a:xfrm>
            <a:custGeom>
              <a:avLst/>
              <a:gdLst/>
              <a:ahLst/>
              <a:cxnLst/>
              <a:rect l="l" t="t" r="r" b="b"/>
              <a:pathLst>
                <a:path w="1302512" h="1495425">
                  <a:moveTo>
                    <a:pt x="463169" y="370967"/>
                  </a:moveTo>
                  <a:lnTo>
                    <a:pt x="946531" y="651256"/>
                  </a:lnTo>
                  <a:lnTo>
                    <a:pt x="463169" y="931545"/>
                  </a:lnTo>
                  <a:close/>
                  <a:moveTo>
                    <a:pt x="651129" y="698246"/>
                  </a:moveTo>
                  <a:cubicBezTo>
                    <a:pt x="367538" y="698246"/>
                    <a:pt x="137541" y="928243"/>
                    <a:pt x="137541" y="1211834"/>
                  </a:cubicBezTo>
                  <a:cubicBezTo>
                    <a:pt x="137541" y="1495425"/>
                    <a:pt x="367538" y="1164844"/>
                    <a:pt x="651256" y="1164844"/>
                  </a:cubicBezTo>
                  <a:cubicBezTo>
                    <a:pt x="934974" y="1164844"/>
                    <a:pt x="1164844" y="934847"/>
                    <a:pt x="1164844" y="651256"/>
                  </a:cubicBezTo>
                  <a:cubicBezTo>
                    <a:pt x="1164844" y="367665"/>
                    <a:pt x="934847" y="137668"/>
                    <a:pt x="651256" y="137668"/>
                  </a:cubicBezTo>
                  <a:close/>
                  <a:moveTo>
                    <a:pt x="651256" y="0"/>
                  </a:moveTo>
                  <a:cubicBezTo>
                    <a:pt x="1010920" y="0"/>
                    <a:pt x="1302512" y="291592"/>
                    <a:pt x="1302512" y="651256"/>
                  </a:cubicBezTo>
                  <a:cubicBezTo>
                    <a:pt x="1302512" y="1010920"/>
                    <a:pt x="1010920" y="1302512"/>
                    <a:pt x="651256" y="1302512"/>
                  </a:cubicBezTo>
                  <a:cubicBezTo>
                    <a:pt x="291592" y="1302512"/>
                    <a:pt x="0" y="1010920"/>
                    <a:pt x="0" y="651256"/>
                  </a:cubicBezTo>
                  <a:cubicBezTo>
                    <a:pt x="0" y="291592"/>
                    <a:pt x="291592" y="0"/>
                    <a:pt x="651256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13" name="Freeform 23">
            <a:extLst>
              <a:ext uri="{FF2B5EF4-FFF2-40B4-BE49-F238E27FC236}">
                <a16:creationId xmlns:a16="http://schemas.microsoft.com/office/drawing/2014/main" id="{4D645C29-D70B-48E4-2E2B-5194CEF101A9}"/>
              </a:ext>
            </a:extLst>
          </p:cNvPr>
          <p:cNvSpPr/>
          <p:nvPr/>
        </p:nvSpPr>
        <p:spPr>
          <a:xfrm>
            <a:off x="4237680" y="8203200"/>
            <a:ext cx="822960" cy="1058400"/>
          </a:xfrm>
          <a:custGeom>
            <a:avLst/>
            <a:gdLst/>
            <a:ahLst/>
            <a:cxnLst/>
            <a:rect l="l" t="t" r="r" b="b"/>
            <a:pathLst>
              <a:path w="822960" h="1058400">
                <a:moveTo>
                  <a:pt x="0" y="0"/>
                </a:moveTo>
                <a:lnTo>
                  <a:pt x="822960" y="0"/>
                </a:lnTo>
                <a:lnTo>
                  <a:pt x="822960" y="1058400"/>
                </a:lnTo>
                <a:lnTo>
                  <a:pt x="0" y="1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24">
            <a:extLst>
              <a:ext uri="{FF2B5EF4-FFF2-40B4-BE49-F238E27FC236}">
                <a16:creationId xmlns:a16="http://schemas.microsoft.com/office/drawing/2014/main" id="{DAF79393-A9FA-9F55-444C-A00FF3839DB9}"/>
              </a:ext>
            </a:extLst>
          </p:cNvPr>
          <p:cNvSpPr/>
          <p:nvPr/>
        </p:nvSpPr>
        <p:spPr>
          <a:xfrm>
            <a:off x="5493720" y="8459160"/>
            <a:ext cx="861840" cy="853200"/>
          </a:xfrm>
          <a:custGeom>
            <a:avLst/>
            <a:gdLst/>
            <a:ahLst/>
            <a:cxnLst/>
            <a:rect l="l" t="t" r="r" b="b"/>
            <a:pathLst>
              <a:path w="861840" h="853200">
                <a:moveTo>
                  <a:pt x="0" y="0"/>
                </a:moveTo>
                <a:lnTo>
                  <a:pt x="861840" y="0"/>
                </a:lnTo>
                <a:lnTo>
                  <a:pt x="861840" y="853200"/>
                </a:lnTo>
                <a:lnTo>
                  <a:pt x="0" y="8532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005A6489-7454-28C6-3768-CCD969A725BF}"/>
              </a:ext>
            </a:extLst>
          </p:cNvPr>
          <p:cNvSpPr/>
          <p:nvPr/>
        </p:nvSpPr>
        <p:spPr>
          <a:xfrm>
            <a:off x="1926480" y="8299860"/>
            <a:ext cx="592920" cy="856980"/>
          </a:xfrm>
          <a:custGeom>
            <a:avLst/>
            <a:gdLst/>
            <a:ahLst/>
            <a:cxnLst/>
            <a:rect l="l" t="t" r="r" b="b"/>
            <a:pathLst>
              <a:path w="592920" h="856980">
                <a:moveTo>
                  <a:pt x="0" y="0"/>
                </a:moveTo>
                <a:lnTo>
                  <a:pt x="592920" y="0"/>
                </a:lnTo>
                <a:lnTo>
                  <a:pt x="592920" y="856980"/>
                </a:lnTo>
                <a:lnTo>
                  <a:pt x="0" y="8569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id="{65EAD023-10B9-D683-61BF-B6929A9D1380}"/>
              </a:ext>
            </a:extLst>
          </p:cNvPr>
          <p:cNvSpPr/>
          <p:nvPr/>
        </p:nvSpPr>
        <p:spPr>
          <a:xfrm>
            <a:off x="6762720" y="8363580"/>
            <a:ext cx="773820" cy="856980"/>
          </a:xfrm>
          <a:custGeom>
            <a:avLst/>
            <a:gdLst/>
            <a:ahLst/>
            <a:cxnLst/>
            <a:rect l="l" t="t" r="r" b="b"/>
            <a:pathLst>
              <a:path w="773820" h="856980">
                <a:moveTo>
                  <a:pt x="0" y="0"/>
                </a:moveTo>
                <a:lnTo>
                  <a:pt x="773820" y="0"/>
                </a:lnTo>
                <a:lnTo>
                  <a:pt x="773820" y="856980"/>
                </a:lnTo>
                <a:lnTo>
                  <a:pt x="0" y="856980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7">
            <a:extLst>
              <a:ext uri="{FF2B5EF4-FFF2-40B4-BE49-F238E27FC236}">
                <a16:creationId xmlns:a16="http://schemas.microsoft.com/office/drawing/2014/main" id="{989A6A1D-0000-463E-9B3D-708A317EB421}"/>
              </a:ext>
            </a:extLst>
          </p:cNvPr>
          <p:cNvSpPr/>
          <p:nvPr/>
        </p:nvSpPr>
        <p:spPr>
          <a:xfrm>
            <a:off x="1724520" y="6778680"/>
            <a:ext cx="1042740" cy="706320"/>
          </a:xfrm>
          <a:custGeom>
            <a:avLst/>
            <a:gdLst/>
            <a:ahLst/>
            <a:cxnLst/>
            <a:rect l="l" t="t" r="r" b="b"/>
            <a:pathLst>
              <a:path w="1042740" h="706320">
                <a:moveTo>
                  <a:pt x="0" y="0"/>
                </a:moveTo>
                <a:lnTo>
                  <a:pt x="1042740" y="0"/>
                </a:lnTo>
                <a:lnTo>
                  <a:pt x="1042740" y="706320"/>
                </a:lnTo>
                <a:lnTo>
                  <a:pt x="0" y="70632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8">
            <a:extLst>
              <a:ext uri="{FF2B5EF4-FFF2-40B4-BE49-F238E27FC236}">
                <a16:creationId xmlns:a16="http://schemas.microsoft.com/office/drawing/2014/main" id="{136172AA-6471-8B78-B843-8E016B6ADF44}"/>
              </a:ext>
            </a:extLst>
          </p:cNvPr>
          <p:cNvSpPr/>
          <p:nvPr/>
        </p:nvSpPr>
        <p:spPr>
          <a:xfrm>
            <a:off x="808680" y="8070900"/>
            <a:ext cx="536760" cy="1314900"/>
          </a:xfrm>
          <a:custGeom>
            <a:avLst/>
            <a:gdLst/>
            <a:ahLst/>
            <a:cxnLst/>
            <a:rect l="l" t="t" r="r" b="b"/>
            <a:pathLst>
              <a:path w="536760" h="1314900">
                <a:moveTo>
                  <a:pt x="0" y="0"/>
                </a:moveTo>
                <a:lnTo>
                  <a:pt x="536760" y="0"/>
                </a:lnTo>
                <a:lnTo>
                  <a:pt x="536760" y="1314900"/>
                </a:lnTo>
                <a:lnTo>
                  <a:pt x="0" y="13149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9">
            <a:extLst>
              <a:ext uri="{FF2B5EF4-FFF2-40B4-BE49-F238E27FC236}">
                <a16:creationId xmlns:a16="http://schemas.microsoft.com/office/drawing/2014/main" id="{26500072-C826-C791-6C1B-CA90E3DCCF30}"/>
              </a:ext>
            </a:extLst>
          </p:cNvPr>
          <p:cNvSpPr/>
          <p:nvPr/>
        </p:nvSpPr>
        <p:spPr>
          <a:xfrm>
            <a:off x="7871340" y="8415960"/>
            <a:ext cx="983340" cy="777060"/>
          </a:xfrm>
          <a:custGeom>
            <a:avLst/>
            <a:gdLst/>
            <a:ahLst/>
            <a:cxnLst/>
            <a:rect l="l" t="t" r="r" b="b"/>
            <a:pathLst>
              <a:path w="983340" h="777060">
                <a:moveTo>
                  <a:pt x="0" y="0"/>
                </a:moveTo>
                <a:lnTo>
                  <a:pt x="983340" y="0"/>
                </a:lnTo>
                <a:lnTo>
                  <a:pt x="983340" y="777060"/>
                </a:lnTo>
                <a:lnTo>
                  <a:pt x="0" y="777060"/>
                </a:lnTo>
                <a:lnTo>
                  <a:pt x="0" y="0"/>
                </a:lnTo>
                <a:close/>
              </a:path>
            </a:pathLst>
          </a:custGeom>
          <a:blipFill>
            <a:blip r:embed="rId21" cstate="print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30">
            <a:extLst>
              <a:ext uri="{FF2B5EF4-FFF2-40B4-BE49-F238E27FC236}">
                <a16:creationId xmlns:a16="http://schemas.microsoft.com/office/drawing/2014/main" id="{F2B0396C-7C23-30B0-AF00-DFFAC96960F3}"/>
              </a:ext>
            </a:extLst>
          </p:cNvPr>
          <p:cNvSpPr/>
          <p:nvPr/>
        </p:nvSpPr>
        <p:spPr>
          <a:xfrm>
            <a:off x="3079380" y="8377080"/>
            <a:ext cx="809460" cy="815940"/>
          </a:xfrm>
          <a:custGeom>
            <a:avLst/>
            <a:gdLst/>
            <a:ahLst/>
            <a:cxnLst/>
            <a:rect l="l" t="t" r="r" b="b"/>
            <a:pathLst>
              <a:path w="809460" h="815940">
                <a:moveTo>
                  <a:pt x="0" y="0"/>
                </a:moveTo>
                <a:lnTo>
                  <a:pt x="809460" y="0"/>
                </a:lnTo>
                <a:lnTo>
                  <a:pt x="809460" y="815940"/>
                </a:lnTo>
                <a:lnTo>
                  <a:pt x="0" y="81594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id="{6A2A4A18-C34E-09F6-7BD4-A3AFFF54FC42}"/>
              </a:ext>
            </a:extLst>
          </p:cNvPr>
          <p:cNvSpPr/>
          <p:nvPr/>
        </p:nvSpPr>
        <p:spPr>
          <a:xfrm>
            <a:off x="9258600" y="6607500"/>
            <a:ext cx="770580" cy="927180"/>
          </a:xfrm>
          <a:custGeom>
            <a:avLst/>
            <a:gdLst/>
            <a:ahLst/>
            <a:cxnLst/>
            <a:rect l="l" t="t" r="r" b="b"/>
            <a:pathLst>
              <a:path w="770580" h="927180">
                <a:moveTo>
                  <a:pt x="0" y="0"/>
                </a:moveTo>
                <a:lnTo>
                  <a:pt x="770580" y="0"/>
                </a:lnTo>
                <a:lnTo>
                  <a:pt x="770580" y="927180"/>
                </a:lnTo>
                <a:lnTo>
                  <a:pt x="0" y="92718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32">
            <a:extLst>
              <a:ext uri="{FF2B5EF4-FFF2-40B4-BE49-F238E27FC236}">
                <a16:creationId xmlns:a16="http://schemas.microsoft.com/office/drawing/2014/main" id="{1BA6997E-226F-1BB2-B681-8E234E9A5F63}"/>
              </a:ext>
            </a:extLst>
          </p:cNvPr>
          <p:cNvSpPr/>
          <p:nvPr/>
        </p:nvSpPr>
        <p:spPr>
          <a:xfrm>
            <a:off x="10652340" y="1602240"/>
            <a:ext cx="850500" cy="849420"/>
          </a:xfrm>
          <a:custGeom>
            <a:avLst/>
            <a:gdLst/>
            <a:ahLst/>
            <a:cxnLst/>
            <a:rect l="l" t="t" r="r" b="b"/>
            <a:pathLst>
              <a:path w="850500" h="849420">
                <a:moveTo>
                  <a:pt x="0" y="0"/>
                </a:moveTo>
                <a:lnTo>
                  <a:pt x="850500" y="0"/>
                </a:lnTo>
                <a:lnTo>
                  <a:pt x="850500" y="849420"/>
                </a:lnTo>
                <a:lnTo>
                  <a:pt x="0" y="84942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33">
            <a:extLst>
              <a:ext uri="{FF2B5EF4-FFF2-40B4-BE49-F238E27FC236}">
                <a16:creationId xmlns:a16="http://schemas.microsoft.com/office/drawing/2014/main" id="{BA4A0231-2ACA-C9D4-9559-27E8145A75BA}"/>
              </a:ext>
            </a:extLst>
          </p:cNvPr>
          <p:cNvSpPr/>
          <p:nvPr/>
        </p:nvSpPr>
        <p:spPr>
          <a:xfrm>
            <a:off x="9220800" y="3206040"/>
            <a:ext cx="827820" cy="826200"/>
          </a:xfrm>
          <a:custGeom>
            <a:avLst/>
            <a:gdLst/>
            <a:ahLst/>
            <a:cxnLst/>
            <a:rect l="l" t="t" r="r" b="b"/>
            <a:pathLst>
              <a:path w="827820" h="826200">
                <a:moveTo>
                  <a:pt x="0" y="0"/>
                </a:moveTo>
                <a:lnTo>
                  <a:pt x="827820" y="0"/>
                </a:lnTo>
                <a:lnTo>
                  <a:pt x="827820" y="826200"/>
                </a:lnTo>
                <a:lnTo>
                  <a:pt x="0" y="82620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D971C8A8-539B-B04C-8302-91951E9F1267}"/>
              </a:ext>
            </a:extLst>
          </p:cNvPr>
          <p:cNvSpPr/>
          <p:nvPr/>
        </p:nvSpPr>
        <p:spPr>
          <a:xfrm>
            <a:off x="3101520" y="6714960"/>
            <a:ext cx="763020" cy="844560"/>
          </a:xfrm>
          <a:custGeom>
            <a:avLst/>
            <a:gdLst/>
            <a:ahLst/>
            <a:cxnLst/>
            <a:rect l="l" t="t" r="r" b="b"/>
            <a:pathLst>
              <a:path w="763020" h="844560">
                <a:moveTo>
                  <a:pt x="0" y="0"/>
                </a:moveTo>
                <a:lnTo>
                  <a:pt x="763020" y="0"/>
                </a:lnTo>
                <a:lnTo>
                  <a:pt x="763020" y="844560"/>
                </a:lnTo>
                <a:lnTo>
                  <a:pt x="0" y="84456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35">
            <a:extLst>
              <a:ext uri="{FF2B5EF4-FFF2-40B4-BE49-F238E27FC236}">
                <a16:creationId xmlns:a16="http://schemas.microsoft.com/office/drawing/2014/main" id="{2CDFBD83-F230-34DF-1237-A103CCEF0E2F}"/>
              </a:ext>
            </a:extLst>
          </p:cNvPr>
          <p:cNvSpPr/>
          <p:nvPr/>
        </p:nvSpPr>
        <p:spPr>
          <a:xfrm>
            <a:off x="1693200" y="1721580"/>
            <a:ext cx="747360" cy="745740"/>
          </a:xfrm>
          <a:custGeom>
            <a:avLst/>
            <a:gdLst/>
            <a:ahLst/>
            <a:cxnLst/>
            <a:rect l="l" t="t" r="r" b="b"/>
            <a:pathLst>
              <a:path w="747360" h="745740">
                <a:moveTo>
                  <a:pt x="0" y="0"/>
                </a:moveTo>
                <a:lnTo>
                  <a:pt x="747360" y="0"/>
                </a:lnTo>
                <a:lnTo>
                  <a:pt x="747360" y="745740"/>
                </a:lnTo>
                <a:lnTo>
                  <a:pt x="0" y="745740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id="{E3AFD0B2-B294-F23A-A78E-800A017AA0A4}"/>
              </a:ext>
            </a:extLst>
          </p:cNvPr>
          <p:cNvSpPr/>
          <p:nvPr/>
        </p:nvSpPr>
        <p:spPr>
          <a:xfrm>
            <a:off x="10609680" y="4865460"/>
            <a:ext cx="907200" cy="908820"/>
          </a:xfrm>
          <a:custGeom>
            <a:avLst/>
            <a:gdLst/>
            <a:ahLst/>
            <a:cxnLst/>
            <a:rect l="l" t="t" r="r" b="b"/>
            <a:pathLst>
              <a:path w="907200" h="908820">
                <a:moveTo>
                  <a:pt x="0" y="0"/>
                </a:moveTo>
                <a:lnTo>
                  <a:pt x="907200" y="0"/>
                </a:lnTo>
                <a:lnTo>
                  <a:pt x="907200" y="908820"/>
                </a:lnTo>
                <a:lnTo>
                  <a:pt x="0" y="908820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37">
            <a:extLst>
              <a:ext uri="{FF2B5EF4-FFF2-40B4-BE49-F238E27FC236}">
                <a16:creationId xmlns:a16="http://schemas.microsoft.com/office/drawing/2014/main" id="{CF18EF32-47F9-D7B6-903C-A9E0780A5334}"/>
              </a:ext>
            </a:extLst>
          </p:cNvPr>
          <p:cNvSpPr/>
          <p:nvPr/>
        </p:nvSpPr>
        <p:spPr>
          <a:xfrm>
            <a:off x="535440" y="1619520"/>
            <a:ext cx="750060" cy="901260"/>
          </a:xfrm>
          <a:custGeom>
            <a:avLst/>
            <a:gdLst/>
            <a:ahLst/>
            <a:cxnLst/>
            <a:rect l="l" t="t" r="r" b="b"/>
            <a:pathLst>
              <a:path w="750060" h="901260">
                <a:moveTo>
                  <a:pt x="0" y="0"/>
                </a:moveTo>
                <a:lnTo>
                  <a:pt x="750060" y="0"/>
                </a:lnTo>
                <a:lnTo>
                  <a:pt x="750060" y="901260"/>
                </a:lnTo>
                <a:lnTo>
                  <a:pt x="0" y="901260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38">
            <a:extLst>
              <a:ext uri="{FF2B5EF4-FFF2-40B4-BE49-F238E27FC236}">
                <a16:creationId xmlns:a16="http://schemas.microsoft.com/office/drawing/2014/main" id="{94085246-06DD-747E-2B09-330D677A14CA}"/>
              </a:ext>
            </a:extLst>
          </p:cNvPr>
          <p:cNvSpPr/>
          <p:nvPr/>
        </p:nvSpPr>
        <p:spPr>
          <a:xfrm>
            <a:off x="6486240" y="1566060"/>
            <a:ext cx="900720" cy="900720"/>
          </a:xfrm>
          <a:custGeom>
            <a:avLst/>
            <a:gdLst/>
            <a:ahLst/>
            <a:cxnLst/>
            <a:rect l="l" t="t" r="r" b="b"/>
            <a:pathLst>
              <a:path w="900720" h="900720">
                <a:moveTo>
                  <a:pt x="0" y="0"/>
                </a:moveTo>
                <a:lnTo>
                  <a:pt x="900720" y="0"/>
                </a:lnTo>
                <a:lnTo>
                  <a:pt x="900720" y="900720"/>
                </a:lnTo>
                <a:lnTo>
                  <a:pt x="0" y="900720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39">
            <a:extLst>
              <a:ext uri="{FF2B5EF4-FFF2-40B4-BE49-F238E27FC236}">
                <a16:creationId xmlns:a16="http://schemas.microsoft.com/office/drawing/2014/main" id="{B5B373E6-7C97-60E5-C2FB-FC2F026E9690}"/>
              </a:ext>
            </a:extLst>
          </p:cNvPr>
          <p:cNvSpPr/>
          <p:nvPr/>
        </p:nvSpPr>
        <p:spPr>
          <a:xfrm>
            <a:off x="7620240" y="1581720"/>
            <a:ext cx="910980" cy="898560"/>
          </a:xfrm>
          <a:custGeom>
            <a:avLst/>
            <a:gdLst/>
            <a:ahLst/>
            <a:cxnLst/>
            <a:rect l="l" t="t" r="r" b="b"/>
            <a:pathLst>
              <a:path w="910980" h="898560">
                <a:moveTo>
                  <a:pt x="0" y="0"/>
                </a:moveTo>
                <a:lnTo>
                  <a:pt x="910980" y="0"/>
                </a:lnTo>
                <a:lnTo>
                  <a:pt x="910980" y="898560"/>
                </a:lnTo>
                <a:lnTo>
                  <a:pt x="0" y="898560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40">
            <a:extLst>
              <a:ext uri="{FF2B5EF4-FFF2-40B4-BE49-F238E27FC236}">
                <a16:creationId xmlns:a16="http://schemas.microsoft.com/office/drawing/2014/main" id="{DD274AFF-2664-D5C6-471F-79D3C93F7DE6}"/>
              </a:ext>
            </a:extLst>
          </p:cNvPr>
          <p:cNvSpPr/>
          <p:nvPr/>
        </p:nvSpPr>
        <p:spPr>
          <a:xfrm>
            <a:off x="3021060" y="1582800"/>
            <a:ext cx="871560" cy="901260"/>
          </a:xfrm>
          <a:custGeom>
            <a:avLst/>
            <a:gdLst/>
            <a:ahLst/>
            <a:cxnLst/>
            <a:rect l="l" t="t" r="r" b="b"/>
            <a:pathLst>
              <a:path w="871560" h="901260">
                <a:moveTo>
                  <a:pt x="0" y="0"/>
                </a:moveTo>
                <a:lnTo>
                  <a:pt x="871560" y="0"/>
                </a:lnTo>
                <a:lnTo>
                  <a:pt x="871560" y="901260"/>
                </a:lnTo>
                <a:lnTo>
                  <a:pt x="0" y="901260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41">
            <a:extLst>
              <a:ext uri="{FF2B5EF4-FFF2-40B4-BE49-F238E27FC236}">
                <a16:creationId xmlns:a16="http://schemas.microsoft.com/office/drawing/2014/main" id="{C9CE3C5B-29F1-2149-F572-86567462AA1C}"/>
              </a:ext>
            </a:extLst>
          </p:cNvPr>
          <p:cNvSpPr/>
          <p:nvPr/>
        </p:nvSpPr>
        <p:spPr>
          <a:xfrm>
            <a:off x="9220800" y="1581720"/>
            <a:ext cx="856980" cy="902340"/>
          </a:xfrm>
          <a:custGeom>
            <a:avLst/>
            <a:gdLst/>
            <a:ahLst/>
            <a:cxnLst/>
            <a:rect l="l" t="t" r="r" b="b"/>
            <a:pathLst>
              <a:path w="856980" h="902340">
                <a:moveTo>
                  <a:pt x="0" y="0"/>
                </a:moveTo>
                <a:lnTo>
                  <a:pt x="856980" y="0"/>
                </a:lnTo>
                <a:lnTo>
                  <a:pt x="856980" y="902340"/>
                </a:lnTo>
                <a:lnTo>
                  <a:pt x="0" y="902340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42">
            <a:extLst>
              <a:ext uri="{FF2B5EF4-FFF2-40B4-BE49-F238E27FC236}">
                <a16:creationId xmlns:a16="http://schemas.microsoft.com/office/drawing/2014/main" id="{5B11A746-9B04-BA29-0588-E9DE86CD6B15}"/>
              </a:ext>
            </a:extLst>
          </p:cNvPr>
          <p:cNvSpPr/>
          <p:nvPr/>
        </p:nvSpPr>
        <p:spPr>
          <a:xfrm>
            <a:off x="4172340" y="1582800"/>
            <a:ext cx="847260" cy="900720"/>
          </a:xfrm>
          <a:custGeom>
            <a:avLst/>
            <a:gdLst/>
            <a:ahLst/>
            <a:cxnLst/>
            <a:rect l="l" t="t" r="r" b="b"/>
            <a:pathLst>
              <a:path w="847260" h="900720">
                <a:moveTo>
                  <a:pt x="0" y="0"/>
                </a:moveTo>
                <a:lnTo>
                  <a:pt x="847260" y="0"/>
                </a:lnTo>
                <a:lnTo>
                  <a:pt x="847260" y="900720"/>
                </a:lnTo>
                <a:lnTo>
                  <a:pt x="0" y="900720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43">
            <a:extLst>
              <a:ext uri="{FF2B5EF4-FFF2-40B4-BE49-F238E27FC236}">
                <a16:creationId xmlns:a16="http://schemas.microsoft.com/office/drawing/2014/main" id="{C21ACADE-3476-C951-9ED1-E472A655062D}"/>
              </a:ext>
            </a:extLst>
          </p:cNvPr>
          <p:cNvSpPr/>
          <p:nvPr/>
        </p:nvSpPr>
        <p:spPr>
          <a:xfrm>
            <a:off x="5261520" y="1582260"/>
            <a:ext cx="912600" cy="902340"/>
          </a:xfrm>
          <a:custGeom>
            <a:avLst/>
            <a:gdLst/>
            <a:ahLst/>
            <a:cxnLst/>
            <a:rect l="l" t="t" r="r" b="b"/>
            <a:pathLst>
              <a:path w="912600" h="902340">
                <a:moveTo>
                  <a:pt x="0" y="0"/>
                </a:moveTo>
                <a:lnTo>
                  <a:pt x="912600" y="0"/>
                </a:lnTo>
                <a:lnTo>
                  <a:pt x="912600" y="902340"/>
                </a:lnTo>
                <a:lnTo>
                  <a:pt x="0" y="902340"/>
                </a:lnTo>
                <a:lnTo>
                  <a:pt x="0" y="0"/>
                </a:lnTo>
                <a:close/>
              </a:path>
            </a:pathLst>
          </a:custGeom>
          <a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44">
            <a:extLst>
              <a:ext uri="{FF2B5EF4-FFF2-40B4-BE49-F238E27FC236}">
                <a16:creationId xmlns:a16="http://schemas.microsoft.com/office/drawing/2014/main" id="{9B6953C4-73A2-A121-24CD-0D4C63570A79}"/>
              </a:ext>
            </a:extLst>
          </p:cNvPr>
          <p:cNvSpPr/>
          <p:nvPr/>
        </p:nvSpPr>
        <p:spPr>
          <a:xfrm>
            <a:off x="10571880" y="3108300"/>
            <a:ext cx="997380" cy="992520"/>
          </a:xfrm>
          <a:custGeom>
            <a:avLst/>
            <a:gdLst/>
            <a:ahLst/>
            <a:cxnLst/>
            <a:rect l="l" t="t" r="r" b="b"/>
            <a:pathLst>
              <a:path w="997380" h="992520">
                <a:moveTo>
                  <a:pt x="0" y="0"/>
                </a:moveTo>
                <a:lnTo>
                  <a:pt x="997380" y="0"/>
                </a:lnTo>
                <a:lnTo>
                  <a:pt x="997380" y="992520"/>
                </a:lnTo>
                <a:lnTo>
                  <a:pt x="0" y="992520"/>
                </a:lnTo>
                <a:lnTo>
                  <a:pt x="0" y="0"/>
                </a:lnTo>
                <a:close/>
              </a:path>
            </a:pathLst>
          </a:custGeom>
          <a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45">
            <a:extLst>
              <a:ext uri="{FF2B5EF4-FFF2-40B4-BE49-F238E27FC236}">
                <a16:creationId xmlns:a16="http://schemas.microsoft.com/office/drawing/2014/main" id="{1C6D7E52-B314-4820-60C9-F19DD82A9EDC}"/>
              </a:ext>
            </a:extLst>
          </p:cNvPr>
          <p:cNvSpPr/>
          <p:nvPr/>
        </p:nvSpPr>
        <p:spPr>
          <a:xfrm>
            <a:off x="2924400" y="3165000"/>
            <a:ext cx="890460" cy="892620"/>
          </a:xfrm>
          <a:custGeom>
            <a:avLst/>
            <a:gdLst/>
            <a:ahLst/>
            <a:cxnLst/>
            <a:rect l="l" t="t" r="r" b="b"/>
            <a:pathLst>
              <a:path w="890460" h="892620">
                <a:moveTo>
                  <a:pt x="0" y="0"/>
                </a:moveTo>
                <a:lnTo>
                  <a:pt x="890460" y="0"/>
                </a:lnTo>
                <a:lnTo>
                  <a:pt x="890460" y="892620"/>
                </a:lnTo>
                <a:lnTo>
                  <a:pt x="0" y="892620"/>
                </a:lnTo>
                <a:lnTo>
                  <a:pt x="0" y="0"/>
                </a:lnTo>
                <a:close/>
              </a:path>
            </a:pathLst>
          </a:custGeom>
          <a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46">
            <a:extLst>
              <a:ext uri="{FF2B5EF4-FFF2-40B4-BE49-F238E27FC236}">
                <a16:creationId xmlns:a16="http://schemas.microsoft.com/office/drawing/2014/main" id="{7DBE8DFE-54AF-EEA6-F295-320372596F43}"/>
              </a:ext>
            </a:extLst>
          </p:cNvPr>
          <p:cNvSpPr/>
          <p:nvPr/>
        </p:nvSpPr>
        <p:spPr>
          <a:xfrm>
            <a:off x="4046520" y="3161760"/>
            <a:ext cx="921780" cy="898560"/>
          </a:xfrm>
          <a:custGeom>
            <a:avLst/>
            <a:gdLst/>
            <a:ahLst/>
            <a:cxnLst/>
            <a:rect l="l" t="t" r="r" b="b"/>
            <a:pathLst>
              <a:path w="921780" h="898560">
                <a:moveTo>
                  <a:pt x="0" y="0"/>
                </a:moveTo>
                <a:lnTo>
                  <a:pt x="921780" y="0"/>
                </a:lnTo>
                <a:lnTo>
                  <a:pt x="921780" y="898560"/>
                </a:lnTo>
                <a:lnTo>
                  <a:pt x="0" y="898560"/>
                </a:lnTo>
                <a:lnTo>
                  <a:pt x="0" y="0"/>
                </a:lnTo>
                <a:close/>
              </a:path>
            </a:pathLst>
          </a:custGeom>
          <a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47">
            <a:extLst>
              <a:ext uri="{FF2B5EF4-FFF2-40B4-BE49-F238E27FC236}">
                <a16:creationId xmlns:a16="http://schemas.microsoft.com/office/drawing/2014/main" id="{AB688120-93D0-3EAB-71EA-465F00457934}"/>
              </a:ext>
            </a:extLst>
          </p:cNvPr>
          <p:cNvSpPr/>
          <p:nvPr/>
        </p:nvSpPr>
        <p:spPr>
          <a:xfrm>
            <a:off x="5181600" y="3162300"/>
            <a:ext cx="900180" cy="897480"/>
          </a:xfrm>
          <a:custGeom>
            <a:avLst/>
            <a:gdLst/>
            <a:ahLst/>
            <a:cxnLst/>
            <a:rect l="l" t="t" r="r" b="b"/>
            <a:pathLst>
              <a:path w="900180" h="897480">
                <a:moveTo>
                  <a:pt x="0" y="0"/>
                </a:moveTo>
                <a:lnTo>
                  <a:pt x="900180" y="0"/>
                </a:lnTo>
                <a:lnTo>
                  <a:pt x="900180" y="897480"/>
                </a:lnTo>
                <a:lnTo>
                  <a:pt x="0" y="897480"/>
                </a:lnTo>
                <a:lnTo>
                  <a:pt x="0" y="0"/>
                </a:lnTo>
                <a:close/>
              </a:path>
            </a:pathLst>
          </a:custGeom>
          <a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48">
            <a:extLst>
              <a:ext uri="{FF2B5EF4-FFF2-40B4-BE49-F238E27FC236}">
                <a16:creationId xmlns:a16="http://schemas.microsoft.com/office/drawing/2014/main" id="{1CE9F83A-92B5-C37F-FF39-DF45775AA3EE}"/>
              </a:ext>
            </a:extLst>
          </p:cNvPr>
          <p:cNvSpPr/>
          <p:nvPr/>
        </p:nvSpPr>
        <p:spPr>
          <a:xfrm>
            <a:off x="526800" y="3200640"/>
            <a:ext cx="892620" cy="895320"/>
          </a:xfrm>
          <a:custGeom>
            <a:avLst/>
            <a:gdLst/>
            <a:ahLst/>
            <a:cxnLst/>
            <a:rect l="l" t="t" r="r" b="b"/>
            <a:pathLst>
              <a:path w="892620" h="895320">
                <a:moveTo>
                  <a:pt x="0" y="0"/>
                </a:moveTo>
                <a:lnTo>
                  <a:pt x="892620" y="0"/>
                </a:lnTo>
                <a:lnTo>
                  <a:pt x="892620" y="895320"/>
                </a:lnTo>
                <a:lnTo>
                  <a:pt x="0" y="895320"/>
                </a:lnTo>
                <a:lnTo>
                  <a:pt x="0" y="0"/>
                </a:lnTo>
                <a:close/>
              </a:path>
            </a:pathLst>
          </a:custGeom>
          <a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49">
            <a:extLst>
              <a:ext uri="{FF2B5EF4-FFF2-40B4-BE49-F238E27FC236}">
                <a16:creationId xmlns:a16="http://schemas.microsoft.com/office/drawing/2014/main" id="{1DD76CFB-793E-C20A-A17B-401CC09C3686}"/>
              </a:ext>
            </a:extLst>
          </p:cNvPr>
          <p:cNvSpPr/>
          <p:nvPr/>
        </p:nvSpPr>
        <p:spPr>
          <a:xfrm>
            <a:off x="6446280" y="3149340"/>
            <a:ext cx="890460" cy="890460"/>
          </a:xfrm>
          <a:custGeom>
            <a:avLst/>
            <a:gdLst/>
            <a:ahLst/>
            <a:cxnLst/>
            <a:rect l="l" t="t" r="r" b="b"/>
            <a:pathLst>
              <a:path w="890460" h="890460">
                <a:moveTo>
                  <a:pt x="0" y="0"/>
                </a:moveTo>
                <a:lnTo>
                  <a:pt x="890460" y="0"/>
                </a:lnTo>
                <a:lnTo>
                  <a:pt x="890460" y="890460"/>
                </a:lnTo>
                <a:lnTo>
                  <a:pt x="0" y="890460"/>
                </a:lnTo>
                <a:lnTo>
                  <a:pt x="0" y="0"/>
                </a:lnTo>
                <a:close/>
              </a:path>
            </a:pathLst>
          </a:cu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50">
            <a:extLst>
              <a:ext uri="{FF2B5EF4-FFF2-40B4-BE49-F238E27FC236}">
                <a16:creationId xmlns:a16="http://schemas.microsoft.com/office/drawing/2014/main" id="{C772B8F3-33F0-F55F-D858-F581A9014697}"/>
              </a:ext>
            </a:extLst>
          </p:cNvPr>
          <p:cNvSpPr/>
          <p:nvPr/>
        </p:nvSpPr>
        <p:spPr>
          <a:xfrm>
            <a:off x="1794180" y="3165000"/>
            <a:ext cx="938520" cy="892080"/>
          </a:xfrm>
          <a:custGeom>
            <a:avLst/>
            <a:gdLst/>
            <a:ahLst/>
            <a:cxnLst/>
            <a:rect l="l" t="t" r="r" b="b"/>
            <a:pathLst>
              <a:path w="938520" h="892080">
                <a:moveTo>
                  <a:pt x="0" y="0"/>
                </a:moveTo>
                <a:lnTo>
                  <a:pt x="938520" y="0"/>
                </a:lnTo>
                <a:lnTo>
                  <a:pt x="938520" y="892080"/>
                </a:lnTo>
                <a:lnTo>
                  <a:pt x="0" y="892080"/>
                </a:lnTo>
                <a:lnTo>
                  <a:pt x="0" y="0"/>
                </a:lnTo>
                <a:close/>
              </a:path>
            </a:pathLst>
          </a:custGeom>
          <a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51">
            <a:extLst>
              <a:ext uri="{FF2B5EF4-FFF2-40B4-BE49-F238E27FC236}">
                <a16:creationId xmlns:a16="http://schemas.microsoft.com/office/drawing/2014/main" id="{4B85A748-6909-DC48-5401-9B36D98BA7AB}"/>
              </a:ext>
            </a:extLst>
          </p:cNvPr>
          <p:cNvSpPr/>
          <p:nvPr/>
        </p:nvSpPr>
        <p:spPr>
          <a:xfrm>
            <a:off x="7691520" y="3163380"/>
            <a:ext cx="892620" cy="890460"/>
          </a:xfrm>
          <a:custGeom>
            <a:avLst/>
            <a:gdLst/>
            <a:ahLst/>
            <a:cxnLst/>
            <a:rect l="l" t="t" r="r" b="b"/>
            <a:pathLst>
              <a:path w="892620" h="890460">
                <a:moveTo>
                  <a:pt x="0" y="0"/>
                </a:moveTo>
                <a:lnTo>
                  <a:pt x="892620" y="0"/>
                </a:lnTo>
                <a:lnTo>
                  <a:pt x="892620" y="890460"/>
                </a:lnTo>
                <a:lnTo>
                  <a:pt x="0" y="890460"/>
                </a:lnTo>
                <a:lnTo>
                  <a:pt x="0" y="0"/>
                </a:lnTo>
                <a:close/>
              </a:path>
            </a:pathLst>
          </a:custGeom>
          <a:blipFill>
            <a:blip r:embed="rId65">
              <a:extLs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52">
            <a:extLst>
              <a:ext uri="{FF2B5EF4-FFF2-40B4-BE49-F238E27FC236}">
                <a16:creationId xmlns:a16="http://schemas.microsoft.com/office/drawing/2014/main" id="{5F8670F7-E625-BE7A-3265-DB4EBB9B3E7F}"/>
              </a:ext>
            </a:extLst>
          </p:cNvPr>
          <p:cNvSpPr/>
          <p:nvPr/>
        </p:nvSpPr>
        <p:spPr>
          <a:xfrm>
            <a:off x="2910360" y="4903260"/>
            <a:ext cx="901800" cy="926100"/>
          </a:xfrm>
          <a:custGeom>
            <a:avLst/>
            <a:gdLst/>
            <a:ahLst/>
            <a:cxnLst/>
            <a:rect l="l" t="t" r="r" b="b"/>
            <a:pathLst>
              <a:path w="901800" h="926100">
                <a:moveTo>
                  <a:pt x="0" y="0"/>
                </a:moveTo>
                <a:lnTo>
                  <a:pt x="901800" y="0"/>
                </a:lnTo>
                <a:lnTo>
                  <a:pt x="901800" y="926100"/>
                </a:lnTo>
                <a:lnTo>
                  <a:pt x="0" y="926100"/>
                </a:lnTo>
                <a:lnTo>
                  <a:pt x="0" y="0"/>
                </a:lnTo>
                <a:close/>
              </a:path>
            </a:pathLst>
          </a:custGeom>
          <a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53">
            <a:extLst>
              <a:ext uri="{FF2B5EF4-FFF2-40B4-BE49-F238E27FC236}">
                <a16:creationId xmlns:a16="http://schemas.microsoft.com/office/drawing/2014/main" id="{8DA82622-0A42-E1C5-7722-96B7FA116C83}"/>
              </a:ext>
            </a:extLst>
          </p:cNvPr>
          <p:cNvSpPr/>
          <p:nvPr/>
        </p:nvSpPr>
        <p:spPr>
          <a:xfrm>
            <a:off x="3989820" y="5047980"/>
            <a:ext cx="918000" cy="781380"/>
          </a:xfrm>
          <a:custGeom>
            <a:avLst/>
            <a:gdLst/>
            <a:ahLst/>
            <a:cxnLst/>
            <a:rect l="l" t="t" r="r" b="b"/>
            <a:pathLst>
              <a:path w="918000" h="781380">
                <a:moveTo>
                  <a:pt x="0" y="0"/>
                </a:moveTo>
                <a:lnTo>
                  <a:pt x="918000" y="0"/>
                </a:lnTo>
                <a:lnTo>
                  <a:pt x="918000" y="781380"/>
                </a:lnTo>
                <a:lnTo>
                  <a:pt x="0" y="781380"/>
                </a:lnTo>
                <a:lnTo>
                  <a:pt x="0" y="0"/>
                </a:lnTo>
                <a:close/>
              </a:path>
            </a:pathLst>
          </a:custGeom>
          <a:blipFill>
            <a:blip r:embed="rId69" cstate="print">
              <a:extLst>
                <a:ext uri="{96DAC541-7B7A-43D3-8B79-37D633B846F1}">
                  <asvg:svgBlip xmlns:asvg="http://schemas.microsoft.com/office/drawing/2016/SVG/main" r:embed="rId70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54">
            <a:extLst>
              <a:ext uri="{FF2B5EF4-FFF2-40B4-BE49-F238E27FC236}">
                <a16:creationId xmlns:a16="http://schemas.microsoft.com/office/drawing/2014/main" id="{6595517E-BD1F-DB0C-8A62-458B5022FEA9}"/>
              </a:ext>
            </a:extLst>
          </p:cNvPr>
          <p:cNvSpPr/>
          <p:nvPr/>
        </p:nvSpPr>
        <p:spPr>
          <a:xfrm>
            <a:off x="5284200" y="4927560"/>
            <a:ext cx="922860" cy="923940"/>
          </a:xfrm>
          <a:custGeom>
            <a:avLst/>
            <a:gdLst/>
            <a:ahLst/>
            <a:cxnLst/>
            <a:rect l="l" t="t" r="r" b="b"/>
            <a:pathLst>
              <a:path w="922860" h="923940">
                <a:moveTo>
                  <a:pt x="0" y="0"/>
                </a:moveTo>
                <a:lnTo>
                  <a:pt x="922860" y="0"/>
                </a:lnTo>
                <a:lnTo>
                  <a:pt x="922860" y="923940"/>
                </a:lnTo>
                <a:lnTo>
                  <a:pt x="0" y="923940"/>
                </a:lnTo>
                <a:lnTo>
                  <a:pt x="0" y="0"/>
                </a:lnTo>
                <a:close/>
              </a:path>
            </a:pathLst>
          </a:custGeom>
          <a:blipFill>
            <a:blip r:embed="rId71">
              <a:extLst>
                <a:ext uri="{96DAC541-7B7A-43D3-8B79-37D633B846F1}">
                  <asvg:svgBlip xmlns:asvg="http://schemas.microsoft.com/office/drawing/2016/SVG/main" r:embed="rId72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55">
            <a:extLst>
              <a:ext uri="{FF2B5EF4-FFF2-40B4-BE49-F238E27FC236}">
                <a16:creationId xmlns:a16="http://schemas.microsoft.com/office/drawing/2014/main" id="{C1A0CE9F-2C23-8964-77D9-373A8A1C8BA4}"/>
              </a:ext>
            </a:extLst>
          </p:cNvPr>
          <p:cNvSpPr/>
          <p:nvPr/>
        </p:nvSpPr>
        <p:spPr>
          <a:xfrm>
            <a:off x="8938380" y="4891920"/>
            <a:ext cx="931500" cy="928800"/>
          </a:xfrm>
          <a:custGeom>
            <a:avLst/>
            <a:gdLst/>
            <a:ahLst/>
            <a:cxnLst/>
            <a:rect l="l" t="t" r="r" b="b"/>
            <a:pathLst>
              <a:path w="931500" h="928800">
                <a:moveTo>
                  <a:pt x="0" y="0"/>
                </a:moveTo>
                <a:lnTo>
                  <a:pt x="931500" y="0"/>
                </a:lnTo>
                <a:lnTo>
                  <a:pt x="931500" y="928800"/>
                </a:lnTo>
                <a:lnTo>
                  <a:pt x="0" y="928800"/>
                </a:lnTo>
                <a:lnTo>
                  <a:pt x="0" y="0"/>
                </a:lnTo>
                <a:close/>
              </a:path>
            </a:pathLst>
          </a:custGeom>
          <a:blipFill>
            <a:blip r:embed="rId73">
              <a:extLst>
                <a:ext uri="{96DAC541-7B7A-43D3-8B79-37D633B846F1}">
                  <asvg:svgBlip xmlns:asvg="http://schemas.microsoft.com/office/drawing/2016/SVG/main" r:embed="rId74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56">
            <a:extLst>
              <a:ext uri="{FF2B5EF4-FFF2-40B4-BE49-F238E27FC236}">
                <a16:creationId xmlns:a16="http://schemas.microsoft.com/office/drawing/2014/main" id="{1485F687-EBB1-3329-374B-38AD8206AA6A}"/>
              </a:ext>
            </a:extLst>
          </p:cNvPr>
          <p:cNvSpPr/>
          <p:nvPr/>
        </p:nvSpPr>
        <p:spPr>
          <a:xfrm>
            <a:off x="4033560" y="6739260"/>
            <a:ext cx="812700" cy="817560"/>
          </a:xfrm>
          <a:custGeom>
            <a:avLst/>
            <a:gdLst/>
            <a:ahLst/>
            <a:cxnLst/>
            <a:rect l="l" t="t" r="r" b="b"/>
            <a:pathLst>
              <a:path w="812700" h="817560">
                <a:moveTo>
                  <a:pt x="0" y="0"/>
                </a:moveTo>
                <a:lnTo>
                  <a:pt x="812700" y="0"/>
                </a:lnTo>
                <a:lnTo>
                  <a:pt x="812700" y="817560"/>
                </a:lnTo>
                <a:lnTo>
                  <a:pt x="0" y="817560"/>
                </a:lnTo>
                <a:lnTo>
                  <a:pt x="0" y="0"/>
                </a:lnTo>
                <a:close/>
              </a:path>
            </a:pathLst>
          </a:custGeom>
          <a:blipFill>
            <a:blip r:embed="rId75">
              <a:extLst>
                <a:ext uri="{96DAC541-7B7A-43D3-8B79-37D633B846F1}">
                  <asvg:svgBlip xmlns:asvg="http://schemas.microsoft.com/office/drawing/2016/SVG/main" r:embed="rId76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57">
            <a:extLst>
              <a:ext uri="{FF2B5EF4-FFF2-40B4-BE49-F238E27FC236}">
                <a16:creationId xmlns:a16="http://schemas.microsoft.com/office/drawing/2014/main" id="{797C10A9-E89A-EEB9-85AE-292480EAB290}"/>
              </a:ext>
            </a:extLst>
          </p:cNvPr>
          <p:cNvSpPr/>
          <p:nvPr/>
        </p:nvSpPr>
        <p:spPr>
          <a:xfrm>
            <a:off x="6527280" y="4915140"/>
            <a:ext cx="545940" cy="923940"/>
          </a:xfrm>
          <a:custGeom>
            <a:avLst/>
            <a:gdLst/>
            <a:ahLst/>
            <a:cxnLst/>
            <a:rect l="l" t="t" r="r" b="b"/>
            <a:pathLst>
              <a:path w="545940" h="923940">
                <a:moveTo>
                  <a:pt x="0" y="0"/>
                </a:moveTo>
                <a:lnTo>
                  <a:pt x="545940" y="0"/>
                </a:lnTo>
                <a:lnTo>
                  <a:pt x="545940" y="923940"/>
                </a:lnTo>
                <a:lnTo>
                  <a:pt x="0" y="923940"/>
                </a:lnTo>
                <a:lnTo>
                  <a:pt x="0" y="0"/>
                </a:lnTo>
                <a:close/>
              </a:path>
            </a:pathLst>
          </a:custGeom>
          <a:blipFill>
            <a:blip r:embed="rId77">
              <a:extLst>
                <a:ext uri="{96DAC541-7B7A-43D3-8B79-37D633B846F1}">
                  <asvg:svgBlip xmlns:asvg="http://schemas.microsoft.com/office/drawing/2016/SVG/main" r:embed="rId78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58">
            <a:extLst>
              <a:ext uri="{FF2B5EF4-FFF2-40B4-BE49-F238E27FC236}">
                <a16:creationId xmlns:a16="http://schemas.microsoft.com/office/drawing/2014/main" id="{448DF67A-1E5D-8401-FF82-38CE8FEA053E}"/>
              </a:ext>
            </a:extLst>
          </p:cNvPr>
          <p:cNvSpPr/>
          <p:nvPr/>
        </p:nvSpPr>
        <p:spPr>
          <a:xfrm>
            <a:off x="1823340" y="4957800"/>
            <a:ext cx="908820" cy="925020"/>
          </a:xfrm>
          <a:custGeom>
            <a:avLst/>
            <a:gdLst/>
            <a:ahLst/>
            <a:cxnLst/>
            <a:rect l="l" t="t" r="r" b="b"/>
            <a:pathLst>
              <a:path w="908820" h="925020">
                <a:moveTo>
                  <a:pt x="0" y="0"/>
                </a:moveTo>
                <a:lnTo>
                  <a:pt x="908820" y="0"/>
                </a:lnTo>
                <a:lnTo>
                  <a:pt x="908820" y="925020"/>
                </a:lnTo>
                <a:lnTo>
                  <a:pt x="0" y="925020"/>
                </a:lnTo>
                <a:lnTo>
                  <a:pt x="0" y="0"/>
                </a:lnTo>
                <a:close/>
              </a:path>
            </a:pathLst>
          </a:custGeom>
          <a:blipFill>
            <a:blip r:embed="rId79">
              <a:extLst>
                <a:ext uri="{96DAC541-7B7A-43D3-8B79-37D633B846F1}">
                  <asvg:svgBlip xmlns:asvg="http://schemas.microsoft.com/office/drawing/2016/SVG/main" r:embed="rId80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59">
            <a:extLst>
              <a:ext uri="{FF2B5EF4-FFF2-40B4-BE49-F238E27FC236}">
                <a16:creationId xmlns:a16="http://schemas.microsoft.com/office/drawing/2014/main" id="{7102DF37-768C-4774-EA6C-522D4689A740}"/>
              </a:ext>
            </a:extLst>
          </p:cNvPr>
          <p:cNvSpPr/>
          <p:nvPr/>
        </p:nvSpPr>
        <p:spPr>
          <a:xfrm>
            <a:off x="7641300" y="4901640"/>
            <a:ext cx="913140" cy="928260"/>
          </a:xfrm>
          <a:custGeom>
            <a:avLst/>
            <a:gdLst/>
            <a:ahLst/>
            <a:cxnLst/>
            <a:rect l="l" t="t" r="r" b="b"/>
            <a:pathLst>
              <a:path w="913140" h="928260">
                <a:moveTo>
                  <a:pt x="0" y="0"/>
                </a:moveTo>
                <a:lnTo>
                  <a:pt x="913140" y="0"/>
                </a:lnTo>
                <a:lnTo>
                  <a:pt x="913140" y="928260"/>
                </a:lnTo>
                <a:lnTo>
                  <a:pt x="0" y="928260"/>
                </a:lnTo>
                <a:lnTo>
                  <a:pt x="0" y="0"/>
                </a:lnTo>
                <a:close/>
              </a:path>
            </a:pathLst>
          </a:custGeom>
          <a:blipFill>
            <a:blip r:embed="rId81">
              <a:extLst>
                <a:ext uri="{96DAC541-7B7A-43D3-8B79-37D633B846F1}">
                  <asvg:svgBlip xmlns:asvg="http://schemas.microsoft.com/office/drawing/2016/SVG/main" r:embed="rId82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60">
            <a:extLst>
              <a:ext uri="{FF2B5EF4-FFF2-40B4-BE49-F238E27FC236}">
                <a16:creationId xmlns:a16="http://schemas.microsoft.com/office/drawing/2014/main" id="{364050F0-925F-913E-49A8-9DE4A8C3F92D}"/>
              </a:ext>
            </a:extLst>
          </p:cNvPr>
          <p:cNvSpPr/>
          <p:nvPr/>
        </p:nvSpPr>
        <p:spPr>
          <a:xfrm>
            <a:off x="5366280" y="6795960"/>
            <a:ext cx="984960" cy="775440"/>
          </a:xfrm>
          <a:custGeom>
            <a:avLst/>
            <a:gdLst/>
            <a:ahLst/>
            <a:cxnLst/>
            <a:rect l="l" t="t" r="r" b="b"/>
            <a:pathLst>
              <a:path w="984960" h="775440">
                <a:moveTo>
                  <a:pt x="0" y="0"/>
                </a:moveTo>
                <a:lnTo>
                  <a:pt x="984960" y="0"/>
                </a:lnTo>
                <a:lnTo>
                  <a:pt x="984960" y="775440"/>
                </a:lnTo>
                <a:lnTo>
                  <a:pt x="0" y="775440"/>
                </a:lnTo>
                <a:lnTo>
                  <a:pt x="0" y="0"/>
                </a:lnTo>
                <a:close/>
              </a:path>
            </a:pathLst>
          </a:custGeom>
          <a:blipFill>
            <a:blip r:embed="rId83">
              <a:extLst>
                <a:ext uri="{96DAC541-7B7A-43D3-8B79-37D633B846F1}">
                  <asvg:svgBlip xmlns:asvg="http://schemas.microsoft.com/office/drawing/2016/SVG/main" r:embed="rId84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61">
            <a:extLst>
              <a:ext uri="{FF2B5EF4-FFF2-40B4-BE49-F238E27FC236}">
                <a16:creationId xmlns:a16="http://schemas.microsoft.com/office/drawing/2014/main" id="{DB1D5812-13C3-E55D-1509-37FD5837F893}"/>
              </a:ext>
            </a:extLst>
          </p:cNvPr>
          <p:cNvSpPr/>
          <p:nvPr/>
        </p:nvSpPr>
        <p:spPr>
          <a:xfrm>
            <a:off x="386940" y="4940520"/>
            <a:ext cx="1112940" cy="914760"/>
          </a:xfrm>
          <a:custGeom>
            <a:avLst/>
            <a:gdLst/>
            <a:ahLst/>
            <a:cxnLst/>
            <a:rect l="l" t="t" r="r" b="b"/>
            <a:pathLst>
              <a:path w="1112940" h="914760">
                <a:moveTo>
                  <a:pt x="0" y="0"/>
                </a:moveTo>
                <a:lnTo>
                  <a:pt x="1112940" y="0"/>
                </a:lnTo>
                <a:lnTo>
                  <a:pt x="1112940" y="914760"/>
                </a:lnTo>
                <a:lnTo>
                  <a:pt x="0" y="914760"/>
                </a:lnTo>
                <a:lnTo>
                  <a:pt x="0" y="0"/>
                </a:lnTo>
                <a:close/>
              </a:path>
            </a:pathLst>
          </a:custGeom>
          <a:blipFill>
            <a:blip r:embed="rId85">
              <a:extLst>
                <a:ext uri="{96DAC541-7B7A-43D3-8B79-37D633B846F1}">
                  <asvg:svgBlip xmlns:asvg="http://schemas.microsoft.com/office/drawing/2016/SVG/main" r:embed="rId86"/>
                </a:ext>
              </a:extLst>
            </a:blip>
            <a:stretch>
              <a:fillRect/>
            </a:stretch>
          </a:blipFill>
        </p:spPr>
      </p:sp>
      <p:sp>
        <p:nvSpPr>
          <p:cNvPr id="52" name="Text Placeholder 1">
            <a:extLst>
              <a:ext uri="{FF2B5EF4-FFF2-40B4-BE49-F238E27FC236}">
                <a16:creationId xmlns:a16="http://schemas.microsoft.com/office/drawing/2014/main" id="{DD61B795-1A42-8D87-57DC-765789B5A33E}"/>
              </a:ext>
            </a:extLst>
          </p:cNvPr>
          <p:cNvSpPr txBox="1">
            <a:spLocks/>
          </p:cNvSpPr>
          <p:nvPr/>
        </p:nvSpPr>
        <p:spPr>
          <a:xfrm>
            <a:off x="-226781" y="561661"/>
            <a:ext cx="8453995" cy="761939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4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400" dirty="0"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100475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60" y="509220"/>
            <a:ext cx="18283320" cy="1097820"/>
            <a:chOff x="0" y="0"/>
            <a:chExt cx="24377760" cy="1463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777" cy="1463802"/>
            </a:xfrm>
            <a:custGeom>
              <a:avLst/>
              <a:gdLst/>
              <a:ahLst/>
              <a:cxnLst/>
              <a:rect l="l" t="t" r="r" b="b"/>
              <a:pathLst>
                <a:path w="24377777" h="1463802">
                  <a:moveTo>
                    <a:pt x="0" y="0"/>
                  </a:moveTo>
                  <a:lnTo>
                    <a:pt x="24377777" y="0"/>
                  </a:lnTo>
                  <a:lnTo>
                    <a:pt x="24377777" y="1463802"/>
                  </a:lnTo>
                  <a:lnTo>
                    <a:pt x="0" y="1463802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76900" y="497790"/>
            <a:ext cx="1717704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98"/>
              </a:lnSpc>
            </a:pPr>
            <a:r>
              <a:rPr lang="fa-IR" sz="7128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سبک جدول زمانی</a:t>
            </a:r>
            <a:endParaRPr lang="en-US" sz="7128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78080" y="5634900"/>
            <a:ext cx="15558480" cy="557820"/>
          </a:xfrm>
          <a:custGeom>
            <a:avLst/>
            <a:gdLst/>
            <a:ahLst/>
            <a:cxnLst/>
            <a:rect l="l" t="t" r="r" b="b"/>
            <a:pathLst>
              <a:path w="15558480" h="557820">
                <a:moveTo>
                  <a:pt x="0" y="0"/>
                </a:moveTo>
                <a:lnTo>
                  <a:pt x="15558480" y="0"/>
                </a:lnTo>
                <a:lnTo>
                  <a:pt x="15558480" y="557820"/>
                </a:lnTo>
                <a:lnTo>
                  <a:pt x="0" y="557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70940" y="6331260"/>
            <a:ext cx="19917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20"/>
              </a:lnSpc>
            </a:pPr>
            <a:r>
              <a:rPr lang="en-US" sz="3600" spc="-1" dirty="0">
                <a:solidFill>
                  <a:srgbClr val="002060"/>
                </a:solidFill>
                <a:latin typeface="Arial Bold"/>
                <a:cs typeface="B Nazanin" pitchFamily="2" charset="-78"/>
              </a:rPr>
              <a:t>2015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70940" y="7367280"/>
            <a:ext cx="1959300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40404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1" dirty="0">
              <a:solidFill>
                <a:srgbClr val="40404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72020" y="6994680"/>
            <a:ext cx="19906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404040"/>
                </a:solidFill>
                <a:latin typeface="Arial Bold"/>
                <a:cs typeface="B Nazanin" pitchFamily="2" charset="-78"/>
              </a:rPr>
              <a:t>متن شما در اینجا</a:t>
            </a:r>
            <a:endParaRPr lang="en-US" sz="1800" spc="-1" dirty="0">
              <a:solidFill>
                <a:srgbClr val="40404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65100" y="2668440"/>
            <a:ext cx="19917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20"/>
              </a:lnSpc>
            </a:pPr>
            <a:r>
              <a:rPr lang="en-US" sz="3600" spc="-1" dirty="0">
                <a:solidFill>
                  <a:srgbClr val="002060"/>
                </a:solidFill>
                <a:latin typeface="Arial Bold"/>
                <a:cs typeface="B Nazanin" pitchFamily="2" charset="-78"/>
              </a:rPr>
              <a:t>2016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65100" y="3705000"/>
            <a:ext cx="1959300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40404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1" dirty="0">
              <a:solidFill>
                <a:srgbClr val="40404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66180" y="3332400"/>
            <a:ext cx="19906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404040"/>
                </a:solidFill>
                <a:latin typeface="Arial Bold"/>
                <a:cs typeface="B Nazanin" pitchFamily="2" charset="-78"/>
              </a:rPr>
              <a:t>متن شما در اینجا</a:t>
            </a:r>
            <a:endParaRPr lang="en-US" sz="1800" spc="-1" dirty="0">
              <a:solidFill>
                <a:srgbClr val="40404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59800" y="6331260"/>
            <a:ext cx="19917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20"/>
              </a:lnSpc>
            </a:pPr>
            <a:r>
              <a:rPr lang="en-US" sz="3600" spc="-1" dirty="0">
                <a:solidFill>
                  <a:srgbClr val="002060"/>
                </a:solidFill>
                <a:latin typeface="Arial Bold"/>
                <a:cs typeface="B Nazanin" pitchFamily="2" charset="-78"/>
              </a:rPr>
              <a:t>2017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59800" y="7367280"/>
            <a:ext cx="1959300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40404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1" dirty="0">
              <a:solidFill>
                <a:srgbClr val="40404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860880" y="6994680"/>
            <a:ext cx="19906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404040"/>
                </a:solidFill>
                <a:latin typeface="Arial Bold"/>
                <a:cs typeface="B Nazanin" pitchFamily="2" charset="-78"/>
              </a:rPr>
              <a:t>متن شما در اینجا</a:t>
            </a:r>
            <a:endParaRPr lang="en-US" sz="1800" spc="-1" dirty="0">
              <a:solidFill>
                <a:srgbClr val="40404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048660" y="6331260"/>
            <a:ext cx="19917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20"/>
              </a:lnSpc>
            </a:pPr>
            <a:r>
              <a:rPr lang="en-US" sz="3600" spc="-1" dirty="0">
                <a:solidFill>
                  <a:srgbClr val="002060"/>
                </a:solidFill>
                <a:latin typeface="Arial Bold"/>
                <a:cs typeface="B Nazanin" pitchFamily="2" charset="-78"/>
              </a:rPr>
              <a:t>2019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48660" y="7367280"/>
            <a:ext cx="1959300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40404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1" dirty="0">
              <a:solidFill>
                <a:srgbClr val="40404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049740" y="6994680"/>
            <a:ext cx="19906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404040"/>
                </a:solidFill>
                <a:latin typeface="Arial Bold"/>
                <a:cs typeface="B Nazanin" pitchFamily="2" charset="-78"/>
              </a:rPr>
              <a:t>متن شما در اینجا</a:t>
            </a:r>
            <a:endParaRPr lang="en-US" sz="1800" spc="-1" dirty="0">
              <a:solidFill>
                <a:srgbClr val="40404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453960" y="2664660"/>
            <a:ext cx="19917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20"/>
              </a:lnSpc>
            </a:pPr>
            <a:r>
              <a:rPr lang="en-US" sz="3600" spc="-1" dirty="0">
                <a:solidFill>
                  <a:srgbClr val="002060"/>
                </a:solidFill>
                <a:latin typeface="Arial Bold"/>
                <a:cs typeface="B Nazanin" pitchFamily="2" charset="-78"/>
              </a:rPr>
              <a:t>2018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53960" y="3700680"/>
            <a:ext cx="1959300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40404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1" dirty="0">
              <a:solidFill>
                <a:srgbClr val="40404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455040" y="3328080"/>
            <a:ext cx="19906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404040"/>
                </a:solidFill>
                <a:latin typeface="Arial Bold"/>
                <a:cs typeface="B Nazanin" pitchFamily="2" charset="-78"/>
              </a:rPr>
              <a:t>متن شما در اینجا</a:t>
            </a:r>
            <a:endParaRPr lang="en-US" sz="1800" spc="-1" dirty="0">
              <a:solidFill>
                <a:srgbClr val="40404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4642820" y="2660340"/>
            <a:ext cx="19917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20"/>
              </a:lnSpc>
            </a:pPr>
            <a:r>
              <a:rPr lang="en-US" sz="3600" spc="-1" dirty="0">
                <a:solidFill>
                  <a:srgbClr val="002060"/>
                </a:solidFill>
                <a:latin typeface="Arial Bold"/>
                <a:cs typeface="B Nazanin" pitchFamily="2" charset="-78"/>
              </a:rPr>
              <a:t>2020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642820" y="3696360"/>
            <a:ext cx="1959300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404040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1" dirty="0">
              <a:solidFill>
                <a:srgbClr val="40404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4643900" y="3323760"/>
            <a:ext cx="19906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404040"/>
                </a:solidFill>
                <a:latin typeface="Arial Bold"/>
                <a:cs typeface="B Nazanin" pitchFamily="2" charset="-78"/>
              </a:rPr>
              <a:t>متن شما در اینجا</a:t>
            </a:r>
            <a:endParaRPr lang="en-US" sz="1800" spc="-1" dirty="0">
              <a:solidFill>
                <a:srgbClr val="40404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2060100" y="3117960"/>
            <a:ext cx="1340820" cy="2314440"/>
          </a:xfrm>
          <a:custGeom>
            <a:avLst/>
            <a:gdLst/>
            <a:ahLst/>
            <a:cxnLst/>
            <a:rect l="l" t="t" r="r" b="b"/>
            <a:pathLst>
              <a:path w="1340820" h="2314440">
                <a:moveTo>
                  <a:pt x="0" y="0"/>
                </a:moveTo>
                <a:lnTo>
                  <a:pt x="1340820" y="0"/>
                </a:lnTo>
                <a:lnTo>
                  <a:pt x="1340820" y="2314440"/>
                </a:lnTo>
                <a:lnTo>
                  <a:pt x="0" y="23144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152840" y="3145500"/>
            <a:ext cx="1340820" cy="2314440"/>
          </a:xfrm>
          <a:custGeom>
            <a:avLst/>
            <a:gdLst/>
            <a:ahLst/>
            <a:cxnLst/>
            <a:rect l="l" t="t" r="r" b="b"/>
            <a:pathLst>
              <a:path w="1340820" h="2314440">
                <a:moveTo>
                  <a:pt x="0" y="0"/>
                </a:moveTo>
                <a:lnTo>
                  <a:pt x="1340820" y="0"/>
                </a:lnTo>
                <a:lnTo>
                  <a:pt x="1340820" y="2314440"/>
                </a:lnTo>
                <a:lnTo>
                  <a:pt x="0" y="23144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2352500" y="3170880"/>
            <a:ext cx="1340820" cy="2314440"/>
          </a:xfrm>
          <a:custGeom>
            <a:avLst/>
            <a:gdLst/>
            <a:ahLst/>
            <a:cxnLst/>
            <a:rect l="l" t="t" r="r" b="b"/>
            <a:pathLst>
              <a:path w="1340820" h="2314440">
                <a:moveTo>
                  <a:pt x="0" y="0"/>
                </a:moveTo>
                <a:lnTo>
                  <a:pt x="1340820" y="0"/>
                </a:lnTo>
                <a:lnTo>
                  <a:pt x="1340820" y="2314440"/>
                </a:lnTo>
                <a:lnTo>
                  <a:pt x="0" y="23144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9945720" y="6761880"/>
            <a:ext cx="1340820" cy="2314440"/>
          </a:xfrm>
          <a:custGeom>
            <a:avLst/>
            <a:gdLst/>
            <a:ahLst/>
            <a:cxnLst/>
            <a:rect l="l" t="t" r="r" b="b"/>
            <a:pathLst>
              <a:path w="1340820" h="2314440">
                <a:moveTo>
                  <a:pt x="0" y="0"/>
                </a:moveTo>
                <a:lnTo>
                  <a:pt x="1340820" y="0"/>
                </a:lnTo>
                <a:lnTo>
                  <a:pt x="1340820" y="2314440"/>
                </a:lnTo>
                <a:lnTo>
                  <a:pt x="0" y="23144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4841100" y="6812640"/>
            <a:ext cx="1340820" cy="2314440"/>
          </a:xfrm>
          <a:custGeom>
            <a:avLst/>
            <a:gdLst/>
            <a:ahLst/>
            <a:cxnLst/>
            <a:rect l="l" t="t" r="r" b="b"/>
            <a:pathLst>
              <a:path w="1340820" h="2314440">
                <a:moveTo>
                  <a:pt x="0" y="0"/>
                </a:moveTo>
                <a:lnTo>
                  <a:pt x="1340820" y="0"/>
                </a:lnTo>
                <a:lnTo>
                  <a:pt x="1340820" y="2314440"/>
                </a:lnTo>
                <a:lnTo>
                  <a:pt x="0" y="23144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4968260" y="6518880"/>
            <a:ext cx="1340820" cy="2314440"/>
          </a:xfrm>
          <a:custGeom>
            <a:avLst/>
            <a:gdLst/>
            <a:ahLst/>
            <a:cxnLst/>
            <a:rect l="l" t="t" r="r" b="b"/>
            <a:pathLst>
              <a:path w="1340820" h="2314440">
                <a:moveTo>
                  <a:pt x="0" y="0"/>
                </a:moveTo>
                <a:lnTo>
                  <a:pt x="1340820" y="0"/>
                </a:lnTo>
                <a:lnTo>
                  <a:pt x="1340820" y="2314440"/>
                </a:lnTo>
                <a:lnTo>
                  <a:pt x="0" y="23144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620080"/>
            <a:ext cx="18288180" cy="3024540"/>
            <a:chOff x="0" y="0"/>
            <a:chExt cx="24384240" cy="40327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4032758"/>
            </a:xfrm>
            <a:custGeom>
              <a:avLst/>
              <a:gdLst/>
              <a:ahLst/>
              <a:cxnLst/>
              <a:rect l="l" t="t" r="r" b="b"/>
              <a:pathLst>
                <a:path w="24384254" h="4032758">
                  <a:moveTo>
                    <a:pt x="0" y="0"/>
                  </a:moveTo>
                  <a:lnTo>
                    <a:pt x="24384254" y="0"/>
                  </a:lnTo>
                  <a:lnTo>
                    <a:pt x="24384254" y="4032758"/>
                  </a:lnTo>
                  <a:lnTo>
                    <a:pt x="0" y="4032758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76900" y="497790"/>
            <a:ext cx="17177040" cy="1014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98"/>
              </a:lnSpc>
            </a:pPr>
            <a:r>
              <a:rPr lang="fa-IR" sz="7128" spc="-1" dirty="0">
                <a:solidFill>
                  <a:srgbClr val="002060"/>
                </a:solidFill>
                <a:latin typeface="Arial Bold"/>
                <a:cs typeface="B Nazanin" pitchFamily="2" charset="-78"/>
              </a:rPr>
              <a:t>سبک تیمی ما</a:t>
            </a:r>
            <a:endParaRPr lang="en-US" sz="7128" spc="-1" dirty="0">
              <a:solidFill>
                <a:srgbClr val="002060"/>
              </a:solidFill>
              <a:latin typeface="Arial Bold"/>
              <a:cs typeface="B Nazanin" pitchFamily="2" charset="-78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748" y="2876688"/>
            <a:ext cx="2007504" cy="19513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3588" y="2876688"/>
            <a:ext cx="2007504" cy="19513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3968" y="2876688"/>
            <a:ext cx="2007504" cy="19513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429752" y="3571864"/>
            <a:ext cx="79182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en-US" sz="3000" spc="-1" dirty="0">
                <a:solidFill>
                  <a:srgbClr val="FFFFFF"/>
                </a:solidFill>
                <a:latin typeface="Arial Bold"/>
                <a:cs typeface="B Nazanin" pitchFamily="2" charset="-78"/>
              </a:rPr>
              <a:t>60%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01586" y="3643302"/>
            <a:ext cx="79182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en-US" sz="3000" spc="-1" dirty="0">
                <a:solidFill>
                  <a:srgbClr val="FFFFFF"/>
                </a:solidFill>
                <a:latin typeface="Arial Bold"/>
                <a:cs typeface="B Nazanin" pitchFamily="2" charset="-78"/>
              </a:rPr>
              <a:t>80%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644858" y="3643302"/>
            <a:ext cx="79182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en-US" sz="3000" spc="-1" dirty="0">
                <a:solidFill>
                  <a:srgbClr val="FFFFFF"/>
                </a:solidFill>
                <a:latin typeface="Arial Bold"/>
                <a:cs typeface="B Nazanin" pitchFamily="2" charset="-78"/>
              </a:rPr>
              <a:t>50%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3368" y="2876688"/>
            <a:ext cx="2007504" cy="195134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286480" y="3571864"/>
            <a:ext cx="79182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en-US" sz="3000" spc="-1" dirty="0">
                <a:solidFill>
                  <a:srgbClr val="FFFFFF"/>
                </a:solidFill>
                <a:latin typeface="Arial Bold"/>
                <a:cs typeface="B Nazanin" pitchFamily="2" charset="-78"/>
              </a:rPr>
              <a:t>50%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71620" y="4873935"/>
            <a:ext cx="199638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مهارت ها را اضافه کنید</a:t>
            </a:r>
            <a:endParaRPr lang="en-US" sz="2400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802540" y="4873935"/>
            <a:ext cx="199638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مهارت ها را اضافه کنید</a:t>
            </a:r>
            <a:endParaRPr lang="en-US" sz="2400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933460" y="4873935"/>
            <a:ext cx="199638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مهارت ها را اضافه کنید</a:t>
            </a:r>
            <a:endParaRPr lang="en-US" sz="2400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064380" y="4873935"/>
            <a:ext cx="199638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مهارت ها را اضافه کنید</a:t>
            </a:r>
            <a:endParaRPr lang="en-US" sz="2400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161500" y="6751140"/>
            <a:ext cx="570798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en-US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2011 ~ 2013  </a:t>
            </a:r>
            <a:r>
              <a:rPr lang="fa-IR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اینجا پیامک کنید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متن مثال: ارائه پاورپوینت مدرنی را دریافت کنید که به زیبایی طراحی شده است.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  <a:p>
            <a:pPr algn="r" rtl="1">
              <a:lnSpc>
                <a:spcPts val="2160"/>
              </a:lnSpc>
            </a:pP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161500" y="6112170"/>
            <a:ext cx="570798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0070C0"/>
                </a:solidFill>
                <a:latin typeface="Arial Bold"/>
                <a:cs typeface="B Nazanin" pitchFamily="2" charset="-78"/>
              </a:rPr>
              <a:t>تجربه کاری</a:t>
            </a:r>
            <a:endParaRPr lang="en-US" sz="2700" spc="-1" dirty="0">
              <a:solidFill>
                <a:srgbClr val="0070C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0" y="6599535"/>
            <a:ext cx="497862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00"/>
              </a:lnSpc>
            </a:pPr>
            <a:r>
              <a:rPr lang="fa-IR" sz="6000" spc="-1" dirty="0">
                <a:solidFill>
                  <a:srgbClr val="002060"/>
                </a:solidFill>
                <a:latin typeface="Arial Bold"/>
                <a:cs typeface="B Nazanin" pitchFamily="2" charset="-78"/>
              </a:rPr>
              <a:t>نام</a:t>
            </a:r>
            <a:endParaRPr lang="en-US" sz="6000" spc="-1" dirty="0">
              <a:solidFill>
                <a:srgbClr val="002060"/>
              </a:solidFill>
              <a:latin typeface="Arial Bold"/>
              <a:cs typeface="B Nazanin" pitchFamily="2" charset="-78"/>
            </a:endParaRPr>
          </a:p>
          <a:p>
            <a:pPr algn="ctr" rtl="1">
              <a:lnSpc>
                <a:spcPts val="7200"/>
              </a:lnSpc>
            </a:pPr>
            <a:r>
              <a:rPr lang="fa-IR" sz="6000" spc="-1" dirty="0">
                <a:solidFill>
                  <a:srgbClr val="002060"/>
                </a:solidFill>
                <a:latin typeface="Arial Bold"/>
                <a:cs typeface="B Nazanin" pitchFamily="2" charset="-78"/>
              </a:rPr>
              <a:t>عضو</a:t>
            </a:r>
          </a:p>
        </p:txBody>
      </p:sp>
      <p:sp>
        <p:nvSpPr>
          <p:cNvPr id="20" name="Freeform 20"/>
          <p:cNvSpPr/>
          <p:nvPr/>
        </p:nvSpPr>
        <p:spPr>
          <a:xfrm>
            <a:off x="1004400" y="2269080"/>
            <a:ext cx="3528900" cy="3726000"/>
          </a:xfrm>
          <a:custGeom>
            <a:avLst/>
            <a:gdLst/>
            <a:ahLst/>
            <a:cxnLst/>
            <a:rect l="l" t="t" r="r" b="b"/>
            <a:pathLst>
              <a:path w="3528900" h="3726000">
                <a:moveTo>
                  <a:pt x="0" y="0"/>
                </a:moveTo>
                <a:lnTo>
                  <a:pt x="3528900" y="0"/>
                </a:lnTo>
                <a:lnTo>
                  <a:pt x="3528900" y="3726000"/>
                </a:lnTo>
                <a:lnTo>
                  <a:pt x="0" y="3726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9" b="-39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161500" y="7983960"/>
            <a:ext cx="570798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en-US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2011 ~ 2013  </a:t>
            </a:r>
            <a:r>
              <a:rPr lang="fa-IR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اینجا پیامک کنید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متن مثال: ارائه پاورپوینت مدرنی را دریافت کنید که به زیبایی طراحی شده است.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  <a:p>
            <a:pPr algn="r" rtl="1">
              <a:lnSpc>
                <a:spcPts val="2160"/>
              </a:lnSpc>
            </a:pP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1310480" y="6751140"/>
            <a:ext cx="570798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en-US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2011 ~ 2013  </a:t>
            </a:r>
            <a:r>
              <a:rPr lang="fa-IR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اینجا پیامک کنید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متن مثال: ارائه پاورپوینت مدرنی را دریافت کنید که به زیبایی طراحی شده است.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  <a:p>
            <a:pPr algn="r" rtl="1">
              <a:lnSpc>
                <a:spcPts val="2160"/>
              </a:lnSpc>
            </a:pP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310480" y="6112170"/>
            <a:ext cx="570798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0070C0"/>
                </a:solidFill>
                <a:latin typeface="Arial Bold"/>
                <a:cs typeface="B Nazanin" pitchFamily="2" charset="-78"/>
              </a:rPr>
              <a:t>تجربه کاری</a:t>
            </a:r>
            <a:endParaRPr lang="en-US" sz="2700" spc="-1" dirty="0">
              <a:solidFill>
                <a:srgbClr val="0070C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310480" y="7983960"/>
            <a:ext cx="570798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en-US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2011 ~ 2013  </a:t>
            </a:r>
            <a:r>
              <a:rPr lang="fa-IR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اینجا پیامک کنید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متن مثال: ارائه پاورپوینت مدرنی را دریافت کنید که به زیبایی طراحی شده است.</a:t>
            </a: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  <a:p>
            <a:pPr algn="r" rtl="1">
              <a:lnSpc>
                <a:spcPts val="2160"/>
              </a:lnSpc>
            </a:pPr>
            <a:endParaRPr lang="en-US" sz="18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60" y="509220"/>
            <a:ext cx="18283320" cy="1097820"/>
            <a:chOff x="0" y="0"/>
            <a:chExt cx="24377760" cy="1463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777" cy="1463802"/>
            </a:xfrm>
            <a:custGeom>
              <a:avLst/>
              <a:gdLst/>
              <a:ahLst/>
              <a:cxnLst/>
              <a:rect l="l" t="t" r="r" b="b"/>
              <a:pathLst>
                <a:path w="24377777" h="1463802">
                  <a:moveTo>
                    <a:pt x="0" y="0"/>
                  </a:moveTo>
                  <a:lnTo>
                    <a:pt x="24377777" y="0"/>
                  </a:lnTo>
                  <a:lnTo>
                    <a:pt x="24377777" y="1463802"/>
                  </a:lnTo>
                  <a:lnTo>
                    <a:pt x="0" y="1463802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76900" y="497790"/>
            <a:ext cx="17177040" cy="1014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98"/>
              </a:lnSpc>
            </a:pPr>
            <a:r>
              <a:rPr lang="fa-IR" sz="7128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سبک اینفوگرافیک</a:t>
            </a:r>
            <a:endParaRPr lang="en-US" sz="7128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28564" y="5963433"/>
            <a:ext cx="440658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0D0D0D"/>
                </a:solidFill>
                <a:latin typeface="Arial"/>
                <a:cs typeface="B Nazanin" pitchFamily="2" charset="-78"/>
              </a:rPr>
              <a:t>ارائه پاورپوینت مدرن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دهید.</a:t>
            </a:r>
            <a:endParaRPr lang="en-US" sz="1800" spc="-1" dirty="0">
              <a:solidFill>
                <a:srgbClr val="0D0D0D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28564" y="5572128"/>
            <a:ext cx="440658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0D0D0D"/>
                </a:solidFill>
                <a:latin typeface="Arial Bold"/>
                <a:cs typeface="B Nazanin" pitchFamily="2" charset="-78"/>
              </a:rPr>
              <a:t>عنوان محتوا را اضافه کنید</a:t>
            </a:r>
            <a:endParaRPr lang="en-US" sz="2100" spc="-1" dirty="0">
              <a:solidFill>
                <a:srgbClr val="0D0D0D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4780" y="8530440"/>
            <a:ext cx="4406580" cy="1627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z="1800" spc="-1" dirty="0">
                <a:solidFill>
                  <a:srgbClr val="0D0D0D"/>
                </a:solidFill>
                <a:latin typeface="Arial"/>
                <a:cs typeface="B Nazanin" pitchFamily="2" charset="-78"/>
              </a:rPr>
              <a:t>یک پاورپوینت مدرن دریافت کنید</a:t>
            </a:r>
            <a:endParaRPr lang="en-US" sz="1800" spc="-1" dirty="0">
              <a:solidFill>
                <a:srgbClr val="0D0D0D"/>
              </a:solidFill>
              <a:latin typeface="Arial"/>
              <a:cs typeface="B Nazanin" pitchFamily="2" charset="-78"/>
            </a:endParaRPr>
          </a:p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z="1800" spc="-1" dirty="0">
                <a:solidFill>
                  <a:srgbClr val="0D0D0D"/>
                </a:solidFill>
                <a:latin typeface="Arial"/>
                <a:cs typeface="B Nazanin" pitchFamily="2" charset="-78"/>
              </a:rPr>
              <a:t>یک پاورپوینت مدرن دریافت کنید</a:t>
            </a:r>
            <a:endParaRPr lang="en-US" sz="1800" spc="-1" dirty="0">
              <a:solidFill>
                <a:srgbClr val="0D0D0D"/>
              </a:solidFill>
              <a:latin typeface="Arial"/>
              <a:cs typeface="B Nazanin" pitchFamily="2" charset="-78"/>
            </a:endParaRPr>
          </a:p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z="1800" spc="-1" dirty="0">
                <a:solidFill>
                  <a:srgbClr val="0D0D0D"/>
                </a:solidFill>
                <a:latin typeface="Arial"/>
                <a:cs typeface="B Nazanin" pitchFamily="2" charset="-78"/>
              </a:rPr>
              <a:t>یک پاورپوینت مدرن دریافت کنید</a:t>
            </a:r>
            <a:endParaRPr lang="en-US" sz="1800" spc="-1" dirty="0">
              <a:solidFill>
                <a:srgbClr val="0D0D0D"/>
              </a:solidFill>
              <a:latin typeface="Arial"/>
              <a:cs typeface="B Nazanin" pitchFamily="2" charset="-78"/>
            </a:endParaRPr>
          </a:p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z="1800" spc="-1" dirty="0">
                <a:solidFill>
                  <a:srgbClr val="0D0D0D"/>
                </a:solidFill>
                <a:latin typeface="Arial"/>
                <a:cs typeface="B Nazanin" pitchFamily="2" charset="-78"/>
              </a:rPr>
              <a:t>یک پاورپوینت مدرن دریافت کنید</a:t>
            </a:r>
            <a:endParaRPr lang="en-US" sz="1800" spc="-1" dirty="0">
              <a:solidFill>
                <a:srgbClr val="0D0D0D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04780" y="8117535"/>
            <a:ext cx="440658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0D0D0D"/>
                </a:solidFill>
                <a:latin typeface="Arial Bold"/>
                <a:cs typeface="B Nazanin" pitchFamily="2" charset="-78"/>
              </a:rPr>
              <a:t>عنوان محتوا را اضافه کنید</a:t>
            </a:r>
            <a:endParaRPr lang="en-US" sz="2100" spc="-1" dirty="0">
              <a:solidFill>
                <a:srgbClr val="0D0D0D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346820" y="6011340"/>
            <a:ext cx="440658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0D0D0D"/>
                </a:solidFill>
                <a:latin typeface="Arial"/>
                <a:cs typeface="B Nazanin" pitchFamily="2" charset="-78"/>
              </a:rPr>
              <a:t>ارائه پاورپوینت مدرن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دهید.</a:t>
            </a:r>
            <a:endParaRPr lang="en-US" sz="1800" spc="-1" dirty="0">
              <a:solidFill>
                <a:srgbClr val="0D0D0D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346820" y="5620035"/>
            <a:ext cx="440658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0D0D0D"/>
                </a:solidFill>
                <a:latin typeface="Arial Bold"/>
                <a:cs typeface="B Nazanin" pitchFamily="2" charset="-78"/>
              </a:rPr>
              <a:t>عنوان محتوا را اضافه کنید</a:t>
            </a:r>
            <a:endParaRPr lang="en-US" sz="2100" spc="-1" dirty="0">
              <a:solidFill>
                <a:srgbClr val="0D0D0D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346820" y="8530440"/>
            <a:ext cx="4406580" cy="1627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z="1800" spc="-1" dirty="0">
                <a:solidFill>
                  <a:srgbClr val="0D0D0D"/>
                </a:solidFill>
                <a:latin typeface="Arial"/>
                <a:cs typeface="B Nazanin" pitchFamily="2" charset="-78"/>
              </a:rPr>
              <a:t>یک پاورپوینت مدرن دریافت کنید</a:t>
            </a:r>
            <a:endParaRPr lang="en-US" sz="1800" spc="-1" dirty="0">
              <a:solidFill>
                <a:srgbClr val="0D0D0D"/>
              </a:solidFill>
              <a:latin typeface="Arial"/>
              <a:cs typeface="B Nazanin" pitchFamily="2" charset="-78"/>
            </a:endParaRPr>
          </a:p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z="1800" spc="-1" dirty="0">
                <a:solidFill>
                  <a:srgbClr val="0D0D0D"/>
                </a:solidFill>
                <a:latin typeface="Arial"/>
                <a:cs typeface="B Nazanin" pitchFamily="2" charset="-78"/>
              </a:rPr>
              <a:t>یک پاورپوینت مدرن دریافت کنید</a:t>
            </a:r>
            <a:endParaRPr lang="en-US" sz="1800" spc="-1" dirty="0">
              <a:solidFill>
                <a:srgbClr val="0D0D0D"/>
              </a:solidFill>
              <a:latin typeface="Arial"/>
              <a:cs typeface="B Nazanin" pitchFamily="2" charset="-78"/>
            </a:endParaRPr>
          </a:p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z="1800" spc="-1" dirty="0">
                <a:solidFill>
                  <a:srgbClr val="0D0D0D"/>
                </a:solidFill>
                <a:latin typeface="Arial"/>
                <a:cs typeface="B Nazanin" pitchFamily="2" charset="-78"/>
              </a:rPr>
              <a:t>یک پاورپوینت مدرن دریافت کنید</a:t>
            </a:r>
            <a:endParaRPr lang="en-US" sz="1800" spc="-1" dirty="0">
              <a:solidFill>
                <a:srgbClr val="0D0D0D"/>
              </a:solidFill>
              <a:latin typeface="Arial"/>
              <a:cs typeface="B Nazanin" pitchFamily="2" charset="-78"/>
            </a:endParaRPr>
          </a:p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z="1800" spc="-1" dirty="0">
                <a:solidFill>
                  <a:srgbClr val="0D0D0D"/>
                </a:solidFill>
                <a:latin typeface="Arial"/>
                <a:cs typeface="B Nazanin" pitchFamily="2" charset="-78"/>
              </a:rPr>
              <a:t>یک پاورپوینت مدرن دریافت کنید</a:t>
            </a:r>
            <a:endParaRPr lang="en-US" sz="1800" spc="-1" dirty="0">
              <a:solidFill>
                <a:srgbClr val="0D0D0D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346820" y="8117535"/>
            <a:ext cx="440658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0D0D0D"/>
                </a:solidFill>
                <a:latin typeface="Arial Bold"/>
                <a:cs typeface="B Nazanin" pitchFamily="2" charset="-78"/>
              </a:rPr>
              <a:t>عنوان محتوا را اضافه کنید</a:t>
            </a:r>
            <a:endParaRPr lang="en-US" sz="2100" spc="-1" dirty="0">
              <a:solidFill>
                <a:srgbClr val="0D0D0D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04780" y="2370360"/>
            <a:ext cx="7169760" cy="552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002060"/>
                </a:solidFill>
                <a:latin typeface="Arial"/>
                <a:cs typeface="B Nazanin" pitchFamily="2" charset="-78"/>
              </a:rPr>
              <a:t>طرح بندی اسلاید متن  برای ارائه شما.</a:t>
            </a:r>
            <a:endParaRPr lang="en-US" sz="3600" spc="-1" dirty="0">
              <a:solidFill>
                <a:srgbClr val="00206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509660" y="2443800"/>
            <a:ext cx="7169760" cy="552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002060"/>
                </a:solidFill>
                <a:latin typeface="Arial"/>
                <a:cs typeface="B Nazanin" pitchFamily="2" charset="-78"/>
              </a:rPr>
              <a:t>طرح بندی اسلاید متن  برای ارائه شما.</a:t>
            </a:r>
            <a:endParaRPr lang="en-US" sz="3600" spc="-1" dirty="0">
              <a:solidFill>
                <a:srgbClr val="00206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5032800" y="3581908"/>
            <a:ext cx="8796060" cy="7705260"/>
          </a:xfrm>
          <a:custGeom>
            <a:avLst/>
            <a:gdLst/>
            <a:ahLst/>
            <a:cxnLst/>
            <a:rect l="l" t="t" r="r" b="b"/>
            <a:pathLst>
              <a:path w="8796060" h="7705260">
                <a:moveTo>
                  <a:pt x="0" y="0"/>
                </a:moveTo>
                <a:lnTo>
                  <a:pt x="8796060" y="0"/>
                </a:lnTo>
                <a:lnTo>
                  <a:pt x="8796060" y="7705260"/>
                </a:lnTo>
                <a:lnTo>
                  <a:pt x="0" y="77052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6" b="-36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44080"/>
            <a:ext cx="18288180" cy="1942920"/>
            <a:chOff x="0" y="0"/>
            <a:chExt cx="24384240" cy="2590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2590546"/>
            </a:xfrm>
            <a:custGeom>
              <a:avLst/>
              <a:gdLst/>
              <a:ahLst/>
              <a:cxnLst/>
              <a:rect l="l" t="t" r="r" b="b"/>
              <a:pathLst>
                <a:path w="24384254" h="2590546">
                  <a:moveTo>
                    <a:pt x="16474060" y="1299972"/>
                  </a:moveTo>
                  <a:cubicBezTo>
                    <a:pt x="0" y="1299972"/>
                    <a:pt x="0" y="1299972"/>
                    <a:pt x="0" y="1299972"/>
                  </a:cubicBezTo>
                  <a:cubicBezTo>
                    <a:pt x="0" y="2590546"/>
                    <a:pt x="0" y="2590546"/>
                    <a:pt x="0" y="2590546"/>
                  </a:cubicBezTo>
                  <a:cubicBezTo>
                    <a:pt x="24384254" y="2590546"/>
                    <a:pt x="24384254" y="2590546"/>
                    <a:pt x="24384254" y="2590546"/>
                  </a:cubicBezTo>
                  <a:cubicBezTo>
                    <a:pt x="24384254" y="0"/>
                    <a:pt x="24384254" y="0"/>
                    <a:pt x="24384254" y="0"/>
                  </a:cubicBezTo>
                  <a:cubicBezTo>
                    <a:pt x="18613501" y="0"/>
                    <a:pt x="18613501" y="0"/>
                    <a:pt x="18613501" y="0"/>
                  </a:cubicBezTo>
                  <a:cubicBezTo>
                    <a:pt x="17965928" y="0"/>
                    <a:pt x="17337532" y="318008"/>
                    <a:pt x="16823310" y="897763"/>
                  </a:cubicBezTo>
                  <a:lnTo>
                    <a:pt x="16474187" y="1299845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095160" y="8569260"/>
            <a:ext cx="1777680" cy="1492020"/>
          </a:xfrm>
          <a:custGeom>
            <a:avLst/>
            <a:gdLst/>
            <a:ahLst/>
            <a:cxnLst/>
            <a:rect l="l" t="t" r="r" b="b"/>
            <a:pathLst>
              <a:path w="1777680" h="1492020">
                <a:moveTo>
                  <a:pt x="0" y="0"/>
                </a:moveTo>
                <a:lnTo>
                  <a:pt x="1777680" y="0"/>
                </a:lnTo>
                <a:lnTo>
                  <a:pt x="1777680" y="1492020"/>
                </a:lnTo>
                <a:lnTo>
                  <a:pt x="0" y="14920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" r="-1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143820" y="0"/>
            <a:ext cx="9143820" cy="10287000"/>
            <a:chOff x="0" y="0"/>
            <a:chExt cx="12191760" cy="13716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91746" cy="13716000"/>
            </a:xfrm>
            <a:custGeom>
              <a:avLst/>
              <a:gdLst/>
              <a:ahLst/>
              <a:cxnLst/>
              <a:rect l="l" t="t" r="r" b="b"/>
              <a:pathLst>
                <a:path w="12191746" h="13716000">
                  <a:moveTo>
                    <a:pt x="0" y="0"/>
                  </a:moveTo>
                  <a:lnTo>
                    <a:pt x="12191746" y="0"/>
                  </a:lnTo>
                  <a:lnTo>
                    <a:pt x="12191746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978380" y="4923885"/>
            <a:ext cx="5475240" cy="475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56"/>
              </a:lnSpc>
            </a:pPr>
            <a:r>
              <a:rPr lang="fa-IR" sz="3600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مزایای جهانی غذا</a:t>
            </a:r>
            <a:endParaRPr lang="en-US" sz="3600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215702" y="6423900"/>
            <a:ext cx="4627178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5500430" y="2402190"/>
            <a:ext cx="1631880" cy="4495500"/>
            <a:chOff x="0" y="0"/>
            <a:chExt cx="2175840" cy="5994000"/>
          </a:xfrm>
        </p:grpSpPr>
        <p:sp>
          <p:nvSpPr>
            <p:cNvPr id="11" name="Freeform 11"/>
            <p:cNvSpPr/>
            <p:nvPr/>
          </p:nvSpPr>
          <p:spPr>
            <a:xfrm>
              <a:off x="12573" y="0"/>
              <a:ext cx="2163191" cy="5994019"/>
            </a:xfrm>
            <a:custGeom>
              <a:avLst/>
              <a:gdLst/>
              <a:ahLst/>
              <a:cxnLst/>
              <a:rect l="l" t="t" r="r" b="b"/>
              <a:pathLst>
                <a:path w="2163191" h="5994019">
                  <a:moveTo>
                    <a:pt x="1025144" y="5968746"/>
                  </a:moveTo>
                  <a:lnTo>
                    <a:pt x="2150745" y="5968746"/>
                  </a:lnTo>
                  <a:lnTo>
                    <a:pt x="2150745" y="5981319"/>
                  </a:lnTo>
                  <a:lnTo>
                    <a:pt x="2138172" y="5981319"/>
                  </a:lnTo>
                  <a:lnTo>
                    <a:pt x="2138172" y="12573"/>
                  </a:lnTo>
                  <a:lnTo>
                    <a:pt x="2150745" y="12573"/>
                  </a:lnTo>
                  <a:lnTo>
                    <a:pt x="2150745" y="25146"/>
                  </a:lnTo>
                  <a:lnTo>
                    <a:pt x="0" y="25146"/>
                  </a:lnTo>
                  <a:lnTo>
                    <a:pt x="0" y="0"/>
                  </a:lnTo>
                  <a:lnTo>
                    <a:pt x="2150618" y="0"/>
                  </a:lnTo>
                  <a:cubicBezTo>
                    <a:pt x="2157603" y="0"/>
                    <a:pt x="2163191" y="5588"/>
                    <a:pt x="2163191" y="12573"/>
                  </a:cubicBezTo>
                  <a:lnTo>
                    <a:pt x="2163191" y="5981446"/>
                  </a:lnTo>
                  <a:cubicBezTo>
                    <a:pt x="2163191" y="5988431"/>
                    <a:pt x="2157603" y="5994019"/>
                    <a:pt x="2150618" y="5994019"/>
                  </a:cubicBezTo>
                  <a:lnTo>
                    <a:pt x="1025144" y="599401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1512440" y="7741200"/>
            <a:ext cx="4407120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60"/>
              </a:lnSpc>
            </a:pPr>
            <a:r>
              <a:rPr lang="fa-IR" sz="4050" spc="-1" dirty="0">
                <a:solidFill>
                  <a:srgbClr val="FFFFFF"/>
                </a:solidFill>
                <a:latin typeface="Arial Bold"/>
                <a:cs typeface="B Nazanin" pitchFamily="2" charset="-78"/>
              </a:rPr>
              <a:t>مطالب در اینجا</a:t>
            </a:r>
            <a:endParaRPr lang="en-US" sz="4050" spc="-1" dirty="0">
              <a:solidFill>
                <a:srgbClr val="FFFFFF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512440" y="8452140"/>
            <a:ext cx="44071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FFFFFF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1" dirty="0">
              <a:solidFill>
                <a:srgbClr val="FFFFFF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30240" y="4932525"/>
            <a:ext cx="5475240" cy="475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56"/>
              </a:lnSpc>
            </a:pPr>
            <a:r>
              <a:rPr lang="fa-IR" sz="3600" spc="-1" dirty="0">
                <a:solidFill>
                  <a:srgbClr val="262626"/>
                </a:solidFill>
                <a:latin typeface="Arial"/>
                <a:cs typeface="B Nazanin" pitchFamily="2" charset="-78"/>
              </a:rPr>
              <a:t>مزایای غذاهای محلی</a:t>
            </a:r>
            <a:endParaRPr lang="en-US" sz="3600" spc="-1" dirty="0">
              <a:solidFill>
                <a:srgbClr val="262626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439360" y="2949000"/>
            <a:ext cx="4632938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262626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1" dirty="0">
              <a:solidFill>
                <a:srgbClr val="262626"/>
              </a:solidFill>
              <a:latin typeface="Arial"/>
              <a:cs typeface="B Nazanin" pitchFamily="2" charset="-78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149930" y="3444930"/>
            <a:ext cx="1631880" cy="4495500"/>
            <a:chOff x="0" y="0"/>
            <a:chExt cx="2175840" cy="5994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63191" cy="5994019"/>
            </a:xfrm>
            <a:custGeom>
              <a:avLst/>
              <a:gdLst/>
              <a:ahLst/>
              <a:cxnLst/>
              <a:rect l="l" t="t" r="r" b="b"/>
              <a:pathLst>
                <a:path w="2163191" h="5994019">
                  <a:moveTo>
                    <a:pt x="1138174" y="25146"/>
                  </a:moveTo>
                  <a:lnTo>
                    <a:pt x="12573" y="25146"/>
                  </a:lnTo>
                  <a:lnTo>
                    <a:pt x="12573" y="12573"/>
                  </a:lnTo>
                  <a:lnTo>
                    <a:pt x="25146" y="12573"/>
                  </a:lnTo>
                  <a:lnTo>
                    <a:pt x="25146" y="5981446"/>
                  </a:lnTo>
                  <a:lnTo>
                    <a:pt x="12573" y="5981446"/>
                  </a:lnTo>
                  <a:lnTo>
                    <a:pt x="12573" y="5968873"/>
                  </a:lnTo>
                  <a:lnTo>
                    <a:pt x="2163191" y="5968873"/>
                  </a:lnTo>
                  <a:lnTo>
                    <a:pt x="2163191" y="5994019"/>
                  </a:lnTo>
                  <a:lnTo>
                    <a:pt x="12573" y="5994019"/>
                  </a:lnTo>
                  <a:cubicBezTo>
                    <a:pt x="5588" y="5994019"/>
                    <a:pt x="0" y="5988431"/>
                    <a:pt x="0" y="5981446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lnTo>
                    <a:pt x="1138174" y="0"/>
                  </a:lnTo>
                  <a:close/>
                </a:path>
              </a:pathLst>
            </a:custGeom>
            <a:solidFill>
              <a:srgbClr val="57687C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2363760" y="1778520"/>
            <a:ext cx="4407120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60"/>
              </a:lnSpc>
            </a:pPr>
            <a:r>
              <a:rPr lang="fa-IR" sz="4050" spc="-1" dirty="0">
                <a:solidFill>
                  <a:srgbClr val="948A54"/>
                </a:solidFill>
                <a:latin typeface="Arial Bold"/>
                <a:cs typeface="B Nazanin" pitchFamily="2" charset="-78"/>
              </a:rPr>
              <a:t>مطالب در اینجا</a:t>
            </a:r>
            <a:endParaRPr lang="en-US" sz="4050" spc="-1" dirty="0">
              <a:solidFill>
                <a:srgbClr val="948A54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363760" y="936420"/>
            <a:ext cx="44071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262626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1" dirty="0">
              <a:solidFill>
                <a:srgbClr val="262626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1039220" y="1404540"/>
            <a:ext cx="4793580" cy="2945700"/>
          </a:xfrm>
          <a:custGeom>
            <a:avLst/>
            <a:gdLst/>
            <a:ahLst/>
            <a:cxnLst/>
            <a:rect l="l" t="t" r="r" b="b"/>
            <a:pathLst>
              <a:path w="4793580" h="2945700">
                <a:moveTo>
                  <a:pt x="0" y="0"/>
                </a:moveTo>
                <a:lnTo>
                  <a:pt x="4793580" y="0"/>
                </a:lnTo>
                <a:lnTo>
                  <a:pt x="4793580" y="2945700"/>
                </a:lnTo>
                <a:lnTo>
                  <a:pt x="0" y="2945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" b="-1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548880" y="6288300"/>
            <a:ext cx="3066120" cy="2471040"/>
          </a:xfrm>
          <a:custGeom>
            <a:avLst/>
            <a:gdLst/>
            <a:ahLst/>
            <a:cxnLst/>
            <a:rect l="l" t="t" r="r" b="b"/>
            <a:pathLst>
              <a:path w="3066120" h="2471040">
                <a:moveTo>
                  <a:pt x="0" y="0"/>
                </a:moveTo>
                <a:lnTo>
                  <a:pt x="3066120" y="0"/>
                </a:lnTo>
                <a:lnTo>
                  <a:pt x="3066120" y="2471040"/>
                </a:lnTo>
                <a:lnTo>
                  <a:pt x="0" y="24710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" r="-5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60" y="509220"/>
            <a:ext cx="18283320" cy="1097820"/>
            <a:chOff x="0" y="0"/>
            <a:chExt cx="24377760" cy="1463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777" cy="1463802"/>
            </a:xfrm>
            <a:custGeom>
              <a:avLst/>
              <a:gdLst/>
              <a:ahLst/>
              <a:cxnLst/>
              <a:rect l="l" t="t" r="r" b="b"/>
              <a:pathLst>
                <a:path w="24377777" h="1463802">
                  <a:moveTo>
                    <a:pt x="0" y="0"/>
                  </a:moveTo>
                  <a:lnTo>
                    <a:pt x="24377777" y="0"/>
                  </a:lnTo>
                  <a:lnTo>
                    <a:pt x="24377777" y="1463802"/>
                  </a:lnTo>
                  <a:lnTo>
                    <a:pt x="0" y="1463802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76900" y="497790"/>
            <a:ext cx="17177040" cy="1014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98"/>
              </a:lnSpc>
            </a:pPr>
            <a:r>
              <a:rPr lang="fa-IR" sz="7128" spc="-1" dirty="0">
                <a:solidFill>
                  <a:srgbClr val="FFFFFF"/>
                </a:solidFill>
                <a:latin typeface="Arial Bold"/>
                <a:cs typeface="B Nazanin" pitchFamily="2" charset="-78"/>
              </a:rPr>
              <a:t>سبک اینفوگرافیک</a:t>
            </a:r>
            <a:endParaRPr lang="en-US" sz="7128" spc="-1" dirty="0">
              <a:solidFill>
                <a:srgbClr val="FFFFFF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608780" y="4494615"/>
            <a:ext cx="48321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200"/>
              </a:lnSpc>
            </a:pPr>
            <a:r>
              <a:rPr lang="fa-IR" sz="60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غذای محلی</a:t>
            </a:r>
            <a:endParaRPr lang="en-US" sz="6000" spc="-1" dirty="0">
              <a:solidFill>
                <a:srgbClr val="0070C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768774" y="5856965"/>
            <a:ext cx="2611276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اسلاید متنی را برای پاور خود تنظیم کنید</a:t>
            </a:r>
            <a:endParaRPr lang="en-US" sz="2700" spc="-1" dirty="0">
              <a:solidFill>
                <a:srgbClr val="0070C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509040" y="5920620"/>
            <a:ext cx="278874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ارائه پاورپوینت مدرنی را دریافت کنید که به زیبایی طراحی شده است.</a:t>
            </a:r>
            <a:r>
              <a:rPr lang="en-US" sz="18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 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43670" y="7313670"/>
            <a:ext cx="282559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اسلاید متنی را برای پاور خود تنظیم کنید</a:t>
            </a:r>
            <a:endParaRPr lang="en-US" sz="2700" spc="-1" dirty="0">
              <a:solidFill>
                <a:srgbClr val="0070C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509040" y="7332720"/>
            <a:ext cx="278874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>
                <a:solidFill>
                  <a:srgbClr val="0070C0"/>
                </a:solidFill>
                <a:latin typeface="Arial"/>
                <a:cs typeface="B Nazanin" pitchFamily="2" charset="-78"/>
              </a:rPr>
              <a:t>ارائه پاورپوینت مدرنی را دریافت کنید که به زیبایی طراحی شده است.</a:t>
            </a:r>
            <a:r>
              <a:rPr lang="en-US" sz="18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  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531780" y="3359880"/>
            <a:ext cx="98820" cy="5486400"/>
            <a:chOff x="0" y="0"/>
            <a:chExt cx="131760" cy="7315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1699" cy="7315200"/>
            </a:xfrm>
            <a:custGeom>
              <a:avLst/>
              <a:gdLst/>
              <a:ahLst/>
              <a:cxnLst/>
              <a:rect l="l" t="t" r="r" b="b"/>
              <a:pathLst>
                <a:path w="131699" h="7315200">
                  <a:moveTo>
                    <a:pt x="0" y="0"/>
                  </a:moveTo>
                  <a:lnTo>
                    <a:pt x="131699" y="0"/>
                  </a:lnTo>
                  <a:lnTo>
                    <a:pt x="131699" y="7315200"/>
                  </a:lnTo>
                  <a:lnTo>
                    <a:pt x="0" y="731520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3114080" y="3542760"/>
            <a:ext cx="474246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ارائه نمونه کارها ساده</a:t>
            </a:r>
            <a:endParaRPr lang="en-US" sz="2400" spc="-1" dirty="0">
              <a:solidFill>
                <a:srgbClr val="0070C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114080" y="4026060"/>
            <a:ext cx="474246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ارائه</a:t>
            </a:r>
            <a:endParaRPr lang="en-US" sz="2400" spc="-1" dirty="0">
              <a:solidFill>
                <a:srgbClr val="0070C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114080" y="5475960"/>
            <a:ext cx="474246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ارائه نمونه کارها</a:t>
            </a:r>
            <a:endParaRPr lang="en-US" sz="2400" spc="-1" dirty="0">
              <a:solidFill>
                <a:srgbClr val="0070C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114080" y="4992660"/>
            <a:ext cx="474246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نمونه کارها ساده</a:t>
            </a:r>
            <a:endParaRPr lang="en-US" sz="2400" spc="-1" dirty="0">
              <a:solidFill>
                <a:srgbClr val="0070C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114080" y="4509360"/>
            <a:ext cx="474246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نمونه کارها</a:t>
            </a:r>
            <a:endParaRPr lang="en-US" sz="2400" spc="-1" dirty="0">
              <a:solidFill>
                <a:srgbClr val="0070C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114080" y="595872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ارائه</a:t>
            </a:r>
            <a:endParaRPr lang="en-US" sz="2400" spc="-1" dirty="0">
              <a:solidFill>
                <a:srgbClr val="0070C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114080" y="6925320"/>
            <a:ext cx="474246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نمونه کارها ساده</a:t>
            </a:r>
            <a:endParaRPr lang="en-US" sz="2400" spc="-1" dirty="0">
              <a:solidFill>
                <a:srgbClr val="0070C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114080" y="6442020"/>
            <a:ext cx="474246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ارائه نمونه کارها</a:t>
            </a:r>
            <a:endParaRPr lang="en-US" sz="2400" spc="-1" dirty="0">
              <a:solidFill>
                <a:srgbClr val="0070C0"/>
              </a:solidFill>
              <a:latin typeface="Arial"/>
              <a:cs typeface="B Nazanin" pitchFamily="2" charset="-78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6882300" y="9110340"/>
            <a:ext cx="10962540" cy="617760"/>
            <a:chOff x="0" y="0"/>
            <a:chExt cx="14616720" cy="8236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616685" cy="823722"/>
            </a:xfrm>
            <a:custGeom>
              <a:avLst/>
              <a:gdLst/>
              <a:ahLst/>
              <a:cxnLst/>
              <a:rect l="l" t="t" r="r" b="b"/>
              <a:pathLst>
                <a:path w="14616685" h="823722">
                  <a:moveTo>
                    <a:pt x="0" y="0"/>
                  </a:moveTo>
                  <a:lnTo>
                    <a:pt x="14616685" y="0"/>
                  </a:lnTo>
                  <a:lnTo>
                    <a:pt x="14616685" y="823722"/>
                  </a:lnTo>
                  <a:lnTo>
                    <a:pt x="0" y="823722"/>
                  </a:lnTo>
                  <a:close/>
                </a:path>
              </a:pathLst>
            </a:custGeom>
            <a:solidFill>
              <a:srgbClr val="00B0F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85725"/>
              <a:ext cx="14616720" cy="909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5040"/>
                </a:lnSpc>
              </a:pPr>
              <a:r>
                <a:rPr lang="fa-IR" sz="4200" spc="-1" dirty="0">
                  <a:solidFill>
                    <a:srgbClr val="FFFFFF"/>
                  </a:solidFill>
                  <a:latin typeface="Arial"/>
                  <a:cs typeface="B Nazanin" pitchFamily="2" charset="-78"/>
                </a:rPr>
                <a:t>غذای محلی غذای تازه</a:t>
              </a:r>
              <a:endParaRPr lang="en-US" sz="4200" spc="-1" dirty="0">
                <a:solidFill>
                  <a:srgbClr val="FFFFFF"/>
                </a:solidFill>
                <a:latin typeface="Arial"/>
                <a:cs typeface="B Nazanin" pitchFamily="2" charset="-78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3114080" y="7408620"/>
            <a:ext cx="474246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ارائه</a:t>
            </a:r>
            <a:endParaRPr lang="en-US" sz="2400" spc="-1" dirty="0">
              <a:solidFill>
                <a:srgbClr val="0070C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114080" y="8374680"/>
            <a:ext cx="474246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نمونه کارها ساده</a:t>
            </a:r>
            <a:endParaRPr lang="en-US" sz="2400" spc="-1" dirty="0">
              <a:solidFill>
                <a:srgbClr val="0070C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114080" y="7891380"/>
            <a:ext cx="474246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0070C0"/>
                </a:solidFill>
                <a:latin typeface="Arial"/>
                <a:cs typeface="B Nazanin" pitchFamily="2" charset="-78"/>
              </a:rPr>
              <a:t>ارائه نمونه کارها</a:t>
            </a:r>
            <a:endParaRPr lang="en-US" sz="2400" spc="-1" dirty="0">
              <a:solidFill>
                <a:srgbClr val="0070C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1121580" y="3714120"/>
            <a:ext cx="5353020" cy="5687280"/>
          </a:xfrm>
          <a:custGeom>
            <a:avLst/>
            <a:gdLst/>
            <a:ahLst/>
            <a:cxnLst/>
            <a:rect l="l" t="t" r="r" b="b"/>
            <a:pathLst>
              <a:path w="5353020" h="5687280">
                <a:moveTo>
                  <a:pt x="0" y="0"/>
                </a:moveTo>
                <a:lnTo>
                  <a:pt x="5353020" y="0"/>
                </a:lnTo>
                <a:lnTo>
                  <a:pt x="5353020" y="5687280"/>
                </a:lnTo>
                <a:lnTo>
                  <a:pt x="0" y="568728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44080"/>
            <a:ext cx="18288180" cy="1942920"/>
            <a:chOff x="0" y="0"/>
            <a:chExt cx="24384240" cy="2590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2590546"/>
            </a:xfrm>
            <a:custGeom>
              <a:avLst/>
              <a:gdLst/>
              <a:ahLst/>
              <a:cxnLst/>
              <a:rect l="l" t="t" r="r" b="b"/>
              <a:pathLst>
                <a:path w="24384254" h="2590546">
                  <a:moveTo>
                    <a:pt x="16474060" y="1299972"/>
                  </a:moveTo>
                  <a:cubicBezTo>
                    <a:pt x="0" y="1299972"/>
                    <a:pt x="0" y="1299972"/>
                    <a:pt x="0" y="1299972"/>
                  </a:cubicBezTo>
                  <a:cubicBezTo>
                    <a:pt x="0" y="2590546"/>
                    <a:pt x="0" y="2590546"/>
                    <a:pt x="0" y="2590546"/>
                  </a:cubicBezTo>
                  <a:cubicBezTo>
                    <a:pt x="24384254" y="2590546"/>
                    <a:pt x="24384254" y="2590546"/>
                    <a:pt x="24384254" y="2590546"/>
                  </a:cubicBezTo>
                  <a:cubicBezTo>
                    <a:pt x="24384254" y="0"/>
                    <a:pt x="24384254" y="0"/>
                    <a:pt x="24384254" y="0"/>
                  </a:cubicBezTo>
                  <a:cubicBezTo>
                    <a:pt x="18613501" y="0"/>
                    <a:pt x="18613501" y="0"/>
                    <a:pt x="18613501" y="0"/>
                  </a:cubicBezTo>
                  <a:cubicBezTo>
                    <a:pt x="17965928" y="0"/>
                    <a:pt x="17337532" y="318008"/>
                    <a:pt x="16823310" y="897763"/>
                  </a:cubicBezTo>
                  <a:lnTo>
                    <a:pt x="16474187" y="1299845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095160" y="8569260"/>
            <a:ext cx="1777680" cy="1492020"/>
          </a:xfrm>
          <a:custGeom>
            <a:avLst/>
            <a:gdLst/>
            <a:ahLst/>
            <a:cxnLst/>
            <a:rect l="l" t="t" r="r" b="b"/>
            <a:pathLst>
              <a:path w="1777680" h="1492020">
                <a:moveTo>
                  <a:pt x="0" y="0"/>
                </a:moveTo>
                <a:lnTo>
                  <a:pt x="1777680" y="0"/>
                </a:lnTo>
                <a:lnTo>
                  <a:pt x="1777680" y="1492020"/>
                </a:lnTo>
                <a:lnTo>
                  <a:pt x="0" y="14920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" r="-1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42680" y="7473765"/>
            <a:ext cx="6137820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700" spc="-1" dirty="0">
                <a:solidFill>
                  <a:srgbClr val="262626"/>
                </a:solidFill>
                <a:latin typeface="Arial"/>
                <a:cs typeface="B Nazanin" pitchFamily="2" charset="-78"/>
              </a:rPr>
              <a:t>ارائه نمونه کارها</a:t>
            </a:r>
            <a:endParaRPr lang="en-US" sz="2700" spc="-1" dirty="0">
              <a:solidFill>
                <a:srgbClr val="262626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08340" y="7888380"/>
            <a:ext cx="47727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262626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262626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42680" y="6058965"/>
            <a:ext cx="6137820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700" spc="-1" dirty="0">
                <a:solidFill>
                  <a:srgbClr val="262626"/>
                </a:solidFill>
                <a:latin typeface="Arial"/>
                <a:cs typeface="B Nazanin" pitchFamily="2" charset="-78"/>
              </a:rPr>
              <a:t>نمونه کارها ساده</a:t>
            </a:r>
            <a:endParaRPr lang="en-US" sz="2700" spc="-1" dirty="0">
              <a:solidFill>
                <a:srgbClr val="262626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08340" y="6477900"/>
            <a:ext cx="47727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262626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262626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42680" y="4649025"/>
            <a:ext cx="6137820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700" spc="-1" dirty="0">
                <a:solidFill>
                  <a:srgbClr val="262626"/>
                </a:solidFill>
                <a:latin typeface="Arial"/>
                <a:cs typeface="B Nazanin" pitchFamily="2" charset="-78"/>
              </a:rPr>
              <a:t>نمونه کارها ساده</a:t>
            </a:r>
            <a:endParaRPr lang="en-US" sz="2700" spc="-1" dirty="0">
              <a:solidFill>
                <a:srgbClr val="262626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108340" y="5063640"/>
            <a:ext cx="47727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262626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262626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42680" y="3230445"/>
            <a:ext cx="6137820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700" spc="-1" dirty="0">
                <a:solidFill>
                  <a:srgbClr val="262626"/>
                </a:solidFill>
                <a:latin typeface="Arial"/>
                <a:cs typeface="B Nazanin" pitchFamily="2" charset="-78"/>
              </a:rPr>
              <a:t>نمونه کارها ساده</a:t>
            </a:r>
            <a:r>
              <a:rPr lang="en-US" sz="2700" spc="-1" dirty="0">
                <a:solidFill>
                  <a:srgbClr val="262626"/>
                </a:solidFill>
                <a:latin typeface="Arial"/>
                <a:cs typeface="B Nazanin" pitchFamily="2" charset="-78"/>
              </a:rPr>
              <a:t> </a:t>
            </a:r>
            <a:r>
              <a:rPr lang="fa-IR" sz="2700" spc="-1" dirty="0">
                <a:solidFill>
                  <a:srgbClr val="262626"/>
                </a:solidFill>
                <a:latin typeface="Arial"/>
                <a:cs typeface="B Nazanin" pitchFamily="2" charset="-78"/>
              </a:rPr>
              <a:t>ارائه</a:t>
            </a:r>
            <a:endParaRPr lang="en-US" sz="2700" spc="-1" dirty="0">
              <a:solidFill>
                <a:srgbClr val="262626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108340" y="3653700"/>
            <a:ext cx="47727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262626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262626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57500" y="708765"/>
            <a:ext cx="1247094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0800"/>
              </a:lnSpc>
            </a:pPr>
            <a:r>
              <a:rPr lang="fa-IR" sz="9000" spc="-1" dirty="0">
                <a:solidFill>
                  <a:srgbClr val="0070C0"/>
                </a:solidFill>
                <a:latin typeface="Arial Bold"/>
                <a:cs typeface="B Nazanin" pitchFamily="2" charset="-78"/>
              </a:rPr>
              <a:t>اسلاید عالی</a:t>
            </a:r>
            <a:endParaRPr lang="en-US" sz="9000" spc="-1" dirty="0">
              <a:solidFill>
                <a:srgbClr val="0070C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390620" y="7446225"/>
            <a:ext cx="6137820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700" spc="-1" dirty="0">
                <a:solidFill>
                  <a:srgbClr val="262626"/>
                </a:solidFill>
                <a:latin typeface="Arial"/>
                <a:cs typeface="B Nazanin" pitchFamily="2" charset="-78"/>
              </a:rPr>
              <a:t>ارائه نمونه کارها</a:t>
            </a:r>
            <a:endParaRPr lang="en-US" sz="2700" spc="-1" dirty="0">
              <a:solidFill>
                <a:srgbClr val="262626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755740" y="7860300"/>
            <a:ext cx="47727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262626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262626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390620" y="6031425"/>
            <a:ext cx="6137820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700" spc="-1" dirty="0">
                <a:solidFill>
                  <a:srgbClr val="262626"/>
                </a:solidFill>
                <a:latin typeface="Arial"/>
                <a:cs typeface="B Nazanin" pitchFamily="2" charset="-78"/>
              </a:rPr>
              <a:t>نمونه کارها ساده</a:t>
            </a:r>
            <a:endParaRPr lang="en-US" sz="2700" spc="-1" dirty="0">
              <a:solidFill>
                <a:srgbClr val="262626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755740" y="6450360"/>
            <a:ext cx="47727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262626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262626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390620" y="4621485"/>
            <a:ext cx="6137820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700" spc="-1" dirty="0">
                <a:solidFill>
                  <a:srgbClr val="262626"/>
                </a:solidFill>
                <a:latin typeface="Arial"/>
                <a:cs typeface="B Nazanin" pitchFamily="2" charset="-78"/>
              </a:rPr>
              <a:t>نمونه کارها ساده</a:t>
            </a:r>
            <a:endParaRPr lang="en-US" sz="2700" spc="-1" dirty="0">
              <a:solidFill>
                <a:srgbClr val="262626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755740" y="5036100"/>
            <a:ext cx="47727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262626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262626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390620" y="3202905"/>
            <a:ext cx="6137820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700" spc="-1" dirty="0">
                <a:solidFill>
                  <a:srgbClr val="262626"/>
                </a:solidFill>
                <a:latin typeface="Arial"/>
                <a:cs typeface="B Nazanin" pitchFamily="2" charset="-78"/>
              </a:rPr>
              <a:t>نمونه کارها ساده</a:t>
            </a:r>
            <a:r>
              <a:rPr lang="en-US" sz="2700" spc="-1" dirty="0">
                <a:solidFill>
                  <a:srgbClr val="262626"/>
                </a:solidFill>
                <a:latin typeface="Arial"/>
                <a:cs typeface="B Nazanin" pitchFamily="2" charset="-78"/>
              </a:rPr>
              <a:t> </a:t>
            </a:r>
            <a:r>
              <a:rPr lang="fa-IR" sz="2700" spc="-1" dirty="0">
                <a:solidFill>
                  <a:srgbClr val="262626"/>
                </a:solidFill>
                <a:latin typeface="Arial"/>
                <a:cs typeface="B Nazanin" pitchFamily="2" charset="-78"/>
              </a:rPr>
              <a:t>ارائه</a:t>
            </a:r>
            <a:endParaRPr lang="en-US" sz="2700" spc="-1" dirty="0">
              <a:solidFill>
                <a:srgbClr val="262626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755740" y="3626160"/>
            <a:ext cx="47727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262626"/>
                </a:solidFill>
                <a:latin typeface="Arial"/>
                <a:cs typeface="B Nazanin" pitchFamily="2" charset="-78"/>
              </a:rPr>
              <a:t>شما به سادگی می توانید مخاطبان خود را تحت تاثیر قرار دهید و به پیشنهادات خود جذابیت و جذابیت بی نظیری اضافه کنید.</a:t>
            </a:r>
            <a:endParaRPr lang="en-US" sz="1800" spc="-1" dirty="0">
              <a:solidFill>
                <a:srgbClr val="262626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2417840" y="0"/>
            <a:ext cx="5870340" cy="10287000"/>
          </a:xfrm>
          <a:custGeom>
            <a:avLst/>
            <a:gdLst/>
            <a:ahLst/>
            <a:cxnLst/>
            <a:rect l="l" t="t" r="r" b="b"/>
            <a:pathLst>
              <a:path w="5870340" h="10287000">
                <a:moveTo>
                  <a:pt x="0" y="0"/>
                </a:moveTo>
                <a:lnTo>
                  <a:pt x="5870340" y="0"/>
                </a:lnTo>
                <a:lnTo>
                  <a:pt x="58703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" r="-15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3394</Words>
  <Application>Microsoft Office PowerPoint</Application>
  <PresentationFormat>Custom</PresentationFormat>
  <Paragraphs>369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Arial Bold</vt:lpstr>
      <vt:lpstr>Source Sans Pro</vt:lpstr>
      <vt:lpstr>Arial Bold Italics</vt:lpstr>
      <vt:lpstr>Raleway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2023-12-13T11:51:25Z</dcterms:created>
  <dcterms:modified xsi:type="dcterms:W3CDTF">2023-12-13T11:53:03Z</dcterms:modified>
  <dc:identifier/>
</cp:coreProperties>
</file>