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 saveSubsetFonts="1">
  <p:sldMasterIdLst>
    <p:sldMasterId id="2147483648" r:id="rId1"/>
  </p:sldMasterIdLst>
  <p:notesMasterIdLst>
    <p:notesMasterId r:id="rId40"/>
  </p:notesMasterIdLst>
  <p:sldIdLst>
    <p:sldId id="256" r:id="rId2"/>
    <p:sldId id="257" r:id="rId3"/>
    <p:sldId id="258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368" r:id="rId25"/>
    <p:sldId id="370" r:id="rId26"/>
    <p:sldId id="369" r:id="rId27"/>
    <p:sldId id="292" r:id="rId28"/>
    <p:sldId id="293" r:id="rId29"/>
    <p:sldId id="287" r:id="rId30"/>
    <p:sldId id="288" r:id="rId31"/>
    <p:sldId id="294" r:id="rId32"/>
    <p:sldId id="295" r:id="rId33"/>
    <p:sldId id="296" r:id="rId34"/>
    <p:sldId id="297" r:id="rId35"/>
    <p:sldId id="1744" r:id="rId36"/>
    <p:sldId id="300" r:id="rId37"/>
    <p:sldId id="289" r:id="rId38"/>
    <p:sldId id="306" r:id="rId39"/>
  </p:sldIdLst>
  <p:sldSz cx="18288000" cy="10287000"/>
  <p:notesSz cx="6858000" cy="9144000"/>
  <p:embeddedFontLst>
    <p:embeddedFont>
      <p:font typeface="Amatic SC" panose="00000500000000000000" pitchFamily="2" charset="-79"/>
      <p:regular r:id="rId41"/>
      <p:bold r:id="rId42"/>
    </p:embeddedFont>
    <p:embeddedFont>
      <p:font typeface="B Nazanin" panose="00000700000000000000" pitchFamily="2" charset="-78"/>
      <p:bold r:id="rId43"/>
    </p:embeddedFont>
    <p:embeddedFont>
      <p:font typeface="Calibri" panose="020F0502020204030204" pitchFamily="34" charset="0"/>
      <p:regular r:id="rId44"/>
      <p:bold r:id="rId45"/>
      <p:italic r:id="rId46"/>
      <p:boldItalic r:id="rId47"/>
    </p:embeddedFont>
    <p:embeddedFont>
      <p:font typeface="Lato" panose="020F0502020204030203" pitchFamily="34" charset="0"/>
      <p:regular r:id="rId48"/>
      <p:bold r:id="rId49"/>
      <p:italic r:id="rId50"/>
      <p:boldItalic r:id="rId51"/>
    </p:embeddedFont>
    <p:embeddedFont>
      <p:font typeface="Lato Black" panose="020F0502020204030203" pitchFamily="34" charset="0"/>
      <p:bold r:id="rId52"/>
      <p:boldItalic r:id="rId53"/>
    </p:embeddedFont>
    <p:embeddedFont>
      <p:font typeface="Marcellus" panose="020B0604020202020204" charset="0"/>
      <p:regular r:id="rId54"/>
    </p:embeddedFont>
    <p:embeddedFont>
      <p:font typeface="Nunito" pitchFamily="2" charset="0"/>
      <p:regular r:id="rId55"/>
      <p:bold r:id="rId56"/>
      <p:italic r:id="rId57"/>
      <p:boldItalic r:id="rId58"/>
    </p:embeddedFont>
    <p:embeddedFont>
      <p:font typeface="Nunito Bold" charset="0"/>
      <p:regular r:id="rId59"/>
    </p:embeddedFont>
    <p:embeddedFont>
      <p:font typeface="Open Sans Light" panose="020B0306030504020204" pitchFamily="34" charset="0"/>
      <p:regular r:id="rId60"/>
      <p:italic r:id="rId61"/>
    </p:embeddedFont>
    <p:embeddedFont>
      <p:font typeface="Roboto Medium" panose="02000000000000000000" pitchFamily="2" charset="0"/>
      <p:regular r:id="rId62"/>
      <p:italic r:id="rId63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 autoAdjust="0"/>
    <p:restoredTop sz="94622" autoAdjust="0"/>
  </p:normalViewPr>
  <p:slideViewPr>
    <p:cSldViewPr>
      <p:cViewPr varScale="1">
        <p:scale>
          <a:sx n="39" d="100"/>
          <a:sy n="39" d="100"/>
        </p:scale>
        <p:origin x="1092" y="5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2.fntdata"/><Relationship Id="rId47" Type="http://schemas.openxmlformats.org/officeDocument/2006/relationships/font" Target="fonts/font7.fntdata"/><Relationship Id="rId50" Type="http://schemas.openxmlformats.org/officeDocument/2006/relationships/font" Target="fonts/font10.fntdata"/><Relationship Id="rId55" Type="http://schemas.openxmlformats.org/officeDocument/2006/relationships/font" Target="fonts/font15.fntdata"/><Relationship Id="rId63" Type="http://schemas.openxmlformats.org/officeDocument/2006/relationships/font" Target="fonts/font23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45" Type="http://schemas.openxmlformats.org/officeDocument/2006/relationships/font" Target="fonts/font5.fntdata"/><Relationship Id="rId53" Type="http://schemas.openxmlformats.org/officeDocument/2006/relationships/font" Target="fonts/font13.fntdata"/><Relationship Id="rId58" Type="http://schemas.openxmlformats.org/officeDocument/2006/relationships/font" Target="fonts/font18.fntdata"/><Relationship Id="rId66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font" Target="fonts/font21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3.fntdata"/><Relationship Id="rId48" Type="http://schemas.openxmlformats.org/officeDocument/2006/relationships/font" Target="fonts/font8.fntdata"/><Relationship Id="rId56" Type="http://schemas.openxmlformats.org/officeDocument/2006/relationships/font" Target="fonts/font16.fntdata"/><Relationship Id="rId64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font" Target="fonts/font11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6.fntdata"/><Relationship Id="rId59" Type="http://schemas.openxmlformats.org/officeDocument/2006/relationships/font" Target="fonts/font19.fntdata"/><Relationship Id="rId6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font" Target="fonts/font1.fntdata"/><Relationship Id="rId54" Type="http://schemas.openxmlformats.org/officeDocument/2006/relationships/font" Target="fonts/font14.fntdata"/><Relationship Id="rId62" Type="http://schemas.openxmlformats.org/officeDocument/2006/relationships/font" Target="fonts/font2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9.fntdata"/><Relationship Id="rId57" Type="http://schemas.openxmlformats.org/officeDocument/2006/relationships/font" Target="fonts/font17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4.fntdata"/><Relationship Id="rId52" Type="http://schemas.openxmlformats.org/officeDocument/2006/relationships/font" Target="fonts/font12.fntdata"/><Relationship Id="rId60" Type="http://schemas.openxmlformats.org/officeDocument/2006/relationships/font" Target="fonts/font20.fntdata"/><Relationship Id="rId6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E6C6130-212F-40FD-8E77-35B5811A7BFC}" type="datetimeFigureOut">
              <a:rPr lang="en-US" smtClean="0"/>
              <a:t>10/14/2023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BC44AB9-BF29-4A40-9F41-C4072F267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75497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C44AB9-BF29-4A40-9F41-C4072F2678B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972439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8288000" cy="1028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284458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911762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26326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sv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image" Target="../media/image15.png"/><Relationship Id="rId7" Type="http://schemas.openxmlformats.org/officeDocument/2006/relationships/image" Target="../media/image2.pn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2.svg"/><Relationship Id="rId5" Type="http://schemas.openxmlformats.org/officeDocument/2006/relationships/image" Target="../media/image41.png"/><Relationship Id="rId4" Type="http://schemas.openxmlformats.org/officeDocument/2006/relationships/image" Target="../media/image16.sv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5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7" Type="http://schemas.openxmlformats.org/officeDocument/2006/relationships/image" Target="../media/image51.sv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0.png"/><Relationship Id="rId5" Type="http://schemas.openxmlformats.org/officeDocument/2006/relationships/image" Target="../media/image49.svg"/><Relationship Id="rId4" Type="http://schemas.openxmlformats.org/officeDocument/2006/relationships/image" Target="../media/image4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5.svg"/><Relationship Id="rId4" Type="http://schemas.openxmlformats.org/officeDocument/2006/relationships/image" Target="../media/image5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8.jpeg"/><Relationship Id="rId5" Type="http://schemas.openxmlformats.org/officeDocument/2006/relationships/image" Target="../media/image57.svg"/><Relationship Id="rId4" Type="http://schemas.openxmlformats.org/officeDocument/2006/relationships/image" Target="../media/image5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1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sv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svg"/><Relationship Id="rId3" Type="http://schemas.openxmlformats.org/officeDocument/2006/relationships/image" Target="../media/image16.svg"/><Relationship Id="rId7" Type="http://schemas.openxmlformats.org/officeDocument/2006/relationships/image" Target="../media/image6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.jpeg"/><Relationship Id="rId5" Type="http://schemas.openxmlformats.org/officeDocument/2006/relationships/image" Target="../media/image65.svg"/><Relationship Id="rId4" Type="http://schemas.openxmlformats.org/officeDocument/2006/relationships/image" Target="../media/image6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svg"/><Relationship Id="rId3" Type="http://schemas.openxmlformats.org/officeDocument/2006/relationships/image" Target="../media/image70.svg"/><Relationship Id="rId7" Type="http://schemas.openxmlformats.org/officeDocument/2006/relationships/image" Target="../media/image74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3.jpeg"/><Relationship Id="rId5" Type="http://schemas.openxmlformats.org/officeDocument/2006/relationships/image" Target="../media/image72.jpeg"/><Relationship Id="rId4" Type="http://schemas.openxmlformats.org/officeDocument/2006/relationships/image" Target="../media/image71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sv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svg"/><Relationship Id="rId3" Type="http://schemas.openxmlformats.org/officeDocument/2006/relationships/image" Target="../media/image79.png"/><Relationship Id="rId7" Type="http://schemas.openxmlformats.org/officeDocument/2006/relationships/image" Target="../media/image83.pn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svg"/><Relationship Id="rId5" Type="http://schemas.openxmlformats.org/officeDocument/2006/relationships/image" Target="../media/image81.png"/><Relationship Id="rId10" Type="http://schemas.openxmlformats.org/officeDocument/2006/relationships/image" Target="../media/image86.svg"/><Relationship Id="rId4" Type="http://schemas.openxmlformats.org/officeDocument/2006/relationships/image" Target="../media/image80.svg"/><Relationship Id="rId9" Type="http://schemas.openxmlformats.org/officeDocument/2006/relationships/image" Target="../media/image85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svg"/><Relationship Id="rId3" Type="http://schemas.openxmlformats.org/officeDocument/2006/relationships/image" Target="../media/image55.svg"/><Relationship Id="rId7" Type="http://schemas.openxmlformats.org/officeDocument/2006/relationships/image" Target="../media/image90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9.svg"/><Relationship Id="rId5" Type="http://schemas.openxmlformats.org/officeDocument/2006/relationships/image" Target="../media/image88.png"/><Relationship Id="rId4" Type="http://schemas.openxmlformats.org/officeDocument/2006/relationships/image" Target="../media/image87.png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5.svg"/><Relationship Id="rId18" Type="http://schemas.openxmlformats.org/officeDocument/2006/relationships/image" Target="../media/image74.png"/><Relationship Id="rId26" Type="http://schemas.openxmlformats.org/officeDocument/2006/relationships/image" Target="../media/image60.png"/><Relationship Id="rId3" Type="http://schemas.openxmlformats.org/officeDocument/2006/relationships/image" Target="../media/image3.svg"/><Relationship Id="rId21" Type="http://schemas.openxmlformats.org/officeDocument/2006/relationships/image" Target="../media/image91.svg"/><Relationship Id="rId34" Type="http://schemas.openxmlformats.org/officeDocument/2006/relationships/image" Target="../media/image22.png"/><Relationship Id="rId7" Type="http://schemas.openxmlformats.org/officeDocument/2006/relationships/image" Target="../media/image18.svg"/><Relationship Id="rId12" Type="http://schemas.openxmlformats.org/officeDocument/2006/relationships/image" Target="../media/image54.png"/><Relationship Id="rId17" Type="http://schemas.openxmlformats.org/officeDocument/2006/relationships/image" Target="../media/image68.svg"/><Relationship Id="rId25" Type="http://schemas.openxmlformats.org/officeDocument/2006/relationships/image" Target="../media/image80.svg"/><Relationship Id="rId33" Type="http://schemas.openxmlformats.org/officeDocument/2006/relationships/image" Target="../media/image36.svg"/><Relationship Id="rId2" Type="http://schemas.openxmlformats.org/officeDocument/2006/relationships/image" Target="../media/image2.png"/><Relationship Id="rId16" Type="http://schemas.openxmlformats.org/officeDocument/2006/relationships/image" Target="../media/image67.png"/><Relationship Id="rId20" Type="http://schemas.openxmlformats.org/officeDocument/2006/relationships/image" Target="../media/image90.png"/><Relationship Id="rId29" Type="http://schemas.openxmlformats.org/officeDocument/2006/relationships/image" Target="../media/image34.sv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11" Type="http://schemas.openxmlformats.org/officeDocument/2006/relationships/image" Target="../media/image53.svg"/><Relationship Id="rId24" Type="http://schemas.openxmlformats.org/officeDocument/2006/relationships/image" Target="../media/image79.png"/><Relationship Id="rId32" Type="http://schemas.openxmlformats.org/officeDocument/2006/relationships/image" Target="../media/image35.png"/><Relationship Id="rId5" Type="http://schemas.openxmlformats.org/officeDocument/2006/relationships/image" Target="../media/image93.svg"/><Relationship Id="rId15" Type="http://schemas.openxmlformats.org/officeDocument/2006/relationships/image" Target="../media/image65.svg"/><Relationship Id="rId23" Type="http://schemas.openxmlformats.org/officeDocument/2006/relationships/image" Target="../media/image95.svg"/><Relationship Id="rId28" Type="http://schemas.openxmlformats.org/officeDocument/2006/relationships/image" Target="../media/image33.png"/><Relationship Id="rId10" Type="http://schemas.openxmlformats.org/officeDocument/2006/relationships/image" Target="../media/image52.png"/><Relationship Id="rId19" Type="http://schemas.openxmlformats.org/officeDocument/2006/relationships/image" Target="../media/image75.svg"/><Relationship Id="rId31" Type="http://schemas.openxmlformats.org/officeDocument/2006/relationships/image" Target="../media/image14.svg"/><Relationship Id="rId4" Type="http://schemas.openxmlformats.org/officeDocument/2006/relationships/image" Target="../media/image92.png"/><Relationship Id="rId9" Type="http://schemas.openxmlformats.org/officeDocument/2006/relationships/image" Target="../media/image42.svg"/><Relationship Id="rId14" Type="http://schemas.openxmlformats.org/officeDocument/2006/relationships/image" Target="../media/image64.png"/><Relationship Id="rId22" Type="http://schemas.openxmlformats.org/officeDocument/2006/relationships/image" Target="../media/image94.png"/><Relationship Id="rId27" Type="http://schemas.openxmlformats.org/officeDocument/2006/relationships/image" Target="../media/image61.svg"/><Relationship Id="rId30" Type="http://schemas.openxmlformats.org/officeDocument/2006/relationships/image" Target="../media/image13.png"/><Relationship Id="rId35" Type="http://schemas.openxmlformats.org/officeDocument/2006/relationships/image" Target="../media/image23.svg"/><Relationship Id="rId8" Type="http://schemas.openxmlformats.org/officeDocument/2006/relationships/image" Target="../media/image41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7.svg"/><Relationship Id="rId18" Type="http://schemas.openxmlformats.org/officeDocument/2006/relationships/image" Target="../media/image83.png"/><Relationship Id="rId26" Type="http://schemas.openxmlformats.org/officeDocument/2006/relationships/image" Target="../media/image87.png"/><Relationship Id="rId39" Type="http://schemas.openxmlformats.org/officeDocument/2006/relationships/image" Target="../media/image88.png"/><Relationship Id="rId21" Type="http://schemas.openxmlformats.org/officeDocument/2006/relationships/image" Target="../media/image86.svg"/><Relationship Id="rId34" Type="http://schemas.openxmlformats.org/officeDocument/2006/relationships/image" Target="../media/image10.svg"/><Relationship Id="rId42" Type="http://schemas.openxmlformats.org/officeDocument/2006/relationships/image" Target="../media/image70.svg"/><Relationship Id="rId7" Type="http://schemas.openxmlformats.org/officeDocument/2006/relationships/image" Target="../media/image57.svg"/><Relationship Id="rId2" Type="http://schemas.openxmlformats.org/officeDocument/2006/relationships/image" Target="../media/image28.png"/><Relationship Id="rId16" Type="http://schemas.openxmlformats.org/officeDocument/2006/relationships/image" Target="../media/image81.png"/><Relationship Id="rId20" Type="http://schemas.openxmlformats.org/officeDocument/2006/relationships/image" Target="../media/image85.png"/><Relationship Id="rId29" Type="http://schemas.openxmlformats.org/officeDocument/2006/relationships/image" Target="../media/image5.png"/><Relationship Id="rId41" Type="http://schemas.openxmlformats.org/officeDocument/2006/relationships/image" Target="../media/image6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6.png"/><Relationship Id="rId11" Type="http://schemas.openxmlformats.org/officeDocument/2006/relationships/image" Target="../media/image49.svg"/><Relationship Id="rId24" Type="http://schemas.openxmlformats.org/officeDocument/2006/relationships/image" Target="../media/image15.png"/><Relationship Id="rId32" Type="http://schemas.openxmlformats.org/officeDocument/2006/relationships/image" Target="../media/image45.svg"/><Relationship Id="rId37" Type="http://schemas.openxmlformats.org/officeDocument/2006/relationships/image" Target="../media/image20.png"/><Relationship Id="rId40" Type="http://schemas.openxmlformats.org/officeDocument/2006/relationships/image" Target="../media/image89.svg"/><Relationship Id="rId5" Type="http://schemas.openxmlformats.org/officeDocument/2006/relationships/image" Target="../media/image8.svg"/><Relationship Id="rId15" Type="http://schemas.openxmlformats.org/officeDocument/2006/relationships/image" Target="../media/image63.svg"/><Relationship Id="rId23" Type="http://schemas.openxmlformats.org/officeDocument/2006/relationships/image" Target="../media/image25.svg"/><Relationship Id="rId28" Type="http://schemas.openxmlformats.org/officeDocument/2006/relationships/image" Target="../media/image39.svg"/><Relationship Id="rId36" Type="http://schemas.openxmlformats.org/officeDocument/2006/relationships/image" Target="../media/image97.svg"/><Relationship Id="rId10" Type="http://schemas.openxmlformats.org/officeDocument/2006/relationships/image" Target="../media/image48.png"/><Relationship Id="rId19" Type="http://schemas.openxmlformats.org/officeDocument/2006/relationships/image" Target="../media/image84.svg"/><Relationship Id="rId31" Type="http://schemas.openxmlformats.org/officeDocument/2006/relationships/image" Target="../media/image44.png"/><Relationship Id="rId4" Type="http://schemas.openxmlformats.org/officeDocument/2006/relationships/image" Target="../media/image7.png"/><Relationship Id="rId9" Type="http://schemas.openxmlformats.org/officeDocument/2006/relationships/image" Target="../media/image47.svg"/><Relationship Id="rId14" Type="http://schemas.openxmlformats.org/officeDocument/2006/relationships/image" Target="../media/image62.png"/><Relationship Id="rId22" Type="http://schemas.openxmlformats.org/officeDocument/2006/relationships/image" Target="../media/image24.png"/><Relationship Id="rId27" Type="http://schemas.openxmlformats.org/officeDocument/2006/relationships/image" Target="../media/image38.png"/><Relationship Id="rId30" Type="http://schemas.openxmlformats.org/officeDocument/2006/relationships/image" Target="../media/image6.svg"/><Relationship Id="rId35" Type="http://schemas.openxmlformats.org/officeDocument/2006/relationships/image" Target="../media/image96.png"/><Relationship Id="rId8" Type="http://schemas.openxmlformats.org/officeDocument/2006/relationships/image" Target="../media/image46.png"/><Relationship Id="rId3" Type="http://schemas.openxmlformats.org/officeDocument/2006/relationships/image" Target="../media/image29.svg"/><Relationship Id="rId12" Type="http://schemas.openxmlformats.org/officeDocument/2006/relationships/image" Target="../media/image76.png"/><Relationship Id="rId17" Type="http://schemas.openxmlformats.org/officeDocument/2006/relationships/image" Target="../media/image82.svg"/><Relationship Id="rId25" Type="http://schemas.openxmlformats.org/officeDocument/2006/relationships/image" Target="../media/image16.svg"/><Relationship Id="rId33" Type="http://schemas.openxmlformats.org/officeDocument/2006/relationships/image" Target="../media/image9.png"/><Relationship Id="rId38" Type="http://schemas.openxmlformats.org/officeDocument/2006/relationships/image" Target="../media/image21.sv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3" Type="http://schemas.openxmlformats.org/officeDocument/2006/relationships/image" Target="../media/image16.svg"/><Relationship Id="rId7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7.svg"/><Relationship Id="rId4" Type="http://schemas.openxmlformats.org/officeDocument/2006/relationships/image" Target="../media/image2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.jpeg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331640">
            <a:off x="15454589" y="5359078"/>
            <a:ext cx="4731043" cy="5278040"/>
          </a:xfrm>
          <a:custGeom>
            <a:avLst/>
            <a:gdLst/>
            <a:ahLst/>
            <a:cxnLst/>
            <a:rect l="l" t="t" r="r" b="b"/>
            <a:pathLst>
              <a:path w="4731043" h="5278040">
                <a:moveTo>
                  <a:pt x="0" y="0"/>
                </a:moveTo>
                <a:lnTo>
                  <a:pt x="4731042" y="0"/>
                </a:lnTo>
                <a:lnTo>
                  <a:pt x="4731042" y="5278040"/>
                </a:lnTo>
                <a:lnTo>
                  <a:pt x="0" y="527804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 rot="2370243">
            <a:off x="-868383" y="5114292"/>
            <a:ext cx="3794166" cy="4232842"/>
          </a:xfrm>
          <a:custGeom>
            <a:avLst/>
            <a:gdLst/>
            <a:ahLst/>
            <a:cxnLst/>
            <a:rect l="l" t="t" r="r" b="b"/>
            <a:pathLst>
              <a:path w="3794166" h="4232842">
                <a:moveTo>
                  <a:pt x="0" y="0"/>
                </a:moveTo>
                <a:lnTo>
                  <a:pt x="3794166" y="0"/>
                </a:lnTo>
                <a:lnTo>
                  <a:pt x="3794166" y="4232843"/>
                </a:lnTo>
                <a:lnTo>
                  <a:pt x="0" y="4232843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" name="Group 4"/>
          <p:cNvGrpSpPr/>
          <p:nvPr/>
        </p:nvGrpSpPr>
        <p:grpSpPr>
          <a:xfrm>
            <a:off x="-697617" y="2978511"/>
            <a:ext cx="19683234" cy="7091986"/>
            <a:chOff x="0" y="-651452"/>
            <a:chExt cx="26244313" cy="9455981"/>
          </a:xfrm>
        </p:grpSpPr>
        <p:pic>
          <p:nvPicPr>
            <p:cNvPr id="5" name="Picture 5"/>
            <p:cNvPicPr>
              <a:picLocks noChangeAspect="1"/>
            </p:cNvPicPr>
            <p:nvPr/>
          </p:nvPicPr>
          <p:blipFill>
            <a:blip r:embed="rId4">
              <a:alphaModFix amt="52000"/>
            </a:blip>
            <a:srcRect t="17475" b="28478"/>
            <a:stretch>
              <a:fillRect/>
            </a:stretch>
          </p:blipFill>
          <p:spPr>
            <a:xfrm>
              <a:off x="0" y="-651452"/>
              <a:ext cx="26244313" cy="9455981"/>
            </a:xfrm>
            <a:prstGeom prst="rect">
              <a:avLst/>
            </a:prstGeom>
          </p:spPr>
        </p:pic>
      </p:grpSp>
      <p:sp>
        <p:nvSpPr>
          <p:cNvPr id="6" name="Freeform 6"/>
          <p:cNvSpPr/>
          <p:nvPr/>
        </p:nvSpPr>
        <p:spPr>
          <a:xfrm>
            <a:off x="718315" y="965240"/>
            <a:ext cx="4515231" cy="719756"/>
          </a:xfrm>
          <a:custGeom>
            <a:avLst/>
            <a:gdLst/>
            <a:ahLst/>
            <a:cxnLst/>
            <a:rect l="l" t="t" r="r" b="b"/>
            <a:pathLst>
              <a:path w="4515231" h="719756">
                <a:moveTo>
                  <a:pt x="0" y="0"/>
                </a:moveTo>
                <a:lnTo>
                  <a:pt x="4515231" y="0"/>
                </a:lnTo>
                <a:lnTo>
                  <a:pt x="4515231" y="719756"/>
                </a:lnTo>
                <a:lnTo>
                  <a:pt x="0" y="719756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 r="-119183"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13054454" y="965240"/>
            <a:ext cx="4515231" cy="719756"/>
          </a:xfrm>
          <a:custGeom>
            <a:avLst/>
            <a:gdLst/>
            <a:ahLst/>
            <a:cxnLst/>
            <a:rect l="l" t="t" r="r" b="b"/>
            <a:pathLst>
              <a:path w="4515231" h="719756">
                <a:moveTo>
                  <a:pt x="0" y="0"/>
                </a:moveTo>
                <a:lnTo>
                  <a:pt x="4515231" y="0"/>
                </a:lnTo>
                <a:lnTo>
                  <a:pt x="4515231" y="719756"/>
                </a:lnTo>
                <a:lnTo>
                  <a:pt x="0" y="719756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 l="-119183"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1508343" y="2106637"/>
            <a:ext cx="15271314" cy="196079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14950"/>
              </a:lnSpc>
              <a:spcBef>
                <a:spcPct val="0"/>
              </a:spcBef>
            </a:pPr>
            <a:r>
              <a:rPr lang="fa-IR" sz="13468" u="none" strike="noStrike" dirty="0">
                <a:solidFill>
                  <a:srgbClr val="CEA25A"/>
                </a:solidFill>
                <a:latin typeface="Marcellus"/>
                <a:cs typeface="B Nazanin" panose="00000700000000000000" pitchFamily="2" charset="-78"/>
              </a:rPr>
              <a:t>تم : </a:t>
            </a:r>
            <a:r>
              <a:rPr lang="fa-IR" sz="13468" u="none" strike="noStrike" dirty="0">
                <a:solidFill>
                  <a:srgbClr val="FFC000"/>
                </a:solidFill>
                <a:latin typeface="Marcellus"/>
                <a:cs typeface="B Nazanin" panose="00000700000000000000" pitchFamily="2" charset="-78"/>
              </a:rPr>
              <a:t>برند</a:t>
            </a:r>
            <a:endParaRPr lang="en-US" sz="13468" u="none" strike="noStrike" dirty="0">
              <a:solidFill>
                <a:srgbClr val="FFC000"/>
              </a:solidFill>
              <a:latin typeface="Marcellus"/>
              <a:cs typeface="B Nazanin" panose="000007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4883863" y="981075"/>
            <a:ext cx="8520275" cy="74379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5771"/>
              </a:lnSpc>
            </a:pPr>
            <a:r>
              <a:rPr lang="fa-IR" sz="4000" dirty="0">
                <a:solidFill>
                  <a:srgbClr val="CEA25A"/>
                </a:solidFill>
                <a:latin typeface="Nunito"/>
                <a:cs typeface="B Nazanin" panose="00000700000000000000" pitchFamily="2" charset="-78"/>
              </a:rPr>
              <a:t>قالب پاورپوینت مدیریت قابل ویرایش می باشد</a:t>
            </a:r>
            <a:endParaRPr lang="en-US" sz="4000" dirty="0">
              <a:solidFill>
                <a:srgbClr val="CEA25A"/>
              </a:solidFill>
              <a:latin typeface="Nuni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0" y="0"/>
            <a:ext cx="18288000" cy="4660372"/>
            <a:chOff x="0" y="0"/>
            <a:chExt cx="24384000" cy="6213829"/>
          </a:xfrm>
        </p:grpSpPr>
        <p:pic>
          <p:nvPicPr>
            <p:cNvPr id="3" name="Picture 3"/>
            <p:cNvPicPr>
              <a:picLocks noChangeAspect="1"/>
            </p:cNvPicPr>
            <p:nvPr/>
          </p:nvPicPr>
          <p:blipFill>
            <a:blip r:embed="rId2">
              <a:alphaModFix amt="30000"/>
            </a:blip>
            <a:srcRect t="41494" b="41494"/>
            <a:stretch>
              <a:fillRect/>
            </a:stretch>
          </p:blipFill>
          <p:spPr>
            <a:xfrm>
              <a:off x="0" y="0"/>
              <a:ext cx="24384000" cy="6213829"/>
            </a:xfrm>
            <a:prstGeom prst="rect">
              <a:avLst/>
            </a:prstGeom>
          </p:spPr>
        </p:pic>
      </p:grpSp>
      <p:sp>
        <p:nvSpPr>
          <p:cNvPr id="4" name="TextBox 4"/>
          <p:cNvSpPr txBox="1"/>
          <p:nvPr/>
        </p:nvSpPr>
        <p:spPr>
          <a:xfrm>
            <a:off x="2847353" y="6636553"/>
            <a:ext cx="12593295" cy="145225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11099"/>
              </a:lnSpc>
              <a:spcBef>
                <a:spcPct val="0"/>
              </a:spcBef>
            </a:pPr>
            <a:r>
              <a:rPr lang="fa-IR" sz="9999" u="none" strike="noStrike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جدول زمانی پروژه</a:t>
            </a:r>
            <a:endParaRPr lang="en-US" sz="9999" u="none" strike="noStrike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-346023" y="4660372"/>
            <a:ext cx="18980046" cy="966257"/>
          </a:xfrm>
          <a:custGeom>
            <a:avLst/>
            <a:gdLst/>
            <a:ahLst/>
            <a:cxnLst/>
            <a:rect l="l" t="t" r="r" b="b"/>
            <a:pathLst>
              <a:path w="18980046" h="966257">
                <a:moveTo>
                  <a:pt x="0" y="0"/>
                </a:moveTo>
                <a:lnTo>
                  <a:pt x="18980046" y="0"/>
                </a:lnTo>
                <a:lnTo>
                  <a:pt x="18980046" y="966256"/>
                </a:lnTo>
                <a:lnTo>
                  <a:pt x="0" y="966256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 rot="438786">
            <a:off x="269208" y="6411700"/>
            <a:ext cx="3519597" cy="4480968"/>
          </a:xfrm>
          <a:custGeom>
            <a:avLst/>
            <a:gdLst/>
            <a:ahLst/>
            <a:cxnLst/>
            <a:rect l="l" t="t" r="r" b="b"/>
            <a:pathLst>
              <a:path w="3519597" h="4480968">
                <a:moveTo>
                  <a:pt x="0" y="0"/>
                </a:moveTo>
                <a:lnTo>
                  <a:pt x="3519597" y="0"/>
                </a:lnTo>
                <a:lnTo>
                  <a:pt x="3519597" y="4480968"/>
                </a:lnTo>
                <a:lnTo>
                  <a:pt x="0" y="4480968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14502985" y="6684308"/>
            <a:ext cx="4101373" cy="4575568"/>
          </a:xfrm>
          <a:custGeom>
            <a:avLst/>
            <a:gdLst/>
            <a:ahLst/>
            <a:cxnLst/>
            <a:rect l="l" t="t" r="r" b="b"/>
            <a:pathLst>
              <a:path w="4101373" h="4575568">
                <a:moveTo>
                  <a:pt x="0" y="0"/>
                </a:moveTo>
                <a:lnTo>
                  <a:pt x="4101373" y="0"/>
                </a:lnTo>
                <a:lnTo>
                  <a:pt x="4101373" y="4575567"/>
                </a:lnTo>
                <a:lnTo>
                  <a:pt x="0" y="457556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4466974" y="8342546"/>
            <a:ext cx="10036011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6716882" y="1209675"/>
            <a:ext cx="4854237" cy="2630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0394"/>
              </a:lnSpc>
              <a:spcBef>
                <a:spcPct val="0"/>
              </a:spcBef>
            </a:pPr>
            <a:r>
              <a:rPr lang="en-US" sz="18373" u="none" strike="noStrike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02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4633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986889" y="990105"/>
            <a:ext cx="16314223" cy="3492781"/>
            <a:chOff x="0" y="0"/>
            <a:chExt cx="4296750" cy="919909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4296750" cy="919909"/>
            </a:xfrm>
            <a:custGeom>
              <a:avLst/>
              <a:gdLst/>
              <a:ahLst/>
              <a:cxnLst/>
              <a:rect l="l" t="t" r="r" b="b"/>
              <a:pathLst>
                <a:path w="4296750" h="919909">
                  <a:moveTo>
                    <a:pt x="0" y="0"/>
                  </a:moveTo>
                  <a:lnTo>
                    <a:pt x="4296750" y="0"/>
                  </a:lnTo>
                  <a:lnTo>
                    <a:pt x="4296750" y="919909"/>
                  </a:lnTo>
                  <a:lnTo>
                    <a:pt x="0" y="919909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TextBox 7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/>
            </a:p>
          </p:txBody>
        </p:sp>
      </p:grpSp>
      <p:grpSp>
        <p:nvGrpSpPr>
          <p:cNvPr id="8" name="Group 8"/>
          <p:cNvGrpSpPr/>
          <p:nvPr/>
        </p:nvGrpSpPr>
        <p:grpSpPr>
          <a:xfrm>
            <a:off x="1028700" y="1028700"/>
            <a:ext cx="16230600" cy="3415591"/>
            <a:chOff x="0" y="0"/>
            <a:chExt cx="21640800" cy="4554121"/>
          </a:xfrm>
        </p:grpSpPr>
        <p:pic>
          <p:nvPicPr>
            <p:cNvPr id="9" name="Picture 9"/>
            <p:cNvPicPr>
              <a:picLocks noChangeAspect="1"/>
            </p:cNvPicPr>
            <p:nvPr/>
          </p:nvPicPr>
          <p:blipFill>
            <a:blip r:embed="rId2"/>
            <a:srcRect t="56892" b="27666"/>
            <a:stretch>
              <a:fillRect/>
            </a:stretch>
          </p:blipFill>
          <p:spPr>
            <a:xfrm>
              <a:off x="0" y="0"/>
              <a:ext cx="21640800" cy="4554121"/>
            </a:xfrm>
            <a:prstGeom prst="rect">
              <a:avLst/>
            </a:prstGeom>
          </p:spPr>
        </p:pic>
      </p:grpSp>
      <p:sp>
        <p:nvSpPr>
          <p:cNvPr id="10" name="Freeform 10"/>
          <p:cNvSpPr/>
          <p:nvPr/>
        </p:nvSpPr>
        <p:spPr>
          <a:xfrm>
            <a:off x="573867" y="4558591"/>
            <a:ext cx="17140507" cy="827268"/>
          </a:xfrm>
          <a:custGeom>
            <a:avLst/>
            <a:gdLst/>
            <a:ahLst/>
            <a:cxnLst/>
            <a:rect l="l" t="t" r="r" b="b"/>
            <a:pathLst>
              <a:path w="17140507" h="827268">
                <a:moveTo>
                  <a:pt x="0" y="0"/>
                </a:moveTo>
                <a:lnTo>
                  <a:pt x="17140507" y="0"/>
                </a:lnTo>
                <a:lnTo>
                  <a:pt x="17140507" y="827268"/>
                </a:lnTo>
                <a:lnTo>
                  <a:pt x="0" y="827268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16363" r="-16362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TextBox 11"/>
          <p:cNvSpPr txBox="1"/>
          <p:nvPr/>
        </p:nvSpPr>
        <p:spPr>
          <a:xfrm>
            <a:off x="10929310" y="5373433"/>
            <a:ext cx="845110" cy="96354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7547"/>
              </a:lnSpc>
              <a:spcBef>
                <a:spcPct val="0"/>
              </a:spcBef>
            </a:pPr>
            <a:r>
              <a:rPr lang="en-US" sz="6799" u="none" strike="noStrike">
                <a:solidFill>
                  <a:srgbClr val="F2DC8B"/>
                </a:solidFill>
                <a:latin typeface="Marcellus"/>
              </a:rPr>
              <a:t>O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15179324" y="5373433"/>
            <a:ext cx="845110" cy="96354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7547"/>
              </a:lnSpc>
              <a:spcBef>
                <a:spcPct val="0"/>
              </a:spcBef>
            </a:pPr>
            <a:r>
              <a:rPr lang="en-US" sz="6799" u="none" strike="noStrike">
                <a:solidFill>
                  <a:srgbClr val="F2DC8B"/>
                </a:solidFill>
                <a:latin typeface="Marcellus"/>
              </a:rPr>
              <a:t>T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9884011" y="6547541"/>
            <a:ext cx="2935709" cy="4095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240"/>
              </a:lnSpc>
              <a:spcBef>
                <a:spcPct val="0"/>
              </a:spcBef>
            </a:pPr>
            <a:r>
              <a:rPr lang="fa-IR" sz="2700" dirty="0">
                <a:solidFill>
                  <a:srgbClr val="13261D"/>
                </a:solidFill>
                <a:latin typeface="Marcellus"/>
              </a:rPr>
              <a:t>فرصت ها</a:t>
            </a:r>
            <a:endParaRPr lang="en-US" sz="2700" dirty="0">
              <a:solidFill>
                <a:srgbClr val="13261D"/>
              </a:solidFill>
              <a:latin typeface="Marcellus"/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14134025" y="6547541"/>
            <a:ext cx="2935709" cy="4095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240"/>
              </a:lnSpc>
              <a:spcBef>
                <a:spcPct val="0"/>
              </a:spcBef>
            </a:pPr>
            <a:r>
              <a:rPr lang="fa-IR" sz="2700" dirty="0">
                <a:solidFill>
                  <a:srgbClr val="13261D"/>
                </a:solidFill>
                <a:latin typeface="Marcellus"/>
              </a:rPr>
              <a:t>تهدیدات</a:t>
            </a:r>
            <a:endParaRPr lang="en-US" sz="2700" dirty="0">
              <a:solidFill>
                <a:srgbClr val="13261D"/>
              </a:solidFill>
              <a:latin typeface="Marcellus"/>
            </a:endParaRPr>
          </a:p>
        </p:txBody>
      </p:sp>
      <p:sp>
        <p:nvSpPr>
          <p:cNvPr id="15" name="TextBox 15"/>
          <p:cNvSpPr txBox="1"/>
          <p:nvPr/>
        </p:nvSpPr>
        <p:spPr>
          <a:xfrm>
            <a:off x="9144120" y="7189845"/>
            <a:ext cx="4415489" cy="128092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</a:rPr>
              <a:t>اهداف شما چه هستند؟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</a:rPr>
              <a:t>آیا تقاضاها تغییر می کنند؟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</a:rPr>
              <a:t>چگونه می توانید آن را بهبود بخشید؟</a:t>
            </a:r>
            <a:endParaRPr lang="en-US" sz="2197" dirty="0">
              <a:solidFill>
                <a:srgbClr val="13261D"/>
              </a:solidFill>
              <a:latin typeface="Nunito"/>
            </a:endParaRPr>
          </a:p>
        </p:txBody>
      </p:sp>
      <p:sp>
        <p:nvSpPr>
          <p:cNvPr id="16" name="TextBox 16"/>
          <p:cNvSpPr txBox="1"/>
          <p:nvPr/>
        </p:nvSpPr>
        <p:spPr>
          <a:xfrm>
            <a:off x="13394135" y="7189845"/>
            <a:ext cx="4415489" cy="17169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</a:rPr>
              <a:t>مسدود کننده ها چیست؟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</a:rPr>
              <a:t>شما روبرو هستید؟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</a:rPr>
              <a:t>عوامل بیرونی چیست؟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</a:rPr>
              <a:t>از کنترل شما؟</a:t>
            </a:r>
            <a:endParaRPr lang="en-US" sz="2197" dirty="0">
              <a:solidFill>
                <a:srgbClr val="13261D"/>
              </a:solidFill>
              <a:latin typeface="Nunito"/>
            </a:endParaRPr>
          </a:p>
        </p:txBody>
      </p:sp>
      <p:sp>
        <p:nvSpPr>
          <p:cNvPr id="17" name="TextBox 17"/>
          <p:cNvSpPr txBox="1"/>
          <p:nvPr/>
        </p:nvSpPr>
        <p:spPr>
          <a:xfrm>
            <a:off x="2359056" y="5373433"/>
            <a:ext cx="845110" cy="96354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7547"/>
              </a:lnSpc>
              <a:spcBef>
                <a:spcPct val="0"/>
              </a:spcBef>
            </a:pPr>
            <a:r>
              <a:rPr lang="en-US" sz="6799" u="none" strike="noStrike">
                <a:solidFill>
                  <a:srgbClr val="F2DC8B"/>
                </a:solidFill>
                <a:latin typeface="Marcellus"/>
              </a:rPr>
              <a:t>S</a:t>
            </a:r>
          </a:p>
        </p:txBody>
      </p:sp>
      <p:sp>
        <p:nvSpPr>
          <p:cNvPr id="18" name="TextBox 18"/>
          <p:cNvSpPr txBox="1"/>
          <p:nvPr/>
        </p:nvSpPr>
        <p:spPr>
          <a:xfrm>
            <a:off x="6743618" y="5373433"/>
            <a:ext cx="845110" cy="96354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7547"/>
              </a:lnSpc>
              <a:spcBef>
                <a:spcPct val="0"/>
              </a:spcBef>
            </a:pPr>
            <a:r>
              <a:rPr lang="en-US" sz="6799" u="none" strike="noStrike">
                <a:solidFill>
                  <a:srgbClr val="F2DC8B"/>
                </a:solidFill>
                <a:latin typeface="Marcellus"/>
              </a:rPr>
              <a:t>W</a:t>
            </a:r>
          </a:p>
        </p:txBody>
      </p:sp>
      <p:sp>
        <p:nvSpPr>
          <p:cNvPr id="19" name="TextBox 19"/>
          <p:cNvSpPr txBox="1"/>
          <p:nvPr/>
        </p:nvSpPr>
        <p:spPr>
          <a:xfrm>
            <a:off x="1313757" y="6547541"/>
            <a:ext cx="2935709" cy="4095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240"/>
              </a:lnSpc>
              <a:spcBef>
                <a:spcPct val="0"/>
              </a:spcBef>
            </a:pPr>
            <a:r>
              <a:rPr lang="fa-IR" sz="2700" u="none" strike="noStrike" dirty="0">
                <a:solidFill>
                  <a:srgbClr val="13261D"/>
                </a:solidFill>
                <a:latin typeface="Marcellus"/>
              </a:rPr>
              <a:t>نقاط قوت</a:t>
            </a:r>
            <a:endParaRPr lang="en-US" sz="2700" u="none" strike="noStrike" dirty="0">
              <a:solidFill>
                <a:srgbClr val="13261D"/>
              </a:solidFill>
              <a:latin typeface="Marcellus"/>
            </a:endParaRPr>
          </a:p>
        </p:txBody>
      </p:sp>
      <p:sp>
        <p:nvSpPr>
          <p:cNvPr id="20" name="TextBox 20"/>
          <p:cNvSpPr txBox="1"/>
          <p:nvPr/>
        </p:nvSpPr>
        <p:spPr>
          <a:xfrm>
            <a:off x="5698319" y="6547541"/>
            <a:ext cx="2935709" cy="4095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240"/>
              </a:lnSpc>
              <a:spcBef>
                <a:spcPct val="0"/>
              </a:spcBef>
            </a:pPr>
            <a:r>
              <a:rPr lang="fa-IR" sz="2700" dirty="0">
                <a:solidFill>
                  <a:srgbClr val="13261D"/>
                </a:solidFill>
                <a:latin typeface="Marcellus"/>
              </a:rPr>
              <a:t>نقاط ضعف</a:t>
            </a:r>
            <a:endParaRPr lang="en-US" sz="2700" dirty="0">
              <a:solidFill>
                <a:srgbClr val="13261D"/>
              </a:solidFill>
              <a:latin typeface="Marcellus"/>
            </a:endParaRPr>
          </a:p>
        </p:txBody>
      </p:sp>
      <p:sp>
        <p:nvSpPr>
          <p:cNvPr id="21" name="TextBox 21"/>
          <p:cNvSpPr txBox="1"/>
          <p:nvPr/>
        </p:nvSpPr>
        <p:spPr>
          <a:xfrm>
            <a:off x="573867" y="7189845"/>
            <a:ext cx="4415489" cy="128092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449"/>
              </a:lnSpc>
            </a:pPr>
            <a:r>
              <a:rPr lang="fa-IR" sz="2197" u="none" strike="noStrike" dirty="0">
                <a:solidFill>
                  <a:srgbClr val="13261D"/>
                </a:solidFill>
                <a:latin typeface="Nunito"/>
              </a:rPr>
              <a:t>چه کار خوبی می کنی؟</a:t>
            </a:r>
          </a:p>
          <a:p>
            <a:pPr marL="0" lvl="1" indent="0" algn="ctr">
              <a:lnSpc>
                <a:spcPts val="3449"/>
              </a:lnSpc>
            </a:pPr>
            <a:r>
              <a:rPr lang="fa-IR" sz="2197" u="none" strike="noStrike" dirty="0">
                <a:solidFill>
                  <a:srgbClr val="13261D"/>
                </a:solidFill>
                <a:latin typeface="Nunito"/>
              </a:rPr>
              <a:t>چه چیزی شما را متمایز می کند؟</a:t>
            </a:r>
          </a:p>
          <a:p>
            <a:pPr marL="0" lvl="1" indent="0" algn="ctr">
              <a:lnSpc>
                <a:spcPts val="3449"/>
              </a:lnSpc>
            </a:pPr>
            <a:r>
              <a:rPr lang="fa-IR" sz="2197" u="none" strike="noStrike" dirty="0">
                <a:solidFill>
                  <a:srgbClr val="13261D"/>
                </a:solidFill>
                <a:latin typeface="Nunito"/>
              </a:rPr>
              <a:t>ویژگی های خوب شما چیست؟</a:t>
            </a:r>
            <a:endParaRPr lang="en-US" sz="2197" u="none" strike="noStrike" dirty="0">
              <a:solidFill>
                <a:srgbClr val="13261D"/>
              </a:solidFill>
              <a:latin typeface="Nunito"/>
            </a:endParaRPr>
          </a:p>
        </p:txBody>
      </p:sp>
      <p:sp>
        <p:nvSpPr>
          <p:cNvPr id="22" name="TextBox 22"/>
          <p:cNvSpPr txBox="1"/>
          <p:nvPr/>
        </p:nvSpPr>
        <p:spPr>
          <a:xfrm>
            <a:off x="4749148" y="7189845"/>
            <a:ext cx="4834050" cy="17169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</a:rPr>
              <a:t>کجا نیاز به بهبود دارید؟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</a:rPr>
              <a:t>آیا منابع کافی هستند؟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</a:rPr>
              <a:t>دیگران چه می کنند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</a:rPr>
              <a:t>بهتر از تو؟</a:t>
            </a:r>
            <a:endParaRPr lang="en-US" sz="2197" dirty="0">
              <a:solidFill>
                <a:srgbClr val="13261D"/>
              </a:solidFill>
              <a:latin typeface="Nunito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586671" y="6754417"/>
            <a:ext cx="17114658" cy="178289"/>
            <a:chOff x="0" y="0"/>
            <a:chExt cx="4507564" cy="46957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4507564" cy="46957"/>
            </a:xfrm>
            <a:custGeom>
              <a:avLst/>
              <a:gdLst/>
              <a:ahLst/>
              <a:cxnLst/>
              <a:rect l="l" t="t" r="r" b="b"/>
              <a:pathLst>
                <a:path w="4507564" h="46957">
                  <a:moveTo>
                    <a:pt x="0" y="0"/>
                  </a:moveTo>
                  <a:lnTo>
                    <a:pt x="4507564" y="0"/>
                  </a:lnTo>
                  <a:lnTo>
                    <a:pt x="4507564" y="46957"/>
                  </a:lnTo>
                  <a:lnTo>
                    <a:pt x="0" y="46957"/>
                  </a:ln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TextBox 7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8" name="Freeform 8"/>
          <p:cNvSpPr/>
          <p:nvPr/>
        </p:nvSpPr>
        <p:spPr>
          <a:xfrm rot="1545869">
            <a:off x="12822194" y="993693"/>
            <a:ext cx="3938710" cy="3466065"/>
          </a:xfrm>
          <a:custGeom>
            <a:avLst/>
            <a:gdLst/>
            <a:ahLst/>
            <a:cxnLst/>
            <a:rect l="l" t="t" r="r" b="b"/>
            <a:pathLst>
              <a:path w="3938710" h="3466065">
                <a:moveTo>
                  <a:pt x="0" y="0"/>
                </a:moveTo>
                <a:lnTo>
                  <a:pt x="3938711" y="0"/>
                </a:lnTo>
                <a:lnTo>
                  <a:pt x="3938711" y="3466065"/>
                </a:lnTo>
                <a:lnTo>
                  <a:pt x="0" y="3466065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" name="Freeform 9"/>
          <p:cNvSpPr/>
          <p:nvPr/>
        </p:nvSpPr>
        <p:spPr>
          <a:xfrm rot="-5400000">
            <a:off x="1776318" y="730257"/>
            <a:ext cx="3421828" cy="3912694"/>
          </a:xfrm>
          <a:custGeom>
            <a:avLst/>
            <a:gdLst/>
            <a:ahLst/>
            <a:cxnLst/>
            <a:rect l="l" t="t" r="r" b="b"/>
            <a:pathLst>
              <a:path w="3421828" h="3912694">
                <a:moveTo>
                  <a:pt x="0" y="0"/>
                </a:moveTo>
                <a:lnTo>
                  <a:pt x="3421828" y="0"/>
                </a:lnTo>
                <a:lnTo>
                  <a:pt x="3421828" y="3912693"/>
                </a:lnTo>
                <a:lnTo>
                  <a:pt x="0" y="3912693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0" name="Freeform 10"/>
          <p:cNvSpPr/>
          <p:nvPr/>
        </p:nvSpPr>
        <p:spPr>
          <a:xfrm rot="5400000">
            <a:off x="6037185" y="6563932"/>
            <a:ext cx="855669" cy="559261"/>
          </a:xfrm>
          <a:custGeom>
            <a:avLst/>
            <a:gdLst/>
            <a:ahLst/>
            <a:cxnLst/>
            <a:rect l="l" t="t" r="r" b="b"/>
            <a:pathLst>
              <a:path w="855669" h="559261">
                <a:moveTo>
                  <a:pt x="0" y="0"/>
                </a:moveTo>
                <a:lnTo>
                  <a:pt x="855669" y="0"/>
                </a:lnTo>
                <a:lnTo>
                  <a:pt x="855669" y="559261"/>
                </a:lnTo>
                <a:lnTo>
                  <a:pt x="0" y="55926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Freeform 11"/>
          <p:cNvSpPr/>
          <p:nvPr/>
        </p:nvSpPr>
        <p:spPr>
          <a:xfrm rot="5400000">
            <a:off x="11557204" y="6563932"/>
            <a:ext cx="855669" cy="559261"/>
          </a:xfrm>
          <a:custGeom>
            <a:avLst/>
            <a:gdLst/>
            <a:ahLst/>
            <a:cxnLst/>
            <a:rect l="l" t="t" r="r" b="b"/>
            <a:pathLst>
              <a:path w="855669" h="559261">
                <a:moveTo>
                  <a:pt x="0" y="0"/>
                </a:moveTo>
                <a:lnTo>
                  <a:pt x="855669" y="0"/>
                </a:lnTo>
                <a:lnTo>
                  <a:pt x="855669" y="559261"/>
                </a:lnTo>
                <a:lnTo>
                  <a:pt x="0" y="55926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2" name="TextBox 12"/>
          <p:cNvSpPr txBox="1"/>
          <p:nvPr/>
        </p:nvSpPr>
        <p:spPr>
          <a:xfrm>
            <a:off x="2078654" y="7234361"/>
            <a:ext cx="3364925" cy="4572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3600"/>
              </a:lnSpc>
              <a:spcBef>
                <a:spcPct val="0"/>
              </a:spcBef>
            </a:pPr>
            <a:r>
              <a:rPr lang="fa-IR" sz="30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فاز 3</a:t>
            </a:r>
            <a:endParaRPr lang="en-US" sz="30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3" name="TextBox 13"/>
          <p:cNvSpPr txBox="1"/>
          <p:nvPr/>
        </p:nvSpPr>
        <p:spPr>
          <a:xfrm>
            <a:off x="12844421" y="7234361"/>
            <a:ext cx="3364925" cy="4572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3600"/>
              </a:lnSpc>
              <a:spcBef>
                <a:spcPct val="0"/>
              </a:spcBef>
            </a:pPr>
            <a:r>
              <a:rPr lang="fa-IR" sz="30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فاز 1</a:t>
            </a:r>
            <a:endParaRPr lang="en-US" sz="30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7461538" y="7234361"/>
            <a:ext cx="3364925" cy="4572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3600"/>
              </a:lnSpc>
              <a:spcBef>
                <a:spcPct val="0"/>
              </a:spcBef>
            </a:pPr>
            <a:r>
              <a:rPr lang="fa-IR" sz="30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فاز 2</a:t>
            </a:r>
            <a:endParaRPr lang="en-US" sz="30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5" name="TextBox 15"/>
          <p:cNvSpPr txBox="1"/>
          <p:nvPr/>
        </p:nvSpPr>
        <p:spPr>
          <a:xfrm>
            <a:off x="6185389" y="1400175"/>
            <a:ext cx="5917222" cy="259045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جدول زمانی پروژه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16" name="TextBox 16"/>
          <p:cNvSpPr txBox="1"/>
          <p:nvPr/>
        </p:nvSpPr>
        <p:spPr>
          <a:xfrm>
            <a:off x="2078654" y="7758236"/>
            <a:ext cx="3364925" cy="81868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292"/>
              </a:lnSpc>
              <a:spcBef>
                <a:spcPct val="0"/>
              </a:spcBef>
            </a:pPr>
            <a:r>
              <a:rPr lang="fa-IR" sz="2097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097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7" name="TextBox 17"/>
          <p:cNvSpPr txBox="1"/>
          <p:nvPr/>
        </p:nvSpPr>
        <p:spPr>
          <a:xfrm>
            <a:off x="2878234" y="5143500"/>
            <a:ext cx="1765766" cy="37241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918"/>
              </a:lnSpc>
              <a:spcBef>
                <a:spcPct val="0"/>
              </a:spcBef>
            </a:pPr>
            <a:r>
              <a:rPr lang="fa-IR" sz="2431" spc="145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دوشنبه</a:t>
            </a:r>
            <a:endParaRPr lang="en-US" sz="2431" spc="145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18" name="TextBox 18"/>
          <p:cNvSpPr txBox="1"/>
          <p:nvPr/>
        </p:nvSpPr>
        <p:spPr>
          <a:xfrm>
            <a:off x="2232165" y="5638841"/>
            <a:ext cx="3057903" cy="84053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6502"/>
              </a:lnSpc>
              <a:spcBef>
                <a:spcPct val="0"/>
              </a:spcBef>
            </a:pPr>
            <a:r>
              <a:rPr lang="en-US" sz="5858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23</a:t>
            </a:r>
          </a:p>
        </p:txBody>
      </p:sp>
      <p:sp>
        <p:nvSpPr>
          <p:cNvPr id="19" name="TextBox 19"/>
          <p:cNvSpPr txBox="1"/>
          <p:nvPr/>
        </p:nvSpPr>
        <p:spPr>
          <a:xfrm>
            <a:off x="12844421" y="7758236"/>
            <a:ext cx="3364925" cy="81868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292"/>
              </a:lnSpc>
              <a:spcBef>
                <a:spcPct val="0"/>
              </a:spcBef>
            </a:pPr>
            <a:r>
              <a:rPr lang="fa-IR" sz="2097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097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0" name="TextBox 20"/>
          <p:cNvSpPr txBox="1"/>
          <p:nvPr/>
        </p:nvSpPr>
        <p:spPr>
          <a:xfrm>
            <a:off x="13416331" y="5143500"/>
            <a:ext cx="2221104" cy="37241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918"/>
              </a:lnSpc>
              <a:spcBef>
                <a:spcPct val="0"/>
              </a:spcBef>
            </a:pPr>
            <a:r>
              <a:rPr lang="fa-IR" sz="2431" u="none" strike="noStrike" spc="145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چهار شنبه</a:t>
            </a:r>
            <a:endParaRPr lang="en-US" sz="2431" u="none" strike="noStrike" spc="145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1" name="TextBox 21"/>
          <p:cNvSpPr txBox="1"/>
          <p:nvPr/>
        </p:nvSpPr>
        <p:spPr>
          <a:xfrm>
            <a:off x="12997932" y="5638841"/>
            <a:ext cx="3057903" cy="84053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6502"/>
              </a:lnSpc>
              <a:spcBef>
                <a:spcPct val="0"/>
              </a:spcBef>
            </a:pPr>
            <a:r>
              <a:rPr lang="en-US" sz="5858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25</a:t>
            </a:r>
          </a:p>
        </p:txBody>
      </p:sp>
      <p:sp>
        <p:nvSpPr>
          <p:cNvPr id="22" name="TextBox 22"/>
          <p:cNvSpPr txBox="1"/>
          <p:nvPr/>
        </p:nvSpPr>
        <p:spPr>
          <a:xfrm>
            <a:off x="7461538" y="7758236"/>
            <a:ext cx="3364925" cy="81868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292"/>
              </a:lnSpc>
              <a:spcBef>
                <a:spcPct val="0"/>
              </a:spcBef>
            </a:pPr>
            <a:r>
              <a:rPr lang="fa-IR" sz="2097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097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3" name="TextBox 23"/>
          <p:cNvSpPr txBox="1"/>
          <p:nvPr/>
        </p:nvSpPr>
        <p:spPr>
          <a:xfrm>
            <a:off x="8303370" y="5143500"/>
            <a:ext cx="1681259" cy="37241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918"/>
              </a:lnSpc>
              <a:spcBef>
                <a:spcPct val="0"/>
              </a:spcBef>
            </a:pPr>
            <a:r>
              <a:rPr lang="fa-IR" sz="2431" u="none" strike="noStrike" spc="145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سه شنبه</a:t>
            </a:r>
            <a:endParaRPr lang="en-US" sz="2431" u="none" strike="noStrike" spc="145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7615048" y="5638841"/>
            <a:ext cx="3057903" cy="84053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6502"/>
              </a:lnSpc>
              <a:spcBef>
                <a:spcPct val="0"/>
              </a:spcBef>
            </a:pPr>
            <a:r>
              <a:rPr lang="en-US" sz="5858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24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-362637" y="3754809"/>
            <a:ext cx="19013273" cy="6829833"/>
            <a:chOff x="0" y="0"/>
            <a:chExt cx="5007611" cy="1798804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5007611" cy="1798804"/>
            </a:xfrm>
            <a:custGeom>
              <a:avLst/>
              <a:gdLst/>
              <a:ahLst/>
              <a:cxnLst/>
              <a:rect l="l" t="t" r="r" b="b"/>
              <a:pathLst>
                <a:path w="5007611" h="1798804">
                  <a:moveTo>
                    <a:pt x="0" y="0"/>
                  </a:moveTo>
                  <a:lnTo>
                    <a:pt x="5007611" y="0"/>
                  </a:lnTo>
                  <a:lnTo>
                    <a:pt x="5007611" y="1798804"/>
                  </a:lnTo>
                  <a:lnTo>
                    <a:pt x="0" y="1798804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TextBox 7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8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0107012"/>
              </p:ext>
            </p:extLst>
          </p:nvPr>
        </p:nvGraphicFramePr>
        <p:xfrm>
          <a:off x="539565" y="3754809"/>
          <a:ext cx="17208871" cy="5440115"/>
        </p:xfrm>
        <a:graphic>
          <a:graphicData uri="http://schemas.openxmlformats.org/drawingml/2006/table">
            <a:tbl>
              <a:tblPr/>
              <a:tblGrid>
                <a:gridCol w="45623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616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616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616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616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337489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وظیفه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طرح 1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طرح 2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طرح 3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طرح 4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7542"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وظیفه خود را شرح دهید 1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67542"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وظیفه خود را شرح دهید 2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7542"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وظیفه خود را شرح دهید 3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9" name="Group 9"/>
          <p:cNvGrpSpPr/>
          <p:nvPr/>
        </p:nvGrpSpPr>
        <p:grpSpPr>
          <a:xfrm>
            <a:off x="6139343" y="5485062"/>
            <a:ext cx="862768" cy="656235"/>
            <a:chOff x="0" y="0"/>
            <a:chExt cx="1150358" cy="874980"/>
          </a:xfrm>
        </p:grpSpPr>
        <p:grpSp>
          <p:nvGrpSpPr>
            <p:cNvPr id="10" name="Group 10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11" name="Freeform 11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TextBox 12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3" name="Group 13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14" name="Freeform 14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TextBox 15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6" name="Group 16"/>
          <p:cNvGrpSpPr/>
          <p:nvPr/>
        </p:nvGrpSpPr>
        <p:grpSpPr>
          <a:xfrm>
            <a:off x="9529709" y="6789227"/>
            <a:ext cx="862768" cy="656235"/>
            <a:chOff x="0" y="0"/>
            <a:chExt cx="1150358" cy="874980"/>
          </a:xfrm>
        </p:grpSpPr>
        <p:grpSp>
          <p:nvGrpSpPr>
            <p:cNvPr id="17" name="Group 17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18" name="Freeform 18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TextBox 19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0" name="Group 20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21" name="Freeform 21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TextBox 22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3" name="Group 23"/>
          <p:cNvGrpSpPr/>
          <p:nvPr/>
        </p:nvGrpSpPr>
        <p:grpSpPr>
          <a:xfrm>
            <a:off x="12811618" y="6789227"/>
            <a:ext cx="862768" cy="656235"/>
            <a:chOff x="0" y="0"/>
            <a:chExt cx="1150358" cy="874980"/>
          </a:xfrm>
        </p:grpSpPr>
        <p:grpSp>
          <p:nvGrpSpPr>
            <p:cNvPr id="24" name="Group 24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25" name="Freeform 25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TextBox 26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7" name="Group 27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28" name="Freeform 28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TextBox 29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0" name="Group 30"/>
          <p:cNvGrpSpPr/>
          <p:nvPr/>
        </p:nvGrpSpPr>
        <p:grpSpPr>
          <a:xfrm>
            <a:off x="15770600" y="5403662"/>
            <a:ext cx="862768" cy="656235"/>
            <a:chOff x="0" y="0"/>
            <a:chExt cx="1150358" cy="874980"/>
          </a:xfrm>
        </p:grpSpPr>
        <p:grpSp>
          <p:nvGrpSpPr>
            <p:cNvPr id="31" name="Group 31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32" name="Freeform 32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TextBox 33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4" name="Group 34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35" name="Freeform 35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TextBox 36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7" name="Group 37"/>
          <p:cNvGrpSpPr/>
          <p:nvPr/>
        </p:nvGrpSpPr>
        <p:grpSpPr>
          <a:xfrm>
            <a:off x="15770600" y="8100298"/>
            <a:ext cx="862768" cy="656235"/>
            <a:chOff x="0" y="0"/>
            <a:chExt cx="1150358" cy="874980"/>
          </a:xfrm>
        </p:grpSpPr>
        <p:grpSp>
          <p:nvGrpSpPr>
            <p:cNvPr id="38" name="Group 38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39" name="Freeform 39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TextBox 40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1" name="Group 41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42" name="Freeform 42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TextBox 43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44" name="Group 44"/>
          <p:cNvGrpSpPr/>
          <p:nvPr/>
        </p:nvGrpSpPr>
        <p:grpSpPr>
          <a:xfrm>
            <a:off x="9529709" y="8217409"/>
            <a:ext cx="862768" cy="656235"/>
            <a:chOff x="0" y="0"/>
            <a:chExt cx="1150358" cy="874980"/>
          </a:xfrm>
        </p:grpSpPr>
        <p:grpSp>
          <p:nvGrpSpPr>
            <p:cNvPr id="45" name="Group 45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46" name="Freeform 46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TextBox 47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8" name="Group 48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49" name="Freeform 49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TextBox 50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 rtl="1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51" name="Group 51"/>
          <p:cNvGrpSpPr/>
          <p:nvPr/>
        </p:nvGrpSpPr>
        <p:grpSpPr>
          <a:xfrm>
            <a:off x="9638167" y="5490253"/>
            <a:ext cx="645853" cy="645853"/>
            <a:chOff x="0" y="0"/>
            <a:chExt cx="861138" cy="861138"/>
          </a:xfrm>
        </p:grpSpPr>
        <p:grpSp>
          <p:nvGrpSpPr>
            <p:cNvPr id="52" name="Group 52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53" name="Freeform 53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TextBox 54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5" name="Group 55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56" name="Freeform 56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TextBox 57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58" name="Group 58"/>
          <p:cNvGrpSpPr/>
          <p:nvPr/>
        </p:nvGrpSpPr>
        <p:grpSpPr>
          <a:xfrm>
            <a:off x="6247800" y="6846799"/>
            <a:ext cx="645853" cy="645853"/>
            <a:chOff x="0" y="0"/>
            <a:chExt cx="861138" cy="861138"/>
          </a:xfrm>
        </p:grpSpPr>
        <p:grpSp>
          <p:nvGrpSpPr>
            <p:cNvPr id="59" name="Group 59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60" name="Freeform 60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1" name="TextBox 61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2" name="Group 62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63" name="Freeform 63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TextBox 64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65" name="Group 65"/>
          <p:cNvGrpSpPr/>
          <p:nvPr/>
        </p:nvGrpSpPr>
        <p:grpSpPr>
          <a:xfrm>
            <a:off x="6247800" y="8217409"/>
            <a:ext cx="645853" cy="645853"/>
            <a:chOff x="0" y="0"/>
            <a:chExt cx="861138" cy="861138"/>
          </a:xfrm>
        </p:grpSpPr>
        <p:grpSp>
          <p:nvGrpSpPr>
            <p:cNvPr id="66" name="Group 66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67" name="Freeform 67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8" name="TextBox 68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9" name="Group 69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70" name="Freeform 70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TextBox 71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2" name="Group 72"/>
          <p:cNvGrpSpPr/>
          <p:nvPr/>
        </p:nvGrpSpPr>
        <p:grpSpPr>
          <a:xfrm>
            <a:off x="12956228" y="8217409"/>
            <a:ext cx="645853" cy="645853"/>
            <a:chOff x="0" y="0"/>
            <a:chExt cx="861138" cy="861138"/>
          </a:xfrm>
        </p:grpSpPr>
        <p:grpSp>
          <p:nvGrpSpPr>
            <p:cNvPr id="73" name="Group 73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74" name="Freeform 74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5" name="TextBox 75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76" name="Group 76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77" name="Freeform 77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8" name="TextBox 78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9" name="Group 79"/>
          <p:cNvGrpSpPr/>
          <p:nvPr/>
        </p:nvGrpSpPr>
        <p:grpSpPr>
          <a:xfrm>
            <a:off x="15879058" y="6846799"/>
            <a:ext cx="645853" cy="645853"/>
            <a:chOff x="0" y="0"/>
            <a:chExt cx="861138" cy="861138"/>
          </a:xfrm>
        </p:grpSpPr>
        <p:grpSp>
          <p:nvGrpSpPr>
            <p:cNvPr id="80" name="Group 80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81" name="Freeform 81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2" name="TextBox 82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3" name="Group 83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84" name="Freeform 84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5" name="TextBox 85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86" name="Group 86"/>
          <p:cNvGrpSpPr/>
          <p:nvPr/>
        </p:nvGrpSpPr>
        <p:grpSpPr>
          <a:xfrm>
            <a:off x="12920076" y="5490253"/>
            <a:ext cx="645853" cy="645853"/>
            <a:chOff x="0" y="0"/>
            <a:chExt cx="861138" cy="861138"/>
          </a:xfrm>
        </p:grpSpPr>
        <p:grpSp>
          <p:nvGrpSpPr>
            <p:cNvPr id="87" name="Group 87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88" name="Freeform 88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9" name="TextBox 89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0" name="Group 90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91" name="Freeform 91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2" name="TextBox 92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 rtl="1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93" name="Freeform 93"/>
          <p:cNvSpPr/>
          <p:nvPr/>
        </p:nvSpPr>
        <p:spPr>
          <a:xfrm rot="-4706183" flipH="1">
            <a:off x="13554799" y="268994"/>
            <a:ext cx="3499815" cy="4078174"/>
          </a:xfrm>
          <a:custGeom>
            <a:avLst/>
            <a:gdLst/>
            <a:ahLst/>
            <a:cxnLst/>
            <a:rect l="l" t="t" r="r" b="b"/>
            <a:pathLst>
              <a:path w="3499815" h="4078174">
                <a:moveTo>
                  <a:pt x="3499815" y="0"/>
                </a:moveTo>
                <a:lnTo>
                  <a:pt x="0" y="0"/>
                </a:lnTo>
                <a:lnTo>
                  <a:pt x="0" y="4078174"/>
                </a:lnTo>
                <a:lnTo>
                  <a:pt x="3499815" y="4078174"/>
                </a:lnTo>
                <a:lnTo>
                  <a:pt x="3499815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4" name="Freeform 94"/>
          <p:cNvSpPr/>
          <p:nvPr/>
        </p:nvSpPr>
        <p:spPr>
          <a:xfrm rot="4595898">
            <a:off x="1938289" y="103432"/>
            <a:ext cx="2446185" cy="5135122"/>
          </a:xfrm>
          <a:custGeom>
            <a:avLst/>
            <a:gdLst/>
            <a:ahLst/>
            <a:cxnLst/>
            <a:rect l="l" t="t" r="r" b="b"/>
            <a:pathLst>
              <a:path w="2446185" h="5135122">
                <a:moveTo>
                  <a:pt x="0" y="0"/>
                </a:moveTo>
                <a:lnTo>
                  <a:pt x="2446185" y="0"/>
                </a:lnTo>
                <a:lnTo>
                  <a:pt x="2446185" y="5135122"/>
                </a:lnTo>
                <a:lnTo>
                  <a:pt x="0" y="5135122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5" name="TextBox 95"/>
          <p:cNvSpPr txBox="1"/>
          <p:nvPr/>
        </p:nvSpPr>
        <p:spPr>
          <a:xfrm>
            <a:off x="5331772" y="1699314"/>
            <a:ext cx="7624456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چک لیست وظایف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-346023" y="4660372"/>
            <a:ext cx="18980046" cy="966257"/>
          </a:xfrm>
          <a:custGeom>
            <a:avLst/>
            <a:gdLst/>
            <a:ahLst/>
            <a:cxnLst/>
            <a:rect l="l" t="t" r="r" b="b"/>
            <a:pathLst>
              <a:path w="18980046" h="966257">
                <a:moveTo>
                  <a:pt x="0" y="0"/>
                </a:moveTo>
                <a:lnTo>
                  <a:pt x="18980046" y="0"/>
                </a:lnTo>
                <a:lnTo>
                  <a:pt x="18980046" y="966256"/>
                </a:lnTo>
                <a:lnTo>
                  <a:pt x="0" y="966256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 rot="808378">
            <a:off x="14345061" y="6295926"/>
            <a:ext cx="4750571" cy="5924748"/>
          </a:xfrm>
          <a:custGeom>
            <a:avLst/>
            <a:gdLst/>
            <a:ahLst/>
            <a:cxnLst/>
            <a:rect l="l" t="t" r="r" b="b"/>
            <a:pathLst>
              <a:path w="4750571" h="5924748">
                <a:moveTo>
                  <a:pt x="0" y="0"/>
                </a:moveTo>
                <a:lnTo>
                  <a:pt x="4750570" y="0"/>
                </a:lnTo>
                <a:lnTo>
                  <a:pt x="4750570" y="5924748"/>
                </a:lnTo>
                <a:lnTo>
                  <a:pt x="0" y="5924748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Freeform 4"/>
          <p:cNvSpPr/>
          <p:nvPr/>
        </p:nvSpPr>
        <p:spPr>
          <a:xfrm rot="-1431537" flipH="1">
            <a:off x="-1346585" y="6800785"/>
            <a:ext cx="4750571" cy="5924748"/>
          </a:xfrm>
          <a:custGeom>
            <a:avLst/>
            <a:gdLst/>
            <a:ahLst/>
            <a:cxnLst/>
            <a:rect l="l" t="t" r="r" b="b"/>
            <a:pathLst>
              <a:path w="4750571" h="5924748">
                <a:moveTo>
                  <a:pt x="4750570" y="0"/>
                </a:moveTo>
                <a:lnTo>
                  <a:pt x="0" y="0"/>
                </a:lnTo>
                <a:lnTo>
                  <a:pt x="0" y="5924748"/>
                </a:lnTo>
                <a:lnTo>
                  <a:pt x="4750570" y="5924748"/>
                </a:lnTo>
                <a:lnTo>
                  <a:pt x="475057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5" name="Group 5"/>
          <p:cNvGrpSpPr/>
          <p:nvPr/>
        </p:nvGrpSpPr>
        <p:grpSpPr>
          <a:xfrm>
            <a:off x="0" y="0"/>
            <a:ext cx="18288000" cy="4660372"/>
            <a:chOff x="0" y="0"/>
            <a:chExt cx="24384000" cy="6213829"/>
          </a:xfrm>
        </p:grpSpPr>
        <p:pic>
          <p:nvPicPr>
            <p:cNvPr id="6" name="Picture 6"/>
            <p:cNvPicPr>
              <a:picLocks noChangeAspect="1"/>
            </p:cNvPicPr>
            <p:nvPr/>
          </p:nvPicPr>
          <p:blipFill>
            <a:blip r:embed="rId6">
              <a:alphaModFix amt="30000"/>
            </a:blip>
            <a:srcRect t="30767" b="30767"/>
            <a:stretch>
              <a:fillRect/>
            </a:stretch>
          </p:blipFill>
          <p:spPr>
            <a:xfrm>
              <a:off x="0" y="0"/>
              <a:ext cx="24384000" cy="6213829"/>
            </a:xfrm>
            <a:prstGeom prst="rect">
              <a:avLst/>
            </a:prstGeom>
          </p:spPr>
        </p:pic>
      </p:grpSp>
      <p:sp>
        <p:nvSpPr>
          <p:cNvPr id="7" name="TextBox 7"/>
          <p:cNvSpPr txBox="1"/>
          <p:nvPr/>
        </p:nvSpPr>
        <p:spPr>
          <a:xfrm>
            <a:off x="2847353" y="6636553"/>
            <a:ext cx="12593295" cy="145225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11099"/>
              </a:lnSpc>
              <a:spcBef>
                <a:spcPct val="0"/>
              </a:spcBef>
            </a:pPr>
            <a:r>
              <a:rPr lang="fa-IR" sz="9999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گزارش وضعیت</a:t>
            </a:r>
            <a:endParaRPr lang="en-US" sz="9999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4466974" y="8342546"/>
            <a:ext cx="10036011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6716882" y="1209675"/>
            <a:ext cx="4854237" cy="2630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0394"/>
              </a:lnSpc>
              <a:spcBef>
                <a:spcPct val="0"/>
              </a:spcBef>
            </a:pPr>
            <a:r>
              <a:rPr lang="en-US" sz="18373" u="none" strike="noStrike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03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0" y="0"/>
            <a:ext cx="18288000" cy="10287000"/>
            <a:chOff x="0" y="0"/>
            <a:chExt cx="24384000" cy="13716000"/>
          </a:xfrm>
        </p:grpSpPr>
        <p:pic>
          <p:nvPicPr>
            <p:cNvPr id="3" name="Picture 3"/>
            <p:cNvPicPr>
              <a:picLocks noChangeAspect="1"/>
            </p:cNvPicPr>
            <p:nvPr/>
          </p:nvPicPr>
          <p:blipFill>
            <a:blip r:embed="rId2">
              <a:alphaModFix amt="21999"/>
            </a:blip>
            <a:srcRect t="7547" b="7547"/>
            <a:stretch>
              <a:fillRect/>
            </a:stretch>
          </p:blipFill>
          <p:spPr>
            <a:xfrm>
              <a:off x="0" y="0"/>
              <a:ext cx="24384000" cy="13716000"/>
            </a:xfrm>
            <a:prstGeom prst="rect">
              <a:avLst/>
            </a:prstGeom>
          </p:spPr>
        </p:pic>
      </p:grpSp>
      <p:grpSp>
        <p:nvGrpSpPr>
          <p:cNvPr id="4" name="Group 4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TextBox 6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7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9729810"/>
              </p:ext>
            </p:extLst>
          </p:nvPr>
        </p:nvGraphicFramePr>
        <p:xfrm>
          <a:off x="539565" y="4388692"/>
          <a:ext cx="17208869" cy="5237960"/>
        </p:xfrm>
        <a:graphic>
          <a:graphicData uri="http://schemas.openxmlformats.org/drawingml/2006/table">
            <a:tbl>
              <a:tblPr/>
              <a:tblGrid>
                <a:gridCol w="40241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37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009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47592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برنامه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479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799"/>
                        </a:lnSpc>
                        <a:defRPr/>
                      </a:pPr>
                      <a:r>
                        <a:rPr lang="fa-IR" sz="19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وضعیت این دسته را شرح دهید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47592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منابع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799"/>
                        </a:lnSpc>
                        <a:defRPr/>
                      </a:pPr>
                      <a:r>
                        <a:rPr lang="fa-IR" sz="19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وضعیت این دسته را شرح دهید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47592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بودجه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799"/>
                        </a:lnSpc>
                        <a:defRPr/>
                      </a:pPr>
                      <a:r>
                        <a:rPr lang="fa-IR" sz="19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وضعیت این دسته را شرح دهید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47592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خطرات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799"/>
                        </a:lnSpc>
                        <a:defRPr/>
                      </a:pPr>
                      <a:r>
                        <a:rPr lang="fa-IR" sz="19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وضعیت این دسته را شرح دهید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47592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سود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799"/>
                        </a:lnSpc>
                        <a:defRPr/>
                      </a:pPr>
                      <a:r>
                        <a:rPr lang="fa-IR" sz="19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وضعیت این دسته را شرح دهید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8" name="Group 8"/>
          <p:cNvGrpSpPr/>
          <p:nvPr/>
        </p:nvGrpSpPr>
        <p:grpSpPr>
          <a:xfrm>
            <a:off x="5876402" y="4803800"/>
            <a:ext cx="3864097" cy="249361"/>
            <a:chOff x="0" y="0"/>
            <a:chExt cx="5152130" cy="332481"/>
          </a:xfrm>
        </p:grpSpPr>
        <p:grpSp>
          <p:nvGrpSpPr>
            <p:cNvPr id="9" name="Group 9"/>
            <p:cNvGrpSpPr/>
            <p:nvPr/>
          </p:nvGrpSpPr>
          <p:grpSpPr>
            <a:xfrm>
              <a:off x="4284132" y="0"/>
              <a:ext cx="332481" cy="332481"/>
              <a:chOff x="0" y="0"/>
              <a:chExt cx="812800" cy="812800"/>
            </a:xfrm>
          </p:grpSpPr>
          <p:sp>
            <p:nvSpPr>
              <p:cNvPr id="10" name="Freeform 10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TextBox 11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" name="Group 12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13" name="Freeform 13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TextBox 14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5" name="Group 15"/>
            <p:cNvGrpSpPr/>
            <p:nvPr/>
          </p:nvGrpSpPr>
          <p:grpSpPr>
            <a:xfrm>
              <a:off x="2142066" y="0"/>
              <a:ext cx="332481" cy="332481"/>
              <a:chOff x="0" y="0"/>
              <a:chExt cx="812800" cy="812800"/>
            </a:xfrm>
          </p:grpSpPr>
          <p:sp>
            <p:nvSpPr>
              <p:cNvPr id="16" name="Freeform 1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TextBox 1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8" name="Group 18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19" name="Freeform 1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TextBox 20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1" name="Group 21"/>
            <p:cNvGrpSpPr/>
            <p:nvPr/>
          </p:nvGrpSpPr>
          <p:grpSpPr>
            <a:xfrm>
              <a:off x="2677582" y="0"/>
              <a:ext cx="332481" cy="332481"/>
              <a:chOff x="0" y="0"/>
              <a:chExt cx="812800" cy="812800"/>
            </a:xfrm>
          </p:grpSpPr>
          <p:sp>
            <p:nvSpPr>
              <p:cNvPr id="22" name="Freeform 2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TextBox 23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4" name="Group 24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25" name="Freeform 25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TextBox 26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7" name="Group 27"/>
            <p:cNvGrpSpPr/>
            <p:nvPr/>
          </p:nvGrpSpPr>
          <p:grpSpPr>
            <a:xfrm>
              <a:off x="3213099" y="0"/>
              <a:ext cx="332481" cy="332481"/>
              <a:chOff x="0" y="0"/>
              <a:chExt cx="812800" cy="812800"/>
            </a:xfrm>
          </p:grpSpPr>
          <p:sp>
            <p:nvSpPr>
              <p:cNvPr id="28" name="Freeform 28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TextBox 29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0" name="Group 30"/>
            <p:cNvGrpSpPr/>
            <p:nvPr/>
          </p:nvGrpSpPr>
          <p:grpSpPr>
            <a:xfrm>
              <a:off x="1606549" y="0"/>
              <a:ext cx="332481" cy="332481"/>
              <a:chOff x="0" y="0"/>
              <a:chExt cx="812800" cy="812800"/>
            </a:xfrm>
          </p:grpSpPr>
          <p:sp>
            <p:nvSpPr>
              <p:cNvPr id="31" name="Freeform 31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TextBox 32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3" name="Group 33"/>
            <p:cNvGrpSpPr/>
            <p:nvPr/>
          </p:nvGrpSpPr>
          <p:grpSpPr>
            <a:xfrm>
              <a:off x="4819648" y="0"/>
              <a:ext cx="332481" cy="332481"/>
              <a:chOff x="0" y="0"/>
              <a:chExt cx="812800" cy="812800"/>
            </a:xfrm>
          </p:grpSpPr>
          <p:sp>
            <p:nvSpPr>
              <p:cNvPr id="34" name="Freeform 34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TextBox 35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6" name="Group 36"/>
            <p:cNvGrpSpPr/>
            <p:nvPr/>
          </p:nvGrpSpPr>
          <p:grpSpPr>
            <a:xfrm>
              <a:off x="3748615" y="0"/>
              <a:ext cx="332481" cy="332481"/>
              <a:chOff x="0" y="0"/>
              <a:chExt cx="812800" cy="812800"/>
            </a:xfrm>
          </p:grpSpPr>
          <p:sp>
            <p:nvSpPr>
              <p:cNvPr id="37" name="Freeform 37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TextBox 38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9" name="Group 39"/>
          <p:cNvGrpSpPr/>
          <p:nvPr/>
        </p:nvGrpSpPr>
        <p:grpSpPr>
          <a:xfrm>
            <a:off x="5876402" y="5843396"/>
            <a:ext cx="3864097" cy="249361"/>
            <a:chOff x="0" y="0"/>
            <a:chExt cx="5152130" cy="332481"/>
          </a:xfrm>
        </p:grpSpPr>
        <p:grpSp>
          <p:nvGrpSpPr>
            <p:cNvPr id="40" name="Group 40"/>
            <p:cNvGrpSpPr/>
            <p:nvPr/>
          </p:nvGrpSpPr>
          <p:grpSpPr>
            <a:xfrm>
              <a:off x="4284132" y="0"/>
              <a:ext cx="332481" cy="332481"/>
              <a:chOff x="0" y="0"/>
              <a:chExt cx="812800" cy="812800"/>
            </a:xfrm>
          </p:grpSpPr>
          <p:sp>
            <p:nvSpPr>
              <p:cNvPr id="41" name="Freeform 41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2" name="TextBox 42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3" name="Group 43"/>
            <p:cNvGrpSpPr/>
            <p:nvPr/>
          </p:nvGrpSpPr>
          <p:grpSpPr>
            <a:xfrm>
              <a:off x="4819648" y="0"/>
              <a:ext cx="332481" cy="332481"/>
              <a:chOff x="0" y="0"/>
              <a:chExt cx="812800" cy="812800"/>
            </a:xfrm>
          </p:grpSpPr>
          <p:sp>
            <p:nvSpPr>
              <p:cNvPr id="44" name="Freeform 44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TextBox 45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6" name="Group 46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47" name="Freeform 47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TextBox 48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9" name="Group 49"/>
            <p:cNvGrpSpPr/>
            <p:nvPr/>
          </p:nvGrpSpPr>
          <p:grpSpPr>
            <a:xfrm>
              <a:off x="2142066" y="0"/>
              <a:ext cx="332481" cy="332481"/>
              <a:chOff x="0" y="0"/>
              <a:chExt cx="812800" cy="812800"/>
            </a:xfrm>
          </p:grpSpPr>
          <p:sp>
            <p:nvSpPr>
              <p:cNvPr id="50" name="Freeform 50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TextBox 51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2" name="Group 52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53" name="Freeform 53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TextBox 54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5" name="Group 55"/>
            <p:cNvGrpSpPr/>
            <p:nvPr/>
          </p:nvGrpSpPr>
          <p:grpSpPr>
            <a:xfrm>
              <a:off x="2677582" y="0"/>
              <a:ext cx="332481" cy="332481"/>
              <a:chOff x="0" y="0"/>
              <a:chExt cx="812800" cy="812800"/>
            </a:xfrm>
          </p:grpSpPr>
          <p:sp>
            <p:nvSpPr>
              <p:cNvPr id="56" name="Freeform 5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TextBox 5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8" name="Group 58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59" name="Freeform 5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0" name="TextBox 60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1" name="Group 61"/>
            <p:cNvGrpSpPr/>
            <p:nvPr/>
          </p:nvGrpSpPr>
          <p:grpSpPr>
            <a:xfrm>
              <a:off x="3213099" y="0"/>
              <a:ext cx="332481" cy="332481"/>
              <a:chOff x="0" y="0"/>
              <a:chExt cx="812800" cy="812800"/>
            </a:xfrm>
          </p:grpSpPr>
          <p:sp>
            <p:nvSpPr>
              <p:cNvPr id="62" name="Freeform 6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TextBox 63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4" name="Group 64"/>
            <p:cNvGrpSpPr/>
            <p:nvPr/>
          </p:nvGrpSpPr>
          <p:grpSpPr>
            <a:xfrm>
              <a:off x="1606549" y="0"/>
              <a:ext cx="332481" cy="332481"/>
              <a:chOff x="0" y="0"/>
              <a:chExt cx="812800" cy="812800"/>
            </a:xfrm>
          </p:grpSpPr>
          <p:sp>
            <p:nvSpPr>
              <p:cNvPr id="65" name="Freeform 65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6" name="TextBox 66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7" name="Group 67"/>
            <p:cNvGrpSpPr/>
            <p:nvPr/>
          </p:nvGrpSpPr>
          <p:grpSpPr>
            <a:xfrm>
              <a:off x="3748615" y="0"/>
              <a:ext cx="332481" cy="332481"/>
              <a:chOff x="0" y="0"/>
              <a:chExt cx="812800" cy="812800"/>
            </a:xfrm>
          </p:grpSpPr>
          <p:sp>
            <p:nvSpPr>
              <p:cNvPr id="68" name="Freeform 68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9" name="TextBox 69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0" name="Group 70"/>
          <p:cNvGrpSpPr/>
          <p:nvPr/>
        </p:nvGrpSpPr>
        <p:grpSpPr>
          <a:xfrm>
            <a:off x="5876402" y="6882991"/>
            <a:ext cx="3864097" cy="249361"/>
            <a:chOff x="0" y="0"/>
            <a:chExt cx="5152130" cy="332481"/>
          </a:xfrm>
        </p:grpSpPr>
        <p:grpSp>
          <p:nvGrpSpPr>
            <p:cNvPr id="71" name="Group 71"/>
            <p:cNvGrpSpPr/>
            <p:nvPr/>
          </p:nvGrpSpPr>
          <p:grpSpPr>
            <a:xfrm>
              <a:off x="2677582" y="0"/>
              <a:ext cx="332481" cy="332481"/>
              <a:chOff x="0" y="0"/>
              <a:chExt cx="812800" cy="812800"/>
            </a:xfrm>
          </p:grpSpPr>
          <p:sp>
            <p:nvSpPr>
              <p:cNvPr id="72" name="Freeform 7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3" name="TextBox 73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74" name="Group 74"/>
            <p:cNvGrpSpPr/>
            <p:nvPr/>
          </p:nvGrpSpPr>
          <p:grpSpPr>
            <a:xfrm>
              <a:off x="4284132" y="0"/>
              <a:ext cx="332481" cy="332481"/>
              <a:chOff x="0" y="0"/>
              <a:chExt cx="812800" cy="812800"/>
            </a:xfrm>
          </p:grpSpPr>
          <p:sp>
            <p:nvSpPr>
              <p:cNvPr id="75" name="Freeform 75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6" name="TextBox 76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77" name="Group 77"/>
            <p:cNvGrpSpPr/>
            <p:nvPr/>
          </p:nvGrpSpPr>
          <p:grpSpPr>
            <a:xfrm>
              <a:off x="3213099" y="0"/>
              <a:ext cx="332481" cy="332481"/>
              <a:chOff x="0" y="0"/>
              <a:chExt cx="812800" cy="812800"/>
            </a:xfrm>
          </p:grpSpPr>
          <p:sp>
            <p:nvSpPr>
              <p:cNvPr id="78" name="Freeform 78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9" name="TextBox 79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0" name="Group 80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81" name="Freeform 81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2" name="TextBox 82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3" name="Group 83"/>
            <p:cNvGrpSpPr/>
            <p:nvPr/>
          </p:nvGrpSpPr>
          <p:grpSpPr>
            <a:xfrm>
              <a:off x="2142066" y="0"/>
              <a:ext cx="332481" cy="332481"/>
              <a:chOff x="0" y="0"/>
              <a:chExt cx="812800" cy="812800"/>
            </a:xfrm>
          </p:grpSpPr>
          <p:sp>
            <p:nvSpPr>
              <p:cNvPr id="84" name="Freeform 84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5" name="TextBox 85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6" name="Group 86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87" name="Freeform 87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8" name="TextBox 88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9" name="Group 89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90" name="Freeform 90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1" name="TextBox 91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2" name="Group 92"/>
            <p:cNvGrpSpPr/>
            <p:nvPr/>
          </p:nvGrpSpPr>
          <p:grpSpPr>
            <a:xfrm>
              <a:off x="1606549" y="0"/>
              <a:ext cx="332481" cy="332481"/>
              <a:chOff x="0" y="0"/>
              <a:chExt cx="812800" cy="812800"/>
            </a:xfrm>
          </p:grpSpPr>
          <p:sp>
            <p:nvSpPr>
              <p:cNvPr id="93" name="Freeform 93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4" name="TextBox 94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5" name="Group 95"/>
            <p:cNvGrpSpPr/>
            <p:nvPr/>
          </p:nvGrpSpPr>
          <p:grpSpPr>
            <a:xfrm>
              <a:off x="4819648" y="0"/>
              <a:ext cx="332481" cy="332481"/>
              <a:chOff x="0" y="0"/>
              <a:chExt cx="812800" cy="812800"/>
            </a:xfrm>
          </p:grpSpPr>
          <p:sp>
            <p:nvSpPr>
              <p:cNvPr id="96" name="Freeform 9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7" name="TextBox 9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8" name="Group 98"/>
            <p:cNvGrpSpPr/>
            <p:nvPr/>
          </p:nvGrpSpPr>
          <p:grpSpPr>
            <a:xfrm>
              <a:off x="3748615" y="0"/>
              <a:ext cx="332481" cy="332481"/>
              <a:chOff x="0" y="0"/>
              <a:chExt cx="812800" cy="812800"/>
            </a:xfrm>
          </p:grpSpPr>
          <p:sp>
            <p:nvSpPr>
              <p:cNvPr id="99" name="Freeform 9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TextBox 100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01" name="Group 101"/>
          <p:cNvGrpSpPr/>
          <p:nvPr/>
        </p:nvGrpSpPr>
        <p:grpSpPr>
          <a:xfrm>
            <a:off x="5876402" y="7895646"/>
            <a:ext cx="3864097" cy="249361"/>
            <a:chOff x="0" y="0"/>
            <a:chExt cx="5152130" cy="332481"/>
          </a:xfrm>
        </p:grpSpPr>
        <p:grpSp>
          <p:nvGrpSpPr>
            <p:cNvPr id="102" name="Group 102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103" name="Freeform 103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TextBox 104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05" name="Group 105"/>
            <p:cNvGrpSpPr/>
            <p:nvPr/>
          </p:nvGrpSpPr>
          <p:grpSpPr>
            <a:xfrm>
              <a:off x="2142066" y="0"/>
              <a:ext cx="332481" cy="332481"/>
              <a:chOff x="0" y="0"/>
              <a:chExt cx="812800" cy="812800"/>
            </a:xfrm>
          </p:grpSpPr>
          <p:sp>
            <p:nvSpPr>
              <p:cNvPr id="106" name="Freeform 10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7" name="TextBox 10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08" name="Group 108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109" name="Freeform 10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0" name="TextBox 110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11" name="Group 111"/>
            <p:cNvGrpSpPr/>
            <p:nvPr/>
          </p:nvGrpSpPr>
          <p:grpSpPr>
            <a:xfrm>
              <a:off x="2677582" y="0"/>
              <a:ext cx="332481" cy="332481"/>
              <a:chOff x="0" y="0"/>
              <a:chExt cx="812800" cy="812800"/>
            </a:xfrm>
          </p:grpSpPr>
          <p:sp>
            <p:nvSpPr>
              <p:cNvPr id="112" name="Freeform 11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3" name="TextBox 113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14" name="Group 114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115" name="Freeform 115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6" name="TextBox 116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17" name="Group 117"/>
            <p:cNvGrpSpPr/>
            <p:nvPr/>
          </p:nvGrpSpPr>
          <p:grpSpPr>
            <a:xfrm>
              <a:off x="4284132" y="0"/>
              <a:ext cx="332481" cy="332481"/>
              <a:chOff x="0" y="0"/>
              <a:chExt cx="812800" cy="812800"/>
            </a:xfrm>
          </p:grpSpPr>
          <p:sp>
            <p:nvSpPr>
              <p:cNvPr id="118" name="Freeform 118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9" name="TextBox 119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0" name="Group 120"/>
            <p:cNvGrpSpPr/>
            <p:nvPr/>
          </p:nvGrpSpPr>
          <p:grpSpPr>
            <a:xfrm>
              <a:off x="3213099" y="0"/>
              <a:ext cx="332481" cy="332481"/>
              <a:chOff x="0" y="0"/>
              <a:chExt cx="812800" cy="812800"/>
            </a:xfrm>
          </p:grpSpPr>
          <p:sp>
            <p:nvSpPr>
              <p:cNvPr id="121" name="Freeform 121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2" name="TextBox 122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3" name="Group 123"/>
            <p:cNvGrpSpPr/>
            <p:nvPr/>
          </p:nvGrpSpPr>
          <p:grpSpPr>
            <a:xfrm>
              <a:off x="1606549" y="0"/>
              <a:ext cx="332481" cy="332481"/>
              <a:chOff x="0" y="0"/>
              <a:chExt cx="812800" cy="812800"/>
            </a:xfrm>
          </p:grpSpPr>
          <p:sp>
            <p:nvSpPr>
              <p:cNvPr id="124" name="Freeform 124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5" name="TextBox 125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6" name="Group 126"/>
            <p:cNvGrpSpPr/>
            <p:nvPr/>
          </p:nvGrpSpPr>
          <p:grpSpPr>
            <a:xfrm>
              <a:off x="4819648" y="0"/>
              <a:ext cx="332481" cy="332481"/>
              <a:chOff x="0" y="0"/>
              <a:chExt cx="812800" cy="812800"/>
            </a:xfrm>
          </p:grpSpPr>
          <p:sp>
            <p:nvSpPr>
              <p:cNvPr id="127" name="Freeform 127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8" name="TextBox 128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9" name="Group 129"/>
            <p:cNvGrpSpPr/>
            <p:nvPr/>
          </p:nvGrpSpPr>
          <p:grpSpPr>
            <a:xfrm>
              <a:off x="3748615" y="0"/>
              <a:ext cx="332481" cy="332481"/>
              <a:chOff x="0" y="0"/>
              <a:chExt cx="812800" cy="812800"/>
            </a:xfrm>
          </p:grpSpPr>
          <p:sp>
            <p:nvSpPr>
              <p:cNvPr id="130" name="Freeform 130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1" name="TextBox 131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32" name="Group 132"/>
          <p:cNvGrpSpPr/>
          <p:nvPr/>
        </p:nvGrpSpPr>
        <p:grpSpPr>
          <a:xfrm>
            <a:off x="5876402" y="8978751"/>
            <a:ext cx="2659185" cy="249361"/>
            <a:chOff x="0" y="0"/>
            <a:chExt cx="3545580" cy="332481"/>
          </a:xfrm>
        </p:grpSpPr>
        <p:grpSp>
          <p:nvGrpSpPr>
            <p:cNvPr id="133" name="Group 133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134" name="Freeform 134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5" name="TextBox 135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36" name="Group 136"/>
            <p:cNvGrpSpPr/>
            <p:nvPr/>
          </p:nvGrpSpPr>
          <p:grpSpPr>
            <a:xfrm>
              <a:off x="2142066" y="0"/>
              <a:ext cx="332481" cy="332481"/>
              <a:chOff x="0" y="0"/>
              <a:chExt cx="812800" cy="812800"/>
            </a:xfrm>
          </p:grpSpPr>
          <p:sp>
            <p:nvSpPr>
              <p:cNvPr id="137" name="Freeform 137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8" name="TextBox 138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39" name="Group 139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140" name="Freeform 140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1" name="TextBox 141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42" name="Group 142"/>
            <p:cNvGrpSpPr/>
            <p:nvPr/>
          </p:nvGrpSpPr>
          <p:grpSpPr>
            <a:xfrm>
              <a:off x="2677582" y="0"/>
              <a:ext cx="332481" cy="332481"/>
              <a:chOff x="0" y="0"/>
              <a:chExt cx="812800" cy="812800"/>
            </a:xfrm>
          </p:grpSpPr>
          <p:sp>
            <p:nvSpPr>
              <p:cNvPr id="143" name="Freeform 143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4" name="TextBox 144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45" name="Group 145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146" name="Freeform 14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7" name="TextBox 14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48" name="Group 148"/>
            <p:cNvGrpSpPr/>
            <p:nvPr/>
          </p:nvGrpSpPr>
          <p:grpSpPr>
            <a:xfrm>
              <a:off x="3213099" y="0"/>
              <a:ext cx="332481" cy="332481"/>
              <a:chOff x="0" y="0"/>
              <a:chExt cx="812800" cy="812800"/>
            </a:xfrm>
          </p:grpSpPr>
          <p:sp>
            <p:nvSpPr>
              <p:cNvPr id="149" name="Freeform 14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0" name="TextBox 150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51" name="Group 151"/>
            <p:cNvGrpSpPr/>
            <p:nvPr/>
          </p:nvGrpSpPr>
          <p:grpSpPr>
            <a:xfrm>
              <a:off x="1606549" y="0"/>
              <a:ext cx="332481" cy="332481"/>
              <a:chOff x="0" y="0"/>
              <a:chExt cx="812800" cy="812800"/>
            </a:xfrm>
          </p:grpSpPr>
          <p:sp>
            <p:nvSpPr>
              <p:cNvPr id="152" name="Freeform 15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3" name="TextBox 153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54" name="Group 154"/>
          <p:cNvGrpSpPr/>
          <p:nvPr/>
        </p:nvGrpSpPr>
        <p:grpSpPr>
          <a:xfrm>
            <a:off x="8687863" y="8978751"/>
            <a:ext cx="1052636" cy="249361"/>
            <a:chOff x="0" y="0"/>
            <a:chExt cx="1403514" cy="332481"/>
          </a:xfrm>
        </p:grpSpPr>
        <p:grpSp>
          <p:nvGrpSpPr>
            <p:cNvPr id="155" name="Group 155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156" name="Freeform 15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7" name="TextBox 15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58" name="Group 158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159" name="Freeform 15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60" name="TextBox 160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61" name="Group 161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162" name="Freeform 16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63" name="TextBox 163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 rtl="1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64" name="TextBox 164"/>
          <p:cNvSpPr txBox="1"/>
          <p:nvPr/>
        </p:nvSpPr>
        <p:spPr>
          <a:xfrm>
            <a:off x="6496054" y="1114425"/>
            <a:ext cx="5295893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گزارش وضعیت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165" name="Freeform 165"/>
          <p:cNvSpPr/>
          <p:nvPr/>
        </p:nvSpPr>
        <p:spPr>
          <a:xfrm rot="3811400">
            <a:off x="1531394" y="8702"/>
            <a:ext cx="3174756" cy="5137400"/>
          </a:xfrm>
          <a:custGeom>
            <a:avLst/>
            <a:gdLst/>
            <a:ahLst/>
            <a:cxnLst/>
            <a:rect l="l" t="t" r="r" b="b"/>
            <a:pathLst>
              <a:path w="3174756" h="5137400">
                <a:moveTo>
                  <a:pt x="0" y="0"/>
                </a:moveTo>
                <a:lnTo>
                  <a:pt x="3174756" y="0"/>
                </a:lnTo>
                <a:lnTo>
                  <a:pt x="3174756" y="5137400"/>
                </a:lnTo>
                <a:lnTo>
                  <a:pt x="0" y="51374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23866"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4633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Group 5"/>
          <p:cNvGrpSpPr/>
          <p:nvPr/>
        </p:nvGrpSpPr>
        <p:grpSpPr>
          <a:xfrm rot="-5400000">
            <a:off x="2996388" y="4397282"/>
            <a:ext cx="2377801" cy="2377801"/>
            <a:chOff x="0" y="0"/>
            <a:chExt cx="3170402" cy="3170402"/>
          </a:xfrm>
        </p:grpSpPr>
        <p:grpSp>
          <p:nvGrpSpPr>
            <p:cNvPr id="6" name="Group 6"/>
            <p:cNvGrpSpPr>
              <a:grpSpLocks noChangeAspect="1"/>
            </p:cNvGrpSpPr>
            <p:nvPr/>
          </p:nvGrpSpPr>
          <p:grpSpPr>
            <a:xfrm>
              <a:off x="0" y="0"/>
              <a:ext cx="3170402" cy="3170402"/>
              <a:chOff x="0" y="0"/>
              <a:chExt cx="2540000" cy="2540000"/>
            </a:xfrm>
          </p:grpSpPr>
          <p:sp>
            <p:nvSpPr>
              <p:cNvPr id="7" name="Freeform 7"/>
              <p:cNvSpPr/>
              <p:nvPr/>
            </p:nvSpPr>
            <p:spPr>
              <a:xfrm>
                <a:off x="-62725" y="-2035"/>
                <a:ext cx="2665449" cy="2544070"/>
              </a:xfrm>
              <a:custGeom>
                <a:avLst/>
                <a:gdLst/>
                <a:ahLst/>
                <a:cxnLst/>
                <a:rect l="l" t="t" r="r" b="b"/>
                <a:pathLst>
                  <a:path w="2665449" h="2544070">
                    <a:moveTo>
                      <a:pt x="1332725" y="2035"/>
                    </a:moveTo>
                    <a:cubicBezTo>
                      <a:pt x="1787805" y="0"/>
                      <a:pt x="2209190" y="241614"/>
                      <a:pt x="2437320" y="635390"/>
                    </a:cubicBezTo>
                    <a:cubicBezTo>
                      <a:pt x="2665450" y="1029165"/>
                      <a:pt x="2665450" y="1514905"/>
                      <a:pt x="2437320" y="1908680"/>
                    </a:cubicBezTo>
                    <a:cubicBezTo>
                      <a:pt x="2209190" y="2302456"/>
                      <a:pt x="1787805" y="2544070"/>
                      <a:pt x="1332725" y="2542035"/>
                    </a:cubicBezTo>
                    <a:cubicBezTo>
                      <a:pt x="877645" y="2544070"/>
                      <a:pt x="456260" y="2302456"/>
                      <a:pt x="228130" y="1908680"/>
                    </a:cubicBezTo>
                    <a:cubicBezTo>
                      <a:pt x="0" y="1514905"/>
                      <a:pt x="0" y="1029165"/>
                      <a:pt x="228130" y="635390"/>
                    </a:cubicBezTo>
                    <a:cubicBezTo>
                      <a:pt x="456260" y="241614"/>
                      <a:pt x="877645" y="0"/>
                      <a:pt x="1332725" y="2035"/>
                    </a:cubicBezTo>
                    <a:lnTo>
                      <a:pt x="1332725" y="78235"/>
                    </a:lnTo>
                    <a:cubicBezTo>
                      <a:pt x="904949" y="76322"/>
                      <a:pt x="508848" y="303440"/>
                      <a:pt x="294406" y="673588"/>
                    </a:cubicBezTo>
                    <a:cubicBezTo>
                      <a:pt x="79964" y="1043737"/>
                      <a:pt x="79964" y="1500333"/>
                      <a:pt x="294406" y="1870481"/>
                    </a:cubicBezTo>
                    <a:cubicBezTo>
                      <a:pt x="508848" y="2240630"/>
                      <a:pt x="904949" y="2467748"/>
                      <a:pt x="1332725" y="2465835"/>
                    </a:cubicBezTo>
                    <a:cubicBezTo>
                      <a:pt x="1760500" y="2467748"/>
                      <a:pt x="2156602" y="2240630"/>
                      <a:pt x="2371044" y="1870481"/>
                    </a:cubicBezTo>
                    <a:cubicBezTo>
                      <a:pt x="2585486" y="1500333"/>
                      <a:pt x="2585486" y="1043737"/>
                      <a:pt x="2371044" y="673588"/>
                    </a:cubicBezTo>
                    <a:cubicBezTo>
                      <a:pt x="2156602" y="303440"/>
                      <a:pt x="1760500" y="76322"/>
                      <a:pt x="1332725" y="78235"/>
                    </a:cubicBezTo>
                    <a:close/>
                  </a:path>
                </a:pathLst>
              </a:custGeom>
              <a:solidFill>
                <a:srgbClr val="13261D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Freeform 8"/>
              <p:cNvSpPr/>
              <p:nvPr/>
            </p:nvSpPr>
            <p:spPr>
              <a:xfrm>
                <a:off x="537949" y="124"/>
                <a:ext cx="2105608" cy="2623980"/>
              </a:xfrm>
              <a:custGeom>
                <a:avLst/>
                <a:gdLst/>
                <a:ahLst/>
                <a:cxnLst/>
                <a:rect l="l" t="t" r="r" b="b"/>
                <a:pathLst>
                  <a:path w="2105608" h="2623980">
                    <a:moveTo>
                      <a:pt x="771329" y="484"/>
                    </a:moveTo>
                    <a:cubicBezTo>
                      <a:pt x="1311632" y="17202"/>
                      <a:pt x="1782142" y="374099"/>
                      <a:pt x="1943875" y="889899"/>
                    </a:cubicBezTo>
                    <a:cubicBezTo>
                      <a:pt x="2105608" y="1405699"/>
                      <a:pt x="1923117" y="1967350"/>
                      <a:pt x="1489092" y="2289576"/>
                    </a:cubicBezTo>
                    <a:cubicBezTo>
                      <a:pt x="1055068" y="2611803"/>
                      <a:pt x="464639" y="2623980"/>
                      <a:pt x="17698" y="2319923"/>
                    </a:cubicBezTo>
                    <a:cubicBezTo>
                      <a:pt x="6375" y="2312295"/>
                      <a:pt x="0" y="2299191"/>
                      <a:pt x="987" y="2285574"/>
                    </a:cubicBezTo>
                    <a:cubicBezTo>
                      <a:pt x="1973" y="2271957"/>
                      <a:pt x="10169" y="2259909"/>
                      <a:pt x="22473" y="2253991"/>
                    </a:cubicBezTo>
                    <a:cubicBezTo>
                      <a:pt x="34776" y="2248073"/>
                      <a:pt x="49305" y="2249191"/>
                      <a:pt x="60559" y="2256920"/>
                    </a:cubicBezTo>
                    <a:cubicBezTo>
                      <a:pt x="480684" y="2542734"/>
                      <a:pt x="1035687" y="2531287"/>
                      <a:pt x="1443670" y="2228394"/>
                    </a:cubicBezTo>
                    <a:cubicBezTo>
                      <a:pt x="1851653" y="1925501"/>
                      <a:pt x="2023195" y="1397550"/>
                      <a:pt x="1871166" y="912698"/>
                    </a:cubicBezTo>
                    <a:cubicBezTo>
                      <a:pt x="1719136" y="427846"/>
                      <a:pt x="1276858" y="92362"/>
                      <a:pt x="768973" y="76647"/>
                    </a:cubicBezTo>
                    <a:cubicBezTo>
                      <a:pt x="755325" y="76286"/>
                      <a:pt x="742914" y="68650"/>
                      <a:pt x="736438" y="56631"/>
                    </a:cubicBezTo>
                    <a:cubicBezTo>
                      <a:pt x="729963" y="44611"/>
                      <a:pt x="730414" y="30046"/>
                      <a:pt x="737620" y="18450"/>
                    </a:cubicBezTo>
                    <a:cubicBezTo>
                      <a:pt x="744826" y="6854"/>
                      <a:pt x="757685" y="0"/>
                      <a:pt x="771329" y="484"/>
                    </a:cubicBez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9" name="Group 9"/>
          <p:cNvGrpSpPr/>
          <p:nvPr/>
        </p:nvGrpSpPr>
        <p:grpSpPr>
          <a:xfrm rot="-5400000">
            <a:off x="7955099" y="4397282"/>
            <a:ext cx="2377801" cy="2377801"/>
            <a:chOff x="0" y="0"/>
            <a:chExt cx="3170402" cy="3170402"/>
          </a:xfrm>
        </p:grpSpPr>
        <p:grpSp>
          <p:nvGrpSpPr>
            <p:cNvPr id="10" name="Group 10"/>
            <p:cNvGrpSpPr>
              <a:grpSpLocks noChangeAspect="1"/>
            </p:cNvGrpSpPr>
            <p:nvPr/>
          </p:nvGrpSpPr>
          <p:grpSpPr>
            <a:xfrm>
              <a:off x="0" y="0"/>
              <a:ext cx="3170402" cy="3170402"/>
              <a:chOff x="0" y="0"/>
              <a:chExt cx="2540000" cy="2540000"/>
            </a:xfrm>
          </p:grpSpPr>
          <p:sp>
            <p:nvSpPr>
              <p:cNvPr id="11" name="Freeform 11"/>
              <p:cNvSpPr/>
              <p:nvPr/>
            </p:nvSpPr>
            <p:spPr>
              <a:xfrm>
                <a:off x="-62725" y="-2035"/>
                <a:ext cx="2665449" cy="2544070"/>
              </a:xfrm>
              <a:custGeom>
                <a:avLst/>
                <a:gdLst/>
                <a:ahLst/>
                <a:cxnLst/>
                <a:rect l="l" t="t" r="r" b="b"/>
                <a:pathLst>
                  <a:path w="2665449" h="2544070">
                    <a:moveTo>
                      <a:pt x="1332725" y="2035"/>
                    </a:moveTo>
                    <a:cubicBezTo>
                      <a:pt x="1787805" y="0"/>
                      <a:pt x="2209190" y="241614"/>
                      <a:pt x="2437320" y="635390"/>
                    </a:cubicBezTo>
                    <a:cubicBezTo>
                      <a:pt x="2665450" y="1029165"/>
                      <a:pt x="2665450" y="1514905"/>
                      <a:pt x="2437320" y="1908680"/>
                    </a:cubicBezTo>
                    <a:cubicBezTo>
                      <a:pt x="2209190" y="2302456"/>
                      <a:pt x="1787805" y="2544070"/>
                      <a:pt x="1332725" y="2542035"/>
                    </a:cubicBezTo>
                    <a:cubicBezTo>
                      <a:pt x="877645" y="2544070"/>
                      <a:pt x="456260" y="2302456"/>
                      <a:pt x="228130" y="1908680"/>
                    </a:cubicBezTo>
                    <a:cubicBezTo>
                      <a:pt x="0" y="1514905"/>
                      <a:pt x="0" y="1029165"/>
                      <a:pt x="228130" y="635390"/>
                    </a:cubicBezTo>
                    <a:cubicBezTo>
                      <a:pt x="456260" y="241614"/>
                      <a:pt x="877645" y="0"/>
                      <a:pt x="1332725" y="2035"/>
                    </a:cubicBezTo>
                    <a:lnTo>
                      <a:pt x="1332725" y="78235"/>
                    </a:lnTo>
                    <a:cubicBezTo>
                      <a:pt x="904949" y="76322"/>
                      <a:pt x="508848" y="303440"/>
                      <a:pt x="294406" y="673588"/>
                    </a:cubicBezTo>
                    <a:cubicBezTo>
                      <a:pt x="79964" y="1043737"/>
                      <a:pt x="79964" y="1500333"/>
                      <a:pt x="294406" y="1870481"/>
                    </a:cubicBezTo>
                    <a:cubicBezTo>
                      <a:pt x="508848" y="2240630"/>
                      <a:pt x="904949" y="2467748"/>
                      <a:pt x="1332725" y="2465835"/>
                    </a:cubicBezTo>
                    <a:cubicBezTo>
                      <a:pt x="1760500" y="2467748"/>
                      <a:pt x="2156602" y="2240630"/>
                      <a:pt x="2371044" y="1870481"/>
                    </a:cubicBezTo>
                    <a:cubicBezTo>
                      <a:pt x="2585486" y="1500333"/>
                      <a:pt x="2585486" y="1043737"/>
                      <a:pt x="2371044" y="673588"/>
                    </a:cubicBezTo>
                    <a:cubicBezTo>
                      <a:pt x="2156602" y="303440"/>
                      <a:pt x="1760500" y="76322"/>
                      <a:pt x="1332725" y="78235"/>
                    </a:cubicBezTo>
                    <a:close/>
                  </a:path>
                </a:pathLst>
              </a:custGeom>
              <a:solidFill>
                <a:srgbClr val="13261D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Freeform 12"/>
              <p:cNvSpPr/>
              <p:nvPr/>
            </p:nvSpPr>
            <p:spPr>
              <a:xfrm>
                <a:off x="-101137" y="124"/>
                <a:ext cx="2744683" cy="2621066"/>
              </a:xfrm>
              <a:custGeom>
                <a:avLst/>
                <a:gdLst/>
                <a:ahLst/>
                <a:cxnLst/>
                <a:rect l="l" t="t" r="r" b="b"/>
                <a:pathLst>
                  <a:path w="2744683" h="2621066">
                    <a:moveTo>
                      <a:pt x="1410415" y="484"/>
                    </a:moveTo>
                    <a:cubicBezTo>
                      <a:pt x="1953123" y="17276"/>
                      <a:pt x="2425124" y="377225"/>
                      <a:pt x="2584904" y="896152"/>
                    </a:cubicBezTo>
                    <a:cubicBezTo>
                      <a:pt x="2744684" y="1415078"/>
                      <a:pt x="2556894" y="1978179"/>
                      <a:pt x="2117624" y="2297328"/>
                    </a:cubicBezTo>
                    <a:cubicBezTo>
                      <a:pt x="1678354" y="2616476"/>
                      <a:pt x="1084783" y="2621066"/>
                      <a:pt x="640629" y="2308750"/>
                    </a:cubicBezTo>
                    <a:cubicBezTo>
                      <a:pt x="196476" y="1996433"/>
                      <a:pt x="0" y="1436303"/>
                      <a:pt x="151735" y="914968"/>
                    </a:cubicBezTo>
                    <a:cubicBezTo>
                      <a:pt x="155492" y="901843"/>
                      <a:pt x="165984" y="891730"/>
                      <a:pt x="179240" y="888460"/>
                    </a:cubicBezTo>
                    <a:cubicBezTo>
                      <a:pt x="192495" y="885190"/>
                      <a:pt x="206486" y="889263"/>
                      <a:pt x="215916" y="899135"/>
                    </a:cubicBezTo>
                    <a:cubicBezTo>
                      <a:pt x="225346" y="909008"/>
                      <a:pt x="228773" y="923171"/>
                      <a:pt x="224899" y="936263"/>
                    </a:cubicBezTo>
                    <a:cubicBezTo>
                      <a:pt x="82268" y="1426318"/>
                      <a:pt x="266956" y="1952840"/>
                      <a:pt x="684460" y="2246417"/>
                    </a:cubicBezTo>
                    <a:cubicBezTo>
                      <a:pt x="1101964" y="2539995"/>
                      <a:pt x="1659921" y="2535680"/>
                      <a:pt x="2072835" y="2235680"/>
                    </a:cubicBezTo>
                    <a:cubicBezTo>
                      <a:pt x="2485749" y="1935681"/>
                      <a:pt x="2662271" y="1406366"/>
                      <a:pt x="2512078" y="918575"/>
                    </a:cubicBezTo>
                    <a:cubicBezTo>
                      <a:pt x="2361885" y="430784"/>
                      <a:pt x="1918204" y="92432"/>
                      <a:pt x="1408059" y="76647"/>
                    </a:cubicBezTo>
                    <a:cubicBezTo>
                      <a:pt x="1394411" y="76286"/>
                      <a:pt x="1382000" y="68650"/>
                      <a:pt x="1375524" y="56631"/>
                    </a:cubicBezTo>
                    <a:cubicBezTo>
                      <a:pt x="1369049" y="44611"/>
                      <a:pt x="1369500" y="30046"/>
                      <a:pt x="1376706" y="18450"/>
                    </a:cubicBezTo>
                    <a:cubicBezTo>
                      <a:pt x="1383912" y="6854"/>
                      <a:pt x="1396771" y="0"/>
                      <a:pt x="1410415" y="484"/>
                    </a:cubicBez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3" name="Freeform 13"/>
          <p:cNvSpPr/>
          <p:nvPr/>
        </p:nvSpPr>
        <p:spPr>
          <a:xfrm>
            <a:off x="14661778" y="3821020"/>
            <a:ext cx="2963208" cy="5926415"/>
          </a:xfrm>
          <a:custGeom>
            <a:avLst/>
            <a:gdLst/>
            <a:ahLst/>
            <a:cxnLst/>
            <a:rect l="l" t="t" r="r" b="b"/>
            <a:pathLst>
              <a:path w="2963208" h="5926415">
                <a:moveTo>
                  <a:pt x="0" y="0"/>
                </a:moveTo>
                <a:lnTo>
                  <a:pt x="2963208" y="0"/>
                </a:lnTo>
                <a:lnTo>
                  <a:pt x="2963208" y="5926415"/>
                </a:lnTo>
                <a:lnTo>
                  <a:pt x="0" y="5926415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14" name="Group 14"/>
          <p:cNvGrpSpPr/>
          <p:nvPr/>
        </p:nvGrpSpPr>
        <p:grpSpPr>
          <a:xfrm rot="-5400000">
            <a:off x="12716717" y="4397282"/>
            <a:ext cx="2377801" cy="2377801"/>
            <a:chOff x="0" y="0"/>
            <a:chExt cx="3170402" cy="3170402"/>
          </a:xfrm>
        </p:grpSpPr>
        <p:grpSp>
          <p:nvGrpSpPr>
            <p:cNvPr id="15" name="Group 15"/>
            <p:cNvGrpSpPr>
              <a:grpSpLocks noChangeAspect="1"/>
            </p:cNvGrpSpPr>
            <p:nvPr/>
          </p:nvGrpSpPr>
          <p:grpSpPr>
            <a:xfrm>
              <a:off x="0" y="0"/>
              <a:ext cx="3170402" cy="3170402"/>
              <a:chOff x="0" y="0"/>
              <a:chExt cx="2540000" cy="2540000"/>
            </a:xfrm>
          </p:grpSpPr>
          <p:sp>
            <p:nvSpPr>
              <p:cNvPr id="16" name="Freeform 16"/>
              <p:cNvSpPr/>
              <p:nvPr/>
            </p:nvSpPr>
            <p:spPr>
              <a:xfrm>
                <a:off x="-62725" y="-2035"/>
                <a:ext cx="2665449" cy="2544070"/>
              </a:xfrm>
              <a:custGeom>
                <a:avLst/>
                <a:gdLst/>
                <a:ahLst/>
                <a:cxnLst/>
                <a:rect l="l" t="t" r="r" b="b"/>
                <a:pathLst>
                  <a:path w="2665449" h="2544070">
                    <a:moveTo>
                      <a:pt x="1332725" y="2035"/>
                    </a:moveTo>
                    <a:cubicBezTo>
                      <a:pt x="1787805" y="0"/>
                      <a:pt x="2209190" y="241614"/>
                      <a:pt x="2437320" y="635390"/>
                    </a:cubicBezTo>
                    <a:cubicBezTo>
                      <a:pt x="2665450" y="1029165"/>
                      <a:pt x="2665450" y="1514905"/>
                      <a:pt x="2437320" y="1908680"/>
                    </a:cubicBezTo>
                    <a:cubicBezTo>
                      <a:pt x="2209190" y="2302456"/>
                      <a:pt x="1787805" y="2544070"/>
                      <a:pt x="1332725" y="2542035"/>
                    </a:cubicBezTo>
                    <a:cubicBezTo>
                      <a:pt x="877645" y="2544070"/>
                      <a:pt x="456260" y="2302456"/>
                      <a:pt x="228130" y="1908680"/>
                    </a:cubicBezTo>
                    <a:cubicBezTo>
                      <a:pt x="0" y="1514905"/>
                      <a:pt x="0" y="1029165"/>
                      <a:pt x="228130" y="635390"/>
                    </a:cubicBezTo>
                    <a:cubicBezTo>
                      <a:pt x="456260" y="241614"/>
                      <a:pt x="877645" y="0"/>
                      <a:pt x="1332725" y="2035"/>
                    </a:cubicBezTo>
                    <a:lnTo>
                      <a:pt x="1332725" y="78235"/>
                    </a:lnTo>
                    <a:cubicBezTo>
                      <a:pt x="904949" y="76322"/>
                      <a:pt x="508848" y="303440"/>
                      <a:pt x="294406" y="673588"/>
                    </a:cubicBezTo>
                    <a:cubicBezTo>
                      <a:pt x="79964" y="1043737"/>
                      <a:pt x="79964" y="1500333"/>
                      <a:pt x="294406" y="1870481"/>
                    </a:cubicBezTo>
                    <a:cubicBezTo>
                      <a:pt x="508848" y="2240630"/>
                      <a:pt x="904949" y="2467748"/>
                      <a:pt x="1332725" y="2465835"/>
                    </a:cubicBezTo>
                    <a:cubicBezTo>
                      <a:pt x="1760500" y="2467748"/>
                      <a:pt x="2156602" y="2240630"/>
                      <a:pt x="2371044" y="1870481"/>
                    </a:cubicBezTo>
                    <a:cubicBezTo>
                      <a:pt x="2585486" y="1500333"/>
                      <a:pt x="2585486" y="1043737"/>
                      <a:pt x="2371044" y="673588"/>
                    </a:cubicBezTo>
                    <a:cubicBezTo>
                      <a:pt x="2156602" y="303440"/>
                      <a:pt x="1760500" y="76322"/>
                      <a:pt x="1332725" y="78235"/>
                    </a:cubicBezTo>
                    <a:close/>
                  </a:path>
                </a:pathLst>
              </a:custGeom>
              <a:solidFill>
                <a:srgbClr val="13261D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Freeform 17"/>
              <p:cNvSpPr/>
              <p:nvPr/>
            </p:nvSpPr>
            <p:spPr>
              <a:xfrm>
                <a:off x="1267912" y="124"/>
                <a:ext cx="1344074" cy="2001926"/>
              </a:xfrm>
              <a:custGeom>
                <a:avLst/>
                <a:gdLst/>
                <a:ahLst/>
                <a:cxnLst/>
                <a:rect l="l" t="t" r="r" b="b"/>
                <a:pathLst>
                  <a:path w="1344074" h="2001926">
                    <a:moveTo>
                      <a:pt x="41366" y="484"/>
                    </a:moveTo>
                    <a:cubicBezTo>
                      <a:pt x="504608" y="14817"/>
                      <a:pt x="923258" y="280359"/>
                      <a:pt x="1133666" y="693308"/>
                    </a:cubicBezTo>
                    <a:cubicBezTo>
                      <a:pt x="1344074" y="1106257"/>
                      <a:pt x="1312826" y="1601034"/>
                      <a:pt x="1052135" y="1984229"/>
                    </a:cubicBezTo>
                    <a:cubicBezTo>
                      <a:pt x="1044507" y="1995552"/>
                      <a:pt x="1031403" y="2001927"/>
                      <a:pt x="1017786" y="2000940"/>
                    </a:cubicBezTo>
                    <a:cubicBezTo>
                      <a:pt x="1004169" y="1999954"/>
                      <a:pt x="992121" y="1991758"/>
                      <a:pt x="986203" y="1979454"/>
                    </a:cubicBezTo>
                    <a:cubicBezTo>
                      <a:pt x="980285" y="1967151"/>
                      <a:pt x="981403" y="1952622"/>
                      <a:pt x="989132" y="1941368"/>
                    </a:cubicBezTo>
                    <a:cubicBezTo>
                      <a:pt x="1234181" y="1581164"/>
                      <a:pt x="1263555" y="1116074"/>
                      <a:pt x="1065772" y="727902"/>
                    </a:cubicBezTo>
                    <a:cubicBezTo>
                      <a:pt x="867988" y="339730"/>
                      <a:pt x="474457" y="90121"/>
                      <a:pt x="39010" y="76647"/>
                    </a:cubicBezTo>
                    <a:cubicBezTo>
                      <a:pt x="25362" y="76286"/>
                      <a:pt x="12951" y="68650"/>
                      <a:pt x="6475" y="56631"/>
                    </a:cubicBezTo>
                    <a:cubicBezTo>
                      <a:pt x="0" y="44611"/>
                      <a:pt x="451" y="30046"/>
                      <a:pt x="7657" y="18450"/>
                    </a:cubicBezTo>
                    <a:cubicBezTo>
                      <a:pt x="14863" y="6854"/>
                      <a:pt x="27722" y="0"/>
                      <a:pt x="41366" y="484"/>
                    </a:cubicBez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8" name="Freeform 18"/>
          <p:cNvSpPr/>
          <p:nvPr/>
        </p:nvSpPr>
        <p:spPr>
          <a:xfrm flipH="1">
            <a:off x="825315" y="6375152"/>
            <a:ext cx="3763135" cy="3312605"/>
          </a:xfrm>
          <a:custGeom>
            <a:avLst/>
            <a:gdLst/>
            <a:ahLst/>
            <a:cxnLst/>
            <a:rect l="l" t="t" r="r" b="b"/>
            <a:pathLst>
              <a:path w="3763135" h="3312605">
                <a:moveTo>
                  <a:pt x="3763135" y="0"/>
                </a:moveTo>
                <a:lnTo>
                  <a:pt x="0" y="0"/>
                </a:lnTo>
                <a:lnTo>
                  <a:pt x="0" y="3312605"/>
                </a:lnTo>
                <a:lnTo>
                  <a:pt x="3763135" y="3312605"/>
                </a:lnTo>
                <a:lnTo>
                  <a:pt x="3763135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b="-127200"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9" name="TextBox 19"/>
          <p:cNvSpPr txBox="1"/>
          <p:nvPr/>
        </p:nvSpPr>
        <p:spPr>
          <a:xfrm>
            <a:off x="3213999" y="1132522"/>
            <a:ext cx="11860003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پیشرفت پروژه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0" name="TextBox 20"/>
          <p:cNvSpPr txBox="1"/>
          <p:nvPr/>
        </p:nvSpPr>
        <p:spPr>
          <a:xfrm>
            <a:off x="2935041" y="5243283"/>
            <a:ext cx="2735319" cy="7239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5550"/>
              </a:lnSpc>
              <a:spcBef>
                <a:spcPct val="0"/>
              </a:spcBef>
            </a:pPr>
            <a:r>
              <a:rPr lang="en-US" sz="5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60%</a:t>
            </a:r>
          </a:p>
        </p:txBody>
      </p:sp>
      <p:sp>
        <p:nvSpPr>
          <p:cNvPr id="21" name="TextBox 21"/>
          <p:cNvSpPr txBox="1"/>
          <p:nvPr/>
        </p:nvSpPr>
        <p:spPr>
          <a:xfrm>
            <a:off x="7776341" y="5243283"/>
            <a:ext cx="2735319" cy="7239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5550"/>
              </a:lnSpc>
              <a:spcBef>
                <a:spcPct val="0"/>
              </a:spcBef>
            </a:pPr>
            <a:r>
              <a:rPr lang="en-US" sz="5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80%</a:t>
            </a:r>
          </a:p>
        </p:txBody>
      </p:sp>
      <p:sp>
        <p:nvSpPr>
          <p:cNvPr id="22" name="TextBox 22"/>
          <p:cNvSpPr txBox="1"/>
          <p:nvPr/>
        </p:nvSpPr>
        <p:spPr>
          <a:xfrm>
            <a:off x="12618717" y="5243283"/>
            <a:ext cx="2735319" cy="7239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5550"/>
              </a:lnSpc>
              <a:spcBef>
                <a:spcPct val="0"/>
              </a:spcBef>
            </a:pPr>
            <a:r>
              <a:rPr lang="en-US" sz="5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35%</a:t>
            </a:r>
          </a:p>
        </p:txBody>
      </p:sp>
      <p:sp>
        <p:nvSpPr>
          <p:cNvPr id="23" name="TextBox 23"/>
          <p:cNvSpPr txBox="1"/>
          <p:nvPr/>
        </p:nvSpPr>
        <p:spPr>
          <a:xfrm>
            <a:off x="2620238" y="7145480"/>
            <a:ext cx="3364925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7461538" y="7145480"/>
            <a:ext cx="3364925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5" name="TextBox 25"/>
          <p:cNvSpPr txBox="1"/>
          <p:nvPr/>
        </p:nvSpPr>
        <p:spPr>
          <a:xfrm>
            <a:off x="12303914" y="7145480"/>
            <a:ext cx="3364925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6" name="TextBox 26"/>
          <p:cNvSpPr txBox="1"/>
          <p:nvPr/>
        </p:nvSpPr>
        <p:spPr>
          <a:xfrm>
            <a:off x="2699343" y="3654332"/>
            <a:ext cx="320671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u="none" strike="noStrike" spc="132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پروژه 1</a:t>
            </a:r>
            <a:endParaRPr lang="en-US" sz="2200" u="none" strike="noStrike" spc="132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7" name="TextBox 27"/>
          <p:cNvSpPr txBox="1"/>
          <p:nvPr/>
        </p:nvSpPr>
        <p:spPr>
          <a:xfrm>
            <a:off x="7540642" y="3654332"/>
            <a:ext cx="320671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u="none" strike="noStrike" spc="132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پروژه 2</a:t>
            </a:r>
            <a:endParaRPr lang="en-US" sz="2200" u="none" strike="noStrike" spc="132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8" name="TextBox 28"/>
          <p:cNvSpPr txBox="1"/>
          <p:nvPr/>
        </p:nvSpPr>
        <p:spPr>
          <a:xfrm>
            <a:off x="12383019" y="3654332"/>
            <a:ext cx="320671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u="none" strike="noStrike" spc="132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پروژه 3</a:t>
            </a:r>
            <a:endParaRPr lang="en-US" sz="2200" u="none" strike="noStrike" spc="132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-346023" y="4660372"/>
            <a:ext cx="18980046" cy="966257"/>
          </a:xfrm>
          <a:custGeom>
            <a:avLst/>
            <a:gdLst/>
            <a:ahLst/>
            <a:cxnLst/>
            <a:rect l="l" t="t" r="r" b="b"/>
            <a:pathLst>
              <a:path w="18980046" h="966257">
                <a:moveTo>
                  <a:pt x="0" y="0"/>
                </a:moveTo>
                <a:lnTo>
                  <a:pt x="18980046" y="0"/>
                </a:lnTo>
                <a:lnTo>
                  <a:pt x="18980046" y="966256"/>
                </a:lnTo>
                <a:lnTo>
                  <a:pt x="0" y="966256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-760176" y="6059401"/>
            <a:ext cx="3400787" cy="5421544"/>
          </a:xfrm>
          <a:custGeom>
            <a:avLst/>
            <a:gdLst/>
            <a:ahLst/>
            <a:cxnLst/>
            <a:rect l="l" t="t" r="r" b="b"/>
            <a:pathLst>
              <a:path w="3400787" h="5421544">
                <a:moveTo>
                  <a:pt x="0" y="0"/>
                </a:moveTo>
                <a:lnTo>
                  <a:pt x="3400786" y="0"/>
                </a:lnTo>
                <a:lnTo>
                  <a:pt x="3400786" y="5421544"/>
                </a:lnTo>
                <a:lnTo>
                  <a:pt x="0" y="5421544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Freeform 4"/>
          <p:cNvSpPr/>
          <p:nvPr/>
        </p:nvSpPr>
        <p:spPr>
          <a:xfrm flipH="1">
            <a:off x="15647390" y="6059401"/>
            <a:ext cx="3400787" cy="5421544"/>
          </a:xfrm>
          <a:custGeom>
            <a:avLst/>
            <a:gdLst/>
            <a:ahLst/>
            <a:cxnLst/>
            <a:rect l="l" t="t" r="r" b="b"/>
            <a:pathLst>
              <a:path w="3400787" h="5421544">
                <a:moveTo>
                  <a:pt x="3400786" y="0"/>
                </a:moveTo>
                <a:lnTo>
                  <a:pt x="0" y="0"/>
                </a:lnTo>
                <a:lnTo>
                  <a:pt x="0" y="5421544"/>
                </a:lnTo>
                <a:lnTo>
                  <a:pt x="3400786" y="5421544"/>
                </a:lnTo>
                <a:lnTo>
                  <a:pt x="3400786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5" name="Group 5"/>
          <p:cNvGrpSpPr/>
          <p:nvPr/>
        </p:nvGrpSpPr>
        <p:grpSpPr>
          <a:xfrm>
            <a:off x="0" y="0"/>
            <a:ext cx="18288000" cy="4660372"/>
            <a:chOff x="0" y="0"/>
            <a:chExt cx="24384000" cy="6213829"/>
          </a:xfrm>
        </p:grpSpPr>
        <p:pic>
          <p:nvPicPr>
            <p:cNvPr id="6" name="Picture 6"/>
            <p:cNvPicPr>
              <a:picLocks noChangeAspect="1"/>
            </p:cNvPicPr>
            <p:nvPr/>
          </p:nvPicPr>
          <p:blipFill>
            <a:blip r:embed="rId6">
              <a:alphaModFix amt="30000"/>
            </a:blip>
            <a:srcRect t="30767" b="30767"/>
            <a:stretch>
              <a:fillRect/>
            </a:stretch>
          </p:blipFill>
          <p:spPr>
            <a:xfrm>
              <a:off x="0" y="0"/>
              <a:ext cx="24384000" cy="6213829"/>
            </a:xfrm>
            <a:prstGeom prst="rect">
              <a:avLst/>
            </a:prstGeom>
          </p:spPr>
        </p:pic>
      </p:grpSp>
      <p:sp>
        <p:nvSpPr>
          <p:cNvPr id="7" name="Freeform 7"/>
          <p:cNvSpPr/>
          <p:nvPr/>
        </p:nvSpPr>
        <p:spPr>
          <a:xfrm>
            <a:off x="16040862" y="507229"/>
            <a:ext cx="3926725" cy="4810020"/>
          </a:xfrm>
          <a:custGeom>
            <a:avLst/>
            <a:gdLst/>
            <a:ahLst/>
            <a:cxnLst/>
            <a:rect l="l" t="t" r="r" b="b"/>
            <a:pathLst>
              <a:path w="3926725" h="4810020">
                <a:moveTo>
                  <a:pt x="0" y="0"/>
                </a:moveTo>
                <a:lnTo>
                  <a:pt x="3926725" y="0"/>
                </a:lnTo>
                <a:lnTo>
                  <a:pt x="3926725" y="4810019"/>
                </a:lnTo>
                <a:lnTo>
                  <a:pt x="0" y="4810019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2847353" y="6636553"/>
            <a:ext cx="12593295" cy="145225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11099"/>
              </a:lnSpc>
              <a:spcBef>
                <a:spcPct val="0"/>
              </a:spcBef>
            </a:pPr>
            <a:r>
              <a:rPr lang="fa-IR" sz="9999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گزارش آتی</a:t>
            </a:r>
            <a:endParaRPr lang="en-US" sz="9999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4466974" y="8342546"/>
            <a:ext cx="10036011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0" name="TextBox 10"/>
          <p:cNvSpPr txBox="1"/>
          <p:nvPr/>
        </p:nvSpPr>
        <p:spPr>
          <a:xfrm>
            <a:off x="6716882" y="1209675"/>
            <a:ext cx="4854237" cy="2630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0394"/>
              </a:lnSpc>
              <a:spcBef>
                <a:spcPct val="0"/>
              </a:spcBef>
            </a:pPr>
            <a:r>
              <a:rPr lang="en-US" sz="18373" u="none" strike="noStrike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04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5" name="Freeform 5"/>
          <p:cNvSpPr/>
          <p:nvPr/>
        </p:nvSpPr>
        <p:spPr>
          <a:xfrm rot="1508909">
            <a:off x="931740" y="1050839"/>
            <a:ext cx="3097816" cy="4227789"/>
          </a:xfrm>
          <a:custGeom>
            <a:avLst/>
            <a:gdLst/>
            <a:ahLst/>
            <a:cxnLst/>
            <a:rect l="l" t="t" r="r" b="b"/>
            <a:pathLst>
              <a:path w="3097816" h="4227789">
                <a:moveTo>
                  <a:pt x="0" y="0"/>
                </a:moveTo>
                <a:lnTo>
                  <a:pt x="3097816" y="0"/>
                </a:lnTo>
                <a:lnTo>
                  <a:pt x="3097816" y="4227789"/>
                </a:lnTo>
                <a:lnTo>
                  <a:pt x="0" y="4227789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6" name="Group 6"/>
          <p:cNvGrpSpPr/>
          <p:nvPr/>
        </p:nvGrpSpPr>
        <p:grpSpPr>
          <a:xfrm>
            <a:off x="7020008" y="3076082"/>
            <a:ext cx="4247984" cy="4246933"/>
            <a:chOff x="0" y="0"/>
            <a:chExt cx="901112" cy="900889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" name="TextBox 8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9"/>
          <p:cNvGrpSpPr/>
          <p:nvPr/>
        </p:nvGrpSpPr>
        <p:grpSpPr>
          <a:xfrm>
            <a:off x="12843246" y="3076082"/>
            <a:ext cx="4247984" cy="4246933"/>
            <a:chOff x="0" y="0"/>
            <a:chExt cx="901112" cy="900889"/>
          </a:xfrm>
        </p:grpSpPr>
        <p:sp>
          <p:nvSpPr>
            <p:cNvPr id="10" name="Freeform 10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TextBox 11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2"/>
          <p:cNvGrpSpPr>
            <a:grpSpLocks noChangeAspect="1"/>
          </p:cNvGrpSpPr>
          <p:nvPr/>
        </p:nvGrpSpPr>
        <p:grpSpPr>
          <a:xfrm>
            <a:off x="7109177" y="3164734"/>
            <a:ext cx="4069647" cy="4069630"/>
            <a:chOff x="0" y="0"/>
            <a:chExt cx="6350000" cy="6349975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4"/>
              <a:stretch>
                <a:fillRect l="-19444" r="-19444"/>
              </a:stretch>
            </a:blip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4"/>
          <p:cNvGrpSpPr/>
          <p:nvPr/>
        </p:nvGrpSpPr>
        <p:grpSpPr>
          <a:xfrm>
            <a:off x="1197266" y="3076082"/>
            <a:ext cx="4247984" cy="4246933"/>
            <a:chOff x="0" y="0"/>
            <a:chExt cx="901112" cy="900889"/>
          </a:xfrm>
        </p:grpSpPr>
        <p:sp>
          <p:nvSpPr>
            <p:cNvPr id="15" name="Freeform 15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6" name="TextBox 16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17"/>
          <p:cNvGrpSpPr>
            <a:grpSpLocks noChangeAspect="1"/>
          </p:cNvGrpSpPr>
          <p:nvPr/>
        </p:nvGrpSpPr>
        <p:grpSpPr>
          <a:xfrm>
            <a:off x="1285939" y="3164734"/>
            <a:ext cx="4069647" cy="4069630"/>
            <a:chOff x="0" y="0"/>
            <a:chExt cx="6350000" cy="6349975"/>
          </a:xfrm>
        </p:grpSpPr>
        <p:sp>
          <p:nvSpPr>
            <p:cNvPr id="18" name="Freeform 18"/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5"/>
              <a:stretch>
                <a:fillRect l="-24976" r="-24976"/>
              </a:stretch>
            </a:blip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9"/>
          <p:cNvGrpSpPr>
            <a:grpSpLocks noChangeAspect="1"/>
          </p:cNvGrpSpPr>
          <p:nvPr/>
        </p:nvGrpSpPr>
        <p:grpSpPr>
          <a:xfrm>
            <a:off x="12932414" y="3164734"/>
            <a:ext cx="4069647" cy="4069630"/>
            <a:chOff x="0" y="0"/>
            <a:chExt cx="6350000" cy="6349975"/>
          </a:xfrm>
        </p:grpSpPr>
        <p:sp>
          <p:nvSpPr>
            <p:cNvPr id="20" name="Freeform 20"/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6"/>
              <a:stretch>
                <a:fillRect l="-24999" r="-24999"/>
              </a:stretch>
            </a:blip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1" name="TextBox 21"/>
          <p:cNvSpPr txBox="1"/>
          <p:nvPr/>
        </p:nvSpPr>
        <p:spPr>
          <a:xfrm>
            <a:off x="1028700" y="7667327"/>
            <a:ext cx="4584125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639"/>
              </a:lnSpc>
              <a:spcBef>
                <a:spcPct val="0"/>
              </a:spcBef>
            </a:pPr>
            <a:r>
              <a:rPr lang="fa-IR" sz="2599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یک نکته اصلی را اضافه کنید</a:t>
            </a:r>
            <a:endParaRPr lang="en-US" sz="2599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2" name="TextBox 22"/>
          <p:cNvSpPr txBox="1"/>
          <p:nvPr/>
        </p:nvSpPr>
        <p:spPr>
          <a:xfrm>
            <a:off x="6851938" y="7667327"/>
            <a:ext cx="4584125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639"/>
              </a:lnSpc>
              <a:spcBef>
                <a:spcPct val="0"/>
              </a:spcBef>
            </a:pPr>
            <a:r>
              <a:rPr lang="fa-IR" sz="2599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یک نکته اصلی را اضافه کنید</a:t>
            </a:r>
            <a:endParaRPr lang="en-US" sz="2599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3" name="TextBox 23"/>
          <p:cNvSpPr txBox="1"/>
          <p:nvPr/>
        </p:nvSpPr>
        <p:spPr>
          <a:xfrm>
            <a:off x="12675175" y="7667327"/>
            <a:ext cx="4584125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639"/>
              </a:lnSpc>
              <a:spcBef>
                <a:spcPct val="0"/>
              </a:spcBef>
            </a:pPr>
            <a:r>
              <a:rPr lang="fa-IR" sz="2599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یک نکته اصلی را اضافه کنید</a:t>
            </a:r>
            <a:endParaRPr lang="en-US" sz="2599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1452886" y="8258914"/>
            <a:ext cx="3735754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به طور خلاصه توضیح دهید</a:t>
            </a:r>
          </a:p>
          <a:p>
            <a:pPr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آنچه می خواهید در مورد آن بحث کنید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5" name="TextBox 25"/>
          <p:cNvSpPr txBox="1"/>
          <p:nvPr/>
        </p:nvSpPr>
        <p:spPr>
          <a:xfrm>
            <a:off x="7276123" y="8258914"/>
            <a:ext cx="3735754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به طور خلاصه توضیح دهید</a:t>
            </a:r>
          </a:p>
          <a:p>
            <a:pPr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آنچه می خواهید در مورد آن بحث کنید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6" name="TextBox 26"/>
          <p:cNvSpPr txBox="1"/>
          <p:nvPr/>
        </p:nvSpPr>
        <p:spPr>
          <a:xfrm>
            <a:off x="13099361" y="8258914"/>
            <a:ext cx="3735754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به طور خلاصه توضیح دهید</a:t>
            </a:r>
          </a:p>
          <a:p>
            <a:pPr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آنچه می خواهید در مورد آن بحث کنید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7" name="TextBox 27"/>
          <p:cNvSpPr txBox="1"/>
          <p:nvPr/>
        </p:nvSpPr>
        <p:spPr>
          <a:xfrm>
            <a:off x="1452886" y="1114425"/>
            <a:ext cx="15382229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گزارش آتی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8" name="Freeform 28"/>
          <p:cNvSpPr/>
          <p:nvPr/>
        </p:nvSpPr>
        <p:spPr>
          <a:xfrm rot="-5400000">
            <a:off x="14475579" y="824079"/>
            <a:ext cx="3102293" cy="3315130"/>
          </a:xfrm>
          <a:custGeom>
            <a:avLst/>
            <a:gdLst/>
            <a:ahLst/>
            <a:cxnLst/>
            <a:rect l="l" t="t" r="r" b="b"/>
            <a:pathLst>
              <a:path w="3102293" h="3315130">
                <a:moveTo>
                  <a:pt x="0" y="0"/>
                </a:moveTo>
                <a:lnTo>
                  <a:pt x="3102292" y="0"/>
                </a:lnTo>
                <a:lnTo>
                  <a:pt x="3102292" y="3315129"/>
                </a:lnTo>
                <a:lnTo>
                  <a:pt x="0" y="3315129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 b="-51379"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4633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5" name="AutoShape 5"/>
          <p:cNvSpPr/>
          <p:nvPr/>
        </p:nvSpPr>
        <p:spPr>
          <a:xfrm>
            <a:off x="2712197" y="5943946"/>
            <a:ext cx="12863605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AutoShape 6"/>
          <p:cNvSpPr/>
          <p:nvPr/>
        </p:nvSpPr>
        <p:spPr>
          <a:xfrm flipH="1" flipV="1">
            <a:off x="9144000" y="3020770"/>
            <a:ext cx="0" cy="5884452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7" name="Group 7"/>
          <p:cNvGrpSpPr/>
          <p:nvPr/>
        </p:nvGrpSpPr>
        <p:grpSpPr>
          <a:xfrm>
            <a:off x="4729825" y="3796871"/>
            <a:ext cx="191302" cy="191302"/>
            <a:chOff x="0" y="0"/>
            <a:chExt cx="812800" cy="812800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AEEAD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" name="TextBox 9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10"/>
          <p:cNvGrpSpPr/>
          <p:nvPr/>
        </p:nvGrpSpPr>
        <p:grpSpPr>
          <a:xfrm>
            <a:off x="13592748" y="3531627"/>
            <a:ext cx="191302" cy="191302"/>
            <a:chOff x="0" y="0"/>
            <a:chExt cx="812800" cy="812800"/>
          </a:xfrm>
        </p:grpSpPr>
        <p:sp>
          <p:nvSpPr>
            <p:cNvPr id="11" name="Freeform 11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13261D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TextBox 12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3"/>
          <p:cNvGrpSpPr/>
          <p:nvPr/>
        </p:nvGrpSpPr>
        <p:grpSpPr>
          <a:xfrm>
            <a:off x="6890163" y="7372696"/>
            <a:ext cx="191302" cy="191302"/>
            <a:chOff x="0" y="0"/>
            <a:chExt cx="812800" cy="812800"/>
          </a:xfrm>
        </p:grpSpPr>
        <p:sp>
          <p:nvSpPr>
            <p:cNvPr id="14" name="Freeform 14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AEEAD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5" name="TextBox 15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6"/>
          <p:cNvGrpSpPr/>
          <p:nvPr/>
        </p:nvGrpSpPr>
        <p:grpSpPr>
          <a:xfrm>
            <a:off x="11524733" y="6650908"/>
            <a:ext cx="191302" cy="191302"/>
            <a:chOff x="0" y="0"/>
            <a:chExt cx="812800" cy="812800"/>
          </a:xfrm>
        </p:grpSpPr>
        <p:sp>
          <p:nvSpPr>
            <p:cNvPr id="17" name="Freeform 17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AEEAD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8" name="TextBox 18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9" name="TextBox 19"/>
          <p:cNvSpPr txBox="1"/>
          <p:nvPr/>
        </p:nvSpPr>
        <p:spPr>
          <a:xfrm>
            <a:off x="2066007" y="1018705"/>
            <a:ext cx="14155987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منظره پروژه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0" name="TextBox 20"/>
          <p:cNvSpPr txBox="1"/>
          <p:nvPr/>
        </p:nvSpPr>
        <p:spPr>
          <a:xfrm>
            <a:off x="7442488" y="9038572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استفاده از آن مشکل است</a:t>
            </a:r>
            <a:endParaRPr lang="en-US" sz="22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1" name="TextBox 21"/>
          <p:cNvSpPr txBox="1"/>
          <p:nvPr/>
        </p:nvSpPr>
        <p:spPr>
          <a:xfrm>
            <a:off x="7442488" y="2550325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آسان برای استفاده</a:t>
            </a:r>
            <a:endParaRPr lang="en-US" sz="22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2" name="TextBox 22"/>
          <p:cNvSpPr txBox="1"/>
          <p:nvPr/>
        </p:nvSpPr>
        <p:spPr>
          <a:xfrm rot="-5400000">
            <a:off x="609755" y="5796309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ناکافی</a:t>
            </a:r>
            <a:endParaRPr lang="en-US" sz="22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3" name="TextBox 23"/>
          <p:cNvSpPr txBox="1"/>
          <p:nvPr/>
        </p:nvSpPr>
        <p:spPr>
          <a:xfrm rot="5400000">
            <a:off x="14325219" y="5796309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کارآمد</a:t>
            </a:r>
            <a:endParaRPr lang="en-US" sz="22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3143014" y="4185284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نام رقیب</a:t>
            </a:r>
            <a:endParaRPr lang="en-US" sz="22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5" name="TextBox 25"/>
          <p:cNvSpPr txBox="1"/>
          <p:nvPr/>
        </p:nvSpPr>
        <p:spPr>
          <a:xfrm>
            <a:off x="12005937" y="3920041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راه حل شما</a:t>
            </a:r>
            <a:endParaRPr lang="en-US" sz="22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6" name="TextBox 26"/>
          <p:cNvSpPr txBox="1"/>
          <p:nvPr/>
        </p:nvSpPr>
        <p:spPr>
          <a:xfrm>
            <a:off x="5303352" y="7761110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نام رقیب</a:t>
            </a:r>
            <a:endParaRPr lang="en-US" sz="22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7" name="TextBox 27"/>
          <p:cNvSpPr txBox="1"/>
          <p:nvPr/>
        </p:nvSpPr>
        <p:spPr>
          <a:xfrm>
            <a:off x="9937921" y="7039321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نام رقیب</a:t>
            </a:r>
            <a:endParaRPr lang="en-US" sz="22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8" name="Freeform 28"/>
          <p:cNvSpPr/>
          <p:nvPr/>
        </p:nvSpPr>
        <p:spPr>
          <a:xfrm>
            <a:off x="625060" y="617826"/>
            <a:ext cx="3334314" cy="3893573"/>
          </a:xfrm>
          <a:custGeom>
            <a:avLst/>
            <a:gdLst/>
            <a:ahLst/>
            <a:cxnLst/>
            <a:rect l="l" t="t" r="r" b="b"/>
            <a:pathLst>
              <a:path w="3334314" h="3893573">
                <a:moveTo>
                  <a:pt x="0" y="0"/>
                </a:moveTo>
                <a:lnTo>
                  <a:pt x="3334314" y="0"/>
                </a:lnTo>
                <a:lnTo>
                  <a:pt x="3334314" y="3893573"/>
                </a:lnTo>
                <a:lnTo>
                  <a:pt x="0" y="3893573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1113168">
            <a:off x="13928177" y="6139453"/>
            <a:ext cx="4120150" cy="5245561"/>
          </a:xfrm>
          <a:custGeom>
            <a:avLst/>
            <a:gdLst/>
            <a:ahLst/>
            <a:cxnLst/>
            <a:rect l="l" t="t" r="r" b="b"/>
            <a:pathLst>
              <a:path w="4120150" h="5245561">
                <a:moveTo>
                  <a:pt x="0" y="0"/>
                </a:moveTo>
                <a:lnTo>
                  <a:pt x="4120150" y="0"/>
                </a:lnTo>
                <a:lnTo>
                  <a:pt x="4120150" y="5245562"/>
                </a:lnTo>
                <a:lnTo>
                  <a:pt x="0" y="524556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549233" y="545078"/>
            <a:ext cx="17189533" cy="263358"/>
          </a:xfrm>
          <a:custGeom>
            <a:avLst/>
            <a:gdLst/>
            <a:ahLst/>
            <a:cxnLst/>
            <a:rect l="l" t="t" r="r" b="b"/>
            <a:pathLst>
              <a:path w="17189533" h="263358">
                <a:moveTo>
                  <a:pt x="0" y="0"/>
                </a:moveTo>
                <a:lnTo>
                  <a:pt x="17189534" y="0"/>
                </a:lnTo>
                <a:lnTo>
                  <a:pt x="17189534" y="263359"/>
                </a:lnTo>
                <a:lnTo>
                  <a:pt x="0" y="263359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 t="-220418"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549233" y="2207661"/>
            <a:ext cx="17189533" cy="263358"/>
          </a:xfrm>
          <a:custGeom>
            <a:avLst/>
            <a:gdLst/>
            <a:ahLst/>
            <a:cxnLst/>
            <a:rect l="l" t="t" r="r" b="b"/>
            <a:pathLst>
              <a:path w="17189533" h="263358">
                <a:moveTo>
                  <a:pt x="0" y="0"/>
                </a:moveTo>
                <a:lnTo>
                  <a:pt x="17189534" y="0"/>
                </a:lnTo>
                <a:lnTo>
                  <a:pt x="17189534" y="263359"/>
                </a:lnTo>
                <a:lnTo>
                  <a:pt x="0" y="263359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 t="-220418"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" name="TextBox 5"/>
          <p:cNvSpPr txBox="1"/>
          <p:nvPr/>
        </p:nvSpPr>
        <p:spPr>
          <a:xfrm>
            <a:off x="7225976" y="3685441"/>
            <a:ext cx="4917474" cy="318035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</a:pP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روی دکمه «پاورپوینت» در زیر این پیش‌نمایش ارائه کلیک کنید. شروع به ویرایش ارائه خود کنید.</a:t>
            </a:r>
          </a:p>
          <a:p>
            <a:pPr algn="ctr" rtl="1">
              <a:lnSpc>
                <a:spcPts val="3080"/>
              </a:lnSpc>
            </a:pPr>
            <a:endParaRPr lang="fa-IR" sz="2200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  <a:p>
            <a:pPr algn="ctr" rtl="1">
              <a:lnSpc>
                <a:spcPts val="3080"/>
              </a:lnSpc>
            </a:pP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جایگزین: از فایل قالب 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Canva،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روی دکمه "اشتراک گذاری" در گوشه سمت راست بالای 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Canva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کلیک کنید و روی "بیشتر" در پایین منو کلیک کنید. "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PowerPoint"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را در نوار جستجو وارد کرده و برای دانلود روی نماد پاورپوینت کلیک کنید.</a:t>
            </a:r>
            <a:endParaRPr lang="en-US" sz="2200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6" name="TextBox 6"/>
          <p:cNvSpPr txBox="1"/>
          <p:nvPr/>
        </p:nvSpPr>
        <p:spPr>
          <a:xfrm>
            <a:off x="948655" y="3685441"/>
            <a:ext cx="5218545" cy="397544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</a:pP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روی دکمه «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Google Slides»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زیر این پیش‌نمایش ارائه کلیک کنید. حتماً وارد حساب 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Google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خود شوید. روی "ایجاد یک کپی" کلیک کنید. شروع به ویرایش ارائه خود کنید.</a:t>
            </a:r>
          </a:p>
          <a:p>
            <a:pPr algn="ctr" rtl="1">
              <a:lnSpc>
                <a:spcPts val="3080"/>
              </a:lnSpc>
            </a:pPr>
            <a:endParaRPr lang="fa-IR" sz="2200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  <a:p>
            <a:pPr algn="ctr" rtl="1">
              <a:lnSpc>
                <a:spcPts val="3080"/>
              </a:lnSpc>
            </a:pP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جایگزین: روی دکمه "اشتراک گذاری" در گوشه سمت راست بالای 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Canva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کلیک کنید و روی "بیشتر" در پایین منو کلیک کنید. "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Google Drive"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را در نوار جستجو وارد کنید و روی نماد </a:t>
            </a:r>
            <a:r>
              <a:rPr lang="en-US" sz="2200" dirty="0" err="1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GDrive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کلیک کنید تا این طرح به عنوان یک اسلاید 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Google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</a:t>
            </a:r>
            <a:r>
              <a:rPr lang="en-US" sz="2200" dirty="0" err="1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GDrive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خود اضافه شود.</a:t>
            </a:r>
            <a:endParaRPr lang="en-US" sz="2200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7" name="TextBox 7"/>
          <p:cNvSpPr txBox="1"/>
          <p:nvPr/>
        </p:nvSpPr>
        <p:spPr>
          <a:xfrm>
            <a:off x="12836567" y="3685441"/>
            <a:ext cx="4422733" cy="119263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</a:pP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بر روی دکمه "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Canva"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زیر این پیش نمایش ارائه کلیک کنید. شروع به ویرایش ارائه خود کنید. باید وارد حساب کاربری 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Canva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خود شوید.</a:t>
            </a:r>
            <a:endParaRPr lang="en-US" sz="2200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14556094" y="3038243"/>
            <a:ext cx="983679" cy="38908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996"/>
              </a:lnSpc>
              <a:spcBef>
                <a:spcPct val="0"/>
              </a:spcBef>
            </a:pPr>
            <a:r>
              <a:rPr lang="fa-IR" sz="2699" u="none" strike="noStrike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کانوا</a:t>
            </a:r>
            <a:endParaRPr lang="en-US" sz="2699" u="none" strike="noStrike" dirty="0">
              <a:solidFill>
                <a:srgbClr val="CEA25A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1569824" y="1076325"/>
            <a:ext cx="15440770" cy="116378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8880"/>
              </a:lnSpc>
              <a:spcBef>
                <a:spcPct val="0"/>
              </a:spcBef>
            </a:pPr>
            <a:r>
              <a:rPr lang="fa-IR" sz="8000" u="none" strike="noStrike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نحوه استفاده از این ارائه</a:t>
            </a:r>
            <a:endParaRPr lang="en-US" sz="8000" u="none" strike="noStrike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10" name="TextBox 10"/>
          <p:cNvSpPr txBox="1"/>
          <p:nvPr/>
        </p:nvSpPr>
        <p:spPr>
          <a:xfrm>
            <a:off x="2514600" y="3038243"/>
            <a:ext cx="2162398" cy="38908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996"/>
              </a:lnSpc>
              <a:spcBef>
                <a:spcPct val="0"/>
              </a:spcBef>
            </a:pPr>
            <a:r>
              <a:rPr lang="fa-IR" sz="2699" u="none" strike="noStrike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اسلایدهای گوگل</a:t>
            </a:r>
            <a:endParaRPr lang="en-US" sz="2699" u="none" strike="noStrike" dirty="0">
              <a:solidFill>
                <a:srgbClr val="CEA25A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11" name="TextBox 11"/>
          <p:cNvSpPr txBox="1"/>
          <p:nvPr/>
        </p:nvSpPr>
        <p:spPr>
          <a:xfrm>
            <a:off x="8750779" y="3038243"/>
            <a:ext cx="1867867" cy="38908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996"/>
              </a:lnSpc>
              <a:spcBef>
                <a:spcPct val="0"/>
              </a:spcBef>
            </a:pPr>
            <a:r>
              <a:rPr lang="fa-IR" sz="2699" u="none" strike="noStrike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پاورپوینت</a:t>
            </a:r>
            <a:endParaRPr lang="en-US" sz="2699" u="none" strike="noStrike" dirty="0">
              <a:solidFill>
                <a:srgbClr val="CEA25A"/>
              </a:solidFill>
              <a:latin typeface="Nunito Bold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0" y="6009766"/>
            <a:ext cx="18288000" cy="4277234"/>
            <a:chOff x="0" y="0"/>
            <a:chExt cx="24384000" cy="5702978"/>
          </a:xfrm>
        </p:grpSpPr>
        <p:pic>
          <p:nvPicPr>
            <p:cNvPr id="3" name="Picture 3"/>
            <p:cNvPicPr>
              <a:picLocks noChangeAspect="1"/>
            </p:cNvPicPr>
            <p:nvPr/>
          </p:nvPicPr>
          <p:blipFill>
            <a:blip r:embed="rId2">
              <a:alphaModFix amt="21999"/>
            </a:blip>
            <a:srcRect t="23397" b="41531"/>
            <a:stretch>
              <a:fillRect/>
            </a:stretch>
          </p:blipFill>
          <p:spPr>
            <a:xfrm>
              <a:off x="0" y="0"/>
              <a:ext cx="24384000" cy="5702978"/>
            </a:xfrm>
            <a:prstGeom prst="rect">
              <a:avLst/>
            </a:prstGeom>
          </p:spPr>
        </p:pic>
      </p:grpSp>
      <p:grpSp>
        <p:nvGrpSpPr>
          <p:cNvPr id="4" name="Group 4"/>
          <p:cNvGrpSpPr/>
          <p:nvPr/>
        </p:nvGrpSpPr>
        <p:grpSpPr>
          <a:xfrm>
            <a:off x="539564" y="539565"/>
            <a:ext cx="17208869" cy="9207869"/>
            <a:chOff x="0" y="0"/>
            <a:chExt cx="4532377" cy="2425118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6" name="TextBox 6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7" name="TextBox 7"/>
          <p:cNvSpPr txBox="1"/>
          <p:nvPr/>
        </p:nvSpPr>
        <p:spPr>
          <a:xfrm>
            <a:off x="7785181" y="7958065"/>
            <a:ext cx="2717638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2105874" y="3504849"/>
            <a:ext cx="3163286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639"/>
              </a:lnSpc>
              <a:spcBef>
                <a:spcPct val="0"/>
              </a:spcBef>
            </a:pPr>
            <a:r>
              <a:rPr lang="fa-IR" sz="2599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هدف 3</a:t>
            </a:r>
            <a:endParaRPr lang="en-US" sz="2599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13498495" y="3504849"/>
            <a:ext cx="3163286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639"/>
              </a:lnSpc>
              <a:spcBef>
                <a:spcPct val="0"/>
              </a:spcBef>
            </a:pPr>
            <a:r>
              <a:rPr lang="fa-IR" sz="2599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هدف 1</a:t>
            </a:r>
            <a:endParaRPr lang="en-US" sz="2599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10" name="Freeform 10"/>
          <p:cNvSpPr/>
          <p:nvPr/>
        </p:nvSpPr>
        <p:spPr>
          <a:xfrm rot="6969340">
            <a:off x="4500" y="-1815158"/>
            <a:ext cx="2770634" cy="6654362"/>
          </a:xfrm>
          <a:custGeom>
            <a:avLst/>
            <a:gdLst/>
            <a:ahLst/>
            <a:cxnLst/>
            <a:rect l="l" t="t" r="r" b="b"/>
            <a:pathLst>
              <a:path w="2770634" h="6654362">
                <a:moveTo>
                  <a:pt x="0" y="0"/>
                </a:moveTo>
                <a:lnTo>
                  <a:pt x="2770635" y="0"/>
                </a:lnTo>
                <a:lnTo>
                  <a:pt x="2770635" y="6654362"/>
                </a:lnTo>
                <a:lnTo>
                  <a:pt x="0" y="6654362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TextBox 11"/>
          <p:cNvSpPr txBox="1"/>
          <p:nvPr/>
        </p:nvSpPr>
        <p:spPr>
          <a:xfrm>
            <a:off x="2328697" y="7958065"/>
            <a:ext cx="2717638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2" name="TextBox 12"/>
          <p:cNvSpPr txBox="1"/>
          <p:nvPr/>
        </p:nvSpPr>
        <p:spPr>
          <a:xfrm>
            <a:off x="13721319" y="7958065"/>
            <a:ext cx="2717638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3" name="TextBox 13"/>
          <p:cNvSpPr txBox="1"/>
          <p:nvPr/>
        </p:nvSpPr>
        <p:spPr>
          <a:xfrm>
            <a:off x="6304828" y="3504849"/>
            <a:ext cx="5678344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639"/>
              </a:lnSpc>
              <a:spcBef>
                <a:spcPct val="0"/>
              </a:spcBef>
            </a:pPr>
            <a:r>
              <a:rPr lang="fa-IR" sz="2599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هدف 2</a:t>
            </a:r>
            <a:endParaRPr lang="en-US" sz="2599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grpSp>
        <p:nvGrpSpPr>
          <p:cNvPr id="14" name="Group 14"/>
          <p:cNvGrpSpPr/>
          <p:nvPr/>
        </p:nvGrpSpPr>
        <p:grpSpPr>
          <a:xfrm rot="-3069301">
            <a:off x="1726582" y="4250846"/>
            <a:ext cx="3438958" cy="3438107"/>
            <a:chOff x="0" y="0"/>
            <a:chExt cx="901112" cy="900889"/>
          </a:xfrm>
        </p:grpSpPr>
        <p:sp>
          <p:nvSpPr>
            <p:cNvPr id="15" name="Freeform 15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6" name="TextBox 16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17"/>
          <p:cNvGrpSpPr/>
          <p:nvPr/>
        </p:nvGrpSpPr>
        <p:grpSpPr>
          <a:xfrm rot="-3069301">
            <a:off x="13119204" y="4250846"/>
            <a:ext cx="3438958" cy="3438107"/>
            <a:chOff x="0" y="0"/>
            <a:chExt cx="901112" cy="900889"/>
          </a:xfrm>
        </p:grpSpPr>
        <p:sp>
          <p:nvSpPr>
            <p:cNvPr id="18" name="Freeform 18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" name="TextBox 19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20"/>
          <p:cNvGrpSpPr/>
          <p:nvPr/>
        </p:nvGrpSpPr>
        <p:grpSpPr>
          <a:xfrm rot="-3069301">
            <a:off x="7424521" y="4250846"/>
            <a:ext cx="3438958" cy="3438107"/>
            <a:chOff x="0" y="0"/>
            <a:chExt cx="901112" cy="900889"/>
          </a:xfrm>
        </p:grpSpPr>
        <p:sp>
          <p:nvSpPr>
            <p:cNvPr id="21" name="Freeform 21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2" name="TextBox 22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23"/>
          <p:cNvGrpSpPr/>
          <p:nvPr/>
        </p:nvGrpSpPr>
        <p:grpSpPr>
          <a:xfrm rot="-3069301">
            <a:off x="1810330" y="4334573"/>
            <a:ext cx="3271462" cy="3270653"/>
            <a:chOff x="0" y="0"/>
            <a:chExt cx="901112" cy="900889"/>
          </a:xfrm>
        </p:grpSpPr>
        <p:sp>
          <p:nvSpPr>
            <p:cNvPr id="24" name="Freeform 24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solidFill>
              <a:srgbClr val="CEA25A"/>
            </a:soli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" name="TextBox 25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26"/>
          <p:cNvGrpSpPr/>
          <p:nvPr/>
        </p:nvGrpSpPr>
        <p:grpSpPr>
          <a:xfrm rot="-3069301">
            <a:off x="13202952" y="4334573"/>
            <a:ext cx="3271462" cy="3270653"/>
            <a:chOff x="0" y="0"/>
            <a:chExt cx="901112" cy="900889"/>
          </a:xfrm>
        </p:grpSpPr>
        <p:sp>
          <p:nvSpPr>
            <p:cNvPr id="27" name="Freeform 27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solidFill>
              <a:srgbClr val="CEA25A"/>
            </a:soli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8" name="TextBox 28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Group 29"/>
          <p:cNvGrpSpPr/>
          <p:nvPr/>
        </p:nvGrpSpPr>
        <p:grpSpPr>
          <a:xfrm rot="-3069301">
            <a:off x="7508269" y="4334573"/>
            <a:ext cx="3271462" cy="3270653"/>
            <a:chOff x="0" y="0"/>
            <a:chExt cx="901112" cy="900889"/>
          </a:xfrm>
        </p:grpSpPr>
        <p:sp>
          <p:nvSpPr>
            <p:cNvPr id="30" name="Freeform 30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solidFill>
              <a:srgbClr val="CEA25A"/>
            </a:soli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1" name="TextBox 31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2" name="Freeform 32"/>
          <p:cNvSpPr/>
          <p:nvPr/>
        </p:nvSpPr>
        <p:spPr>
          <a:xfrm>
            <a:off x="2393115" y="5176982"/>
            <a:ext cx="2105892" cy="1665569"/>
          </a:xfrm>
          <a:custGeom>
            <a:avLst/>
            <a:gdLst/>
            <a:ahLst/>
            <a:cxnLst/>
            <a:rect l="l" t="t" r="r" b="b"/>
            <a:pathLst>
              <a:path w="2105892" h="1665569">
                <a:moveTo>
                  <a:pt x="0" y="0"/>
                </a:moveTo>
                <a:lnTo>
                  <a:pt x="2105892" y="0"/>
                </a:lnTo>
                <a:lnTo>
                  <a:pt x="2105892" y="1665569"/>
                </a:lnTo>
                <a:lnTo>
                  <a:pt x="0" y="1665569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3" name="Freeform 33"/>
          <p:cNvSpPr/>
          <p:nvPr/>
        </p:nvSpPr>
        <p:spPr>
          <a:xfrm>
            <a:off x="8222167" y="4981532"/>
            <a:ext cx="1843665" cy="1779975"/>
          </a:xfrm>
          <a:custGeom>
            <a:avLst/>
            <a:gdLst/>
            <a:ahLst/>
            <a:cxnLst/>
            <a:rect l="l" t="t" r="r" b="b"/>
            <a:pathLst>
              <a:path w="1843665" h="1779975">
                <a:moveTo>
                  <a:pt x="0" y="0"/>
                </a:moveTo>
                <a:lnTo>
                  <a:pt x="1843666" y="0"/>
                </a:lnTo>
                <a:lnTo>
                  <a:pt x="1843666" y="1779975"/>
                </a:lnTo>
                <a:lnTo>
                  <a:pt x="0" y="1779975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4" name="Freeform 34"/>
          <p:cNvSpPr/>
          <p:nvPr/>
        </p:nvSpPr>
        <p:spPr>
          <a:xfrm>
            <a:off x="14037861" y="4981532"/>
            <a:ext cx="1843665" cy="1779975"/>
          </a:xfrm>
          <a:custGeom>
            <a:avLst/>
            <a:gdLst/>
            <a:ahLst/>
            <a:cxnLst/>
            <a:rect l="l" t="t" r="r" b="b"/>
            <a:pathLst>
              <a:path w="1843665" h="1779975">
                <a:moveTo>
                  <a:pt x="0" y="0"/>
                </a:moveTo>
                <a:lnTo>
                  <a:pt x="1843665" y="0"/>
                </a:lnTo>
                <a:lnTo>
                  <a:pt x="1843665" y="1779975"/>
                </a:lnTo>
                <a:lnTo>
                  <a:pt x="0" y="1779975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5" name="TextBox 35"/>
          <p:cNvSpPr txBox="1"/>
          <p:nvPr/>
        </p:nvSpPr>
        <p:spPr>
          <a:xfrm>
            <a:off x="5549324" y="1362025"/>
            <a:ext cx="7189352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اهداف ما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7806252">
            <a:off x="7894306" y="-1356336"/>
            <a:ext cx="2656699" cy="5577041"/>
          </a:xfrm>
          <a:custGeom>
            <a:avLst/>
            <a:gdLst/>
            <a:ahLst/>
            <a:cxnLst/>
            <a:rect l="l" t="t" r="r" b="b"/>
            <a:pathLst>
              <a:path w="2656699" h="5577041">
                <a:moveTo>
                  <a:pt x="0" y="0"/>
                </a:moveTo>
                <a:lnTo>
                  <a:pt x="2656700" y="0"/>
                </a:lnTo>
                <a:lnTo>
                  <a:pt x="2656700" y="5577041"/>
                </a:lnTo>
                <a:lnTo>
                  <a:pt x="0" y="5577041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748095" y="715794"/>
            <a:ext cx="2779618" cy="8229600"/>
          </a:xfrm>
          <a:custGeom>
            <a:avLst/>
            <a:gdLst/>
            <a:ahLst/>
            <a:cxnLst/>
            <a:rect l="l" t="t" r="r" b="b"/>
            <a:pathLst>
              <a:path w="2779618" h="8229600">
                <a:moveTo>
                  <a:pt x="0" y="0"/>
                </a:moveTo>
                <a:lnTo>
                  <a:pt x="2779618" y="0"/>
                </a:lnTo>
                <a:lnTo>
                  <a:pt x="2779618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 r="-195699"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14917600" y="715794"/>
            <a:ext cx="2779618" cy="8229600"/>
          </a:xfrm>
          <a:custGeom>
            <a:avLst/>
            <a:gdLst/>
            <a:ahLst/>
            <a:cxnLst/>
            <a:rect l="l" t="t" r="r" b="b"/>
            <a:pathLst>
              <a:path w="2779618" h="8229600">
                <a:moveTo>
                  <a:pt x="0" y="0"/>
                </a:moveTo>
                <a:lnTo>
                  <a:pt x="2779617" y="0"/>
                </a:lnTo>
                <a:lnTo>
                  <a:pt x="2779617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 l="-195699"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748095" y="6435662"/>
            <a:ext cx="3456432" cy="4114800"/>
          </a:xfrm>
          <a:custGeom>
            <a:avLst/>
            <a:gdLst/>
            <a:ahLst/>
            <a:cxnLst/>
            <a:rect l="l" t="t" r="r" b="b"/>
            <a:pathLst>
              <a:path w="3456432" h="4114800">
                <a:moveTo>
                  <a:pt x="0" y="0"/>
                </a:moveTo>
                <a:lnTo>
                  <a:pt x="3456432" y="0"/>
                </a:lnTo>
                <a:lnTo>
                  <a:pt x="345643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TextBox 6"/>
          <p:cNvSpPr txBox="1"/>
          <p:nvPr/>
        </p:nvSpPr>
        <p:spPr>
          <a:xfrm>
            <a:off x="3370400" y="6119178"/>
            <a:ext cx="11547199" cy="49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4301"/>
              </a:lnSpc>
            </a:pPr>
            <a:r>
              <a:rPr lang="fa-IR" sz="2300" u="none" strike="noStrike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اینجا یک بیانیه پایانی یا فراخوان برای اقدام بنویسید.</a:t>
            </a:r>
            <a:endParaRPr lang="en-US" sz="2300" u="none" strike="noStrike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7" name="TextBox 7"/>
          <p:cNvSpPr txBox="1"/>
          <p:nvPr/>
        </p:nvSpPr>
        <p:spPr>
          <a:xfrm>
            <a:off x="1600200" y="3665001"/>
            <a:ext cx="15011400" cy="21582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 rtl="1">
              <a:lnSpc>
                <a:spcPts val="18619"/>
              </a:lnSpc>
              <a:spcBef>
                <a:spcPct val="0"/>
              </a:spcBef>
            </a:pPr>
            <a:r>
              <a:rPr lang="fa-IR" sz="9600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با تشکر از شما دوستان عزیز... !</a:t>
            </a:r>
            <a:endParaRPr lang="en-US" sz="9600" u="none" strike="noStrike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8" name="Freeform 8"/>
          <p:cNvSpPr/>
          <p:nvPr/>
        </p:nvSpPr>
        <p:spPr>
          <a:xfrm rot="-634741">
            <a:off x="11072750" y="6857209"/>
            <a:ext cx="4353667" cy="4176371"/>
          </a:xfrm>
          <a:custGeom>
            <a:avLst/>
            <a:gdLst/>
            <a:ahLst/>
            <a:cxnLst/>
            <a:rect l="l" t="t" r="r" b="b"/>
            <a:pathLst>
              <a:path w="4353667" h="4176371">
                <a:moveTo>
                  <a:pt x="0" y="0"/>
                </a:moveTo>
                <a:lnTo>
                  <a:pt x="4353666" y="0"/>
                </a:lnTo>
                <a:lnTo>
                  <a:pt x="4353666" y="4176371"/>
                </a:lnTo>
                <a:lnTo>
                  <a:pt x="0" y="4176371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 b="-18705"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"/>
          <p:cNvSpPr txBox="1"/>
          <p:nvPr/>
        </p:nvSpPr>
        <p:spPr>
          <a:xfrm>
            <a:off x="1028700" y="825305"/>
            <a:ext cx="4474147" cy="11368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r" rtl="1">
              <a:lnSpc>
                <a:spcPts val="8658"/>
              </a:lnSpc>
              <a:spcBef>
                <a:spcPct val="0"/>
              </a:spcBef>
            </a:pPr>
            <a:r>
              <a:rPr lang="fa-IR" sz="78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صفحه منبع</a:t>
            </a:r>
            <a:endParaRPr lang="en-US" sz="78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3" name="TextBox 3"/>
          <p:cNvSpPr txBox="1"/>
          <p:nvPr/>
        </p:nvSpPr>
        <p:spPr>
          <a:xfrm>
            <a:off x="1028700" y="4571887"/>
            <a:ext cx="4085336" cy="475309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این الگوی ارائه از فونت های رایگان زیر استفاده می کند:</a:t>
            </a:r>
          </a:p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endParaRPr lang="fa-IR" sz="2200" u="none" strike="noStrike" dirty="0">
              <a:solidFill>
                <a:srgbClr val="FFFFFF"/>
              </a:solidFill>
              <a:latin typeface="Nunito"/>
              <a:cs typeface="B Nazanin" panose="00000400000000000000" pitchFamily="2" charset="-78"/>
            </a:endParaRPr>
          </a:p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عنوان: مارسلوس</a:t>
            </a:r>
          </a:p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سربرگ: نونیتو</a:t>
            </a:r>
          </a:p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کپی بدنه: نونیتو</a:t>
            </a:r>
          </a:p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endParaRPr lang="fa-IR" sz="2200" u="none" strike="noStrike" dirty="0">
              <a:solidFill>
                <a:srgbClr val="FFFFFF"/>
              </a:solidFill>
              <a:latin typeface="Nunito"/>
              <a:cs typeface="B Nazanin" panose="00000400000000000000" pitchFamily="2" charset="-78"/>
            </a:endParaRPr>
          </a:p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شما می توانید این فونت ها را به صورت آنلاین نیز پیدا کنید. طراحی مبارک!</a:t>
            </a:r>
          </a:p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endParaRPr lang="fa-IR" sz="2200" u="none" strike="noStrike" dirty="0">
              <a:solidFill>
                <a:srgbClr val="FFFFFF"/>
              </a:solidFill>
              <a:latin typeface="Nunito"/>
              <a:cs typeface="B Nazanin" panose="00000400000000000000" pitchFamily="2" charset="-78"/>
            </a:endParaRPr>
          </a:p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فراموش نکنید که قبل از ارائه این صفحه را حذف کنید.</a:t>
            </a:r>
            <a:endParaRPr lang="en-US" sz="2200" u="none" strike="noStrike" dirty="0">
              <a:solidFill>
                <a:srgbClr val="FFFFFF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4" name="TextBox 4"/>
          <p:cNvSpPr txBox="1"/>
          <p:nvPr/>
        </p:nvSpPr>
        <p:spPr>
          <a:xfrm>
            <a:off x="1028700" y="3530332"/>
            <a:ext cx="4085336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از این منابع طراحی در ارائه </a:t>
            </a:r>
            <a:r>
              <a:rPr lang="en-US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Canva </a:t>
            </a: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خود استفاده کنید.</a:t>
            </a:r>
            <a:endParaRPr lang="en-US" sz="2200" u="none" strike="noStrike" dirty="0">
              <a:solidFill>
                <a:srgbClr val="FFFFFF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13521978" y="5717593"/>
            <a:ext cx="1158104" cy="1292002"/>
          </a:xfrm>
          <a:custGeom>
            <a:avLst/>
            <a:gdLst/>
            <a:ahLst/>
            <a:cxnLst/>
            <a:rect l="l" t="t" r="r" b="b"/>
            <a:pathLst>
              <a:path w="1158104" h="1292002">
                <a:moveTo>
                  <a:pt x="0" y="0"/>
                </a:moveTo>
                <a:lnTo>
                  <a:pt x="1158103" y="0"/>
                </a:lnTo>
                <a:lnTo>
                  <a:pt x="1158103" y="1292002"/>
                </a:lnTo>
                <a:lnTo>
                  <a:pt x="0" y="129200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 flipH="1">
            <a:off x="6498283" y="3114125"/>
            <a:ext cx="1053242" cy="1886916"/>
          </a:xfrm>
          <a:custGeom>
            <a:avLst/>
            <a:gdLst/>
            <a:ahLst/>
            <a:cxnLst/>
            <a:rect l="l" t="t" r="r" b="b"/>
            <a:pathLst>
              <a:path w="1053242" h="1886916">
                <a:moveTo>
                  <a:pt x="1053242" y="0"/>
                </a:moveTo>
                <a:lnTo>
                  <a:pt x="0" y="0"/>
                </a:lnTo>
                <a:lnTo>
                  <a:pt x="0" y="1886917"/>
                </a:lnTo>
                <a:lnTo>
                  <a:pt x="1053242" y="1886917"/>
                </a:lnTo>
                <a:lnTo>
                  <a:pt x="1053242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10793567" y="3310975"/>
            <a:ext cx="1004528" cy="1493217"/>
          </a:xfrm>
          <a:custGeom>
            <a:avLst/>
            <a:gdLst/>
            <a:ahLst/>
            <a:cxnLst/>
            <a:rect l="l" t="t" r="r" b="b"/>
            <a:pathLst>
              <a:path w="1004528" h="1493217">
                <a:moveTo>
                  <a:pt x="0" y="0"/>
                </a:moveTo>
                <a:lnTo>
                  <a:pt x="1004528" y="0"/>
                </a:lnTo>
                <a:lnTo>
                  <a:pt x="1004528" y="1493217"/>
                </a:lnTo>
                <a:lnTo>
                  <a:pt x="0" y="1493217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8909668" y="1018066"/>
            <a:ext cx="1327000" cy="1689468"/>
          </a:xfrm>
          <a:custGeom>
            <a:avLst/>
            <a:gdLst/>
            <a:ahLst/>
            <a:cxnLst/>
            <a:rect l="l" t="t" r="r" b="b"/>
            <a:pathLst>
              <a:path w="1327000" h="1689468">
                <a:moveTo>
                  <a:pt x="0" y="0"/>
                </a:moveTo>
                <a:lnTo>
                  <a:pt x="1327001" y="0"/>
                </a:lnTo>
                <a:lnTo>
                  <a:pt x="1327001" y="1689469"/>
                </a:lnTo>
                <a:lnTo>
                  <a:pt x="0" y="1689469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" name="Freeform 9"/>
          <p:cNvSpPr/>
          <p:nvPr/>
        </p:nvSpPr>
        <p:spPr>
          <a:xfrm>
            <a:off x="6288753" y="5582880"/>
            <a:ext cx="1399606" cy="1561427"/>
          </a:xfrm>
          <a:custGeom>
            <a:avLst/>
            <a:gdLst/>
            <a:ahLst/>
            <a:cxnLst/>
            <a:rect l="l" t="t" r="r" b="b"/>
            <a:pathLst>
              <a:path w="1399606" h="1561427">
                <a:moveTo>
                  <a:pt x="0" y="0"/>
                </a:moveTo>
                <a:lnTo>
                  <a:pt x="1399606" y="0"/>
                </a:lnTo>
                <a:lnTo>
                  <a:pt x="1399606" y="1561427"/>
                </a:lnTo>
                <a:lnTo>
                  <a:pt x="0" y="1561427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0" name="Freeform 10"/>
          <p:cNvSpPr/>
          <p:nvPr/>
        </p:nvSpPr>
        <p:spPr>
          <a:xfrm rot="-5400000" flipH="1">
            <a:off x="6263703" y="1022166"/>
            <a:ext cx="1442835" cy="1681270"/>
          </a:xfrm>
          <a:custGeom>
            <a:avLst/>
            <a:gdLst/>
            <a:ahLst/>
            <a:cxnLst/>
            <a:rect l="l" t="t" r="r" b="b"/>
            <a:pathLst>
              <a:path w="1442835" h="1681270">
                <a:moveTo>
                  <a:pt x="1442835" y="0"/>
                </a:moveTo>
                <a:lnTo>
                  <a:pt x="0" y="0"/>
                </a:lnTo>
                <a:lnTo>
                  <a:pt x="0" y="1681269"/>
                </a:lnTo>
                <a:lnTo>
                  <a:pt x="1442835" y="1681269"/>
                </a:lnTo>
                <a:lnTo>
                  <a:pt x="1442835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Freeform 11"/>
          <p:cNvSpPr/>
          <p:nvPr/>
        </p:nvSpPr>
        <p:spPr>
          <a:xfrm>
            <a:off x="11320582" y="1008069"/>
            <a:ext cx="814326" cy="1709464"/>
          </a:xfrm>
          <a:custGeom>
            <a:avLst/>
            <a:gdLst/>
            <a:ahLst/>
            <a:cxnLst/>
            <a:rect l="l" t="t" r="r" b="b"/>
            <a:pathLst>
              <a:path w="814326" h="1709464">
                <a:moveTo>
                  <a:pt x="0" y="0"/>
                </a:moveTo>
                <a:lnTo>
                  <a:pt x="814326" y="0"/>
                </a:lnTo>
                <a:lnTo>
                  <a:pt x="814326" y="1709463"/>
                </a:lnTo>
                <a:lnTo>
                  <a:pt x="0" y="1709463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2" name="Freeform 12"/>
          <p:cNvSpPr/>
          <p:nvPr/>
        </p:nvSpPr>
        <p:spPr>
          <a:xfrm flipH="1">
            <a:off x="9016251" y="5521286"/>
            <a:ext cx="1056713" cy="1684615"/>
          </a:xfrm>
          <a:custGeom>
            <a:avLst/>
            <a:gdLst/>
            <a:ahLst/>
            <a:cxnLst/>
            <a:rect l="l" t="t" r="r" b="b"/>
            <a:pathLst>
              <a:path w="1056713" h="1684615">
                <a:moveTo>
                  <a:pt x="1056713" y="0"/>
                </a:moveTo>
                <a:lnTo>
                  <a:pt x="0" y="0"/>
                </a:lnTo>
                <a:lnTo>
                  <a:pt x="0" y="1684616"/>
                </a:lnTo>
                <a:lnTo>
                  <a:pt x="1056713" y="1684616"/>
                </a:lnTo>
                <a:lnTo>
                  <a:pt x="1056713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3" name="Freeform 13"/>
          <p:cNvSpPr/>
          <p:nvPr/>
        </p:nvSpPr>
        <p:spPr>
          <a:xfrm>
            <a:off x="15819678" y="3229976"/>
            <a:ext cx="1351257" cy="1655215"/>
          </a:xfrm>
          <a:custGeom>
            <a:avLst/>
            <a:gdLst/>
            <a:ahLst/>
            <a:cxnLst/>
            <a:rect l="l" t="t" r="r" b="b"/>
            <a:pathLst>
              <a:path w="1351257" h="1655215">
                <a:moveTo>
                  <a:pt x="0" y="0"/>
                </a:moveTo>
                <a:lnTo>
                  <a:pt x="1351257" y="0"/>
                </a:lnTo>
                <a:lnTo>
                  <a:pt x="1351257" y="1655215"/>
                </a:lnTo>
                <a:lnTo>
                  <a:pt x="0" y="1655215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4" name="Freeform 14"/>
          <p:cNvSpPr/>
          <p:nvPr/>
        </p:nvSpPr>
        <p:spPr>
          <a:xfrm rot="-5400000">
            <a:off x="15814940" y="1162317"/>
            <a:ext cx="1311023" cy="1400968"/>
          </a:xfrm>
          <a:custGeom>
            <a:avLst/>
            <a:gdLst/>
            <a:ahLst/>
            <a:cxnLst/>
            <a:rect l="l" t="t" r="r" b="b"/>
            <a:pathLst>
              <a:path w="1311023" h="1400968">
                <a:moveTo>
                  <a:pt x="0" y="0"/>
                </a:moveTo>
                <a:lnTo>
                  <a:pt x="1311023" y="0"/>
                </a:lnTo>
                <a:lnTo>
                  <a:pt x="1311023" y="1400967"/>
                </a:lnTo>
                <a:lnTo>
                  <a:pt x="0" y="1400967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 b="-51379"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5" name="Freeform 15"/>
          <p:cNvSpPr/>
          <p:nvPr/>
        </p:nvSpPr>
        <p:spPr>
          <a:xfrm>
            <a:off x="11400855" y="5531004"/>
            <a:ext cx="793231" cy="1665179"/>
          </a:xfrm>
          <a:custGeom>
            <a:avLst/>
            <a:gdLst/>
            <a:ahLst/>
            <a:cxnLst/>
            <a:rect l="l" t="t" r="r" b="b"/>
            <a:pathLst>
              <a:path w="793231" h="1665179">
                <a:moveTo>
                  <a:pt x="0" y="0"/>
                </a:moveTo>
                <a:lnTo>
                  <a:pt x="793231" y="0"/>
                </a:lnTo>
                <a:lnTo>
                  <a:pt x="793231" y="1665179"/>
                </a:lnTo>
                <a:lnTo>
                  <a:pt x="0" y="1665179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6" name="Freeform 16"/>
          <p:cNvSpPr/>
          <p:nvPr/>
        </p:nvSpPr>
        <p:spPr>
          <a:xfrm>
            <a:off x="13036246" y="3316407"/>
            <a:ext cx="1545281" cy="1482352"/>
          </a:xfrm>
          <a:custGeom>
            <a:avLst/>
            <a:gdLst/>
            <a:ahLst/>
            <a:cxnLst/>
            <a:rect l="l" t="t" r="r" b="b"/>
            <a:pathLst>
              <a:path w="1545281" h="1482352">
                <a:moveTo>
                  <a:pt x="0" y="0"/>
                </a:moveTo>
                <a:lnTo>
                  <a:pt x="1545281" y="0"/>
                </a:lnTo>
                <a:lnTo>
                  <a:pt x="1545281" y="1482353"/>
                </a:lnTo>
                <a:lnTo>
                  <a:pt x="0" y="1482353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 b="-18705"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7" name="Freeform 17"/>
          <p:cNvSpPr/>
          <p:nvPr/>
        </p:nvSpPr>
        <p:spPr>
          <a:xfrm rot="5400000">
            <a:off x="13286649" y="1129183"/>
            <a:ext cx="1331578" cy="1467235"/>
          </a:xfrm>
          <a:custGeom>
            <a:avLst/>
            <a:gdLst/>
            <a:ahLst/>
            <a:cxnLst/>
            <a:rect l="l" t="t" r="r" b="b"/>
            <a:pathLst>
              <a:path w="1331578" h="1467235">
                <a:moveTo>
                  <a:pt x="0" y="0"/>
                </a:moveTo>
                <a:lnTo>
                  <a:pt x="1331578" y="0"/>
                </a:lnTo>
                <a:lnTo>
                  <a:pt x="1331578" y="1467235"/>
                </a:lnTo>
                <a:lnTo>
                  <a:pt x="0" y="1467235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 b="-11168"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8" name="Freeform 18"/>
          <p:cNvSpPr/>
          <p:nvPr/>
        </p:nvSpPr>
        <p:spPr>
          <a:xfrm>
            <a:off x="8789676" y="3138027"/>
            <a:ext cx="765740" cy="1839114"/>
          </a:xfrm>
          <a:custGeom>
            <a:avLst/>
            <a:gdLst/>
            <a:ahLst/>
            <a:cxnLst/>
            <a:rect l="l" t="t" r="r" b="b"/>
            <a:pathLst>
              <a:path w="765740" h="1839114">
                <a:moveTo>
                  <a:pt x="0" y="0"/>
                </a:moveTo>
                <a:lnTo>
                  <a:pt x="765740" y="0"/>
                </a:lnTo>
                <a:lnTo>
                  <a:pt x="765740" y="1839114"/>
                </a:lnTo>
                <a:lnTo>
                  <a:pt x="0" y="1839114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9" name="Freeform 19"/>
          <p:cNvSpPr/>
          <p:nvPr/>
        </p:nvSpPr>
        <p:spPr>
          <a:xfrm>
            <a:off x="16007973" y="5422639"/>
            <a:ext cx="1162963" cy="1881910"/>
          </a:xfrm>
          <a:custGeom>
            <a:avLst/>
            <a:gdLst/>
            <a:ahLst/>
            <a:cxnLst/>
            <a:rect l="l" t="t" r="r" b="b"/>
            <a:pathLst>
              <a:path w="1162963" h="1881910">
                <a:moveTo>
                  <a:pt x="0" y="0"/>
                </a:moveTo>
                <a:lnTo>
                  <a:pt x="1162962" y="0"/>
                </a:lnTo>
                <a:lnTo>
                  <a:pt x="1162962" y="1881910"/>
                </a:lnTo>
                <a:lnTo>
                  <a:pt x="0" y="1881910"/>
                </a:lnTo>
                <a:lnTo>
                  <a:pt x="0" y="0"/>
                </a:lnTo>
                <a:close/>
              </a:path>
            </a:pathLst>
          </a:custGeom>
          <a:blipFill>
            <a:blip r:embed="rId26">
              <a:extLs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 l="-23866"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0" name="Freeform 20"/>
          <p:cNvSpPr/>
          <p:nvPr/>
        </p:nvSpPr>
        <p:spPr>
          <a:xfrm rot="-5400000" flipV="1">
            <a:off x="6651178" y="7820905"/>
            <a:ext cx="1322952" cy="1837434"/>
          </a:xfrm>
          <a:custGeom>
            <a:avLst/>
            <a:gdLst/>
            <a:ahLst/>
            <a:cxnLst/>
            <a:rect l="l" t="t" r="r" b="b"/>
            <a:pathLst>
              <a:path w="1322952" h="1837434">
                <a:moveTo>
                  <a:pt x="0" y="1837434"/>
                </a:moveTo>
                <a:lnTo>
                  <a:pt x="1322952" y="1837434"/>
                </a:lnTo>
                <a:lnTo>
                  <a:pt x="1322952" y="0"/>
                </a:lnTo>
                <a:lnTo>
                  <a:pt x="0" y="0"/>
                </a:lnTo>
                <a:lnTo>
                  <a:pt x="0" y="1837434"/>
                </a:lnTo>
                <a:close/>
              </a:path>
            </a:pathLst>
          </a:custGeom>
          <a:blipFill>
            <a:blip r:embed="rId28">
              <a:extLs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1" name="Freeform 21"/>
          <p:cNvSpPr/>
          <p:nvPr/>
        </p:nvSpPr>
        <p:spPr>
          <a:xfrm>
            <a:off x="9463409" y="7884072"/>
            <a:ext cx="1393769" cy="1711101"/>
          </a:xfrm>
          <a:custGeom>
            <a:avLst/>
            <a:gdLst/>
            <a:ahLst/>
            <a:cxnLst/>
            <a:rect l="l" t="t" r="r" b="b"/>
            <a:pathLst>
              <a:path w="1393769" h="1711101">
                <a:moveTo>
                  <a:pt x="0" y="0"/>
                </a:moveTo>
                <a:lnTo>
                  <a:pt x="1393769" y="0"/>
                </a:lnTo>
                <a:lnTo>
                  <a:pt x="1393769" y="1711100"/>
                </a:lnTo>
                <a:lnTo>
                  <a:pt x="0" y="1711100"/>
                </a:lnTo>
                <a:lnTo>
                  <a:pt x="0" y="0"/>
                </a:lnTo>
                <a:close/>
              </a:path>
            </a:pathLst>
          </a:custGeom>
          <a:blipFill>
            <a:blip r:embed="rId30">
              <a:extLs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2" name="Freeform 22"/>
          <p:cNvSpPr/>
          <p:nvPr/>
        </p:nvSpPr>
        <p:spPr>
          <a:xfrm flipH="1">
            <a:off x="12089217" y="7987829"/>
            <a:ext cx="1914289" cy="1503587"/>
          </a:xfrm>
          <a:custGeom>
            <a:avLst/>
            <a:gdLst/>
            <a:ahLst/>
            <a:cxnLst/>
            <a:rect l="l" t="t" r="r" b="b"/>
            <a:pathLst>
              <a:path w="1914289" h="1503587">
                <a:moveTo>
                  <a:pt x="1914288" y="0"/>
                </a:moveTo>
                <a:lnTo>
                  <a:pt x="0" y="0"/>
                </a:lnTo>
                <a:lnTo>
                  <a:pt x="0" y="1503586"/>
                </a:lnTo>
                <a:lnTo>
                  <a:pt x="1914288" y="1503586"/>
                </a:lnTo>
                <a:lnTo>
                  <a:pt x="1914288" y="0"/>
                </a:lnTo>
                <a:close/>
              </a:path>
            </a:pathLst>
          </a:custGeom>
          <a:blipFill>
            <a:blip r:embed="rId32">
              <a:extLs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3" name="Freeform 23"/>
          <p:cNvSpPr/>
          <p:nvPr/>
        </p:nvSpPr>
        <p:spPr>
          <a:xfrm rot="-5400000">
            <a:off x="15475620" y="7771926"/>
            <a:ext cx="1455240" cy="1935392"/>
          </a:xfrm>
          <a:custGeom>
            <a:avLst/>
            <a:gdLst/>
            <a:ahLst/>
            <a:cxnLst/>
            <a:rect l="l" t="t" r="r" b="b"/>
            <a:pathLst>
              <a:path w="1455240" h="1935392">
                <a:moveTo>
                  <a:pt x="0" y="0"/>
                </a:moveTo>
                <a:lnTo>
                  <a:pt x="1455239" y="0"/>
                </a:lnTo>
                <a:lnTo>
                  <a:pt x="1455239" y="1935392"/>
                </a:lnTo>
                <a:lnTo>
                  <a:pt x="0" y="1935392"/>
                </a:lnTo>
                <a:lnTo>
                  <a:pt x="0" y="0"/>
                </a:lnTo>
                <a:close/>
              </a:path>
            </a:pathLst>
          </a:custGeom>
          <a:blipFill>
            <a:blip r:embed="rId34">
              <a:extLst>
                <a:ext uri="{96DAC541-7B7A-43D3-8B79-37D633B846F1}">
                  <asvg:svgBlip xmlns:asvg="http://schemas.microsoft.com/office/drawing/2016/SVG/main" r:embed="rId35"/>
                </a:ext>
              </a:extLst>
            </a:blip>
            <a:stretch>
              <a:fillRect b="-12073"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6184212" y="750220"/>
            <a:ext cx="1644930" cy="2169572"/>
          </a:xfrm>
          <a:custGeom>
            <a:avLst/>
            <a:gdLst/>
            <a:ahLst/>
            <a:cxnLst/>
            <a:rect l="l" t="t" r="r" b="b"/>
            <a:pathLst>
              <a:path w="1644930" h="2169572">
                <a:moveTo>
                  <a:pt x="0" y="0"/>
                </a:moveTo>
                <a:lnTo>
                  <a:pt x="1644930" y="0"/>
                </a:lnTo>
                <a:lnTo>
                  <a:pt x="1644930" y="2169572"/>
                </a:lnTo>
                <a:lnTo>
                  <a:pt x="0" y="216957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>
            <a:off x="1617199" y="835355"/>
            <a:ext cx="1570360" cy="1999301"/>
          </a:xfrm>
          <a:custGeom>
            <a:avLst/>
            <a:gdLst/>
            <a:ahLst/>
            <a:cxnLst/>
            <a:rect l="l" t="t" r="r" b="b"/>
            <a:pathLst>
              <a:path w="1570360" h="1999301">
                <a:moveTo>
                  <a:pt x="0" y="0"/>
                </a:moveTo>
                <a:lnTo>
                  <a:pt x="1570360" y="0"/>
                </a:lnTo>
                <a:lnTo>
                  <a:pt x="1570360" y="1999302"/>
                </a:lnTo>
                <a:lnTo>
                  <a:pt x="0" y="1999302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>
            <a:off x="8516934" y="780151"/>
            <a:ext cx="1691605" cy="2109711"/>
          </a:xfrm>
          <a:custGeom>
            <a:avLst/>
            <a:gdLst/>
            <a:ahLst/>
            <a:cxnLst/>
            <a:rect l="l" t="t" r="r" b="b"/>
            <a:pathLst>
              <a:path w="1691605" h="2109711">
                <a:moveTo>
                  <a:pt x="0" y="0"/>
                </a:moveTo>
                <a:lnTo>
                  <a:pt x="1691605" y="0"/>
                </a:lnTo>
                <a:lnTo>
                  <a:pt x="1691605" y="2109710"/>
                </a:lnTo>
                <a:lnTo>
                  <a:pt x="0" y="210971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1419436" y="3354220"/>
            <a:ext cx="1965887" cy="1729980"/>
          </a:xfrm>
          <a:custGeom>
            <a:avLst/>
            <a:gdLst/>
            <a:ahLst/>
            <a:cxnLst/>
            <a:rect l="l" t="t" r="r" b="b"/>
            <a:pathLst>
              <a:path w="1965887" h="1729980">
                <a:moveTo>
                  <a:pt x="0" y="0"/>
                </a:moveTo>
                <a:lnTo>
                  <a:pt x="1965887" y="0"/>
                </a:lnTo>
                <a:lnTo>
                  <a:pt x="1965887" y="1729981"/>
                </a:lnTo>
                <a:lnTo>
                  <a:pt x="0" y="172998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 rot="-5400000">
            <a:off x="3977037" y="1024472"/>
            <a:ext cx="1417697" cy="1621067"/>
          </a:xfrm>
          <a:custGeom>
            <a:avLst/>
            <a:gdLst/>
            <a:ahLst/>
            <a:cxnLst/>
            <a:rect l="l" t="t" r="r" b="b"/>
            <a:pathLst>
              <a:path w="1417697" h="1621067">
                <a:moveTo>
                  <a:pt x="0" y="0"/>
                </a:moveTo>
                <a:lnTo>
                  <a:pt x="1417697" y="0"/>
                </a:lnTo>
                <a:lnTo>
                  <a:pt x="1417697" y="1621068"/>
                </a:lnTo>
                <a:lnTo>
                  <a:pt x="0" y="1621068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>
            <a:off x="3651223" y="3141866"/>
            <a:ext cx="1845197" cy="2154688"/>
          </a:xfrm>
          <a:custGeom>
            <a:avLst/>
            <a:gdLst/>
            <a:ahLst/>
            <a:cxnLst/>
            <a:rect l="l" t="t" r="r" b="b"/>
            <a:pathLst>
              <a:path w="1845197" h="2154688">
                <a:moveTo>
                  <a:pt x="0" y="0"/>
                </a:moveTo>
                <a:lnTo>
                  <a:pt x="1845196" y="0"/>
                </a:lnTo>
                <a:lnTo>
                  <a:pt x="1845196" y="2154688"/>
                </a:lnTo>
                <a:lnTo>
                  <a:pt x="0" y="2154688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6184212" y="3354220"/>
            <a:ext cx="1073459" cy="2146917"/>
          </a:xfrm>
          <a:custGeom>
            <a:avLst/>
            <a:gdLst/>
            <a:ahLst/>
            <a:cxnLst/>
            <a:rect l="l" t="t" r="r" b="b"/>
            <a:pathLst>
              <a:path w="1073459" h="2146917">
                <a:moveTo>
                  <a:pt x="0" y="0"/>
                </a:moveTo>
                <a:lnTo>
                  <a:pt x="1073459" y="0"/>
                </a:lnTo>
                <a:lnTo>
                  <a:pt x="1073459" y="2146918"/>
                </a:lnTo>
                <a:lnTo>
                  <a:pt x="0" y="2146918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15617187" y="3731614"/>
            <a:ext cx="1233003" cy="975194"/>
          </a:xfrm>
          <a:custGeom>
            <a:avLst/>
            <a:gdLst/>
            <a:ahLst/>
            <a:cxnLst/>
            <a:rect l="l" t="t" r="r" b="b"/>
            <a:pathLst>
              <a:path w="1233003" h="975194">
                <a:moveTo>
                  <a:pt x="0" y="0"/>
                </a:moveTo>
                <a:lnTo>
                  <a:pt x="1233004" y="0"/>
                </a:lnTo>
                <a:lnTo>
                  <a:pt x="1233004" y="975193"/>
                </a:lnTo>
                <a:lnTo>
                  <a:pt x="0" y="975193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13148558" y="3698121"/>
            <a:ext cx="1079469" cy="1042178"/>
          </a:xfrm>
          <a:custGeom>
            <a:avLst/>
            <a:gdLst/>
            <a:ahLst/>
            <a:cxnLst/>
            <a:rect l="l" t="t" r="r" b="b"/>
            <a:pathLst>
              <a:path w="1079469" h="1042178">
                <a:moveTo>
                  <a:pt x="0" y="0"/>
                </a:moveTo>
                <a:lnTo>
                  <a:pt x="1079469" y="0"/>
                </a:lnTo>
                <a:lnTo>
                  <a:pt x="1079469" y="1042178"/>
                </a:lnTo>
                <a:lnTo>
                  <a:pt x="0" y="1042178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>
            <a:off x="10679928" y="3698121"/>
            <a:ext cx="1079469" cy="1042178"/>
          </a:xfrm>
          <a:custGeom>
            <a:avLst/>
            <a:gdLst/>
            <a:ahLst/>
            <a:cxnLst/>
            <a:rect l="l" t="t" r="r" b="b"/>
            <a:pathLst>
              <a:path w="1079469" h="1042178">
                <a:moveTo>
                  <a:pt x="0" y="0"/>
                </a:moveTo>
                <a:lnTo>
                  <a:pt x="1079469" y="0"/>
                </a:lnTo>
                <a:lnTo>
                  <a:pt x="1079469" y="1042178"/>
                </a:lnTo>
                <a:lnTo>
                  <a:pt x="0" y="1042178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1271120" y="5941400"/>
            <a:ext cx="5058602" cy="561045"/>
          </a:xfrm>
          <a:custGeom>
            <a:avLst/>
            <a:gdLst/>
            <a:ahLst/>
            <a:cxnLst/>
            <a:rect l="l" t="t" r="r" b="b"/>
            <a:pathLst>
              <a:path w="5058602" h="561045">
                <a:moveTo>
                  <a:pt x="0" y="0"/>
                </a:moveTo>
                <a:lnTo>
                  <a:pt x="5058602" y="0"/>
                </a:lnTo>
                <a:lnTo>
                  <a:pt x="5058602" y="561045"/>
                </a:lnTo>
                <a:lnTo>
                  <a:pt x="0" y="561045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/>
          <p:cNvSpPr/>
          <p:nvPr/>
        </p:nvSpPr>
        <p:spPr>
          <a:xfrm>
            <a:off x="6950216" y="5989108"/>
            <a:ext cx="10083411" cy="513337"/>
          </a:xfrm>
          <a:custGeom>
            <a:avLst/>
            <a:gdLst/>
            <a:ahLst/>
            <a:cxnLst/>
            <a:rect l="l" t="t" r="r" b="b"/>
            <a:pathLst>
              <a:path w="10083411" h="513337">
                <a:moveTo>
                  <a:pt x="0" y="0"/>
                </a:moveTo>
                <a:lnTo>
                  <a:pt x="10083411" y="0"/>
                </a:lnTo>
                <a:lnTo>
                  <a:pt x="10083411" y="513337"/>
                </a:lnTo>
                <a:lnTo>
                  <a:pt x="0" y="513337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4" name="Freeform 14"/>
          <p:cNvSpPr/>
          <p:nvPr/>
        </p:nvSpPr>
        <p:spPr>
          <a:xfrm rot="-5400000">
            <a:off x="12799643" y="7629751"/>
            <a:ext cx="1011026" cy="2993341"/>
          </a:xfrm>
          <a:custGeom>
            <a:avLst/>
            <a:gdLst/>
            <a:ahLst/>
            <a:cxnLst/>
            <a:rect l="l" t="t" r="r" b="b"/>
            <a:pathLst>
              <a:path w="1011026" h="2993341">
                <a:moveTo>
                  <a:pt x="0" y="0"/>
                </a:moveTo>
                <a:lnTo>
                  <a:pt x="1011026" y="0"/>
                </a:lnTo>
                <a:lnTo>
                  <a:pt x="1011026" y="2993341"/>
                </a:lnTo>
                <a:lnTo>
                  <a:pt x="0" y="2993341"/>
                </a:lnTo>
                <a:lnTo>
                  <a:pt x="0" y="0"/>
                </a:lnTo>
                <a:close/>
              </a:path>
            </a:pathLst>
          </a:custGeom>
          <a:blipFill>
            <a:blip r:embed="rId26"/>
            <a:stretch>
              <a:fillRect l="-195699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5" name="Freeform 15"/>
          <p:cNvSpPr/>
          <p:nvPr/>
        </p:nvSpPr>
        <p:spPr>
          <a:xfrm>
            <a:off x="6510128" y="8813452"/>
            <a:ext cx="4319660" cy="502185"/>
          </a:xfrm>
          <a:custGeom>
            <a:avLst/>
            <a:gdLst/>
            <a:ahLst/>
            <a:cxnLst/>
            <a:rect l="l" t="t" r="r" b="b"/>
            <a:pathLst>
              <a:path w="4319660" h="502185">
                <a:moveTo>
                  <a:pt x="0" y="0"/>
                </a:moveTo>
                <a:lnTo>
                  <a:pt x="4319660" y="0"/>
                </a:lnTo>
                <a:lnTo>
                  <a:pt x="4319660" y="502186"/>
                </a:lnTo>
                <a:lnTo>
                  <a:pt x="0" y="502186"/>
                </a:lnTo>
                <a:lnTo>
                  <a:pt x="0" y="0"/>
                </a:lnTo>
                <a:close/>
              </a:path>
            </a:pathLst>
          </a:custGeom>
          <a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 l="-58009" t="-24957" r="-75109" b="-17231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6" name="Freeform 16"/>
          <p:cNvSpPr/>
          <p:nvPr/>
        </p:nvSpPr>
        <p:spPr>
          <a:xfrm>
            <a:off x="1271120" y="8707728"/>
            <a:ext cx="4673195" cy="744936"/>
          </a:xfrm>
          <a:custGeom>
            <a:avLst/>
            <a:gdLst/>
            <a:ahLst/>
            <a:cxnLst/>
            <a:rect l="l" t="t" r="r" b="b"/>
            <a:pathLst>
              <a:path w="4673195" h="744936">
                <a:moveTo>
                  <a:pt x="0" y="0"/>
                </a:moveTo>
                <a:lnTo>
                  <a:pt x="4673195" y="0"/>
                </a:lnTo>
                <a:lnTo>
                  <a:pt x="4673195" y="744936"/>
                </a:lnTo>
                <a:lnTo>
                  <a:pt x="0" y="744936"/>
                </a:lnTo>
                <a:lnTo>
                  <a:pt x="0" y="0"/>
                </a:lnTo>
                <a:close/>
              </a:path>
            </a:pathLst>
          </a:custGeom>
          <a:blipFill>
            <a:blip r:embed="rId29">
              <a:extLs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tretch>
              <a:fillRect r="-119183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7" name="Freeform 17"/>
          <p:cNvSpPr/>
          <p:nvPr/>
        </p:nvSpPr>
        <p:spPr>
          <a:xfrm>
            <a:off x="1298189" y="7489026"/>
            <a:ext cx="5192478" cy="250609"/>
          </a:xfrm>
          <a:custGeom>
            <a:avLst/>
            <a:gdLst/>
            <a:ahLst/>
            <a:cxnLst/>
            <a:rect l="l" t="t" r="r" b="b"/>
            <a:pathLst>
              <a:path w="5192478" h="250609">
                <a:moveTo>
                  <a:pt x="0" y="0"/>
                </a:moveTo>
                <a:lnTo>
                  <a:pt x="5192477" y="0"/>
                </a:lnTo>
                <a:lnTo>
                  <a:pt x="5192477" y="250609"/>
                </a:lnTo>
                <a:lnTo>
                  <a:pt x="0" y="250609"/>
                </a:lnTo>
                <a:lnTo>
                  <a:pt x="0" y="0"/>
                </a:lnTo>
                <a:close/>
              </a:path>
            </a:pathLst>
          </a:custGeom>
          <a:blipFill>
            <a:blip r:embed="rId31">
              <a:extLst>
                <a:ext uri="{96DAC541-7B7A-43D3-8B79-37D633B846F1}">
                  <asvg:svgBlip xmlns:asvg="http://schemas.microsoft.com/office/drawing/2016/SVG/main" r:embed="rId32"/>
                </a:ext>
              </a:extLst>
            </a:blip>
            <a:stretch>
              <a:fillRect l="-16363" r="-16362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8" name="Freeform 18"/>
          <p:cNvSpPr/>
          <p:nvPr/>
        </p:nvSpPr>
        <p:spPr>
          <a:xfrm>
            <a:off x="6977284" y="7460930"/>
            <a:ext cx="10012527" cy="153401"/>
          </a:xfrm>
          <a:custGeom>
            <a:avLst/>
            <a:gdLst/>
            <a:ahLst/>
            <a:cxnLst/>
            <a:rect l="l" t="t" r="r" b="b"/>
            <a:pathLst>
              <a:path w="10012527" h="153401">
                <a:moveTo>
                  <a:pt x="0" y="0"/>
                </a:moveTo>
                <a:lnTo>
                  <a:pt x="10012527" y="0"/>
                </a:lnTo>
                <a:lnTo>
                  <a:pt x="10012527" y="153400"/>
                </a:lnTo>
                <a:lnTo>
                  <a:pt x="0" y="153400"/>
                </a:lnTo>
                <a:lnTo>
                  <a:pt x="0" y="0"/>
                </a:lnTo>
                <a:close/>
              </a:path>
            </a:pathLst>
          </a:custGeom>
          <a:blipFill>
            <a:blip r:embed="rId33">
              <a:extLs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 t="-220418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9" name="Freeform 19"/>
          <p:cNvSpPr/>
          <p:nvPr/>
        </p:nvSpPr>
        <p:spPr>
          <a:xfrm>
            <a:off x="15662741" y="8444485"/>
            <a:ext cx="1187449" cy="1187449"/>
          </a:xfrm>
          <a:custGeom>
            <a:avLst/>
            <a:gdLst/>
            <a:ahLst/>
            <a:cxnLst/>
            <a:rect l="l" t="t" r="r" b="b"/>
            <a:pathLst>
              <a:path w="1187449" h="1187449">
                <a:moveTo>
                  <a:pt x="0" y="0"/>
                </a:moveTo>
                <a:lnTo>
                  <a:pt x="1187450" y="0"/>
                </a:lnTo>
                <a:lnTo>
                  <a:pt x="1187450" y="1187449"/>
                </a:lnTo>
                <a:lnTo>
                  <a:pt x="0" y="1187449"/>
                </a:lnTo>
                <a:lnTo>
                  <a:pt x="0" y="0"/>
                </a:lnTo>
                <a:close/>
              </a:path>
            </a:pathLst>
          </a:custGeom>
          <a:blipFill>
            <a:blip r:embed="rId35">
              <a:extLst>
                <a:ext uri="{96DAC541-7B7A-43D3-8B79-37D633B846F1}">
                  <asvg:svgBlip xmlns:asvg="http://schemas.microsoft.com/office/drawing/2016/SVG/main" r:embed="rId3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0" name="Freeform 20"/>
          <p:cNvSpPr/>
          <p:nvPr/>
        </p:nvSpPr>
        <p:spPr>
          <a:xfrm flipH="1">
            <a:off x="10896332" y="894236"/>
            <a:ext cx="1477864" cy="1881540"/>
          </a:xfrm>
          <a:custGeom>
            <a:avLst/>
            <a:gdLst/>
            <a:ahLst/>
            <a:cxnLst/>
            <a:rect l="l" t="t" r="r" b="b"/>
            <a:pathLst>
              <a:path w="1477864" h="1881540">
                <a:moveTo>
                  <a:pt x="1477864" y="0"/>
                </a:moveTo>
                <a:lnTo>
                  <a:pt x="0" y="0"/>
                </a:lnTo>
                <a:lnTo>
                  <a:pt x="0" y="1881540"/>
                </a:lnTo>
                <a:lnTo>
                  <a:pt x="1477864" y="1881540"/>
                </a:lnTo>
                <a:lnTo>
                  <a:pt x="1477864" y="0"/>
                </a:lnTo>
                <a:close/>
              </a:path>
            </a:pathLst>
          </a:custGeom>
          <a:blipFill>
            <a:blip r:embed="rId37">
              <a:extLst>
                <a:ext uri="{96DAC541-7B7A-43D3-8B79-37D633B846F1}">
                  <asvg:svgBlip xmlns:asvg="http://schemas.microsoft.com/office/drawing/2016/SVG/main" r:embed="rId3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1" name="Freeform 21"/>
          <p:cNvSpPr/>
          <p:nvPr/>
        </p:nvSpPr>
        <p:spPr>
          <a:xfrm>
            <a:off x="13061989" y="854275"/>
            <a:ext cx="1572736" cy="1961463"/>
          </a:xfrm>
          <a:custGeom>
            <a:avLst/>
            <a:gdLst/>
            <a:ahLst/>
            <a:cxnLst/>
            <a:rect l="l" t="t" r="r" b="b"/>
            <a:pathLst>
              <a:path w="1572736" h="1961463">
                <a:moveTo>
                  <a:pt x="0" y="0"/>
                </a:moveTo>
                <a:lnTo>
                  <a:pt x="1572736" y="0"/>
                </a:lnTo>
                <a:lnTo>
                  <a:pt x="1572736" y="1961462"/>
                </a:lnTo>
                <a:lnTo>
                  <a:pt x="0" y="1961462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2" name="Freeform 22"/>
          <p:cNvSpPr/>
          <p:nvPr/>
        </p:nvSpPr>
        <p:spPr>
          <a:xfrm>
            <a:off x="15322518" y="842569"/>
            <a:ext cx="1667294" cy="1984874"/>
          </a:xfrm>
          <a:custGeom>
            <a:avLst/>
            <a:gdLst/>
            <a:ahLst/>
            <a:cxnLst/>
            <a:rect l="l" t="t" r="r" b="b"/>
            <a:pathLst>
              <a:path w="1667294" h="1984874">
                <a:moveTo>
                  <a:pt x="0" y="0"/>
                </a:moveTo>
                <a:lnTo>
                  <a:pt x="1667293" y="0"/>
                </a:lnTo>
                <a:lnTo>
                  <a:pt x="1667293" y="1984874"/>
                </a:lnTo>
                <a:lnTo>
                  <a:pt x="0" y="1984874"/>
                </a:lnTo>
                <a:lnTo>
                  <a:pt x="0" y="0"/>
                </a:lnTo>
                <a:close/>
              </a:path>
            </a:pathLst>
          </a:custGeom>
          <a:blipFill>
            <a:blip r:embed="rId39">
              <a:extLst>
                <a:ext uri="{96DAC541-7B7A-43D3-8B79-37D633B846F1}">
                  <asvg:svgBlip xmlns:asvg="http://schemas.microsoft.com/office/drawing/2016/SVG/main" r:embed="rId4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3" name="Freeform 23"/>
          <p:cNvSpPr/>
          <p:nvPr/>
        </p:nvSpPr>
        <p:spPr>
          <a:xfrm>
            <a:off x="8338697" y="3354220"/>
            <a:ext cx="1425305" cy="1945206"/>
          </a:xfrm>
          <a:custGeom>
            <a:avLst/>
            <a:gdLst/>
            <a:ahLst/>
            <a:cxnLst/>
            <a:rect l="l" t="t" r="r" b="b"/>
            <a:pathLst>
              <a:path w="1425305" h="1945206">
                <a:moveTo>
                  <a:pt x="0" y="0"/>
                </a:moveTo>
                <a:lnTo>
                  <a:pt x="1425305" y="0"/>
                </a:lnTo>
                <a:lnTo>
                  <a:pt x="1425305" y="1945206"/>
                </a:lnTo>
                <a:lnTo>
                  <a:pt x="0" y="1945206"/>
                </a:lnTo>
                <a:lnTo>
                  <a:pt x="0" y="0"/>
                </a:lnTo>
                <a:close/>
              </a:path>
            </a:pathLst>
          </a:custGeom>
          <a:blipFill>
            <a:blip r:embed="rId41">
              <a:extLs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6555533" y="2238233"/>
            <a:ext cx="784718" cy="787042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5297411" y="2344029"/>
            <a:ext cx="784718" cy="57543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6558658" y="6780312"/>
            <a:ext cx="469708" cy="106185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11766030" y="5481848"/>
            <a:ext cx="338492" cy="754104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5287972" y="6962864"/>
            <a:ext cx="696736" cy="696736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9005538" y="5463761"/>
            <a:ext cx="691176" cy="680074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13982984" y="5400869"/>
            <a:ext cx="696736" cy="694706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7813675" y="2278083"/>
            <a:ext cx="707342" cy="70734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8993963" y="2278085"/>
            <a:ext cx="708294" cy="707342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7602339" y="6928480"/>
            <a:ext cx="769778" cy="765516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10175458" y="2205916"/>
            <a:ext cx="851104" cy="851652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11500261" y="2136461"/>
            <a:ext cx="709958" cy="990586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8946049" y="6901437"/>
            <a:ext cx="578686" cy="819594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6593719" y="5451328"/>
            <a:ext cx="823014" cy="704984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3989195" y="5317878"/>
            <a:ext cx="791010" cy="7404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3951794" y="6920142"/>
            <a:ext cx="762224" cy="762224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12577482" y="2309036"/>
            <a:ext cx="827768" cy="819136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13786661" y="2309137"/>
            <a:ext cx="816870" cy="820582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11432651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10120085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12745199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14057765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3914217" y="2218169"/>
            <a:ext cx="906370" cy="924714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11439140" y="8129859"/>
            <a:ext cx="606228" cy="840350"/>
            <a:chOff x="7025856" y="4064928"/>
            <a:chExt cx="303114" cy="420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3858124" y="3601349"/>
            <a:ext cx="966300" cy="961526"/>
            <a:chOff x="3235348" y="1800673"/>
            <a:chExt cx="483150" cy="480763"/>
          </a:xfrm>
          <a:solidFill>
            <a:schemeClr val="bg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3987257" y="8428391"/>
            <a:ext cx="743094" cy="663102"/>
            <a:chOff x="3299914" y="4214195"/>
            <a:chExt cx="371547" cy="3315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10036486" y="8252954"/>
            <a:ext cx="744816" cy="728740"/>
            <a:chOff x="6324529" y="4126476"/>
            <a:chExt cx="372408" cy="3643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5315771" y="8314093"/>
            <a:ext cx="704526" cy="713542"/>
            <a:chOff x="3964170" y="4157045"/>
            <a:chExt cx="352263" cy="35677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12719282" y="8347029"/>
            <a:ext cx="730404" cy="665354"/>
            <a:chOff x="7665927" y="4173513"/>
            <a:chExt cx="365202" cy="33267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6503633" y="8315406"/>
            <a:ext cx="618334" cy="730404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14045328" y="8281631"/>
            <a:ext cx="714164" cy="726802"/>
            <a:chOff x="8328949" y="4140814"/>
            <a:chExt cx="357082" cy="3634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7639936" y="8317200"/>
            <a:ext cx="730404" cy="726800"/>
            <a:chOff x="5126254" y="4158599"/>
            <a:chExt cx="365202" cy="3634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8853512" y="8386986"/>
            <a:ext cx="725008" cy="567732"/>
            <a:chOff x="5733041" y="4193493"/>
            <a:chExt cx="362504" cy="28386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5234664" y="3783494"/>
            <a:ext cx="721004" cy="829432"/>
            <a:chOff x="3923617" y="1891747"/>
            <a:chExt cx="360502" cy="414716"/>
          </a:xfrm>
          <a:solidFill>
            <a:schemeClr val="bg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11374385" y="3777368"/>
            <a:ext cx="832250" cy="830200"/>
            <a:chOff x="6993477" y="1888684"/>
            <a:chExt cx="416125" cy="415100"/>
          </a:xfrm>
          <a:solidFill>
            <a:schemeClr val="bg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6527058" y="3783494"/>
            <a:ext cx="961436" cy="830200"/>
            <a:chOff x="4569814" y="1891747"/>
            <a:chExt cx="480718" cy="415100"/>
          </a:xfrm>
          <a:solidFill>
            <a:schemeClr val="bg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12557729" y="3735033"/>
            <a:ext cx="843734" cy="828978"/>
            <a:chOff x="7585149" y="1867515"/>
            <a:chExt cx="421867" cy="414489"/>
          </a:xfrm>
          <a:solidFill>
            <a:schemeClr val="bg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7791104" y="3785124"/>
            <a:ext cx="815808" cy="826928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13848257" y="3735470"/>
            <a:ext cx="830202" cy="756060"/>
            <a:chOff x="8230413" y="1867735"/>
            <a:chExt cx="415101" cy="378030"/>
          </a:xfrm>
          <a:solidFill>
            <a:schemeClr val="bg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8940414" y="3744704"/>
            <a:ext cx="830256" cy="829744"/>
            <a:chOff x="5776493" y="1872352"/>
            <a:chExt cx="415128" cy="414872"/>
          </a:xfrm>
          <a:solidFill>
            <a:schemeClr val="bg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10181456" y="3712720"/>
            <a:ext cx="836400" cy="826140"/>
            <a:chOff x="6397014" y="1856360"/>
            <a:chExt cx="418200" cy="413070"/>
          </a:xfrm>
          <a:solidFill>
            <a:schemeClr val="bg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5158510" y="5199499"/>
            <a:ext cx="1003644" cy="1003646"/>
            <a:chOff x="3885541" y="2599748"/>
            <a:chExt cx="501822" cy="501823"/>
          </a:xfrm>
          <a:solidFill>
            <a:schemeClr val="bg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7748952" y="5341305"/>
            <a:ext cx="790040" cy="790042"/>
            <a:chOff x="5180761" y="2670651"/>
            <a:chExt cx="395020" cy="395021"/>
          </a:xfrm>
          <a:solidFill>
            <a:schemeClr val="bg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12573984" y="5453848"/>
            <a:ext cx="882596" cy="568904"/>
            <a:chOff x="7593278" y="2726923"/>
            <a:chExt cx="441298" cy="284452"/>
          </a:xfrm>
          <a:solidFill>
            <a:schemeClr val="bg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10252249" y="5496624"/>
            <a:ext cx="677862" cy="635488"/>
            <a:chOff x="6432410" y="2748311"/>
            <a:chExt cx="338931" cy="317744"/>
          </a:xfrm>
          <a:solidFill>
            <a:schemeClr val="bg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866554" y="856580"/>
            <a:ext cx="13973916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grpSp>
        <p:nvGrpSpPr>
          <p:cNvPr id="118" name="Group 2">
            <a:extLst>
              <a:ext uri="{FF2B5EF4-FFF2-40B4-BE49-F238E27FC236}">
                <a16:creationId xmlns:a16="http://schemas.microsoft.com/office/drawing/2014/main" id="{DFF66A5C-9544-27B5-E2DA-681B667714D9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119" name="Freeform 3">
              <a:extLst>
                <a:ext uri="{FF2B5EF4-FFF2-40B4-BE49-F238E27FC236}">
                  <a16:creationId xmlns:a16="http://schemas.microsoft.com/office/drawing/2014/main" id="{AB2D35A7-3EB1-97F8-0CE1-A7A4346D1B6C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TextBox 4">
              <a:extLst>
                <a:ext uri="{FF2B5EF4-FFF2-40B4-BE49-F238E27FC236}">
                  <a16:creationId xmlns:a16="http://schemas.microsoft.com/office/drawing/2014/main" id="{E8006B5A-79B4-4D63-81CB-D1CCAC7E2BAB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6318432" y="2746158"/>
            <a:ext cx="830804" cy="978444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7704624" y="2767923"/>
            <a:ext cx="872684" cy="934882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4931160" y="2746158"/>
            <a:ext cx="830804" cy="978444"/>
            <a:chOff x="3837179" y="1242450"/>
            <a:chExt cx="415402" cy="489222"/>
          </a:xfrm>
          <a:solidFill>
            <a:schemeClr val="bg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80" tIns="91440" rIns="182880" bIns="91440" anchor="ctr" anchorCtr="1" compatLnSpc="1">
              <a:noAutofit/>
            </a:bodyPr>
            <a:lstStyle/>
            <a:p>
              <a:pPr algn="ctr"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1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80" tIns="91440" rIns="182880" bIns="91440" anchor="ctr" anchorCtr="1" compatLnSpc="1">
              <a:noAutofit/>
            </a:bodyPr>
            <a:lstStyle/>
            <a:p>
              <a:pPr algn="ctr"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1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3572140" y="2799251"/>
            <a:ext cx="744540" cy="872246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14224808" y="2767977"/>
            <a:ext cx="877092" cy="934790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4916747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3514535" y="8423962"/>
            <a:ext cx="859718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7711137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6304001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9143765" y="8405345"/>
            <a:ext cx="862698" cy="934790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10478679" y="8469737"/>
            <a:ext cx="808730" cy="8703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12959867" y="8387679"/>
            <a:ext cx="821678" cy="875758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5223987" y="5815491"/>
            <a:ext cx="785506" cy="762170"/>
            <a:chOff x="3983592" y="2777115"/>
            <a:chExt cx="392753" cy="381085"/>
          </a:xfrm>
          <a:solidFill>
            <a:schemeClr val="bg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6413219" y="5764869"/>
            <a:ext cx="785506" cy="820526"/>
            <a:chOff x="4578208" y="2751804"/>
            <a:chExt cx="392753" cy="410263"/>
          </a:xfrm>
          <a:solidFill>
            <a:schemeClr val="bg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11517050" y="5782898"/>
            <a:ext cx="719320" cy="742072"/>
            <a:chOff x="7130125" y="2760820"/>
            <a:chExt cx="359660" cy="371036"/>
          </a:xfrm>
          <a:solidFill>
            <a:schemeClr val="bg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10063833" y="2620503"/>
            <a:ext cx="1031022" cy="1087002"/>
            <a:chOff x="6403515" y="1179621"/>
            <a:chExt cx="515511" cy="543501"/>
          </a:xfrm>
          <a:solidFill>
            <a:schemeClr val="bg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7715762" y="5722587"/>
            <a:ext cx="791340" cy="834078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14205443" y="4407533"/>
            <a:ext cx="701290" cy="758842"/>
            <a:chOff x="8474320" y="2073136"/>
            <a:chExt cx="350645" cy="379421"/>
          </a:xfrm>
          <a:solidFill>
            <a:schemeClr val="bg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8989374" y="2681951"/>
            <a:ext cx="855384" cy="1071090"/>
            <a:chOff x="5866287" y="1210345"/>
            <a:chExt cx="427692" cy="535545"/>
          </a:xfrm>
          <a:solidFill>
            <a:schemeClr val="bg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9143764" y="5721946"/>
            <a:ext cx="785504" cy="836912"/>
            <a:chOff x="5943481" y="2730343"/>
            <a:chExt cx="392752" cy="418456"/>
          </a:xfrm>
          <a:solidFill>
            <a:schemeClr val="bg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11394267" y="2708962"/>
            <a:ext cx="1025974" cy="1083416"/>
            <a:chOff x="7068732" y="1223851"/>
            <a:chExt cx="512987" cy="541708"/>
          </a:xfrm>
          <a:solidFill>
            <a:schemeClr val="bg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3670569" y="5719387"/>
            <a:ext cx="785506" cy="839290"/>
            <a:chOff x="3206883" y="2729063"/>
            <a:chExt cx="392753" cy="419645"/>
          </a:xfrm>
          <a:solidFill>
            <a:schemeClr val="bg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10378735" y="5837690"/>
            <a:ext cx="789418" cy="656008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12981114" y="5746742"/>
            <a:ext cx="719376" cy="757452"/>
            <a:chOff x="7862157" y="2742742"/>
            <a:chExt cx="359688" cy="378726"/>
          </a:xfrm>
          <a:solidFill>
            <a:schemeClr val="bg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4927741" y="7195155"/>
            <a:ext cx="633934" cy="766814"/>
            <a:chOff x="3835469" y="3466947"/>
            <a:chExt cx="316967" cy="383407"/>
          </a:xfrm>
          <a:solidFill>
            <a:schemeClr val="bg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7705103" y="7202489"/>
            <a:ext cx="730038" cy="720730"/>
            <a:chOff x="5224150" y="3470614"/>
            <a:chExt cx="365019" cy="360365"/>
          </a:xfrm>
          <a:solidFill>
            <a:schemeClr val="bg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9105981" y="7139705"/>
            <a:ext cx="720474" cy="767786"/>
            <a:chOff x="5924589" y="3439222"/>
            <a:chExt cx="360237" cy="383893"/>
          </a:xfrm>
          <a:solidFill>
            <a:schemeClr val="bg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14312206" y="5759308"/>
            <a:ext cx="519012" cy="725192"/>
            <a:chOff x="8527703" y="2749024"/>
            <a:chExt cx="259506" cy="362596"/>
          </a:xfrm>
          <a:solidFill>
            <a:schemeClr val="bg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10426301" y="7223900"/>
            <a:ext cx="722358" cy="677716"/>
            <a:chOff x="6584749" y="3481321"/>
            <a:chExt cx="361179" cy="338858"/>
          </a:xfrm>
          <a:solidFill>
            <a:schemeClr val="bg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3521390" y="7082280"/>
            <a:ext cx="720420" cy="763688"/>
            <a:chOff x="3132295" y="3410510"/>
            <a:chExt cx="360210" cy="381844"/>
          </a:xfrm>
          <a:solidFill>
            <a:schemeClr val="bg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11529855" y="7099836"/>
            <a:ext cx="724278" cy="773964"/>
            <a:chOff x="7136526" y="3419289"/>
            <a:chExt cx="362139" cy="386982"/>
          </a:xfrm>
          <a:solidFill>
            <a:schemeClr val="bg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11487278" y="8190717"/>
            <a:ext cx="1064452" cy="1051870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14228395" y="6935611"/>
            <a:ext cx="826690" cy="881098"/>
            <a:chOff x="8485796" y="3337175"/>
            <a:chExt cx="413345" cy="440549"/>
          </a:xfrm>
          <a:solidFill>
            <a:schemeClr val="bg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6293832" y="7272001"/>
            <a:ext cx="724296" cy="769870"/>
            <a:chOff x="4518516" y="3505370"/>
            <a:chExt cx="362148" cy="384935"/>
          </a:xfrm>
          <a:solidFill>
            <a:schemeClr val="bg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12979818" y="7071818"/>
            <a:ext cx="680092" cy="720748"/>
            <a:chOff x="7861508" y="3405280"/>
            <a:chExt cx="340046" cy="360374"/>
          </a:xfrm>
          <a:solidFill>
            <a:schemeClr val="bg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12817969" y="4170408"/>
            <a:ext cx="945598" cy="1005108"/>
            <a:chOff x="7780583" y="1954575"/>
            <a:chExt cx="472799" cy="502554"/>
          </a:xfrm>
          <a:solidFill>
            <a:schemeClr val="bg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4830684" y="4242738"/>
            <a:ext cx="940588" cy="1005108"/>
            <a:chOff x="3786941" y="1990740"/>
            <a:chExt cx="470294" cy="502554"/>
          </a:xfrm>
          <a:solidFill>
            <a:schemeClr val="bg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11507576" y="4251077"/>
            <a:ext cx="609520" cy="1005090"/>
            <a:chOff x="7125388" y="1994909"/>
            <a:chExt cx="304760" cy="502545"/>
          </a:xfrm>
          <a:solidFill>
            <a:schemeClr val="bg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6284107" y="4224396"/>
            <a:ext cx="940514" cy="999748"/>
            <a:chOff x="4513652" y="1981568"/>
            <a:chExt cx="470257" cy="499874"/>
          </a:xfrm>
          <a:solidFill>
            <a:schemeClr val="bg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7623388" y="4241369"/>
            <a:ext cx="943056" cy="1008638"/>
            <a:chOff x="5183294" y="1990054"/>
            <a:chExt cx="471528" cy="504319"/>
          </a:xfrm>
          <a:solidFill>
            <a:schemeClr val="bg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3514553" y="4264646"/>
            <a:ext cx="943058" cy="1005108"/>
            <a:chOff x="3128875" y="2001694"/>
            <a:chExt cx="471529" cy="502554"/>
          </a:xfrm>
          <a:solidFill>
            <a:schemeClr val="bg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9046396" y="4242080"/>
            <a:ext cx="882888" cy="1000920"/>
            <a:chOff x="5894798" y="1990411"/>
            <a:chExt cx="441444" cy="500460"/>
          </a:xfrm>
          <a:solidFill>
            <a:schemeClr val="bg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10160502" y="4241750"/>
            <a:ext cx="958108" cy="1002364"/>
            <a:chOff x="6451850" y="1990246"/>
            <a:chExt cx="479054" cy="501182"/>
          </a:xfrm>
          <a:solidFill>
            <a:schemeClr val="bg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14333694" y="8594278"/>
            <a:ext cx="655844" cy="648308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12876874" y="2889539"/>
            <a:ext cx="891008" cy="952034"/>
            <a:chOff x="7810036" y="1314139"/>
            <a:chExt cx="445504" cy="476017"/>
          </a:xfrm>
          <a:solidFill>
            <a:schemeClr val="bg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2313590" y="822286"/>
            <a:ext cx="13832400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grpSp>
        <p:nvGrpSpPr>
          <p:cNvPr id="212" name="Group 2">
            <a:extLst>
              <a:ext uri="{FF2B5EF4-FFF2-40B4-BE49-F238E27FC236}">
                <a16:creationId xmlns:a16="http://schemas.microsoft.com/office/drawing/2014/main" id="{101ECF24-B987-81E2-6C4C-88943FF23E04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213" name="Freeform 3">
              <a:extLst>
                <a:ext uri="{FF2B5EF4-FFF2-40B4-BE49-F238E27FC236}">
                  <a16:creationId xmlns:a16="http://schemas.microsoft.com/office/drawing/2014/main" id="{117BBC39-7087-746E-330B-794C858455DC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TextBox 4">
              <a:extLst>
                <a:ext uri="{FF2B5EF4-FFF2-40B4-BE49-F238E27FC236}">
                  <a16:creationId xmlns:a16="http://schemas.microsoft.com/office/drawing/2014/main" id="{1D9B3AA8-1B99-9B85-CF13-F0C2FB73484E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9956686" y="6739041"/>
            <a:ext cx="374556" cy="1166462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10913188" y="6873710"/>
            <a:ext cx="898580" cy="897116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13746403" y="6972101"/>
            <a:ext cx="867782" cy="700374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13834239" y="8774218"/>
            <a:ext cx="996182" cy="730056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3643617" y="6833901"/>
            <a:ext cx="976762" cy="97676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7372464" y="8454710"/>
            <a:ext cx="822996" cy="1058308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8628633" y="8710267"/>
            <a:ext cx="862078" cy="853042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5060975" y="8551378"/>
            <a:ext cx="593098" cy="856864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9897654" y="8614784"/>
            <a:ext cx="773820" cy="856864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12487950" y="8667437"/>
            <a:ext cx="847996" cy="869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4859018" y="7029670"/>
            <a:ext cx="1042928" cy="706428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3943410" y="8322415"/>
            <a:ext cx="536568" cy="1314778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11006515" y="8667419"/>
            <a:ext cx="983162" cy="77729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6214324" y="8628557"/>
            <a:ext cx="809408" cy="816174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12393731" y="6858681"/>
            <a:ext cx="770710" cy="927182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13787769" y="1852978"/>
            <a:ext cx="850282" cy="849696"/>
            <a:chOff x="8211055" y="926488"/>
            <a:chExt cx="425141" cy="424848"/>
          </a:xfrm>
          <a:solidFill>
            <a:schemeClr val="bg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12356003" y="3457095"/>
            <a:ext cx="828114" cy="825922"/>
            <a:chOff x="7495172" y="1728545"/>
            <a:chExt cx="414057" cy="412961"/>
          </a:xfrm>
          <a:solidFill>
            <a:schemeClr val="bg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6236032" y="6966046"/>
            <a:ext cx="763284" cy="844612"/>
            <a:chOff x="4435187" y="3483022"/>
            <a:chExt cx="381642" cy="422306"/>
          </a:xfrm>
          <a:solidFill>
            <a:schemeClr val="bg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4827549" y="1972109"/>
            <a:ext cx="747118" cy="745674"/>
            <a:chOff x="3730944" y="986052"/>
            <a:chExt cx="373559" cy="372837"/>
          </a:xfrm>
          <a:solidFill>
            <a:schemeClr val="bg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13744939" y="5116765"/>
            <a:ext cx="907322" cy="908730"/>
            <a:chOff x="8189640" y="2558381"/>
            <a:chExt cx="453661" cy="454365"/>
          </a:xfrm>
          <a:solidFill>
            <a:schemeClr val="bg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3669988" y="1870518"/>
            <a:ext cx="749936" cy="900848"/>
            <a:chOff x="3152165" y="935257"/>
            <a:chExt cx="374968" cy="450424"/>
          </a:xfrm>
          <a:solidFill>
            <a:schemeClr val="bg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9621104" y="1816933"/>
            <a:ext cx="900848" cy="900846"/>
            <a:chOff x="6127723" y="908465"/>
            <a:chExt cx="450424" cy="450423"/>
          </a:xfrm>
          <a:solidFill>
            <a:schemeClr val="bg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10755546" y="1832714"/>
            <a:ext cx="910556" cy="898380"/>
            <a:chOff x="6694944" y="916356"/>
            <a:chExt cx="455278" cy="449190"/>
          </a:xfrm>
          <a:solidFill>
            <a:schemeClr val="bg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6155895" y="1833779"/>
            <a:ext cx="871550" cy="900846"/>
            <a:chOff x="4395118" y="916887"/>
            <a:chExt cx="435775" cy="450423"/>
          </a:xfrm>
          <a:solidFill>
            <a:schemeClr val="bg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12355987" y="1832714"/>
            <a:ext cx="857030" cy="902072"/>
            <a:chOff x="7495163" y="916356"/>
            <a:chExt cx="428515" cy="451036"/>
          </a:xfrm>
          <a:solidFill>
            <a:schemeClr val="bg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7307032" y="1833776"/>
            <a:ext cx="847192" cy="900848"/>
            <a:chOff x="4970687" y="916887"/>
            <a:chExt cx="423596" cy="450424"/>
          </a:xfrm>
          <a:solidFill>
            <a:schemeClr val="bg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8396226" y="1833136"/>
            <a:ext cx="912972" cy="902164"/>
            <a:chOff x="5515285" y="916567"/>
            <a:chExt cx="456486" cy="451082"/>
          </a:xfrm>
          <a:solidFill>
            <a:schemeClr val="bg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13707267" y="3359199"/>
            <a:ext cx="997206" cy="992782"/>
            <a:chOff x="8170804" y="1679597"/>
            <a:chExt cx="498603" cy="496391"/>
          </a:xfrm>
          <a:solidFill>
            <a:schemeClr val="bg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6058858" y="3415816"/>
            <a:ext cx="890424" cy="8928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7181026" y="3412783"/>
            <a:ext cx="921660" cy="898450"/>
            <a:chOff x="4907685" y="1706389"/>
            <a:chExt cx="460830" cy="449225"/>
          </a:xfrm>
          <a:solidFill>
            <a:schemeClr val="bg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8316403" y="3413203"/>
            <a:ext cx="900042" cy="897610"/>
            <a:chOff x="5475372" y="1706599"/>
            <a:chExt cx="450021" cy="448805"/>
          </a:xfrm>
          <a:solidFill>
            <a:schemeClr val="bg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3661357" y="3451571"/>
            <a:ext cx="892782" cy="895234"/>
            <a:chOff x="3147849" y="1725783"/>
            <a:chExt cx="446391" cy="447617"/>
          </a:xfrm>
          <a:solidFill>
            <a:schemeClr val="bg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9581164" y="3400439"/>
            <a:ext cx="890424" cy="890350"/>
            <a:chOff x="6107753" y="1700217"/>
            <a:chExt cx="445212" cy="445175"/>
          </a:xfrm>
          <a:solidFill>
            <a:schemeClr val="bg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4928732" y="3415909"/>
            <a:ext cx="938540" cy="892198"/>
            <a:chOff x="3781537" y="1707952"/>
            <a:chExt cx="469270" cy="446099"/>
          </a:xfrm>
          <a:solidFill>
            <a:schemeClr val="bg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10826356" y="3414480"/>
            <a:ext cx="892800" cy="890424"/>
            <a:chOff x="6730349" y="1707239"/>
            <a:chExt cx="446400" cy="445212"/>
          </a:xfrm>
          <a:solidFill>
            <a:schemeClr val="bg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6045214" y="5154203"/>
            <a:ext cx="902072" cy="926342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7124409" y="5298986"/>
            <a:ext cx="918002" cy="781536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8419327" y="5178486"/>
            <a:ext cx="922574" cy="924000"/>
            <a:chOff x="5526834" y="2589242"/>
            <a:chExt cx="461287" cy="462000"/>
          </a:xfrm>
          <a:solidFill>
            <a:schemeClr val="bg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12073363" y="5143229"/>
            <a:ext cx="931646" cy="928590"/>
            <a:chOff x="7353851" y="2571612"/>
            <a:chExt cx="465823" cy="464295"/>
          </a:xfrm>
          <a:solidFill>
            <a:schemeClr val="bg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7168354" y="6990590"/>
            <a:ext cx="812572" cy="817800"/>
            <a:chOff x="4901348" y="3495294"/>
            <a:chExt cx="406286" cy="408900"/>
          </a:xfrm>
          <a:solidFill>
            <a:schemeClr val="bg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9662288" y="5166032"/>
            <a:ext cx="545840" cy="924000"/>
            <a:chOff x="6148315" y="2583015"/>
            <a:chExt cx="272920" cy="462000"/>
          </a:xfrm>
          <a:solidFill>
            <a:schemeClr val="bg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4957774" y="5209008"/>
            <a:ext cx="908876" cy="925172"/>
            <a:chOff x="3796058" y="2604503"/>
            <a:chExt cx="454438" cy="462586"/>
          </a:xfrm>
          <a:solidFill>
            <a:schemeClr val="bg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10776231" y="5152554"/>
            <a:ext cx="913446" cy="928608"/>
            <a:chOff x="6705286" y="2576276"/>
            <a:chExt cx="456723" cy="464304"/>
          </a:xfrm>
          <a:solidFill>
            <a:schemeClr val="bg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8501331" y="7047098"/>
            <a:ext cx="984754" cy="775868"/>
            <a:chOff x="5567836" y="3523548"/>
            <a:chExt cx="492377" cy="387934"/>
          </a:xfrm>
          <a:solidFill>
            <a:schemeClr val="bg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3521560" y="5191693"/>
            <a:ext cx="1112916" cy="914746"/>
            <a:chOff x="3077952" y="2595844"/>
            <a:chExt cx="556458" cy="457373"/>
          </a:xfrm>
          <a:solidFill>
            <a:schemeClr val="bg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733228" y="752368"/>
            <a:ext cx="13919486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grpSp>
        <p:nvGrpSpPr>
          <p:cNvPr id="164" name="Group 2">
            <a:extLst>
              <a:ext uri="{FF2B5EF4-FFF2-40B4-BE49-F238E27FC236}">
                <a16:creationId xmlns:a16="http://schemas.microsoft.com/office/drawing/2014/main" id="{3A13CF7B-3391-C362-9742-E8DBB7DA756D}"/>
              </a:ext>
            </a:extLst>
          </p:cNvPr>
          <p:cNvGrpSpPr/>
          <p:nvPr/>
        </p:nvGrpSpPr>
        <p:grpSpPr>
          <a:xfrm>
            <a:off x="611500" y="512830"/>
            <a:ext cx="17208869" cy="9207869"/>
            <a:chOff x="0" y="0"/>
            <a:chExt cx="4532377" cy="2425118"/>
          </a:xfrm>
        </p:grpSpPr>
        <p:sp>
          <p:nvSpPr>
            <p:cNvPr id="165" name="Freeform 3">
              <a:extLst>
                <a:ext uri="{FF2B5EF4-FFF2-40B4-BE49-F238E27FC236}">
                  <a16:creationId xmlns:a16="http://schemas.microsoft.com/office/drawing/2014/main" id="{AB5648C8-87AE-82A1-8A44-CE7B972827F4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" name="TextBox 4">
              <a:extLst>
                <a:ext uri="{FF2B5EF4-FFF2-40B4-BE49-F238E27FC236}">
                  <a16:creationId xmlns:a16="http://schemas.microsoft.com/office/drawing/2014/main" id="{D4127E47-A38A-9A57-CFD6-4D97F2DA455B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8C6442AB-2955-B941-E31A-6F15C493C8C8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CF72797A-C8E8-2DD2-8005-DA65FA0F50AE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2F7C7FFD-732E-EF2C-EF8D-BE5541887BC6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cs typeface="B Nazanin" panose="00000700000000000000" pitchFamily="2" charset="-78"/>
              </a:rPr>
              <a:t>نقشه های قاره:</a:t>
            </a:r>
            <a:endParaRPr lang="en-US" sz="3600" dirty="0"/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AB4628E9-B3E1-350C-0AB9-A5A11F4B4100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3C47069D-F0B1-1463-926B-D0DAB7E69FD4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36B63D1-E443-9D13-F477-CDC2C2A250E2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3008571" y="5172336"/>
            <a:ext cx="3426374" cy="1069952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5307645" y="4965660"/>
            <a:ext cx="1375878" cy="1483284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760568" y="4965660"/>
            <a:ext cx="1375100" cy="1483284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399746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5898026" y="7119677"/>
            <a:ext cx="1449196" cy="1176022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209690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399746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5898026" y="3118950"/>
            <a:ext cx="1449196" cy="1175992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209690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236049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426416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6174095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6174095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4264169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2362833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3288626" y="5434474"/>
            <a:ext cx="28572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2000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2000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623297" y="3241263"/>
            <a:ext cx="395486" cy="395486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4517242" y="3227213"/>
            <a:ext cx="408788" cy="395486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6424428" y="3241315"/>
            <a:ext cx="395548" cy="395486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6424366" y="7231859"/>
            <a:ext cx="395568" cy="395486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619435" y="7231849"/>
            <a:ext cx="399394" cy="39550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4517215" y="7235555"/>
            <a:ext cx="408850" cy="388118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2096906" y="3821578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1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3997472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2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5898038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3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2096700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4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399736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5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589803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6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749574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465326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655697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749548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465323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655694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4401458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4657564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4913672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4401458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4657564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4913672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3437474" y="3888652"/>
            <a:ext cx="403800" cy="1651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5597270" y="3892852"/>
            <a:ext cx="403800" cy="16434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4517360" y="4712452"/>
            <a:ext cx="403800" cy="4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3435648" y="5879470"/>
            <a:ext cx="407400" cy="1651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5595444" y="5883670"/>
            <a:ext cx="407400" cy="16434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4515534" y="6703270"/>
            <a:ext cx="407400" cy="4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8479448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10037685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11595886" y="5416638"/>
            <a:ext cx="1557464" cy="504468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13153316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4711553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8858801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10488397" y="7316668"/>
            <a:ext cx="685694" cy="773356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12014521" y="3324701"/>
            <a:ext cx="685730" cy="773110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13592011" y="7316879"/>
            <a:ext cx="686502" cy="773322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5170275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9139526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122952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54509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10769126" y="59994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13873126" y="59995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86628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2016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9139526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1230610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545095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107683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138731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9201626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12357350" y="4274964"/>
            <a:ext cx="1080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5513050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10830626" y="6123640"/>
            <a:ext cx="600" cy="1015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13935226" y="6123740"/>
            <a:ext cx="0" cy="1015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1027799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2017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118093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2018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133936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2019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49779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2020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13731954" y="7458845"/>
            <a:ext cx="408976" cy="41005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10614713" y="7496939"/>
            <a:ext cx="412230" cy="41223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5306598" y="3517704"/>
            <a:ext cx="411156" cy="408664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12152326" y="3529083"/>
            <a:ext cx="410084" cy="409010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8970798" y="3566617"/>
            <a:ext cx="411192" cy="310842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12810526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9654822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11252754" y="6299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143575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80747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2FE9B01F-9111-E2EA-B812-93266B1DC78F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6C2F9FF3-70C0-AC77-5CFF-FDF1741EEE90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7FEB2F48-9340-DCC3-35E7-017D3834E367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3871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5" name="Freeform 5"/>
          <p:cNvSpPr/>
          <p:nvPr/>
        </p:nvSpPr>
        <p:spPr>
          <a:xfrm rot="5400000">
            <a:off x="1979502" y="4524540"/>
            <a:ext cx="3811854" cy="6691727"/>
          </a:xfrm>
          <a:custGeom>
            <a:avLst/>
            <a:gdLst/>
            <a:ahLst/>
            <a:cxnLst/>
            <a:rect l="l" t="t" r="r" b="b"/>
            <a:pathLst>
              <a:path w="3811854" h="6691727">
                <a:moveTo>
                  <a:pt x="0" y="0"/>
                </a:moveTo>
                <a:lnTo>
                  <a:pt x="3811854" y="0"/>
                </a:lnTo>
                <a:lnTo>
                  <a:pt x="3811854" y="6691728"/>
                </a:lnTo>
                <a:lnTo>
                  <a:pt x="0" y="669172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r="-18997" b="-8063"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12669609" y="539565"/>
            <a:ext cx="4360136" cy="5352846"/>
          </a:xfrm>
          <a:custGeom>
            <a:avLst/>
            <a:gdLst/>
            <a:ahLst/>
            <a:cxnLst/>
            <a:rect l="l" t="t" r="r" b="b"/>
            <a:pathLst>
              <a:path w="4360136" h="5352846">
                <a:moveTo>
                  <a:pt x="0" y="0"/>
                </a:moveTo>
                <a:lnTo>
                  <a:pt x="4360137" y="0"/>
                </a:lnTo>
                <a:lnTo>
                  <a:pt x="4360137" y="5352847"/>
                </a:lnTo>
                <a:lnTo>
                  <a:pt x="0" y="5352847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TextBox 7"/>
          <p:cNvSpPr txBox="1"/>
          <p:nvPr/>
        </p:nvSpPr>
        <p:spPr>
          <a:xfrm>
            <a:off x="2775928" y="1151099"/>
            <a:ext cx="12736143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برنامه</a:t>
            </a:r>
            <a:r>
              <a:rPr lang="en-US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 </a:t>
            </a: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برنامه ی جلسه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1496183" y="5360407"/>
            <a:ext cx="3467268" cy="3718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2940"/>
              </a:lnSpc>
              <a:spcBef>
                <a:spcPct val="0"/>
              </a:spcBef>
            </a:pPr>
            <a:r>
              <a:rPr lang="fa-IR" sz="2100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یک دستور کار را اینجا بنویسید.</a:t>
            </a:r>
            <a:endParaRPr lang="en-US" sz="2100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5984843" y="5360407"/>
            <a:ext cx="3467268" cy="3718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2940"/>
              </a:lnSpc>
              <a:spcBef>
                <a:spcPct val="0"/>
              </a:spcBef>
            </a:pPr>
            <a:r>
              <a:rPr lang="fa-IR" sz="2100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یک دستور کار را اینجا بنویسید.</a:t>
            </a:r>
            <a:endParaRPr lang="en-US" sz="2100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0" name="TextBox 10"/>
          <p:cNvSpPr txBox="1"/>
          <p:nvPr/>
        </p:nvSpPr>
        <p:spPr>
          <a:xfrm>
            <a:off x="8987994" y="8426871"/>
            <a:ext cx="3467268" cy="3718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2940"/>
              </a:lnSpc>
              <a:spcBef>
                <a:spcPct val="0"/>
              </a:spcBef>
            </a:pPr>
            <a:r>
              <a:rPr lang="fa-IR" sz="2100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یک دستور کار را اینجا بنویسید.</a:t>
            </a:r>
            <a:endParaRPr lang="en-US" sz="2100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1" name="TextBox 11"/>
          <p:cNvSpPr txBox="1"/>
          <p:nvPr/>
        </p:nvSpPr>
        <p:spPr>
          <a:xfrm>
            <a:off x="13324549" y="8426871"/>
            <a:ext cx="3467268" cy="3718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2940"/>
              </a:lnSpc>
              <a:spcBef>
                <a:spcPct val="0"/>
              </a:spcBef>
            </a:pPr>
            <a:r>
              <a:rPr lang="fa-IR" sz="2100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یک دستور کار را اینجا بنویسید.</a:t>
            </a:r>
            <a:endParaRPr lang="en-US" sz="2100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2" name="TextBox 12"/>
          <p:cNvSpPr txBox="1"/>
          <p:nvPr/>
        </p:nvSpPr>
        <p:spPr>
          <a:xfrm>
            <a:off x="1785895" y="3801349"/>
            <a:ext cx="2887845" cy="12733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879"/>
              </a:lnSpc>
              <a:spcBef>
                <a:spcPct val="0"/>
              </a:spcBef>
            </a:pPr>
            <a:r>
              <a:rPr lang="en-US" sz="89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6274555" y="3801349"/>
            <a:ext cx="2887845" cy="12733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879"/>
              </a:lnSpc>
              <a:spcBef>
                <a:spcPct val="0"/>
              </a:spcBef>
            </a:pPr>
            <a:r>
              <a:rPr lang="en-US" sz="89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9277705" y="6867813"/>
            <a:ext cx="2887845" cy="12733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879"/>
              </a:lnSpc>
              <a:spcBef>
                <a:spcPct val="0"/>
              </a:spcBef>
            </a:pPr>
            <a:r>
              <a:rPr lang="en-US" sz="89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13614260" y="6867813"/>
            <a:ext cx="2887845" cy="12733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879"/>
              </a:lnSpc>
              <a:spcBef>
                <a:spcPct val="0"/>
              </a:spcBef>
            </a:pPr>
            <a:r>
              <a:rPr lang="en-US" sz="89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04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496183" y="3164897"/>
            <a:ext cx="3467268" cy="31547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442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AEEAD"/>
                </a:solidFill>
                <a:latin typeface="Nunito Bold"/>
                <a:cs typeface="B Nazanin" panose="00000400000000000000" pitchFamily="2" charset="-78"/>
              </a:rPr>
              <a:t>نمای کلی پروژه</a:t>
            </a:r>
            <a:endParaRPr lang="en-US" sz="2200" u="none" strike="noStrike" dirty="0">
              <a:solidFill>
                <a:srgbClr val="FAEEA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17" name="TextBox 17"/>
          <p:cNvSpPr txBox="1"/>
          <p:nvPr/>
        </p:nvSpPr>
        <p:spPr>
          <a:xfrm>
            <a:off x="5984843" y="3164897"/>
            <a:ext cx="3467268" cy="31547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442"/>
              </a:lnSpc>
              <a:spcBef>
                <a:spcPct val="0"/>
              </a:spcBef>
            </a:pPr>
            <a:r>
              <a:rPr lang="fa-IR" sz="2200" dirty="0">
                <a:solidFill>
                  <a:srgbClr val="FAEEAD"/>
                </a:solidFill>
                <a:latin typeface="Nunito Bold"/>
                <a:cs typeface="B Nazanin" panose="00000400000000000000" pitchFamily="2" charset="-78"/>
              </a:rPr>
              <a:t>نمای کلی پروژه</a:t>
            </a:r>
            <a:endParaRPr lang="en-US" sz="2200" dirty="0">
              <a:solidFill>
                <a:srgbClr val="FAEEA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18" name="TextBox 18"/>
          <p:cNvSpPr txBox="1"/>
          <p:nvPr/>
        </p:nvSpPr>
        <p:spPr>
          <a:xfrm>
            <a:off x="8987994" y="6231362"/>
            <a:ext cx="3467268" cy="31547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442"/>
              </a:lnSpc>
              <a:spcBef>
                <a:spcPct val="0"/>
              </a:spcBef>
            </a:pPr>
            <a:r>
              <a:rPr lang="fa-IR" sz="2200" dirty="0">
                <a:solidFill>
                  <a:srgbClr val="FAEEAD"/>
                </a:solidFill>
                <a:latin typeface="Nunito Bold"/>
                <a:cs typeface="B Nazanin" panose="00000400000000000000" pitchFamily="2" charset="-78"/>
              </a:rPr>
              <a:t>نمای کلی پروژه</a:t>
            </a:r>
            <a:endParaRPr lang="en-US" sz="2200" dirty="0">
              <a:solidFill>
                <a:srgbClr val="FAEEA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19" name="TextBox 19"/>
          <p:cNvSpPr txBox="1"/>
          <p:nvPr/>
        </p:nvSpPr>
        <p:spPr>
          <a:xfrm>
            <a:off x="13324549" y="6231362"/>
            <a:ext cx="3467268" cy="31547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442"/>
              </a:lnSpc>
              <a:spcBef>
                <a:spcPct val="0"/>
              </a:spcBef>
            </a:pPr>
            <a:r>
              <a:rPr lang="fa-IR" sz="2200" dirty="0">
                <a:solidFill>
                  <a:srgbClr val="FAEEAD"/>
                </a:solidFill>
                <a:latin typeface="Nunito Bold"/>
                <a:cs typeface="B Nazanin" panose="00000400000000000000" pitchFamily="2" charset="-78"/>
              </a:rPr>
              <a:t>نمای کلی پروژه</a:t>
            </a:r>
            <a:endParaRPr lang="en-US" sz="2200" dirty="0">
              <a:solidFill>
                <a:srgbClr val="FAEEA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0" name="AutoShape 20"/>
          <p:cNvSpPr/>
          <p:nvPr/>
        </p:nvSpPr>
        <p:spPr>
          <a:xfrm>
            <a:off x="2351357" y="3734674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1" name="AutoShape 21"/>
          <p:cNvSpPr/>
          <p:nvPr/>
        </p:nvSpPr>
        <p:spPr>
          <a:xfrm>
            <a:off x="6840017" y="3734674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2" name="AutoShape 22"/>
          <p:cNvSpPr/>
          <p:nvPr/>
        </p:nvSpPr>
        <p:spPr>
          <a:xfrm>
            <a:off x="9843168" y="6801138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3" name="AutoShape 23"/>
          <p:cNvSpPr/>
          <p:nvPr/>
        </p:nvSpPr>
        <p:spPr>
          <a:xfrm>
            <a:off x="14179723" y="6801138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4" name="AutoShape 24"/>
          <p:cNvSpPr/>
          <p:nvPr/>
        </p:nvSpPr>
        <p:spPr>
          <a:xfrm>
            <a:off x="2351357" y="5093902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5" name="AutoShape 25"/>
          <p:cNvSpPr/>
          <p:nvPr/>
        </p:nvSpPr>
        <p:spPr>
          <a:xfrm>
            <a:off x="6840017" y="5093902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6" name="AutoShape 26"/>
          <p:cNvSpPr/>
          <p:nvPr/>
        </p:nvSpPr>
        <p:spPr>
          <a:xfrm>
            <a:off x="9843168" y="8160366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7" name="AutoShape 27"/>
          <p:cNvSpPr/>
          <p:nvPr/>
        </p:nvSpPr>
        <p:spPr>
          <a:xfrm>
            <a:off x="14179723" y="8160366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2096700" y="8004292"/>
            <a:ext cx="3311400" cy="1476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2989185" y="3171059"/>
            <a:ext cx="1526438" cy="1526438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2420204" y="5139230"/>
            <a:ext cx="2664000" cy="22632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3518170" y="7843884"/>
            <a:ext cx="468600" cy="4686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3752402" y="4697496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3752358" y="7402130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2594796" y="6235368"/>
            <a:ext cx="2315400" cy="90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3243474" y="5973842"/>
            <a:ext cx="10176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2908272" y="5466432"/>
            <a:ext cx="1688400" cy="4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b="1" kern="0" dirty="0">
                <a:latin typeface="Arial"/>
                <a:cs typeface="Arial"/>
                <a:sym typeface="Arial"/>
              </a:rPr>
              <a:t>عنوان 1</a:t>
            </a:r>
            <a:endParaRPr sz="1600" b="1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3171928" y="3568914"/>
            <a:ext cx="1161000" cy="7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600" b="1" kern="0">
                <a:latin typeface="Arial"/>
                <a:cs typeface="Arial"/>
                <a:sym typeface="Arial"/>
              </a:rPr>
              <a:t>75%</a:t>
            </a:r>
            <a:endParaRPr sz="2600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6878710" y="3990300"/>
            <a:ext cx="3576600" cy="35766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13098808" y="34924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7152972" y="4336232"/>
            <a:ext cx="2887664" cy="2887664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12481774" y="3567776"/>
            <a:ext cx="1253180" cy="125318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13986230" y="3752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13098808" y="50766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12481774" y="5151976"/>
            <a:ext cx="1253180" cy="125318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13986230" y="53366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13098808" y="66608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12481774" y="6736176"/>
            <a:ext cx="1253180" cy="125318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13986230" y="69208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8459708" y="385945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8459708" y="742650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10315808" y="5642976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10590008" y="4194276"/>
            <a:ext cx="1891800" cy="15858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10590008" y="5780076"/>
            <a:ext cx="1891800" cy="1582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10590008" y="5778276"/>
            <a:ext cx="1891800" cy="1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7601426" y="5153386"/>
            <a:ext cx="1990800" cy="12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6000" b="1" kern="0">
                <a:latin typeface="Arial"/>
                <a:cs typeface="Arial"/>
                <a:sym typeface="Arial"/>
              </a:rPr>
              <a:t>75%</a:t>
            </a:r>
            <a:endParaRPr sz="6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8C2342BE-1020-BADE-4183-0EEF9A09E2BC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1D05425A-2EFD-1146-86C4-9FAB5E26E8ED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C3BF46F8-00AF-B969-300A-99144942ED37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42539A5-8529-D69B-E6FB-0D6EC572599D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229D7D22-5285-C83A-E83C-9D03B1853BEF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E8E0686F-44B2-76A2-7F56-BDABDCC5C784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MAY</a:t>
              </a:r>
              <a:endParaRPr sz="8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JUNE</a:t>
              </a:r>
              <a:endParaRPr sz="8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2</a:t>
              </a:r>
              <a:endParaRPr sz="8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  <p:grpSp>
        <p:nvGrpSpPr>
          <p:cNvPr id="8306" name="Group 2">
            <a:extLst>
              <a:ext uri="{FF2B5EF4-FFF2-40B4-BE49-F238E27FC236}">
                <a16:creationId xmlns:a16="http://schemas.microsoft.com/office/drawing/2014/main" id="{EF497F78-33E9-13E0-D9C5-D74F781B13D5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8307" name="Freeform 3">
              <a:extLst>
                <a:ext uri="{FF2B5EF4-FFF2-40B4-BE49-F238E27FC236}">
                  <a16:creationId xmlns:a16="http://schemas.microsoft.com/office/drawing/2014/main" id="{F84FA6DA-F1EC-501E-4B64-12656BC86D7F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8" name="TextBox 4">
              <a:extLst>
                <a:ext uri="{FF2B5EF4-FFF2-40B4-BE49-F238E27FC236}">
                  <a16:creationId xmlns:a16="http://schemas.microsoft.com/office/drawing/2014/main" id="{58B76172-ED09-B8DC-5DB3-C248C0D29540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26421F8-40D0-24CF-7939-BB38FE993A3B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499FCAC0-85AF-1ACE-95BE-D28B7ED31326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A8F94F5-531A-3FD4-8592-D3FF7B5E5377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36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649109-4BCB-D324-C6B7-7EB6C95221E4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6E6D3787-6639-0E45-99E7-776CF6589615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592DD73-26FC-71AE-78A7-5102F65A1DC1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800101" y="1366151"/>
            <a:ext cx="4629150" cy="5476982"/>
            <a:chOff x="884237" y="1516734"/>
            <a:chExt cx="6172200" cy="7302643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477328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66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66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68504" tIns="34254" rIns="68504" bIns="34254" anchor="ctr"/>
                <a:lstStyle/>
                <a:p>
                  <a:pPr algn="ctr" defTabSz="815584">
                    <a:defRPr/>
                  </a:pPr>
                  <a:endParaRPr lang="en-US" sz="105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68504" tIns="34254" rIns="68504" bIns="34254" anchor="ctr"/>
                <a:lstStyle/>
                <a:p>
                  <a:pPr algn="ctr" defTabSz="815584">
                    <a:defRPr/>
                  </a:pPr>
                  <a:endParaRPr lang="en-US" sz="105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84"/>
              <a:chOff x="960437" y="4996193"/>
              <a:chExt cx="5943600" cy="2756384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72"/>
                <a:ext cx="5943600" cy="6719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90" tIns="91444" rIns="182890" bIns="91444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8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6771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70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270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7372352" y="1578770"/>
            <a:ext cx="987028" cy="976312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8945167" y="1578770"/>
            <a:ext cx="988218" cy="976312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10519172" y="5954317"/>
            <a:ext cx="987028" cy="988218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10519172" y="1578770"/>
            <a:ext cx="987028" cy="976312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12091991" y="1578770"/>
            <a:ext cx="988218" cy="976312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12091991" y="5954317"/>
            <a:ext cx="988218" cy="988218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12091991" y="3037287"/>
            <a:ext cx="988218" cy="988218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13665994" y="1578770"/>
            <a:ext cx="987028" cy="976312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13665994" y="5954317"/>
            <a:ext cx="987028" cy="988218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8945167" y="4495801"/>
            <a:ext cx="988218" cy="988218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8945167" y="3037287"/>
            <a:ext cx="988218" cy="988218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10519172" y="4495801"/>
            <a:ext cx="987028" cy="988218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7372352" y="5954317"/>
            <a:ext cx="987028" cy="988218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10519172" y="3037287"/>
            <a:ext cx="987028" cy="988218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13665994" y="4495801"/>
            <a:ext cx="987028" cy="988218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12091991" y="4495801"/>
            <a:ext cx="988218" cy="988218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8945167" y="5954317"/>
            <a:ext cx="988218" cy="988218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7372352" y="3037287"/>
            <a:ext cx="987028" cy="988218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13665994" y="3037287"/>
            <a:ext cx="987028" cy="988218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7372352" y="4495801"/>
            <a:ext cx="987028" cy="988218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10519172" y="7412833"/>
            <a:ext cx="987028" cy="988218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8945167" y="7412833"/>
            <a:ext cx="988218" cy="988218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7372352" y="7412833"/>
            <a:ext cx="987028" cy="988218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12091991" y="7412833"/>
            <a:ext cx="988218" cy="988218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13665994" y="7412833"/>
            <a:ext cx="987028" cy="988218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" name="Group 2">
            <a:extLst>
              <a:ext uri="{FF2B5EF4-FFF2-40B4-BE49-F238E27FC236}">
                <a16:creationId xmlns:a16="http://schemas.microsoft.com/office/drawing/2014/main" id="{56C5FF28-5580-4DBB-0D96-446D8EEBA452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6B368440-7452-D36C-1343-227F6CFCCEDA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TextBox 4">
              <a:extLst>
                <a:ext uri="{FF2B5EF4-FFF2-40B4-BE49-F238E27FC236}">
                  <a16:creationId xmlns:a16="http://schemas.microsoft.com/office/drawing/2014/main" id="{E7947D24-30B5-7F65-98FF-ABFFDA0795D4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کسب و کار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کار تیمی</a:t>
            </a:r>
            <a:endParaRPr sz="48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roup 2">
            <a:extLst>
              <a:ext uri="{FF2B5EF4-FFF2-40B4-BE49-F238E27FC236}">
                <a16:creationId xmlns:a16="http://schemas.microsoft.com/office/drawing/2014/main" id="{0416DF28-082E-F32D-9350-2F51A73144BF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219505A5-B7E4-4191-DBE1-E68968A4860E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6F92EBEF-3310-9932-62F4-87154CA9F3B7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3530938" y="3642837"/>
            <a:ext cx="740200" cy="501250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5002476" y="3554712"/>
            <a:ext cx="728400" cy="677500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6497912" y="3531587"/>
            <a:ext cx="635800" cy="723750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10968789" y="3531562"/>
            <a:ext cx="723750" cy="723800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12533063" y="3531562"/>
            <a:ext cx="731450" cy="723800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14000251" y="3531162"/>
            <a:ext cx="723750" cy="724600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5592514" y="3531587"/>
            <a:ext cx="424400" cy="723750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5442841" y="4653599"/>
            <a:ext cx="723750" cy="724550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13999476" y="4657072"/>
            <a:ext cx="725300" cy="7176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9528963" y="4653222"/>
            <a:ext cx="723750" cy="725300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6475038" y="4649032"/>
            <a:ext cx="725300" cy="723400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5005576" y="4653022"/>
            <a:ext cx="722200" cy="72570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3539138" y="4715722"/>
            <a:ext cx="723800" cy="60030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2148326" y="4653972"/>
            <a:ext cx="725300" cy="723800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5004026" y="5765737"/>
            <a:ext cx="725300" cy="723750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6422289" y="5766137"/>
            <a:ext cx="787050" cy="722950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7928303" y="5765887"/>
            <a:ext cx="770050" cy="723450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9528188" y="5765287"/>
            <a:ext cx="725300" cy="724650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10951812" y="5766487"/>
            <a:ext cx="757700" cy="72225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14000226" y="5764187"/>
            <a:ext cx="723800" cy="726850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5505314" y="5764960"/>
            <a:ext cx="598800" cy="725300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5442064" y="6845457"/>
            <a:ext cx="725300" cy="723750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12520921" y="6912098"/>
            <a:ext cx="726850" cy="617300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10968012" y="6850257"/>
            <a:ext cx="725300" cy="714150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9528938" y="6848932"/>
            <a:ext cx="723800" cy="716800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6451612" y="6845182"/>
            <a:ext cx="728400" cy="724300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5005551" y="6845457"/>
            <a:ext cx="722250" cy="723750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2148326" y="7951749"/>
            <a:ext cx="725300" cy="723750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7949926" y="7951272"/>
            <a:ext cx="726800" cy="724700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9581413" y="7950949"/>
            <a:ext cx="618850" cy="725350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14046551" y="7951749"/>
            <a:ext cx="631150" cy="723750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10951812" y="7951772"/>
            <a:ext cx="757700" cy="723700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5059576" y="7950972"/>
            <a:ext cx="614200" cy="725300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7973826" y="3532212"/>
            <a:ext cx="679000" cy="722500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3539163" y="7951749"/>
            <a:ext cx="723750" cy="723750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2148301" y="3593287"/>
            <a:ext cx="725350" cy="600350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 dirty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5442841" y="7951749"/>
            <a:ext cx="723750" cy="723750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12531513" y="7951372"/>
            <a:ext cx="734550" cy="72450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7947576" y="4652999"/>
            <a:ext cx="731500" cy="725750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13989451" y="6845707"/>
            <a:ext cx="745350" cy="723250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9526663" y="3537737"/>
            <a:ext cx="728350" cy="71145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2149076" y="6932657"/>
            <a:ext cx="723800" cy="549350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3539938" y="6844682"/>
            <a:ext cx="722200" cy="725300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12519163" y="4653222"/>
            <a:ext cx="759250" cy="725300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12536138" y="5765110"/>
            <a:ext cx="725300" cy="725000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10968762" y="4654749"/>
            <a:ext cx="723800" cy="722250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7925226" y="6845457"/>
            <a:ext cx="776200" cy="723750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3537588" y="5819537"/>
            <a:ext cx="726900" cy="616150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2147526" y="5819537"/>
            <a:ext cx="726900" cy="616150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6448762" y="7950399"/>
            <a:ext cx="734100" cy="726450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3200" kern="0" dirty="0">
                <a:cs typeface="B Nazanin" panose="00000700000000000000" pitchFamily="2" charset="-78"/>
                <a:sym typeface="Arial"/>
              </a:rPr>
              <a:t>بازاریابی دیجیتال</a:t>
            </a:r>
            <a:endParaRPr sz="3200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E3EE2BE8-4143-96E1-21B5-DF3B64B818E9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805A5240-5E3A-5874-9AA0-B0B99F8FA196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F124C245-EA04-C16C-D580-FFAB14D4414D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2085627" y="3535582"/>
            <a:ext cx="724894" cy="709228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5083317" y="3535513"/>
            <a:ext cx="713474" cy="706478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6545806" y="3532822"/>
            <a:ext cx="685012" cy="710604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3595173" y="3531149"/>
            <a:ext cx="714910" cy="712278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9645989" y="3534198"/>
            <a:ext cx="576782" cy="709468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11033019" y="3531386"/>
            <a:ext cx="712038" cy="710604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12548189" y="3534199"/>
            <a:ext cx="712038" cy="707794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14068936" y="3537017"/>
            <a:ext cx="605244" cy="714910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5484592" y="3535632"/>
            <a:ext cx="709228" cy="710664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5480287" y="4583720"/>
            <a:ext cx="713534" cy="709168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14014984" y="4583720"/>
            <a:ext cx="710604" cy="709168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12546755" y="4585094"/>
            <a:ext cx="712038" cy="709228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11028713" y="4585094"/>
            <a:ext cx="712098" cy="710664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9540570" y="4711861"/>
            <a:ext cx="710664" cy="455698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8176211" y="5155828"/>
            <a:ext cx="21466" cy="37312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8637629" y="508915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8637629" y="5144649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8637629" y="503217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8637629" y="497662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8637629" y="4922513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8637629" y="486702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8546501" y="518309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8546501" y="5072057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8546501" y="512617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8546501" y="501794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8271643" y="5044971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8271643" y="493393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8271643" y="498948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8271643" y="510195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8271643" y="515750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8523721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8633383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8147749" y="4717477"/>
            <a:ext cx="35698" cy="21406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8577833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8203297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8466736" y="4717477"/>
            <a:ext cx="37132" cy="21406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8258846" y="4717477"/>
            <a:ext cx="37072" cy="21406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8770072" y="4689014"/>
            <a:ext cx="78392" cy="78392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8147748" y="4644886"/>
            <a:ext cx="592448" cy="49558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8798535" y="494104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8798535" y="483138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8798535" y="4996597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8798535" y="488693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8798535" y="510907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8798535" y="516461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8798535" y="5052087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8045261" y="4585032"/>
            <a:ext cx="712038" cy="710664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6491692" y="4582165"/>
            <a:ext cx="723460" cy="717838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5088997" y="4582104"/>
            <a:ext cx="706358" cy="710664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3562406" y="4583720"/>
            <a:ext cx="736316" cy="710604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2085627" y="4584853"/>
            <a:ext cx="712038" cy="710842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2082813" y="5671631"/>
            <a:ext cx="713534" cy="713474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3550974" y="5668684"/>
            <a:ext cx="723460" cy="709228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5086187" y="5673005"/>
            <a:ext cx="712038" cy="713474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6467477" y="5672646"/>
            <a:ext cx="740562" cy="713892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8045371" y="5673004"/>
            <a:ext cx="712038" cy="704984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9539195" y="5667444"/>
            <a:ext cx="712038" cy="716224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11025903" y="5687297"/>
            <a:ext cx="714910" cy="676402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12592318" y="5671989"/>
            <a:ext cx="619536" cy="710246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13994851" y="5672930"/>
            <a:ext cx="712038" cy="710664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5498647" y="5671555"/>
            <a:ext cx="682142" cy="712038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5503068" y="6842116"/>
            <a:ext cx="702112" cy="710604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14252624" y="7148177"/>
            <a:ext cx="207968" cy="21406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14252624" y="7200855"/>
            <a:ext cx="207968" cy="21466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14299623" y="7250725"/>
            <a:ext cx="113970" cy="21406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14014823" y="6844900"/>
            <a:ext cx="675026" cy="710604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12546755" y="6844986"/>
            <a:ext cx="712038" cy="710604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11027279" y="6840682"/>
            <a:ext cx="712098" cy="710664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9520535" y="6839158"/>
            <a:ext cx="732010" cy="71156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8048182" y="6842116"/>
            <a:ext cx="702112" cy="710604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6495903" y="6841791"/>
            <a:ext cx="712038" cy="712278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5086186" y="6842116"/>
            <a:ext cx="709168" cy="709228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3556725" y="6861491"/>
            <a:ext cx="719154" cy="676102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2182493" y="6840683"/>
            <a:ext cx="582522" cy="713474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2117017" y="7978461"/>
            <a:ext cx="714910" cy="712038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3563841" y="7980972"/>
            <a:ext cx="707794" cy="708092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5088997" y="8009675"/>
            <a:ext cx="712038" cy="653798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6495999" y="7982527"/>
            <a:ext cx="712038" cy="712278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8062302" y="7979797"/>
            <a:ext cx="710660" cy="706358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9539195" y="7979897"/>
            <a:ext cx="712038" cy="712038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11044379" y="7979897"/>
            <a:ext cx="712038" cy="706358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12546754" y="7978460"/>
            <a:ext cx="729140" cy="71150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13995015" y="7979897"/>
            <a:ext cx="712038" cy="713474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5481721" y="7985219"/>
            <a:ext cx="712098" cy="706718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8046746" y="3535632"/>
            <a:ext cx="716344" cy="710664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3200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3200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37A2D9CA-D4F4-BDF7-A14C-608C69A94D92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03310A1E-F54C-CF9B-AA27-FB3B6B5D6F0D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CF2030F7-E078-CDBE-B1BD-D8153F75FA39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-346023" y="4660372"/>
            <a:ext cx="18980046" cy="966257"/>
          </a:xfrm>
          <a:custGeom>
            <a:avLst/>
            <a:gdLst/>
            <a:ahLst/>
            <a:cxnLst/>
            <a:rect l="l" t="t" r="r" b="b"/>
            <a:pathLst>
              <a:path w="18980046" h="966257">
                <a:moveTo>
                  <a:pt x="0" y="0"/>
                </a:moveTo>
                <a:lnTo>
                  <a:pt x="18980046" y="0"/>
                </a:lnTo>
                <a:lnTo>
                  <a:pt x="18980046" y="966256"/>
                </a:lnTo>
                <a:lnTo>
                  <a:pt x="0" y="966256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14502985" y="6300873"/>
            <a:ext cx="4463863" cy="6635472"/>
          </a:xfrm>
          <a:custGeom>
            <a:avLst/>
            <a:gdLst/>
            <a:ahLst/>
            <a:cxnLst/>
            <a:rect l="l" t="t" r="r" b="b"/>
            <a:pathLst>
              <a:path w="4463863" h="6635472">
                <a:moveTo>
                  <a:pt x="0" y="0"/>
                </a:moveTo>
                <a:lnTo>
                  <a:pt x="4463863" y="0"/>
                </a:lnTo>
                <a:lnTo>
                  <a:pt x="4463863" y="6635472"/>
                </a:lnTo>
                <a:lnTo>
                  <a:pt x="0" y="6635472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4" name="Group 4"/>
          <p:cNvGrpSpPr/>
          <p:nvPr/>
        </p:nvGrpSpPr>
        <p:grpSpPr>
          <a:xfrm>
            <a:off x="0" y="0"/>
            <a:ext cx="18288000" cy="4660372"/>
            <a:chOff x="0" y="0"/>
            <a:chExt cx="24384000" cy="6213829"/>
          </a:xfrm>
        </p:grpSpPr>
        <p:pic>
          <p:nvPicPr>
            <p:cNvPr id="5" name="Picture 5"/>
            <p:cNvPicPr>
              <a:picLocks noChangeAspect="1"/>
            </p:cNvPicPr>
            <p:nvPr/>
          </p:nvPicPr>
          <p:blipFill>
            <a:blip r:embed="rId6">
              <a:alphaModFix amt="30000"/>
            </a:blip>
            <a:srcRect t="30887" b="30887"/>
            <a:stretch>
              <a:fillRect/>
            </a:stretch>
          </p:blipFill>
          <p:spPr>
            <a:xfrm>
              <a:off x="0" y="0"/>
              <a:ext cx="24384000" cy="6213829"/>
            </a:xfrm>
            <a:prstGeom prst="rect">
              <a:avLst/>
            </a:prstGeom>
          </p:spPr>
        </p:pic>
      </p:grpSp>
      <p:sp>
        <p:nvSpPr>
          <p:cNvPr id="6" name="Freeform 6"/>
          <p:cNvSpPr/>
          <p:nvPr/>
        </p:nvSpPr>
        <p:spPr>
          <a:xfrm rot="-1417575" flipH="1">
            <a:off x="-645688" y="6583547"/>
            <a:ext cx="3348777" cy="4263489"/>
          </a:xfrm>
          <a:custGeom>
            <a:avLst/>
            <a:gdLst/>
            <a:ahLst/>
            <a:cxnLst/>
            <a:rect l="l" t="t" r="r" b="b"/>
            <a:pathLst>
              <a:path w="3348777" h="4263489">
                <a:moveTo>
                  <a:pt x="3348776" y="0"/>
                </a:moveTo>
                <a:lnTo>
                  <a:pt x="0" y="0"/>
                </a:lnTo>
                <a:lnTo>
                  <a:pt x="0" y="4263489"/>
                </a:lnTo>
                <a:lnTo>
                  <a:pt x="3348776" y="4263489"/>
                </a:lnTo>
                <a:lnTo>
                  <a:pt x="3348776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TextBox 7"/>
          <p:cNvSpPr txBox="1"/>
          <p:nvPr/>
        </p:nvSpPr>
        <p:spPr>
          <a:xfrm>
            <a:off x="2847353" y="6636553"/>
            <a:ext cx="12593295" cy="145225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11099"/>
              </a:lnSpc>
              <a:spcBef>
                <a:spcPct val="0"/>
              </a:spcBef>
            </a:pPr>
            <a:r>
              <a:rPr lang="fa-IR" sz="9999" u="none" strike="noStrike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زمان بندی پروژه</a:t>
            </a:r>
            <a:endParaRPr lang="en-US" sz="9999" u="none" strike="noStrike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4466974" y="8342546"/>
            <a:ext cx="10036011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</a:t>
            </a:r>
            <a:endParaRPr lang="en-US" sz="2200" u="none" strike="noStrike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6716882" y="1209675"/>
            <a:ext cx="4854237" cy="2630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0394"/>
              </a:lnSpc>
              <a:spcBef>
                <a:spcPct val="0"/>
              </a:spcBef>
            </a:pPr>
            <a:r>
              <a:rPr lang="en-US" sz="18373" u="none" strike="noStrike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01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5" name="Table 5"/>
          <p:cNvGraphicFramePr>
            <a:graphicFrameLocks noGrp="1"/>
          </p:cNvGraphicFramePr>
          <p:nvPr/>
        </p:nvGraphicFramePr>
        <p:xfrm>
          <a:off x="2059994" y="3318093"/>
          <a:ext cx="15289177" cy="5286479"/>
        </p:xfrm>
        <a:graphic>
          <a:graphicData uri="http://schemas.openxmlformats.org/drawingml/2006/table">
            <a:tbl>
              <a:tblPr/>
              <a:tblGrid>
                <a:gridCol w="5831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3954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828675"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14451"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14451"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14451"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14451"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 dirty="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6" name="Group 6"/>
          <p:cNvGrpSpPr/>
          <p:nvPr/>
        </p:nvGrpSpPr>
        <p:grpSpPr>
          <a:xfrm>
            <a:off x="2647004" y="4022798"/>
            <a:ext cx="3299575" cy="198824"/>
            <a:chOff x="0" y="0"/>
            <a:chExt cx="869024" cy="52365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869024" cy="52365"/>
            </a:xfrm>
            <a:custGeom>
              <a:avLst/>
              <a:gdLst/>
              <a:ahLst/>
              <a:cxnLst/>
              <a:rect l="l" t="t" r="r" b="b"/>
              <a:pathLst>
                <a:path w="869024" h="52365">
                  <a:moveTo>
                    <a:pt x="0" y="0"/>
                  </a:moveTo>
                  <a:lnTo>
                    <a:pt x="869024" y="0"/>
                  </a:lnTo>
                  <a:lnTo>
                    <a:pt x="869024" y="52365"/>
                  </a:lnTo>
                  <a:lnTo>
                    <a:pt x="0" y="52365"/>
                  </a:ln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" name="TextBox 8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9"/>
          <p:cNvGrpSpPr/>
          <p:nvPr/>
        </p:nvGrpSpPr>
        <p:grpSpPr>
          <a:xfrm>
            <a:off x="5437473" y="5144515"/>
            <a:ext cx="2710305" cy="198824"/>
            <a:chOff x="0" y="0"/>
            <a:chExt cx="713825" cy="52365"/>
          </a:xfrm>
        </p:grpSpPr>
        <p:sp>
          <p:nvSpPr>
            <p:cNvPr id="10" name="Freeform 10"/>
            <p:cNvSpPr/>
            <p:nvPr/>
          </p:nvSpPr>
          <p:spPr>
            <a:xfrm>
              <a:off x="0" y="0"/>
              <a:ext cx="713825" cy="52365"/>
            </a:xfrm>
            <a:custGeom>
              <a:avLst/>
              <a:gdLst/>
              <a:ahLst/>
              <a:cxnLst/>
              <a:rect l="l" t="t" r="r" b="b"/>
              <a:pathLst>
                <a:path w="713825" h="52365">
                  <a:moveTo>
                    <a:pt x="0" y="0"/>
                  </a:moveTo>
                  <a:lnTo>
                    <a:pt x="713825" y="0"/>
                  </a:lnTo>
                  <a:lnTo>
                    <a:pt x="713825" y="52365"/>
                  </a:lnTo>
                  <a:lnTo>
                    <a:pt x="0" y="52365"/>
                  </a:ln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TextBox 11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2"/>
          <p:cNvGrpSpPr/>
          <p:nvPr/>
        </p:nvGrpSpPr>
        <p:grpSpPr>
          <a:xfrm>
            <a:off x="5231710" y="7384948"/>
            <a:ext cx="11553074" cy="198824"/>
            <a:chOff x="0" y="0"/>
            <a:chExt cx="3042785" cy="52365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3042785" cy="52365"/>
            </a:xfrm>
            <a:custGeom>
              <a:avLst/>
              <a:gdLst/>
              <a:ahLst/>
              <a:cxnLst/>
              <a:rect l="l" t="t" r="r" b="b"/>
              <a:pathLst>
                <a:path w="3042785" h="52365">
                  <a:moveTo>
                    <a:pt x="0" y="0"/>
                  </a:moveTo>
                  <a:lnTo>
                    <a:pt x="3042785" y="0"/>
                  </a:lnTo>
                  <a:lnTo>
                    <a:pt x="3042785" y="52365"/>
                  </a:lnTo>
                  <a:lnTo>
                    <a:pt x="0" y="52365"/>
                  </a:ln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4" name="TextBox 14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5"/>
          <p:cNvGrpSpPr/>
          <p:nvPr/>
        </p:nvGrpSpPr>
        <p:grpSpPr>
          <a:xfrm>
            <a:off x="7805530" y="6264432"/>
            <a:ext cx="5134035" cy="198824"/>
            <a:chOff x="0" y="0"/>
            <a:chExt cx="1352174" cy="52365"/>
          </a:xfrm>
        </p:grpSpPr>
        <p:sp>
          <p:nvSpPr>
            <p:cNvPr id="16" name="Freeform 16"/>
            <p:cNvSpPr/>
            <p:nvPr/>
          </p:nvSpPr>
          <p:spPr>
            <a:xfrm>
              <a:off x="0" y="0"/>
              <a:ext cx="1352174" cy="52365"/>
            </a:xfrm>
            <a:custGeom>
              <a:avLst/>
              <a:gdLst/>
              <a:ahLst/>
              <a:cxnLst/>
              <a:rect l="l" t="t" r="r" b="b"/>
              <a:pathLst>
                <a:path w="1352174" h="52365">
                  <a:moveTo>
                    <a:pt x="0" y="0"/>
                  </a:moveTo>
                  <a:lnTo>
                    <a:pt x="1352174" y="0"/>
                  </a:lnTo>
                  <a:lnTo>
                    <a:pt x="1352174" y="52365"/>
                  </a:lnTo>
                  <a:lnTo>
                    <a:pt x="0" y="52365"/>
                  </a:ln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7" name="TextBox 17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8" name="Freeform 18"/>
          <p:cNvSpPr/>
          <p:nvPr/>
        </p:nvSpPr>
        <p:spPr>
          <a:xfrm rot="-5400000" flipV="1">
            <a:off x="1175833" y="468541"/>
            <a:ext cx="2594285" cy="3866820"/>
          </a:xfrm>
          <a:custGeom>
            <a:avLst/>
            <a:gdLst/>
            <a:ahLst/>
            <a:cxnLst/>
            <a:rect l="l" t="t" r="r" b="b"/>
            <a:pathLst>
              <a:path w="2594285" h="3866820">
                <a:moveTo>
                  <a:pt x="0" y="3866820"/>
                </a:moveTo>
                <a:lnTo>
                  <a:pt x="2594285" y="3866820"/>
                </a:lnTo>
                <a:lnTo>
                  <a:pt x="2594285" y="0"/>
                </a:lnTo>
                <a:lnTo>
                  <a:pt x="0" y="0"/>
                </a:lnTo>
                <a:lnTo>
                  <a:pt x="0" y="386682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9" name="Freeform 19"/>
          <p:cNvSpPr/>
          <p:nvPr/>
        </p:nvSpPr>
        <p:spPr>
          <a:xfrm rot="-5400000">
            <a:off x="14695681" y="676821"/>
            <a:ext cx="2594285" cy="3450261"/>
          </a:xfrm>
          <a:custGeom>
            <a:avLst/>
            <a:gdLst/>
            <a:ahLst/>
            <a:cxnLst/>
            <a:rect l="l" t="t" r="r" b="b"/>
            <a:pathLst>
              <a:path w="2594285" h="3450261">
                <a:moveTo>
                  <a:pt x="0" y="0"/>
                </a:moveTo>
                <a:lnTo>
                  <a:pt x="2594285" y="0"/>
                </a:lnTo>
                <a:lnTo>
                  <a:pt x="2594285" y="3450261"/>
                </a:lnTo>
                <a:lnTo>
                  <a:pt x="0" y="3450261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b="-12073"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0" name="TextBox 20"/>
          <p:cNvSpPr txBox="1"/>
          <p:nvPr/>
        </p:nvSpPr>
        <p:spPr>
          <a:xfrm>
            <a:off x="4715515" y="1231328"/>
            <a:ext cx="8856969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زمان بندی پروژه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1" name="TextBox 21"/>
          <p:cNvSpPr txBox="1"/>
          <p:nvPr/>
        </p:nvSpPr>
        <p:spPr>
          <a:xfrm>
            <a:off x="2040944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ژانویه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2" name="TextBox 22"/>
          <p:cNvSpPr txBox="1"/>
          <p:nvPr/>
        </p:nvSpPr>
        <p:spPr>
          <a:xfrm>
            <a:off x="905025" y="3905640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وظیفه 1</a:t>
            </a:r>
            <a:endParaRPr lang="en-US" sz="24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3" name="TextBox 23"/>
          <p:cNvSpPr txBox="1"/>
          <p:nvPr/>
        </p:nvSpPr>
        <p:spPr>
          <a:xfrm>
            <a:off x="905025" y="614667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وظیفه 3</a:t>
            </a:r>
            <a:endParaRPr lang="en-US" sz="24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905025" y="5026157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وظیفه 2</a:t>
            </a:r>
            <a:endParaRPr lang="en-US" sz="24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5" name="TextBox 25"/>
          <p:cNvSpPr txBox="1"/>
          <p:nvPr/>
        </p:nvSpPr>
        <p:spPr>
          <a:xfrm>
            <a:off x="905025" y="7267191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وظیفه 4</a:t>
            </a:r>
            <a:endParaRPr lang="en-US" sz="24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6" name="TextBox 26"/>
          <p:cNvSpPr txBox="1"/>
          <p:nvPr/>
        </p:nvSpPr>
        <p:spPr>
          <a:xfrm>
            <a:off x="3333297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فوریه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7" name="TextBox 27"/>
          <p:cNvSpPr txBox="1"/>
          <p:nvPr/>
        </p:nvSpPr>
        <p:spPr>
          <a:xfrm>
            <a:off x="4625650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مارس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8" name="TextBox 28"/>
          <p:cNvSpPr txBox="1"/>
          <p:nvPr/>
        </p:nvSpPr>
        <p:spPr>
          <a:xfrm>
            <a:off x="5918004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آوریل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9" name="TextBox 29"/>
          <p:cNvSpPr txBox="1"/>
          <p:nvPr/>
        </p:nvSpPr>
        <p:spPr>
          <a:xfrm>
            <a:off x="7210357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مه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0" name="TextBox 30"/>
          <p:cNvSpPr txBox="1"/>
          <p:nvPr/>
        </p:nvSpPr>
        <p:spPr>
          <a:xfrm>
            <a:off x="8502710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ژوئن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1" name="TextBox 31"/>
          <p:cNvSpPr txBox="1"/>
          <p:nvPr/>
        </p:nvSpPr>
        <p:spPr>
          <a:xfrm>
            <a:off x="9795063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ژوئیه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2" name="TextBox 32"/>
          <p:cNvSpPr txBox="1"/>
          <p:nvPr/>
        </p:nvSpPr>
        <p:spPr>
          <a:xfrm>
            <a:off x="11087417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آگوست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3" name="TextBox 33"/>
          <p:cNvSpPr txBox="1"/>
          <p:nvPr/>
        </p:nvSpPr>
        <p:spPr>
          <a:xfrm>
            <a:off x="12379770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سپتامبر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4" name="TextBox 34"/>
          <p:cNvSpPr txBox="1"/>
          <p:nvPr/>
        </p:nvSpPr>
        <p:spPr>
          <a:xfrm>
            <a:off x="13672123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اکتبر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5" name="TextBox 35"/>
          <p:cNvSpPr txBox="1"/>
          <p:nvPr/>
        </p:nvSpPr>
        <p:spPr>
          <a:xfrm>
            <a:off x="14964476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نوامبر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6" name="TextBox 36"/>
          <p:cNvSpPr txBox="1"/>
          <p:nvPr/>
        </p:nvSpPr>
        <p:spPr>
          <a:xfrm>
            <a:off x="16256829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دسامبر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411228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5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5245127"/>
              </p:ext>
            </p:extLst>
          </p:nvPr>
        </p:nvGraphicFramePr>
        <p:xfrm>
          <a:off x="1761778" y="3037846"/>
          <a:ext cx="14764444" cy="6220453"/>
        </p:xfrm>
        <a:graphic>
          <a:graphicData uri="http://schemas.openxmlformats.org/drawingml/2006/table">
            <a:tbl>
              <a:tblPr/>
              <a:tblGrid>
                <a:gridCol w="4938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092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70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184141">
                <a:tc>
                  <a:txBody>
                    <a:bodyPr/>
                    <a:lstStyle/>
                    <a:p>
                      <a:pPr algn="ctr" rtl="1">
                        <a:lnSpc>
                          <a:spcPts val="4899"/>
                        </a:lnSpc>
                        <a:defRPr/>
                      </a:pPr>
                      <a:r>
                        <a:rPr lang="fa-IR" sz="34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زمان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899"/>
                        </a:lnSpc>
                        <a:defRPr/>
                      </a:pPr>
                      <a:r>
                        <a:rPr lang="fa-IR" sz="34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موضوع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899"/>
                        </a:lnSpc>
                        <a:defRPr/>
                      </a:pPr>
                      <a:r>
                        <a:rPr lang="fa-IR" sz="34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ارائه کننده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1863">
                <a:tc>
                  <a:txBody>
                    <a:bodyPr/>
                    <a:lstStyle/>
                    <a:p>
                      <a:pPr algn="ctr" rtl="1">
                        <a:lnSpc>
                          <a:spcPts val="3219"/>
                        </a:lnSpc>
                        <a:defRPr/>
                      </a:pPr>
                      <a:r>
                        <a:rPr lang="fa-IR" sz="2299" dirty="0">
                          <a:solidFill>
                            <a:srgbClr val="13261D"/>
                          </a:solidFill>
                          <a:latin typeface="Nunito Bold"/>
                          <a:cs typeface="B Nazanin" panose="00000400000000000000" pitchFamily="2" charset="-78"/>
                        </a:rPr>
                        <a:t>9:00  تا 9:15 صبح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موضوع جلسه 1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جان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10862">
                <a:tc>
                  <a:txBody>
                    <a:bodyPr/>
                    <a:lstStyle/>
                    <a:p>
                      <a:pPr algn="ctr" rtl="1">
                        <a:lnSpc>
                          <a:spcPts val="3219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موضوع جلسه 2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آنه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10862">
                <a:tc>
                  <a:txBody>
                    <a:bodyPr/>
                    <a:lstStyle/>
                    <a:p>
                      <a:pPr algn="ctr" rtl="1">
                        <a:lnSpc>
                          <a:spcPts val="3219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موضوع جلسه 3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آنه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10862">
                <a:tc>
                  <a:txBody>
                    <a:bodyPr/>
                    <a:lstStyle/>
                    <a:p>
                      <a:pPr algn="ctr" rtl="1">
                        <a:lnSpc>
                          <a:spcPts val="3219"/>
                        </a:lnSpc>
                        <a:defRPr/>
                      </a:pPr>
                      <a:r>
                        <a:rPr lang="fa-IR" sz="2299" dirty="0">
                          <a:solidFill>
                            <a:srgbClr val="13261D"/>
                          </a:solidFill>
                          <a:latin typeface="Nunito Bold"/>
                          <a:cs typeface="B Nazanin" panose="00000400000000000000" pitchFamily="2" charset="-78"/>
                        </a:rPr>
                        <a:t>9:15 تا 10:00 صبح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موضوع جلسه 4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برایان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01863">
                <a:tc>
                  <a:txBody>
                    <a:bodyPr/>
                    <a:lstStyle/>
                    <a:p>
                      <a:pPr algn="ctr" rtl="1">
                        <a:lnSpc>
                          <a:spcPts val="3219"/>
                        </a:lnSpc>
                        <a:defRPr/>
                      </a:pPr>
                      <a:r>
                        <a:rPr lang="fa-IR" sz="2299" dirty="0">
                          <a:solidFill>
                            <a:srgbClr val="13261D"/>
                          </a:solidFill>
                          <a:latin typeface="Nunito Bold"/>
                          <a:cs typeface="B Nazanin" panose="00000400000000000000" pitchFamily="2" charset="-78"/>
                        </a:rPr>
                        <a:t>10:00 تا 10:30 صبح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موضوع جلسه 5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راشل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TextBox 6"/>
          <p:cNvSpPr txBox="1"/>
          <p:nvPr/>
        </p:nvSpPr>
        <p:spPr>
          <a:xfrm>
            <a:off x="3965152" y="1114425"/>
            <a:ext cx="10357697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برنامه جلسات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7" name="Freeform 7"/>
          <p:cNvSpPr/>
          <p:nvPr/>
        </p:nvSpPr>
        <p:spPr>
          <a:xfrm rot="-2700000">
            <a:off x="-6293350" y="4331903"/>
            <a:ext cx="12082301" cy="1340037"/>
          </a:xfrm>
          <a:custGeom>
            <a:avLst/>
            <a:gdLst/>
            <a:ahLst/>
            <a:cxnLst/>
            <a:rect l="l" t="t" r="r" b="b"/>
            <a:pathLst>
              <a:path w="12082301" h="1340037">
                <a:moveTo>
                  <a:pt x="0" y="0"/>
                </a:moveTo>
                <a:lnTo>
                  <a:pt x="12082301" y="0"/>
                </a:lnTo>
                <a:lnTo>
                  <a:pt x="12082301" y="1340037"/>
                </a:lnTo>
                <a:lnTo>
                  <a:pt x="0" y="1340037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Freeform 8"/>
          <p:cNvSpPr/>
          <p:nvPr/>
        </p:nvSpPr>
        <p:spPr>
          <a:xfrm rot="-8100000">
            <a:off x="13386457" y="4871468"/>
            <a:ext cx="12082301" cy="1340037"/>
          </a:xfrm>
          <a:custGeom>
            <a:avLst/>
            <a:gdLst/>
            <a:ahLst/>
            <a:cxnLst/>
            <a:rect l="l" t="t" r="r" b="b"/>
            <a:pathLst>
              <a:path w="12082301" h="1340037">
                <a:moveTo>
                  <a:pt x="0" y="0"/>
                </a:moveTo>
                <a:lnTo>
                  <a:pt x="12082301" y="0"/>
                </a:lnTo>
                <a:lnTo>
                  <a:pt x="12082301" y="1340037"/>
                </a:lnTo>
                <a:lnTo>
                  <a:pt x="0" y="1340037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5" name="Freeform 5"/>
          <p:cNvSpPr/>
          <p:nvPr/>
        </p:nvSpPr>
        <p:spPr>
          <a:xfrm rot="-870654">
            <a:off x="15514672" y="4231093"/>
            <a:ext cx="4145774" cy="5468048"/>
          </a:xfrm>
          <a:custGeom>
            <a:avLst/>
            <a:gdLst/>
            <a:ahLst/>
            <a:cxnLst/>
            <a:rect l="l" t="t" r="r" b="b"/>
            <a:pathLst>
              <a:path w="4145774" h="5468048">
                <a:moveTo>
                  <a:pt x="0" y="0"/>
                </a:moveTo>
                <a:lnTo>
                  <a:pt x="4145774" y="0"/>
                </a:lnTo>
                <a:lnTo>
                  <a:pt x="4145774" y="5468047"/>
                </a:lnTo>
                <a:lnTo>
                  <a:pt x="0" y="5468047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 rot="1691596">
            <a:off x="-2072887" y="654962"/>
            <a:ext cx="4145774" cy="5468048"/>
          </a:xfrm>
          <a:custGeom>
            <a:avLst/>
            <a:gdLst/>
            <a:ahLst/>
            <a:cxnLst/>
            <a:rect l="l" t="t" r="r" b="b"/>
            <a:pathLst>
              <a:path w="4145774" h="5468048">
                <a:moveTo>
                  <a:pt x="0" y="0"/>
                </a:moveTo>
                <a:lnTo>
                  <a:pt x="4145774" y="0"/>
                </a:lnTo>
                <a:lnTo>
                  <a:pt x="4145774" y="5468048"/>
                </a:lnTo>
                <a:lnTo>
                  <a:pt x="0" y="546804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7" name="Group 7"/>
          <p:cNvGrpSpPr/>
          <p:nvPr/>
        </p:nvGrpSpPr>
        <p:grpSpPr>
          <a:xfrm>
            <a:off x="2055706" y="2777384"/>
            <a:ext cx="3988929" cy="4991571"/>
            <a:chOff x="0" y="0"/>
            <a:chExt cx="883024" cy="1104977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883024" cy="1104977"/>
            </a:xfrm>
            <a:custGeom>
              <a:avLst/>
              <a:gdLst/>
              <a:ahLst/>
              <a:cxnLst/>
              <a:rect l="l" t="t" r="r" b="b"/>
              <a:pathLst>
                <a:path w="883024" h="1104977">
                  <a:moveTo>
                    <a:pt x="441512" y="0"/>
                  </a:moveTo>
                  <a:cubicBezTo>
                    <a:pt x="197672" y="0"/>
                    <a:pt x="0" y="247358"/>
                    <a:pt x="0" y="552489"/>
                  </a:cubicBezTo>
                  <a:cubicBezTo>
                    <a:pt x="0" y="857620"/>
                    <a:pt x="197672" y="1104977"/>
                    <a:pt x="441512" y="1104977"/>
                  </a:cubicBezTo>
                  <a:cubicBezTo>
                    <a:pt x="685352" y="1104977"/>
                    <a:pt x="883024" y="857620"/>
                    <a:pt x="883024" y="552489"/>
                  </a:cubicBezTo>
                  <a:cubicBezTo>
                    <a:pt x="883024" y="247358"/>
                    <a:pt x="685352" y="0"/>
                    <a:pt x="4415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" name="TextBox 9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10"/>
          <p:cNvGrpSpPr/>
          <p:nvPr/>
        </p:nvGrpSpPr>
        <p:grpSpPr>
          <a:xfrm>
            <a:off x="7149535" y="2777384"/>
            <a:ext cx="3988929" cy="4991571"/>
            <a:chOff x="0" y="0"/>
            <a:chExt cx="883024" cy="1104977"/>
          </a:xfrm>
        </p:grpSpPr>
        <p:sp>
          <p:nvSpPr>
            <p:cNvPr id="11" name="Freeform 11"/>
            <p:cNvSpPr/>
            <p:nvPr/>
          </p:nvSpPr>
          <p:spPr>
            <a:xfrm>
              <a:off x="0" y="0"/>
              <a:ext cx="883024" cy="1104977"/>
            </a:xfrm>
            <a:custGeom>
              <a:avLst/>
              <a:gdLst/>
              <a:ahLst/>
              <a:cxnLst/>
              <a:rect l="l" t="t" r="r" b="b"/>
              <a:pathLst>
                <a:path w="883024" h="1104977">
                  <a:moveTo>
                    <a:pt x="441512" y="0"/>
                  </a:moveTo>
                  <a:cubicBezTo>
                    <a:pt x="197672" y="0"/>
                    <a:pt x="0" y="247358"/>
                    <a:pt x="0" y="552489"/>
                  </a:cubicBezTo>
                  <a:cubicBezTo>
                    <a:pt x="0" y="857620"/>
                    <a:pt x="197672" y="1104977"/>
                    <a:pt x="441512" y="1104977"/>
                  </a:cubicBezTo>
                  <a:cubicBezTo>
                    <a:pt x="685352" y="1104977"/>
                    <a:pt x="883024" y="857620"/>
                    <a:pt x="883024" y="552489"/>
                  </a:cubicBezTo>
                  <a:cubicBezTo>
                    <a:pt x="883024" y="247358"/>
                    <a:pt x="685352" y="0"/>
                    <a:pt x="4415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TextBox 12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3"/>
          <p:cNvGrpSpPr/>
          <p:nvPr/>
        </p:nvGrpSpPr>
        <p:grpSpPr>
          <a:xfrm>
            <a:off x="12127387" y="2777384"/>
            <a:ext cx="3988929" cy="4991571"/>
            <a:chOff x="0" y="0"/>
            <a:chExt cx="883024" cy="1104977"/>
          </a:xfrm>
        </p:grpSpPr>
        <p:sp>
          <p:nvSpPr>
            <p:cNvPr id="14" name="Freeform 14"/>
            <p:cNvSpPr/>
            <p:nvPr/>
          </p:nvSpPr>
          <p:spPr>
            <a:xfrm>
              <a:off x="0" y="0"/>
              <a:ext cx="883024" cy="1104977"/>
            </a:xfrm>
            <a:custGeom>
              <a:avLst/>
              <a:gdLst/>
              <a:ahLst/>
              <a:cxnLst/>
              <a:rect l="l" t="t" r="r" b="b"/>
              <a:pathLst>
                <a:path w="883024" h="1104977">
                  <a:moveTo>
                    <a:pt x="441512" y="0"/>
                  </a:moveTo>
                  <a:cubicBezTo>
                    <a:pt x="197672" y="0"/>
                    <a:pt x="0" y="247358"/>
                    <a:pt x="0" y="552489"/>
                  </a:cubicBezTo>
                  <a:cubicBezTo>
                    <a:pt x="0" y="857620"/>
                    <a:pt x="197672" y="1104977"/>
                    <a:pt x="441512" y="1104977"/>
                  </a:cubicBezTo>
                  <a:cubicBezTo>
                    <a:pt x="685352" y="1104977"/>
                    <a:pt x="883024" y="857620"/>
                    <a:pt x="883024" y="552489"/>
                  </a:cubicBezTo>
                  <a:cubicBezTo>
                    <a:pt x="883024" y="247358"/>
                    <a:pt x="685352" y="0"/>
                    <a:pt x="4415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5" name="TextBox 15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 rtl="1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6"/>
          <p:cNvGrpSpPr>
            <a:grpSpLocks noChangeAspect="1"/>
          </p:cNvGrpSpPr>
          <p:nvPr/>
        </p:nvGrpSpPr>
        <p:grpSpPr>
          <a:xfrm>
            <a:off x="2174540" y="2899455"/>
            <a:ext cx="3751261" cy="4747430"/>
            <a:chOff x="0" y="0"/>
            <a:chExt cx="6021070" cy="7620000"/>
          </a:xfrm>
        </p:grpSpPr>
        <p:sp>
          <p:nvSpPr>
            <p:cNvPr id="17" name="Freeform 17"/>
            <p:cNvSpPr/>
            <p:nvPr/>
          </p:nvSpPr>
          <p:spPr>
            <a:xfrm>
              <a:off x="-148720" y="-6106"/>
              <a:ext cx="6319781" cy="7632211"/>
            </a:xfrm>
            <a:custGeom>
              <a:avLst/>
              <a:gdLst/>
              <a:ahLst/>
              <a:cxnLst/>
              <a:rect l="l" t="t" r="r" b="b"/>
              <a:pathLst>
                <a:path w="6319781" h="7632211">
                  <a:moveTo>
                    <a:pt x="3159890" y="6106"/>
                  </a:moveTo>
                  <a:cubicBezTo>
                    <a:pt x="2080895" y="0"/>
                    <a:pt x="1081791" y="724844"/>
                    <a:pt x="540895" y="1906170"/>
                  </a:cubicBezTo>
                  <a:cubicBezTo>
                    <a:pt x="0" y="3087497"/>
                    <a:pt x="0" y="4544715"/>
                    <a:pt x="540895" y="5726042"/>
                  </a:cubicBezTo>
                  <a:cubicBezTo>
                    <a:pt x="1081791" y="6907368"/>
                    <a:pt x="2080895" y="7632212"/>
                    <a:pt x="3159890" y="7626106"/>
                  </a:cubicBezTo>
                  <a:cubicBezTo>
                    <a:pt x="4238885" y="7632212"/>
                    <a:pt x="5237990" y="6907368"/>
                    <a:pt x="5778885" y="5726042"/>
                  </a:cubicBezTo>
                  <a:cubicBezTo>
                    <a:pt x="6319781" y="4544715"/>
                    <a:pt x="6319781" y="3087497"/>
                    <a:pt x="5778885" y="1906170"/>
                  </a:cubicBezTo>
                  <a:cubicBezTo>
                    <a:pt x="5237990" y="724844"/>
                    <a:pt x="4238885" y="0"/>
                    <a:pt x="3159890" y="6106"/>
                  </a:cubicBezTo>
                  <a:close/>
                </a:path>
              </a:pathLst>
            </a:custGeom>
            <a:blipFill>
              <a:blip r:embed="rId4"/>
              <a:stretch>
                <a:fillRect l="-74270" r="-87033" b="-51000"/>
              </a:stretch>
            </a:blip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8"/>
          <p:cNvGrpSpPr>
            <a:grpSpLocks noChangeAspect="1"/>
          </p:cNvGrpSpPr>
          <p:nvPr/>
        </p:nvGrpSpPr>
        <p:grpSpPr>
          <a:xfrm>
            <a:off x="7268369" y="2899455"/>
            <a:ext cx="3751261" cy="4747430"/>
            <a:chOff x="0" y="0"/>
            <a:chExt cx="6021070" cy="7620000"/>
          </a:xfrm>
        </p:grpSpPr>
        <p:sp>
          <p:nvSpPr>
            <p:cNvPr id="19" name="Freeform 19"/>
            <p:cNvSpPr/>
            <p:nvPr/>
          </p:nvSpPr>
          <p:spPr>
            <a:xfrm>
              <a:off x="-148720" y="-6106"/>
              <a:ext cx="6319781" cy="7632211"/>
            </a:xfrm>
            <a:custGeom>
              <a:avLst/>
              <a:gdLst/>
              <a:ahLst/>
              <a:cxnLst/>
              <a:rect l="l" t="t" r="r" b="b"/>
              <a:pathLst>
                <a:path w="6319781" h="7632211">
                  <a:moveTo>
                    <a:pt x="3159890" y="6106"/>
                  </a:moveTo>
                  <a:cubicBezTo>
                    <a:pt x="2080895" y="0"/>
                    <a:pt x="1081791" y="724844"/>
                    <a:pt x="540895" y="1906170"/>
                  </a:cubicBezTo>
                  <a:cubicBezTo>
                    <a:pt x="0" y="3087497"/>
                    <a:pt x="0" y="4544715"/>
                    <a:pt x="540895" y="5726042"/>
                  </a:cubicBezTo>
                  <a:cubicBezTo>
                    <a:pt x="1081791" y="6907368"/>
                    <a:pt x="2080895" y="7632212"/>
                    <a:pt x="3159890" y="7626106"/>
                  </a:cubicBezTo>
                  <a:cubicBezTo>
                    <a:pt x="4238885" y="7632212"/>
                    <a:pt x="5237990" y="6907368"/>
                    <a:pt x="5778885" y="5726042"/>
                  </a:cubicBezTo>
                  <a:cubicBezTo>
                    <a:pt x="6319781" y="4544715"/>
                    <a:pt x="6319781" y="3087497"/>
                    <a:pt x="5778885" y="1906170"/>
                  </a:cubicBezTo>
                  <a:cubicBezTo>
                    <a:pt x="5237990" y="724844"/>
                    <a:pt x="4238885" y="0"/>
                    <a:pt x="3159890" y="6106"/>
                  </a:cubicBezTo>
                  <a:close/>
                </a:path>
              </a:pathLst>
            </a:custGeom>
            <a:blipFill>
              <a:blip r:embed="rId5"/>
              <a:stretch>
                <a:fillRect l="-17155" t="-11957" r="-5974" b="-34664"/>
              </a:stretch>
            </a:blip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20"/>
          <p:cNvGrpSpPr>
            <a:grpSpLocks noChangeAspect="1"/>
          </p:cNvGrpSpPr>
          <p:nvPr/>
        </p:nvGrpSpPr>
        <p:grpSpPr>
          <a:xfrm>
            <a:off x="12246221" y="2899455"/>
            <a:ext cx="3751261" cy="4747430"/>
            <a:chOff x="0" y="0"/>
            <a:chExt cx="6021070" cy="7620000"/>
          </a:xfrm>
        </p:grpSpPr>
        <p:sp>
          <p:nvSpPr>
            <p:cNvPr id="21" name="Freeform 21"/>
            <p:cNvSpPr/>
            <p:nvPr/>
          </p:nvSpPr>
          <p:spPr>
            <a:xfrm>
              <a:off x="-148720" y="-6106"/>
              <a:ext cx="6319781" cy="7632211"/>
            </a:xfrm>
            <a:custGeom>
              <a:avLst/>
              <a:gdLst/>
              <a:ahLst/>
              <a:cxnLst/>
              <a:rect l="l" t="t" r="r" b="b"/>
              <a:pathLst>
                <a:path w="6319781" h="7632211">
                  <a:moveTo>
                    <a:pt x="3159890" y="6106"/>
                  </a:moveTo>
                  <a:cubicBezTo>
                    <a:pt x="2080895" y="0"/>
                    <a:pt x="1081791" y="724844"/>
                    <a:pt x="540895" y="1906170"/>
                  </a:cubicBezTo>
                  <a:cubicBezTo>
                    <a:pt x="0" y="3087497"/>
                    <a:pt x="0" y="4544715"/>
                    <a:pt x="540895" y="5726042"/>
                  </a:cubicBezTo>
                  <a:cubicBezTo>
                    <a:pt x="1081791" y="6907368"/>
                    <a:pt x="2080895" y="7632212"/>
                    <a:pt x="3159890" y="7626106"/>
                  </a:cubicBezTo>
                  <a:cubicBezTo>
                    <a:pt x="4238885" y="7632212"/>
                    <a:pt x="5237990" y="6907368"/>
                    <a:pt x="5778885" y="5726042"/>
                  </a:cubicBezTo>
                  <a:cubicBezTo>
                    <a:pt x="6319781" y="4544715"/>
                    <a:pt x="6319781" y="3087497"/>
                    <a:pt x="5778885" y="1906170"/>
                  </a:cubicBezTo>
                  <a:cubicBezTo>
                    <a:pt x="5237990" y="724844"/>
                    <a:pt x="4238885" y="0"/>
                    <a:pt x="3159890" y="6106"/>
                  </a:cubicBezTo>
                  <a:close/>
                </a:path>
              </a:pathLst>
            </a:custGeom>
            <a:blipFill>
              <a:blip r:embed="rId6"/>
              <a:stretch>
                <a:fillRect l="-30676" r="-29636" b="-90901"/>
              </a:stretch>
            </a:blip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2" name="TextBox 22"/>
          <p:cNvSpPr txBox="1"/>
          <p:nvPr/>
        </p:nvSpPr>
        <p:spPr>
          <a:xfrm>
            <a:off x="2171684" y="1114425"/>
            <a:ext cx="13944632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اعضای جدید تیم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3" name="TextBox 23"/>
          <p:cNvSpPr txBox="1"/>
          <p:nvPr/>
        </p:nvSpPr>
        <p:spPr>
          <a:xfrm>
            <a:off x="2892954" y="8258873"/>
            <a:ext cx="2429727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3640"/>
              </a:lnSpc>
              <a:spcBef>
                <a:spcPct val="0"/>
              </a:spcBef>
            </a:pPr>
            <a:r>
              <a:rPr lang="en-US" sz="2800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</a:t>
            </a:r>
            <a:r>
              <a:rPr lang="fa-IR" sz="2800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نام</a:t>
            </a:r>
            <a:endParaRPr lang="en-US" sz="2800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7929136" y="8258873"/>
            <a:ext cx="2429727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3640"/>
              </a:lnSpc>
              <a:spcBef>
                <a:spcPct val="0"/>
              </a:spcBef>
            </a:pPr>
            <a:r>
              <a:rPr lang="en-US" sz="2800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</a:t>
            </a:r>
            <a:r>
              <a:rPr lang="fa-IR" sz="2800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نام</a:t>
            </a:r>
            <a:endParaRPr lang="en-US" sz="2800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5" name="TextBox 25"/>
          <p:cNvSpPr txBox="1"/>
          <p:nvPr/>
        </p:nvSpPr>
        <p:spPr>
          <a:xfrm>
            <a:off x="12906988" y="8258873"/>
            <a:ext cx="2429727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3640"/>
              </a:lnSpc>
              <a:spcBef>
                <a:spcPct val="0"/>
              </a:spcBef>
            </a:pPr>
            <a:r>
              <a:rPr lang="en-US" sz="2800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</a:t>
            </a:r>
            <a:r>
              <a:rPr lang="fa-IR" sz="2800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نام</a:t>
            </a:r>
            <a:endParaRPr lang="en-US" sz="2800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6" name="TextBox 26"/>
          <p:cNvSpPr txBox="1"/>
          <p:nvPr/>
        </p:nvSpPr>
        <p:spPr>
          <a:xfrm>
            <a:off x="2892954" y="8780858"/>
            <a:ext cx="2429727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عنوان یا موقعیت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7" name="TextBox 27"/>
          <p:cNvSpPr txBox="1"/>
          <p:nvPr/>
        </p:nvSpPr>
        <p:spPr>
          <a:xfrm>
            <a:off x="7929136" y="8780858"/>
            <a:ext cx="2429727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عنوان یا موقعیت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8" name="TextBox 28"/>
          <p:cNvSpPr txBox="1"/>
          <p:nvPr/>
        </p:nvSpPr>
        <p:spPr>
          <a:xfrm>
            <a:off x="12906988" y="8780858"/>
            <a:ext cx="2429727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عنوان یا موقعیت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4633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5" name="TextBox 5"/>
          <p:cNvSpPr txBox="1"/>
          <p:nvPr/>
        </p:nvSpPr>
        <p:spPr>
          <a:xfrm>
            <a:off x="4663480" y="1433383"/>
            <a:ext cx="8961040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دستاوردهای پروژه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 rot="-5400000" flipV="1">
            <a:off x="13598456" y="479797"/>
            <a:ext cx="3425512" cy="4757655"/>
          </a:xfrm>
          <a:custGeom>
            <a:avLst/>
            <a:gdLst/>
            <a:ahLst/>
            <a:cxnLst/>
            <a:rect l="l" t="t" r="r" b="b"/>
            <a:pathLst>
              <a:path w="3425512" h="4757655">
                <a:moveTo>
                  <a:pt x="0" y="4757655"/>
                </a:moveTo>
                <a:lnTo>
                  <a:pt x="3425512" y="4757655"/>
                </a:lnTo>
                <a:lnTo>
                  <a:pt x="3425512" y="0"/>
                </a:lnTo>
                <a:lnTo>
                  <a:pt x="0" y="0"/>
                </a:lnTo>
                <a:lnTo>
                  <a:pt x="0" y="4757655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Freeform 7"/>
          <p:cNvSpPr/>
          <p:nvPr/>
        </p:nvSpPr>
        <p:spPr>
          <a:xfrm flipH="1">
            <a:off x="786805" y="778348"/>
            <a:ext cx="4806313" cy="3775141"/>
          </a:xfrm>
          <a:custGeom>
            <a:avLst/>
            <a:gdLst/>
            <a:ahLst/>
            <a:cxnLst/>
            <a:rect l="l" t="t" r="r" b="b"/>
            <a:pathLst>
              <a:path w="4806313" h="3775141">
                <a:moveTo>
                  <a:pt x="4806313" y="0"/>
                </a:moveTo>
                <a:lnTo>
                  <a:pt x="0" y="0"/>
                </a:lnTo>
                <a:lnTo>
                  <a:pt x="0" y="3775141"/>
                </a:lnTo>
                <a:lnTo>
                  <a:pt x="4806313" y="3775141"/>
                </a:lnTo>
                <a:lnTo>
                  <a:pt x="4806313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1981948" y="5344524"/>
            <a:ext cx="1130257" cy="11487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r" rtl="1">
              <a:lnSpc>
                <a:spcPts val="8880"/>
              </a:lnSpc>
              <a:spcBef>
                <a:spcPct val="0"/>
              </a:spcBef>
            </a:pPr>
            <a:r>
              <a:rPr lang="en-US" sz="8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9" name="TextBox 9"/>
          <p:cNvSpPr txBox="1"/>
          <p:nvPr/>
        </p:nvSpPr>
        <p:spPr>
          <a:xfrm>
            <a:off x="1981948" y="7612171"/>
            <a:ext cx="1459992" cy="11487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r" rtl="1">
              <a:lnSpc>
                <a:spcPts val="8880"/>
              </a:lnSpc>
              <a:spcBef>
                <a:spcPct val="0"/>
              </a:spcBef>
            </a:pPr>
            <a:r>
              <a:rPr lang="en-US" sz="8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10" name="TextBox 10"/>
          <p:cNvSpPr txBox="1"/>
          <p:nvPr/>
        </p:nvSpPr>
        <p:spPr>
          <a:xfrm>
            <a:off x="9183259" y="5344524"/>
            <a:ext cx="1602176" cy="11487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r" rtl="1">
              <a:lnSpc>
                <a:spcPts val="8880"/>
              </a:lnSpc>
              <a:spcBef>
                <a:spcPct val="0"/>
              </a:spcBef>
            </a:pPr>
            <a:r>
              <a:rPr lang="en-US" sz="8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11" name="TextBox 11"/>
          <p:cNvSpPr txBox="1"/>
          <p:nvPr/>
        </p:nvSpPr>
        <p:spPr>
          <a:xfrm>
            <a:off x="9183259" y="7612171"/>
            <a:ext cx="1602176" cy="11487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r" rtl="1">
              <a:lnSpc>
                <a:spcPts val="8880"/>
              </a:lnSpc>
              <a:spcBef>
                <a:spcPct val="0"/>
              </a:spcBef>
            </a:pPr>
            <a:r>
              <a:rPr lang="en-US" sz="8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04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3441941" y="5657954"/>
            <a:ext cx="5678169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3" name="TextBox 13"/>
          <p:cNvSpPr txBox="1"/>
          <p:nvPr/>
        </p:nvSpPr>
        <p:spPr>
          <a:xfrm>
            <a:off x="3441941" y="7945639"/>
            <a:ext cx="5678169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11356935" y="5657954"/>
            <a:ext cx="5678169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5" name="TextBox 15"/>
          <p:cNvSpPr txBox="1"/>
          <p:nvPr/>
        </p:nvSpPr>
        <p:spPr>
          <a:xfrm>
            <a:off x="11356935" y="7945639"/>
            <a:ext cx="5678169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1676"/>
            <a:ext cx="17208869" cy="4187657"/>
            <a:chOff x="0" y="0"/>
            <a:chExt cx="4532377" cy="1102922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1102922"/>
            </a:xfrm>
            <a:custGeom>
              <a:avLst/>
              <a:gdLst/>
              <a:ahLst/>
              <a:cxnLst/>
              <a:rect l="l" t="t" r="r" b="b"/>
              <a:pathLst>
                <a:path w="4532377" h="1102922">
                  <a:moveTo>
                    <a:pt x="0" y="0"/>
                  </a:moveTo>
                  <a:lnTo>
                    <a:pt x="4532377" y="0"/>
                  </a:lnTo>
                  <a:lnTo>
                    <a:pt x="4532377" y="1102922"/>
                  </a:lnTo>
                  <a:lnTo>
                    <a:pt x="0" y="1102922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539565" y="3843658"/>
            <a:ext cx="17208869" cy="5903776"/>
            <a:chOff x="0" y="0"/>
            <a:chExt cx="4532377" cy="1554904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4532377" cy="1554904"/>
            </a:xfrm>
            <a:custGeom>
              <a:avLst/>
              <a:gdLst/>
              <a:ahLst/>
              <a:cxnLst/>
              <a:rect l="l" t="t" r="r" b="b"/>
              <a:pathLst>
                <a:path w="4532377" h="1554904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1475486"/>
                  </a:lnTo>
                  <a:cubicBezTo>
                    <a:pt x="43699" y="1475486"/>
                    <a:pt x="79418" y="1510825"/>
                    <a:pt x="79418" y="1554904"/>
                  </a:cubicBezTo>
                  <a:lnTo>
                    <a:pt x="4452959" y="1554904"/>
                  </a:lnTo>
                  <a:cubicBezTo>
                    <a:pt x="4452959" y="1511205"/>
                    <a:pt x="4488298" y="1475486"/>
                    <a:pt x="4532377" y="1475486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TextBox 7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8"/>
          <p:cNvGrpSpPr/>
          <p:nvPr/>
        </p:nvGrpSpPr>
        <p:grpSpPr>
          <a:xfrm>
            <a:off x="583123" y="580024"/>
            <a:ext cx="17121753" cy="5504572"/>
            <a:chOff x="0" y="0"/>
            <a:chExt cx="22829004" cy="7339430"/>
          </a:xfrm>
        </p:grpSpPr>
        <p:pic>
          <p:nvPicPr>
            <p:cNvPr id="9" name="Picture 9"/>
            <p:cNvPicPr>
              <a:picLocks noChangeAspect="1"/>
            </p:cNvPicPr>
            <p:nvPr/>
          </p:nvPicPr>
          <p:blipFill>
            <a:blip r:embed="rId2"/>
            <a:srcRect t="33528" b="18307"/>
            <a:stretch>
              <a:fillRect/>
            </a:stretch>
          </p:blipFill>
          <p:spPr>
            <a:xfrm>
              <a:off x="0" y="0"/>
              <a:ext cx="22829004" cy="7339430"/>
            </a:xfrm>
            <a:prstGeom prst="rect">
              <a:avLst/>
            </a:prstGeom>
          </p:spPr>
        </p:pic>
      </p:grpSp>
      <p:sp>
        <p:nvSpPr>
          <p:cNvPr id="10" name="Freeform 10"/>
          <p:cNvSpPr/>
          <p:nvPr/>
        </p:nvSpPr>
        <p:spPr>
          <a:xfrm>
            <a:off x="699317" y="7833582"/>
            <a:ext cx="3755217" cy="436566"/>
          </a:xfrm>
          <a:custGeom>
            <a:avLst/>
            <a:gdLst/>
            <a:ahLst/>
            <a:cxnLst/>
            <a:rect l="l" t="t" r="r" b="b"/>
            <a:pathLst>
              <a:path w="3755217" h="436566">
                <a:moveTo>
                  <a:pt x="0" y="0"/>
                </a:moveTo>
                <a:lnTo>
                  <a:pt x="3755217" y="0"/>
                </a:lnTo>
                <a:lnTo>
                  <a:pt x="3755217" y="436566"/>
                </a:lnTo>
                <a:lnTo>
                  <a:pt x="0" y="436566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58009" t="-24957" r="-75109" b="-17231"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" name="Freeform 11"/>
          <p:cNvSpPr/>
          <p:nvPr/>
        </p:nvSpPr>
        <p:spPr>
          <a:xfrm>
            <a:off x="13833466" y="7833582"/>
            <a:ext cx="3755217" cy="436566"/>
          </a:xfrm>
          <a:custGeom>
            <a:avLst/>
            <a:gdLst/>
            <a:ahLst/>
            <a:cxnLst/>
            <a:rect l="l" t="t" r="r" b="b"/>
            <a:pathLst>
              <a:path w="3755217" h="436566">
                <a:moveTo>
                  <a:pt x="0" y="0"/>
                </a:moveTo>
                <a:lnTo>
                  <a:pt x="3755217" y="0"/>
                </a:lnTo>
                <a:lnTo>
                  <a:pt x="3755217" y="436566"/>
                </a:lnTo>
                <a:lnTo>
                  <a:pt x="0" y="436566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120639" t="-20060" r="-12479" b="-22128"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TextBox 12"/>
          <p:cNvSpPr txBox="1"/>
          <p:nvPr/>
        </p:nvSpPr>
        <p:spPr>
          <a:xfrm>
            <a:off x="2327195" y="6246521"/>
            <a:ext cx="13633610" cy="238398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213"/>
              </a:lnSpc>
              <a:spcBef>
                <a:spcPct val="0"/>
              </a:spcBef>
            </a:pPr>
            <a:r>
              <a:rPr lang="fa-IR" sz="8300" u="none" strike="noStrike" dirty="0">
                <a:solidFill>
                  <a:srgbClr val="F2DC8B"/>
                </a:solidFill>
                <a:latin typeface="Marcellus"/>
                <a:cs typeface="B Nazanin" panose="00000700000000000000" pitchFamily="2" charset="-78"/>
              </a:rPr>
              <a:t>یک بیانیه اصلی یا نقل قول الهام بخش بنویسید</a:t>
            </a:r>
            <a:endParaRPr lang="en-US" sz="8300" u="none" strike="noStrike" dirty="0">
              <a:solidFill>
                <a:srgbClr val="F2DC8B"/>
              </a:solidFill>
              <a:latin typeface="Marcellus"/>
              <a:cs typeface="B Nazanin" panose="00000700000000000000" pitchFamily="2" charset="-78"/>
            </a:endParaRPr>
          </a:p>
        </p:txBody>
      </p:sp>
      <p:sp>
        <p:nvSpPr>
          <p:cNvPr id="13" name="TextBox 13"/>
          <p:cNvSpPr txBox="1"/>
          <p:nvPr/>
        </p:nvSpPr>
        <p:spPr>
          <a:xfrm>
            <a:off x="4985510" y="8836025"/>
            <a:ext cx="8316980" cy="44884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499"/>
              </a:lnSpc>
              <a:spcBef>
                <a:spcPct val="0"/>
              </a:spcBef>
            </a:pPr>
            <a:r>
              <a:rPr lang="fa-IR" sz="2499" u="none" strike="noStrike" dirty="0">
                <a:solidFill>
                  <a:srgbClr val="13261D"/>
                </a:solidFill>
                <a:latin typeface="Nunito"/>
                <a:cs typeface="B Nazanin" panose="00000700000000000000" pitchFamily="2" charset="-78"/>
              </a:rPr>
              <a:t>- یک اعتبار، نقل قول یا پیام پشتیبانی را درج کنید</a:t>
            </a:r>
            <a:endParaRPr lang="en-US" sz="2499" u="none" strike="noStrike" dirty="0">
              <a:solidFill>
                <a:srgbClr val="13261D"/>
              </a:solidFill>
              <a:latin typeface="Nuni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1176</Words>
  <Application>Microsoft Office PowerPoint</Application>
  <PresentationFormat>Custom</PresentationFormat>
  <Paragraphs>263</Paragraphs>
  <Slides>38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50" baseType="lpstr">
      <vt:lpstr>Arial</vt:lpstr>
      <vt:lpstr>Lato Black</vt:lpstr>
      <vt:lpstr>Nunito Bold</vt:lpstr>
      <vt:lpstr>Amatic SC</vt:lpstr>
      <vt:lpstr>Marcellus</vt:lpstr>
      <vt:lpstr>Calibri</vt:lpstr>
      <vt:lpstr>Roboto Medium</vt:lpstr>
      <vt:lpstr>Open Sans Light</vt:lpstr>
      <vt:lpstr>B Nazanin</vt:lpstr>
      <vt:lpstr>Lato</vt:lpstr>
      <vt:lpstr>Nunito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created xsi:type="dcterms:W3CDTF">2023-10-12T05:33:23Z</dcterms:created>
  <dcterms:modified xsi:type="dcterms:W3CDTF">2023-10-14T13:19:23Z</dcterms:modified>
  <dc:identifier/>
</cp:coreProperties>
</file>