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trictFirstAndLastChars="0" embedTrueTypeFonts="1" saveSubsetFonts="1" autoCompressPictures="0">
  <p:sldMasterIdLst>
    <p:sldMasterId id="2147483675" r:id="rId1"/>
    <p:sldMasterId id="2147483676" r:id="rId2"/>
  </p:sldMasterIdLst>
  <p:notesMasterIdLst>
    <p:notesMasterId r:id="rId39"/>
  </p:notesMasterIdLst>
  <p:sldIdLst>
    <p:sldId id="256"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81" r:id="rId25"/>
    <p:sldId id="282" r:id="rId26"/>
    <p:sldId id="283" r:id="rId27"/>
    <p:sldId id="284" r:id="rId28"/>
    <p:sldId id="285" r:id="rId29"/>
    <p:sldId id="286" r:id="rId30"/>
    <p:sldId id="287" r:id="rId31"/>
    <p:sldId id="288" r:id="rId32"/>
    <p:sldId id="289" r:id="rId33"/>
    <p:sldId id="290" r:id="rId34"/>
    <p:sldId id="291" r:id="rId35"/>
    <p:sldId id="292" r:id="rId36"/>
    <p:sldId id="293" r:id="rId37"/>
    <p:sldId id="294" r:id="rId38"/>
  </p:sldIdLst>
  <p:sldSz cx="9144000" cy="5143500" type="screen16x9"/>
  <p:notesSz cx="6858000" cy="9144000"/>
  <p:embeddedFontLst>
    <p:embeddedFont>
      <p:font typeface="Amatic SC" panose="00000500000000000000" pitchFamily="2" charset="-79"/>
      <p:regular r:id="rId40"/>
      <p:bold r:id="rId41"/>
    </p:embeddedFont>
    <p:embeddedFont>
      <p:font typeface="Anaheim" panose="020B0604020202020204" charset="0"/>
      <p:regular r:id="rId42"/>
    </p:embeddedFont>
    <p:embeddedFont>
      <p:font typeface="Bebas Neue" panose="020B0606020202050201" pitchFamily="34" charset="0"/>
      <p:regular r:id="rId43"/>
    </p:embeddedFont>
    <p:embeddedFont>
      <p:font typeface="Calibri" panose="020F0502020204030204" pitchFamily="34" charset="0"/>
      <p:regular r:id="rId44"/>
      <p:bold r:id="rId45"/>
      <p:italic r:id="rId46"/>
      <p:boldItalic r:id="rId47"/>
    </p:embeddedFont>
    <p:embeddedFont>
      <p:font typeface="Cormorant" panose="020B0604020202020204" charset="0"/>
      <p:regular r:id="rId48"/>
      <p:bold r:id="rId49"/>
      <p:italic r:id="rId50"/>
      <p:boldItalic r:id="rId51"/>
    </p:embeddedFont>
    <p:embeddedFont>
      <p:font typeface="Lato" panose="020F0502020204030203" pitchFamily="34" charset="0"/>
      <p:regular r:id="rId52"/>
      <p:bold r:id="rId53"/>
      <p:italic r:id="rId54"/>
      <p:boldItalic r:id="rId55"/>
    </p:embeddedFont>
    <p:embeddedFont>
      <p:font typeface="Open Sans" panose="020B0606030504020204" pitchFamily="34" charset="0"/>
      <p:regular r:id="rId56"/>
      <p:bold r:id="rId57"/>
      <p:italic r:id="rId58"/>
      <p:boldItalic r:id="rId59"/>
    </p:embeddedFont>
    <p:embeddedFont>
      <p:font typeface="Open Sans SemiBold" panose="020B0706030804020204" pitchFamily="34" charset="0"/>
      <p:bold r:id="rId60"/>
    </p:embeddedFont>
    <p:embeddedFont>
      <p:font typeface="Proxima Nova" panose="020B0604020202020204" charset="0"/>
      <p:regular r:id="rId61"/>
      <p:bold r:id="rId62"/>
      <p:italic r:id="rId63"/>
      <p:boldItalic r:id="rId64"/>
    </p:embeddedFont>
    <p:embeddedFont>
      <p:font typeface="Roboto Medium" panose="02000000000000000000" pitchFamily="2" charset="0"/>
      <p:regular r:id="rId65"/>
      <p:bold r:id="rId66"/>
      <p:italic r:id="rId67"/>
      <p:boldItalic r:id="rId68"/>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2C35E488-3985-478F-87F9-3902D238AC6A}">
  <a:tblStyle styleId="{2C35E488-3985-478F-87F9-3902D238AC6A}"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5E0DA59F-BDFC-4387-8F10-858994374288}" styleName="Table_1">
    <a:wholeTbl>
      <a:tcTxStyle>
        <a:font>
          <a:latin typeface="Arial"/>
          <a:ea typeface="Arial"/>
          <a:cs typeface="Arial"/>
        </a:font>
        <a:srgbClr val="000000"/>
      </a:tcTxStyle>
      <a:tcStyle>
        <a:tcBdr>
          <a:left>
            <a:ln w="9525" cap="flat" cmpd="sng">
              <a:solidFill>
                <a:srgbClr val="000000"/>
              </a:solidFill>
              <a:prstDash val="solid"/>
              <a:round/>
              <a:headEnd type="none" w="sm" len="sm"/>
              <a:tailEnd type="none" w="sm" len="sm"/>
            </a:ln>
          </a:left>
          <a:right>
            <a:ln w="9525" cap="flat" cmpd="sng">
              <a:solidFill>
                <a:srgbClr val="000000"/>
              </a:solidFill>
              <a:prstDash val="solid"/>
              <a:round/>
              <a:headEnd type="none" w="sm" len="sm"/>
              <a:tailEnd type="none" w="sm" len="sm"/>
            </a:ln>
          </a:right>
          <a:top>
            <a:ln w="9525" cap="flat" cmpd="sng">
              <a:solidFill>
                <a:srgbClr val="000000"/>
              </a:solidFill>
              <a:prstDash val="solid"/>
              <a:round/>
              <a:headEnd type="none" w="sm" len="sm"/>
              <a:tailEnd type="none" w="sm" len="sm"/>
            </a:ln>
          </a:top>
          <a:bottom>
            <a:ln w="9525" cap="flat" cmpd="sng">
              <a:solidFill>
                <a:srgbClr val="000000"/>
              </a:solidFill>
              <a:prstDash val="solid"/>
              <a:round/>
              <a:headEnd type="none" w="sm" len="sm"/>
              <a:tailEnd type="none" w="sm" len="sm"/>
            </a:ln>
          </a:bottom>
          <a:insideH>
            <a:ln w="9525" cap="flat" cmpd="sng">
              <a:solidFill>
                <a:srgbClr val="000000"/>
              </a:solidFill>
              <a:prstDash val="solid"/>
              <a:round/>
              <a:headEnd type="none" w="sm" len="sm"/>
              <a:tailEnd type="none" w="sm" len="sm"/>
            </a:ln>
          </a:insideH>
          <a:insideV>
            <a:ln w="9525" cap="flat" cmpd="sng">
              <a:solidFill>
                <a:srgbClr val="000000"/>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620"/>
    <p:restoredTop sz="94764" autoAdjust="0"/>
  </p:normalViewPr>
  <p:slideViewPr>
    <p:cSldViewPr snapToGrid="0">
      <p:cViewPr varScale="1">
        <p:scale>
          <a:sx n="87" d="100"/>
          <a:sy n="87" d="100"/>
        </p:scale>
        <p:origin x="822" y="84"/>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font" Target="fonts/font3.fntdata"/><Relationship Id="rId47" Type="http://schemas.openxmlformats.org/officeDocument/2006/relationships/font" Target="fonts/font8.fntdata"/><Relationship Id="rId63" Type="http://schemas.openxmlformats.org/officeDocument/2006/relationships/font" Target="fonts/font24.fntdata"/><Relationship Id="rId68" Type="http://schemas.openxmlformats.org/officeDocument/2006/relationships/font" Target="fonts/font29.fntdata"/><Relationship Id="rId7" Type="http://schemas.openxmlformats.org/officeDocument/2006/relationships/slide" Target="slides/slide5.xml"/><Relationship Id="rId71" Type="http://schemas.openxmlformats.org/officeDocument/2006/relationships/theme" Target="theme/theme1.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font" Target="fonts/font1.fntdata"/><Relationship Id="rId45" Type="http://schemas.openxmlformats.org/officeDocument/2006/relationships/font" Target="fonts/font6.fntdata"/><Relationship Id="rId53" Type="http://schemas.openxmlformats.org/officeDocument/2006/relationships/font" Target="fonts/font14.fntdata"/><Relationship Id="rId58" Type="http://schemas.openxmlformats.org/officeDocument/2006/relationships/font" Target="fonts/font19.fntdata"/><Relationship Id="rId66" Type="http://schemas.openxmlformats.org/officeDocument/2006/relationships/font" Target="fonts/font27.fntdata"/><Relationship Id="rId5" Type="http://schemas.openxmlformats.org/officeDocument/2006/relationships/slide" Target="slides/slide3.xml"/><Relationship Id="rId61" Type="http://schemas.openxmlformats.org/officeDocument/2006/relationships/font" Target="fonts/font22.fntdata"/><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font" Target="fonts/font4.fntdata"/><Relationship Id="rId48" Type="http://schemas.openxmlformats.org/officeDocument/2006/relationships/font" Target="fonts/font9.fntdata"/><Relationship Id="rId56" Type="http://schemas.openxmlformats.org/officeDocument/2006/relationships/font" Target="fonts/font17.fntdata"/><Relationship Id="rId64" Type="http://schemas.openxmlformats.org/officeDocument/2006/relationships/font" Target="fonts/font25.fntdata"/><Relationship Id="rId69" Type="http://schemas.openxmlformats.org/officeDocument/2006/relationships/presProps" Target="presProps.xml"/><Relationship Id="rId8" Type="http://schemas.openxmlformats.org/officeDocument/2006/relationships/slide" Target="slides/slide6.xml"/><Relationship Id="rId51" Type="http://schemas.openxmlformats.org/officeDocument/2006/relationships/font" Target="fonts/font12.fntdata"/><Relationship Id="rId72" Type="http://schemas.openxmlformats.org/officeDocument/2006/relationships/tableStyles" Target="tableStyle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font" Target="fonts/font7.fntdata"/><Relationship Id="rId59" Type="http://schemas.openxmlformats.org/officeDocument/2006/relationships/font" Target="fonts/font20.fntdata"/><Relationship Id="rId67" Type="http://schemas.openxmlformats.org/officeDocument/2006/relationships/font" Target="fonts/font28.fntdata"/><Relationship Id="rId20" Type="http://schemas.openxmlformats.org/officeDocument/2006/relationships/slide" Target="slides/slide18.xml"/><Relationship Id="rId41" Type="http://schemas.openxmlformats.org/officeDocument/2006/relationships/font" Target="fonts/font2.fntdata"/><Relationship Id="rId54" Type="http://schemas.openxmlformats.org/officeDocument/2006/relationships/font" Target="fonts/font15.fntdata"/><Relationship Id="rId62" Type="http://schemas.openxmlformats.org/officeDocument/2006/relationships/font" Target="fonts/font23.fntdata"/><Relationship Id="rId70"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font" Target="fonts/font10.fntdata"/><Relationship Id="rId57" Type="http://schemas.openxmlformats.org/officeDocument/2006/relationships/font" Target="fonts/font18.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font" Target="fonts/font5.fntdata"/><Relationship Id="rId52" Type="http://schemas.openxmlformats.org/officeDocument/2006/relationships/font" Target="fonts/font13.fntdata"/><Relationship Id="rId60" Type="http://schemas.openxmlformats.org/officeDocument/2006/relationships/font" Target="fonts/font21.fntdata"/><Relationship Id="rId65" Type="http://schemas.openxmlformats.org/officeDocument/2006/relationships/font" Target="fonts/font26.fntdata"/><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notesMaster" Target="notesMasters/notesMaster1.xml"/><Relationship Id="rId34" Type="http://schemas.openxmlformats.org/officeDocument/2006/relationships/slide" Target="slides/slide32.xml"/><Relationship Id="rId50" Type="http://schemas.openxmlformats.org/officeDocument/2006/relationships/font" Target="fonts/font11.fntdata"/><Relationship Id="rId55" Type="http://schemas.openxmlformats.org/officeDocument/2006/relationships/font" Target="fonts/font16.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7"/>
        <p:cNvGrpSpPr/>
        <p:nvPr/>
      </p:nvGrpSpPr>
      <p:grpSpPr>
        <a:xfrm>
          <a:off x="0" y="0"/>
          <a:ext cx="0" cy="0"/>
          <a:chOff x="0" y="0"/>
          <a:chExt cx="0" cy="0"/>
        </a:xfrm>
      </p:grpSpPr>
      <p:sp>
        <p:nvSpPr>
          <p:cNvPr id="368" name="Google Shape;368;g25157c41327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9" name="Google Shape;369;g25157c41327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2"/>
        <p:cNvGrpSpPr/>
        <p:nvPr/>
      </p:nvGrpSpPr>
      <p:grpSpPr>
        <a:xfrm>
          <a:off x="0" y="0"/>
          <a:ext cx="0" cy="0"/>
          <a:chOff x="0" y="0"/>
          <a:chExt cx="0" cy="0"/>
        </a:xfrm>
      </p:grpSpPr>
      <p:sp>
        <p:nvSpPr>
          <p:cNvPr id="463" name="Google Shape;463;g54dda1946d_4_272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4" name="Google Shape;464;g54dda1946d_4_27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8"/>
        <p:cNvGrpSpPr/>
        <p:nvPr/>
      </p:nvGrpSpPr>
      <p:grpSpPr>
        <a:xfrm>
          <a:off x="0" y="0"/>
          <a:ext cx="0" cy="0"/>
          <a:chOff x="0" y="0"/>
          <a:chExt cx="0" cy="0"/>
        </a:xfrm>
      </p:grpSpPr>
      <p:sp>
        <p:nvSpPr>
          <p:cNvPr id="469" name="Google Shape;469;g184d99d1a72_0_24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0" name="Google Shape;470;g184d99d1a72_0_2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7"/>
        <p:cNvGrpSpPr/>
        <p:nvPr/>
      </p:nvGrpSpPr>
      <p:grpSpPr>
        <a:xfrm>
          <a:off x="0" y="0"/>
          <a:ext cx="0" cy="0"/>
          <a:chOff x="0" y="0"/>
          <a:chExt cx="0" cy="0"/>
        </a:xfrm>
      </p:grpSpPr>
      <p:sp>
        <p:nvSpPr>
          <p:cNvPr id="488" name="Google Shape;488;g54dda1946d_4_27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9" name="Google Shape;489;g54dda1946d_4_27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3"/>
        <p:cNvGrpSpPr/>
        <p:nvPr/>
      </p:nvGrpSpPr>
      <p:grpSpPr>
        <a:xfrm>
          <a:off x="0" y="0"/>
          <a:ext cx="0" cy="0"/>
          <a:chOff x="0" y="0"/>
          <a:chExt cx="0" cy="0"/>
        </a:xfrm>
      </p:grpSpPr>
      <p:sp>
        <p:nvSpPr>
          <p:cNvPr id="494" name="Google Shape;494;g54dda1946d_4_275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5" name="Google Shape;495;g54dda1946d_4_27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4"/>
        <p:cNvGrpSpPr/>
        <p:nvPr/>
      </p:nvGrpSpPr>
      <p:grpSpPr>
        <a:xfrm>
          <a:off x="0" y="0"/>
          <a:ext cx="0" cy="0"/>
          <a:chOff x="0" y="0"/>
          <a:chExt cx="0" cy="0"/>
        </a:xfrm>
      </p:grpSpPr>
      <p:sp>
        <p:nvSpPr>
          <p:cNvPr id="505" name="Google Shape;505;g54dda1946d_4_272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6" name="Google Shape;506;g54dda1946d_4_27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2"/>
        <p:cNvGrpSpPr/>
        <p:nvPr/>
      </p:nvGrpSpPr>
      <p:grpSpPr>
        <a:xfrm>
          <a:off x="0" y="0"/>
          <a:ext cx="0" cy="0"/>
          <a:chOff x="0" y="0"/>
          <a:chExt cx="0" cy="0"/>
        </a:xfrm>
      </p:grpSpPr>
      <p:sp>
        <p:nvSpPr>
          <p:cNvPr id="543" name="Google Shape;543;g15ec5a52cdf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4" name="Google Shape;544;g15ec5a52cdf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8"/>
        <p:cNvGrpSpPr/>
        <p:nvPr/>
      </p:nvGrpSpPr>
      <p:grpSpPr>
        <a:xfrm>
          <a:off x="0" y="0"/>
          <a:ext cx="0" cy="0"/>
          <a:chOff x="0" y="0"/>
          <a:chExt cx="0" cy="0"/>
        </a:xfrm>
      </p:grpSpPr>
      <p:sp>
        <p:nvSpPr>
          <p:cNvPr id="549" name="Google Shape;549;g172b1845856_1_19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0" name="Google Shape;550;g172b1845856_1_1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2"/>
        <p:cNvGrpSpPr/>
        <p:nvPr/>
      </p:nvGrpSpPr>
      <p:grpSpPr>
        <a:xfrm>
          <a:off x="0" y="0"/>
          <a:ext cx="0" cy="0"/>
          <a:chOff x="0" y="0"/>
          <a:chExt cx="0" cy="0"/>
        </a:xfrm>
      </p:grpSpPr>
      <p:sp>
        <p:nvSpPr>
          <p:cNvPr id="563" name="Google Shape;563;g172b1845856_1_1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4" name="Google Shape;564;g172b1845856_1_1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3"/>
        <p:cNvGrpSpPr/>
        <p:nvPr/>
      </p:nvGrpSpPr>
      <p:grpSpPr>
        <a:xfrm>
          <a:off x="0" y="0"/>
          <a:ext cx="0" cy="0"/>
          <a:chOff x="0" y="0"/>
          <a:chExt cx="0" cy="0"/>
        </a:xfrm>
      </p:grpSpPr>
      <p:sp>
        <p:nvSpPr>
          <p:cNvPr id="574" name="Google Shape;574;g172b1845856_1_19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5" name="Google Shape;575;g172b1845856_1_1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1"/>
        <p:cNvGrpSpPr/>
        <p:nvPr/>
      </p:nvGrpSpPr>
      <p:grpSpPr>
        <a:xfrm>
          <a:off x="0" y="0"/>
          <a:ext cx="0" cy="0"/>
          <a:chOff x="0" y="0"/>
          <a:chExt cx="0" cy="0"/>
        </a:xfrm>
      </p:grpSpPr>
      <p:sp>
        <p:nvSpPr>
          <p:cNvPr id="602" name="Google Shape;602;g184d99d1a72_0_52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3" name="Google Shape;603;g184d99d1a72_0_5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3"/>
        <p:cNvGrpSpPr/>
        <p:nvPr/>
      </p:nvGrpSpPr>
      <p:grpSpPr>
        <a:xfrm>
          <a:off x="0" y="0"/>
          <a:ext cx="0" cy="0"/>
          <a:chOff x="0" y="0"/>
          <a:chExt cx="0" cy="0"/>
        </a:xfrm>
      </p:grpSpPr>
      <p:sp>
        <p:nvSpPr>
          <p:cNvPr id="374" name="Google Shape;374;gd431007ba2_0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5" name="Google Shape;375;gd431007ba2_0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2"/>
        <p:cNvGrpSpPr/>
        <p:nvPr/>
      </p:nvGrpSpPr>
      <p:grpSpPr>
        <a:xfrm>
          <a:off x="0" y="0"/>
          <a:ext cx="0" cy="0"/>
          <a:chOff x="0" y="0"/>
          <a:chExt cx="0" cy="0"/>
        </a:xfrm>
      </p:grpSpPr>
      <p:sp>
        <p:nvSpPr>
          <p:cNvPr id="613" name="Google Shape;613;g135e18421cc_13_1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4" name="Google Shape;614;g135e18421cc_13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2"/>
        <p:cNvGrpSpPr/>
        <p:nvPr/>
      </p:nvGrpSpPr>
      <p:grpSpPr>
        <a:xfrm>
          <a:off x="0" y="0"/>
          <a:ext cx="0" cy="0"/>
          <a:chOff x="0" y="0"/>
          <a:chExt cx="0" cy="0"/>
        </a:xfrm>
      </p:grpSpPr>
      <p:sp>
        <p:nvSpPr>
          <p:cNvPr id="633" name="Google Shape;633;gd44c0c1fca_0_13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4" name="Google Shape;634;gd44c0c1fca_0_1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0"/>
        <p:cNvGrpSpPr/>
        <p:nvPr/>
      </p:nvGrpSpPr>
      <p:grpSpPr>
        <a:xfrm>
          <a:off x="0" y="0"/>
          <a:ext cx="0" cy="0"/>
          <a:chOff x="0" y="0"/>
          <a:chExt cx="0" cy="0"/>
        </a:xfrm>
      </p:grpSpPr>
      <p:sp>
        <p:nvSpPr>
          <p:cNvPr id="661" name="Google Shape;661;g51b1a71d38_3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2" name="Google Shape;662;g51b1a71d38_3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6"/>
        <p:cNvGrpSpPr/>
        <p:nvPr/>
      </p:nvGrpSpPr>
      <p:grpSpPr>
        <a:xfrm>
          <a:off x="0" y="0"/>
          <a:ext cx="0" cy="0"/>
          <a:chOff x="0" y="0"/>
          <a:chExt cx="0" cy="0"/>
        </a:xfrm>
      </p:grpSpPr>
      <p:sp>
        <p:nvSpPr>
          <p:cNvPr id="697" name="Google Shape;697;g251818163ce_0_1381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8" name="Google Shape;698;g251818163ce_0_138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2"/>
        <p:cNvGrpSpPr/>
        <p:nvPr/>
      </p:nvGrpSpPr>
      <p:grpSpPr>
        <a:xfrm>
          <a:off x="0" y="0"/>
          <a:ext cx="0" cy="0"/>
          <a:chOff x="0" y="0"/>
          <a:chExt cx="0" cy="0"/>
        </a:xfrm>
      </p:grpSpPr>
      <p:sp>
        <p:nvSpPr>
          <p:cNvPr id="713" name="Google Shape;713;g251818163ce_0_1383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4" name="Google Shape;714;g251818163ce_0_138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9"/>
        <p:cNvGrpSpPr/>
        <p:nvPr/>
      </p:nvGrpSpPr>
      <p:grpSpPr>
        <a:xfrm>
          <a:off x="0" y="0"/>
          <a:ext cx="0" cy="0"/>
          <a:chOff x="0" y="0"/>
          <a:chExt cx="0" cy="0"/>
        </a:xfrm>
      </p:grpSpPr>
      <p:sp>
        <p:nvSpPr>
          <p:cNvPr id="1050" name="Google Shape;1050;g251818163ce_0_1417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1" name="Google Shape;1051;g251818163ce_0_141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63"/>
        <p:cNvGrpSpPr/>
        <p:nvPr/>
      </p:nvGrpSpPr>
      <p:grpSpPr>
        <a:xfrm>
          <a:off x="0" y="0"/>
          <a:ext cx="0" cy="0"/>
          <a:chOff x="0" y="0"/>
          <a:chExt cx="0" cy="0"/>
        </a:xfrm>
      </p:grpSpPr>
      <p:sp>
        <p:nvSpPr>
          <p:cNvPr id="6964" name="Google Shape;6964;g251818163ce_0_2008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65" name="Google Shape;6965;g251818163ce_0_200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0"/>
        <p:cNvGrpSpPr/>
        <p:nvPr/>
      </p:nvGrpSpPr>
      <p:grpSpPr>
        <a:xfrm>
          <a:off x="0" y="0"/>
          <a:ext cx="0" cy="0"/>
          <a:chOff x="0" y="0"/>
          <a:chExt cx="0" cy="0"/>
        </a:xfrm>
      </p:grpSpPr>
      <p:sp>
        <p:nvSpPr>
          <p:cNvPr id="7391" name="Google Shape;7391;g251818163ce_0_205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92" name="Google Shape;7392;g251818163ce_0_205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53"/>
        <p:cNvGrpSpPr/>
        <p:nvPr/>
      </p:nvGrpSpPr>
      <p:grpSpPr>
        <a:xfrm>
          <a:off x="0" y="0"/>
          <a:ext cx="0" cy="0"/>
          <a:chOff x="0" y="0"/>
          <a:chExt cx="0" cy="0"/>
        </a:xfrm>
      </p:grpSpPr>
      <p:sp>
        <p:nvSpPr>
          <p:cNvPr id="7554" name="Google Shape;7554;g251818163ce_0_2067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55" name="Google Shape;7555;g251818163ce_0_206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55"/>
        <p:cNvGrpSpPr/>
        <p:nvPr/>
      </p:nvGrpSpPr>
      <p:grpSpPr>
        <a:xfrm>
          <a:off x="0" y="0"/>
          <a:ext cx="0" cy="0"/>
          <a:chOff x="0" y="0"/>
          <a:chExt cx="0" cy="0"/>
        </a:xfrm>
      </p:grpSpPr>
      <p:sp>
        <p:nvSpPr>
          <p:cNvPr id="7956" name="Google Shape;7956;g251818163ce_0_2107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57" name="Google Shape;7957;g251818163ce_0_210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2"/>
        <p:cNvGrpSpPr/>
        <p:nvPr/>
      </p:nvGrpSpPr>
      <p:grpSpPr>
        <a:xfrm>
          <a:off x="0" y="0"/>
          <a:ext cx="0" cy="0"/>
          <a:chOff x="0" y="0"/>
          <a:chExt cx="0" cy="0"/>
        </a:xfrm>
      </p:grpSpPr>
      <p:sp>
        <p:nvSpPr>
          <p:cNvPr id="383" name="Google Shape;383;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4" name="Google Shape;384;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26"/>
        <p:cNvGrpSpPr/>
        <p:nvPr/>
      </p:nvGrpSpPr>
      <p:grpSpPr>
        <a:xfrm>
          <a:off x="0" y="0"/>
          <a:ext cx="0" cy="0"/>
          <a:chOff x="0" y="0"/>
          <a:chExt cx="0" cy="0"/>
        </a:xfrm>
      </p:grpSpPr>
      <p:sp>
        <p:nvSpPr>
          <p:cNvPr id="8327" name="Google Shape;8327;g251818163ce_0_2144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28" name="Google Shape;8328;g251818163ce_0_214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15"/>
        <p:cNvGrpSpPr/>
        <p:nvPr/>
      </p:nvGrpSpPr>
      <p:grpSpPr>
        <a:xfrm>
          <a:off x="0" y="0"/>
          <a:ext cx="0" cy="0"/>
          <a:chOff x="0" y="0"/>
          <a:chExt cx="0" cy="0"/>
        </a:xfrm>
      </p:grpSpPr>
      <p:sp>
        <p:nvSpPr>
          <p:cNvPr id="8716" name="Google Shape;8716;g251818163ce_0_2183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17" name="Google Shape;8717;g251818163ce_0_218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46"/>
        <p:cNvGrpSpPr/>
        <p:nvPr/>
      </p:nvGrpSpPr>
      <p:grpSpPr>
        <a:xfrm>
          <a:off x="0" y="0"/>
          <a:ext cx="0" cy="0"/>
          <a:chOff x="0" y="0"/>
          <a:chExt cx="0" cy="0"/>
        </a:xfrm>
      </p:grpSpPr>
      <p:sp>
        <p:nvSpPr>
          <p:cNvPr id="9147" name="Google Shape;9147;g251818163ce_0_2226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48" name="Google Shape;9148;g251818163ce_0_222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39"/>
        <p:cNvGrpSpPr/>
        <p:nvPr/>
      </p:nvGrpSpPr>
      <p:grpSpPr>
        <a:xfrm>
          <a:off x="0" y="0"/>
          <a:ext cx="0" cy="0"/>
          <a:chOff x="0" y="0"/>
          <a:chExt cx="0" cy="0"/>
        </a:xfrm>
      </p:grpSpPr>
      <p:sp>
        <p:nvSpPr>
          <p:cNvPr id="9940" name="Google Shape;9940;g251818163ce_0_2305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41" name="Google Shape;9941;g251818163ce_0_230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80"/>
        <p:cNvGrpSpPr/>
        <p:nvPr/>
      </p:nvGrpSpPr>
      <p:grpSpPr>
        <a:xfrm>
          <a:off x="0" y="0"/>
          <a:ext cx="0" cy="0"/>
          <a:chOff x="0" y="0"/>
          <a:chExt cx="0" cy="0"/>
        </a:xfrm>
      </p:grpSpPr>
      <p:sp>
        <p:nvSpPr>
          <p:cNvPr id="10681" name="Google Shape;10681;g251818163ce_0_2379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82" name="Google Shape;10682;g251818163ce_0_237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73"/>
        <p:cNvGrpSpPr/>
        <p:nvPr/>
      </p:nvGrpSpPr>
      <p:grpSpPr>
        <a:xfrm>
          <a:off x="0" y="0"/>
          <a:ext cx="0" cy="0"/>
          <a:chOff x="0" y="0"/>
          <a:chExt cx="0" cy="0"/>
        </a:xfrm>
      </p:grpSpPr>
      <p:sp>
        <p:nvSpPr>
          <p:cNvPr id="11374" name="Google Shape;11374;g251818163ce_0_2448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75" name="Google Shape;11375;g251818163ce_0_244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75"/>
        <p:cNvGrpSpPr/>
        <p:nvPr/>
      </p:nvGrpSpPr>
      <p:grpSpPr>
        <a:xfrm>
          <a:off x="0" y="0"/>
          <a:ext cx="0" cy="0"/>
          <a:chOff x="0" y="0"/>
          <a:chExt cx="0" cy="0"/>
        </a:xfrm>
      </p:grpSpPr>
      <p:sp>
        <p:nvSpPr>
          <p:cNvPr id="11676" name="Google Shape;11676;g251818163ce_0_2478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77" name="Google Shape;11677;g251818163ce_0_247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9"/>
        <p:cNvGrpSpPr/>
        <p:nvPr/>
      </p:nvGrpSpPr>
      <p:grpSpPr>
        <a:xfrm>
          <a:off x="0" y="0"/>
          <a:ext cx="0" cy="0"/>
          <a:chOff x="0" y="0"/>
          <a:chExt cx="0" cy="0"/>
        </a:xfrm>
      </p:grpSpPr>
      <p:sp>
        <p:nvSpPr>
          <p:cNvPr id="400" name="Google Shape;400;g54dda1946d_6_32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1" name="Google Shape;401;g54dda1946d_6_3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6"/>
        <p:cNvGrpSpPr/>
        <p:nvPr/>
      </p:nvGrpSpPr>
      <p:grpSpPr>
        <a:xfrm>
          <a:off x="0" y="0"/>
          <a:ext cx="0" cy="0"/>
          <a:chOff x="0" y="0"/>
          <a:chExt cx="0" cy="0"/>
        </a:xfrm>
      </p:grpSpPr>
      <p:sp>
        <p:nvSpPr>
          <p:cNvPr id="407" name="Google Shape;407;g54dda1946d_6_30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8" name="Google Shape;408;g54dda1946d_6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2"/>
        <p:cNvGrpSpPr/>
        <p:nvPr/>
      </p:nvGrpSpPr>
      <p:grpSpPr>
        <a:xfrm>
          <a:off x="0" y="0"/>
          <a:ext cx="0" cy="0"/>
          <a:chOff x="0" y="0"/>
          <a:chExt cx="0" cy="0"/>
        </a:xfrm>
      </p:grpSpPr>
      <p:sp>
        <p:nvSpPr>
          <p:cNvPr id="413" name="Google Shape;413;g54dda1946d_6_33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4" name="Google Shape;414;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1"/>
        <p:cNvGrpSpPr/>
        <p:nvPr/>
      </p:nvGrpSpPr>
      <p:grpSpPr>
        <a:xfrm>
          <a:off x="0" y="0"/>
          <a:ext cx="0" cy="0"/>
          <a:chOff x="0" y="0"/>
          <a:chExt cx="0" cy="0"/>
        </a:xfrm>
      </p:grpSpPr>
      <p:sp>
        <p:nvSpPr>
          <p:cNvPr id="422" name="Google Shape;422;g184d99d1a72_0_1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3" name="Google Shape;423;g184d99d1a72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2"/>
        <p:cNvGrpSpPr/>
        <p:nvPr/>
      </p:nvGrpSpPr>
      <p:grpSpPr>
        <a:xfrm>
          <a:off x="0" y="0"/>
          <a:ext cx="0" cy="0"/>
          <a:chOff x="0" y="0"/>
          <a:chExt cx="0" cy="0"/>
        </a:xfrm>
      </p:grpSpPr>
      <p:sp>
        <p:nvSpPr>
          <p:cNvPr id="433" name="Google Shape;433;g184d99d1a72_0_5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4" name="Google Shape;434;g184d99d1a72_0_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5"/>
        <p:cNvGrpSpPr/>
        <p:nvPr/>
      </p:nvGrpSpPr>
      <p:grpSpPr>
        <a:xfrm>
          <a:off x="0" y="0"/>
          <a:ext cx="0" cy="0"/>
          <a:chOff x="0" y="0"/>
          <a:chExt cx="0" cy="0"/>
        </a:xfrm>
      </p:grpSpPr>
      <p:sp>
        <p:nvSpPr>
          <p:cNvPr id="446" name="Google Shape;446;g184d99d1a72_0_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7" name="Google Shape;447;g184d99d1a72_0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1.xml"/><Relationship Id="rId4" Type="http://schemas.openxmlformats.org/officeDocument/2006/relationships/image" Target="../media/image2.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png"/><Relationship Id="rId1" Type="http://schemas.openxmlformats.org/officeDocument/2006/relationships/slideMaster" Target="../slideMasters/slideMaster1.xml"/><Relationship Id="rId4" Type="http://schemas.openxmlformats.org/officeDocument/2006/relationships/image" Target="../media/image4.png"/></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hyperlink" Target="http://bit.ly/2TyoMsr" TargetMode="External"/><Relationship Id="rId7" Type="http://schemas.openxmlformats.org/officeDocument/2006/relationships/image" Target="../media/image3.png"/><Relationship Id="rId2" Type="http://schemas.openxmlformats.org/officeDocument/2006/relationships/hyperlink" Target="https://bit.ly/3A1uf1Q" TargetMode="External"/><Relationship Id="rId1" Type="http://schemas.openxmlformats.org/officeDocument/2006/relationships/slideMaster" Target="../slideMasters/slideMaster1.xml"/><Relationship Id="rId6" Type="http://schemas.openxmlformats.org/officeDocument/2006/relationships/image" Target="../media/image2.png"/><Relationship Id="rId5" Type="http://schemas.openxmlformats.org/officeDocument/2006/relationships/image" Target="../media/image1.png"/><Relationship Id="rId4" Type="http://schemas.openxmlformats.org/officeDocument/2006/relationships/hyperlink" Target="http://bit.ly/2TtBDfr" TargetMode="Externa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1510500" y="1095150"/>
            <a:ext cx="6123000" cy="2401200"/>
          </a:xfrm>
          <a:prstGeom prst="rect">
            <a:avLst/>
          </a:prstGeom>
        </p:spPr>
        <p:txBody>
          <a:bodyPr spcFirstLastPara="1" wrap="square" lIns="91425" tIns="91425" rIns="91425" bIns="91425" anchor="b" anchorCtr="0">
            <a:noAutofit/>
          </a:bodyPr>
          <a:lstStyle>
            <a:lvl1pPr lvl="0" algn="ctr">
              <a:lnSpc>
                <a:spcPct val="80000"/>
              </a:lnSpc>
              <a:spcBef>
                <a:spcPts val="0"/>
              </a:spcBef>
              <a:spcAft>
                <a:spcPts val="0"/>
              </a:spcAft>
              <a:buClr>
                <a:srgbClr val="191919"/>
              </a:buClr>
              <a:buSzPts val="5200"/>
              <a:buNone/>
              <a:defRPr sz="6000" b="0">
                <a:latin typeface="Cormorant"/>
                <a:ea typeface="Cormorant"/>
                <a:cs typeface="Cormorant"/>
                <a:sym typeface="Cormorant"/>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0" name="Google Shape;10;p2"/>
          <p:cNvSpPr txBox="1">
            <a:spLocks noGrp="1"/>
          </p:cNvSpPr>
          <p:nvPr>
            <p:ph type="subTitle" idx="1"/>
          </p:nvPr>
        </p:nvSpPr>
        <p:spPr>
          <a:xfrm>
            <a:off x="2307600" y="3572550"/>
            <a:ext cx="4528800" cy="475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200"/>
              <a:buNone/>
              <a:defRPr sz="1500">
                <a:latin typeface="Open Sans"/>
                <a:ea typeface="Open Sans"/>
                <a:cs typeface="Open Sans"/>
                <a:sym typeface="Open Sans"/>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pic>
        <p:nvPicPr>
          <p:cNvPr id="11" name="Google Shape;11;p2"/>
          <p:cNvPicPr preferRelativeResize="0"/>
          <p:nvPr/>
        </p:nvPicPr>
        <p:blipFill>
          <a:blip r:embed="rId2">
            <a:alphaModFix amt="80000"/>
          </a:blip>
          <a:stretch>
            <a:fillRect/>
          </a:stretch>
        </p:blipFill>
        <p:spPr>
          <a:xfrm>
            <a:off x="7362075" y="3461052"/>
            <a:ext cx="2689425" cy="2671750"/>
          </a:xfrm>
          <a:prstGeom prst="rect">
            <a:avLst/>
          </a:prstGeom>
          <a:noFill/>
          <a:ln>
            <a:noFill/>
          </a:ln>
        </p:spPr>
      </p:pic>
      <p:pic>
        <p:nvPicPr>
          <p:cNvPr id="12" name="Google Shape;12;p2"/>
          <p:cNvPicPr preferRelativeResize="0"/>
          <p:nvPr/>
        </p:nvPicPr>
        <p:blipFill>
          <a:blip r:embed="rId3">
            <a:alphaModFix amt="80000"/>
          </a:blip>
          <a:stretch>
            <a:fillRect/>
          </a:stretch>
        </p:blipFill>
        <p:spPr>
          <a:xfrm>
            <a:off x="-1015900" y="-987000"/>
            <a:ext cx="2401200" cy="2401200"/>
          </a:xfrm>
          <a:prstGeom prst="rect">
            <a:avLst/>
          </a:prstGeom>
          <a:noFill/>
          <a:ln>
            <a:noFill/>
          </a:ln>
        </p:spPr>
      </p:pic>
      <p:pic>
        <p:nvPicPr>
          <p:cNvPr id="13" name="Google Shape;13;p2"/>
          <p:cNvPicPr preferRelativeResize="0"/>
          <p:nvPr/>
        </p:nvPicPr>
        <p:blipFill>
          <a:blip r:embed="rId4">
            <a:alphaModFix amt="80000"/>
          </a:blip>
          <a:stretch>
            <a:fillRect/>
          </a:stretch>
        </p:blipFill>
        <p:spPr>
          <a:xfrm>
            <a:off x="-1235625" y="3542100"/>
            <a:ext cx="3575475" cy="3083200"/>
          </a:xfrm>
          <a:prstGeom prst="rect">
            <a:avLst/>
          </a:prstGeom>
          <a:noFill/>
          <a:ln>
            <a:noFill/>
          </a:ln>
        </p:spPr>
      </p:pic>
      <p:grpSp>
        <p:nvGrpSpPr>
          <p:cNvPr id="14" name="Google Shape;14;p2"/>
          <p:cNvGrpSpPr/>
          <p:nvPr/>
        </p:nvGrpSpPr>
        <p:grpSpPr>
          <a:xfrm>
            <a:off x="8504163" y="376249"/>
            <a:ext cx="341948" cy="326655"/>
            <a:chOff x="-2561425" y="2982975"/>
            <a:chExt cx="569250" cy="543700"/>
          </a:xfrm>
        </p:grpSpPr>
        <p:sp>
          <p:nvSpPr>
            <p:cNvPr id="15" name="Google Shape;15;p2"/>
            <p:cNvSpPr/>
            <p:nvPr/>
          </p:nvSpPr>
          <p:spPr>
            <a:xfrm>
              <a:off x="-2519550" y="3312525"/>
              <a:ext cx="174975" cy="174950"/>
            </a:xfrm>
            <a:custGeom>
              <a:avLst/>
              <a:gdLst/>
              <a:ahLst/>
              <a:cxnLst/>
              <a:rect l="l" t="t" r="r" b="b"/>
              <a:pathLst>
                <a:path w="6999" h="6998" extrusionOk="0">
                  <a:moveTo>
                    <a:pt x="3499" y="733"/>
                  </a:moveTo>
                  <a:cubicBezTo>
                    <a:pt x="5025" y="733"/>
                    <a:pt x="6265" y="1974"/>
                    <a:pt x="6265" y="3499"/>
                  </a:cubicBezTo>
                  <a:cubicBezTo>
                    <a:pt x="6265" y="5023"/>
                    <a:pt x="5025" y="6265"/>
                    <a:pt x="3499" y="6265"/>
                  </a:cubicBezTo>
                  <a:cubicBezTo>
                    <a:pt x="1976" y="6265"/>
                    <a:pt x="736" y="5025"/>
                    <a:pt x="736" y="3499"/>
                  </a:cubicBezTo>
                  <a:cubicBezTo>
                    <a:pt x="736" y="1974"/>
                    <a:pt x="1976" y="733"/>
                    <a:pt x="3499" y="733"/>
                  </a:cubicBezTo>
                  <a:close/>
                  <a:moveTo>
                    <a:pt x="3499" y="0"/>
                  </a:moveTo>
                  <a:cubicBezTo>
                    <a:pt x="1570" y="0"/>
                    <a:pt x="1" y="1570"/>
                    <a:pt x="1" y="3499"/>
                  </a:cubicBezTo>
                  <a:cubicBezTo>
                    <a:pt x="1" y="5428"/>
                    <a:pt x="1570" y="6998"/>
                    <a:pt x="3499" y="6998"/>
                  </a:cubicBezTo>
                  <a:cubicBezTo>
                    <a:pt x="5429" y="6998"/>
                    <a:pt x="6998" y="5428"/>
                    <a:pt x="6998" y="3499"/>
                  </a:cubicBezTo>
                  <a:cubicBezTo>
                    <a:pt x="6998" y="1570"/>
                    <a:pt x="5429" y="0"/>
                    <a:pt x="3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2206325" y="3312525"/>
              <a:ext cx="174975" cy="174950"/>
            </a:xfrm>
            <a:custGeom>
              <a:avLst/>
              <a:gdLst/>
              <a:ahLst/>
              <a:cxnLst/>
              <a:rect l="l" t="t" r="r" b="b"/>
              <a:pathLst>
                <a:path w="6999" h="6998" extrusionOk="0">
                  <a:moveTo>
                    <a:pt x="3500" y="733"/>
                  </a:moveTo>
                  <a:cubicBezTo>
                    <a:pt x="5023" y="733"/>
                    <a:pt x="6263" y="1974"/>
                    <a:pt x="6263" y="3499"/>
                  </a:cubicBezTo>
                  <a:cubicBezTo>
                    <a:pt x="6263" y="5025"/>
                    <a:pt x="5023" y="6265"/>
                    <a:pt x="3500" y="6265"/>
                  </a:cubicBezTo>
                  <a:cubicBezTo>
                    <a:pt x="1974" y="6265"/>
                    <a:pt x="734" y="5025"/>
                    <a:pt x="734" y="3499"/>
                  </a:cubicBezTo>
                  <a:cubicBezTo>
                    <a:pt x="734" y="1974"/>
                    <a:pt x="1974" y="733"/>
                    <a:pt x="3500" y="733"/>
                  </a:cubicBezTo>
                  <a:close/>
                  <a:moveTo>
                    <a:pt x="3500" y="0"/>
                  </a:moveTo>
                  <a:cubicBezTo>
                    <a:pt x="1570" y="0"/>
                    <a:pt x="1" y="1570"/>
                    <a:pt x="1" y="3499"/>
                  </a:cubicBezTo>
                  <a:cubicBezTo>
                    <a:pt x="1" y="5428"/>
                    <a:pt x="1570" y="6998"/>
                    <a:pt x="3500" y="6998"/>
                  </a:cubicBezTo>
                  <a:cubicBezTo>
                    <a:pt x="5429" y="6998"/>
                    <a:pt x="6998" y="5428"/>
                    <a:pt x="6998" y="3499"/>
                  </a:cubicBezTo>
                  <a:cubicBezTo>
                    <a:pt x="6998" y="1570"/>
                    <a:pt x="5429" y="0"/>
                    <a:pt x="3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2561425" y="2982975"/>
              <a:ext cx="569250" cy="543700"/>
            </a:xfrm>
            <a:custGeom>
              <a:avLst/>
              <a:gdLst/>
              <a:ahLst/>
              <a:cxnLst/>
              <a:rect l="l" t="t" r="r" b="b"/>
              <a:pathLst>
                <a:path w="22770" h="21748" extrusionOk="0">
                  <a:moveTo>
                    <a:pt x="10656" y="736"/>
                  </a:moveTo>
                  <a:cubicBezTo>
                    <a:pt x="10827" y="736"/>
                    <a:pt x="10987" y="841"/>
                    <a:pt x="11049" y="1012"/>
                  </a:cubicBezTo>
                  <a:cubicBezTo>
                    <a:pt x="11125" y="1228"/>
                    <a:pt x="11010" y="1467"/>
                    <a:pt x="10794" y="1544"/>
                  </a:cubicBezTo>
                  <a:lnTo>
                    <a:pt x="10057" y="1804"/>
                  </a:lnTo>
                  <a:cubicBezTo>
                    <a:pt x="10011" y="1820"/>
                    <a:pt x="9964" y="1828"/>
                    <a:pt x="9918" y="1828"/>
                  </a:cubicBezTo>
                  <a:cubicBezTo>
                    <a:pt x="9747" y="1828"/>
                    <a:pt x="9585" y="1722"/>
                    <a:pt x="9525" y="1551"/>
                  </a:cubicBezTo>
                  <a:cubicBezTo>
                    <a:pt x="9448" y="1335"/>
                    <a:pt x="9563" y="1098"/>
                    <a:pt x="9778" y="1021"/>
                  </a:cubicBezTo>
                  <a:lnTo>
                    <a:pt x="10516" y="759"/>
                  </a:lnTo>
                  <a:cubicBezTo>
                    <a:pt x="10562" y="744"/>
                    <a:pt x="10610" y="736"/>
                    <a:pt x="10656" y="736"/>
                  </a:cubicBezTo>
                  <a:close/>
                  <a:moveTo>
                    <a:pt x="12223" y="735"/>
                  </a:moveTo>
                  <a:cubicBezTo>
                    <a:pt x="12269" y="735"/>
                    <a:pt x="12316" y="743"/>
                    <a:pt x="12362" y="759"/>
                  </a:cubicBezTo>
                  <a:lnTo>
                    <a:pt x="13098" y="1019"/>
                  </a:lnTo>
                  <a:cubicBezTo>
                    <a:pt x="13315" y="1096"/>
                    <a:pt x="13430" y="1335"/>
                    <a:pt x="13353" y="1551"/>
                  </a:cubicBezTo>
                  <a:cubicBezTo>
                    <a:pt x="13293" y="1722"/>
                    <a:pt x="13131" y="1828"/>
                    <a:pt x="12960" y="1828"/>
                  </a:cubicBezTo>
                  <a:cubicBezTo>
                    <a:pt x="12914" y="1828"/>
                    <a:pt x="12867" y="1820"/>
                    <a:pt x="12821" y="1804"/>
                  </a:cubicBezTo>
                  <a:lnTo>
                    <a:pt x="12084" y="1544"/>
                  </a:lnTo>
                  <a:cubicBezTo>
                    <a:pt x="11868" y="1467"/>
                    <a:pt x="11753" y="1228"/>
                    <a:pt x="11829" y="1012"/>
                  </a:cubicBezTo>
                  <a:cubicBezTo>
                    <a:pt x="11890" y="841"/>
                    <a:pt x="12051" y="735"/>
                    <a:pt x="12223" y="735"/>
                  </a:cubicBezTo>
                  <a:close/>
                  <a:moveTo>
                    <a:pt x="8451" y="1691"/>
                  </a:moveTo>
                  <a:cubicBezTo>
                    <a:pt x="8562" y="1697"/>
                    <a:pt x="8666" y="1745"/>
                    <a:pt x="8740" y="1825"/>
                  </a:cubicBezTo>
                  <a:cubicBezTo>
                    <a:pt x="8815" y="1907"/>
                    <a:pt x="8855" y="2014"/>
                    <a:pt x="8849" y="2125"/>
                  </a:cubicBezTo>
                  <a:cubicBezTo>
                    <a:pt x="8846" y="2237"/>
                    <a:pt x="8798" y="2338"/>
                    <a:pt x="8715" y="2414"/>
                  </a:cubicBezTo>
                  <a:lnTo>
                    <a:pt x="8715" y="2413"/>
                  </a:lnTo>
                  <a:lnTo>
                    <a:pt x="8139" y="2943"/>
                  </a:lnTo>
                  <a:cubicBezTo>
                    <a:pt x="8063" y="3016"/>
                    <a:pt x="7961" y="3054"/>
                    <a:pt x="7856" y="3054"/>
                  </a:cubicBezTo>
                  <a:cubicBezTo>
                    <a:pt x="7851" y="3054"/>
                    <a:pt x="7846" y="3054"/>
                    <a:pt x="7841" y="3054"/>
                  </a:cubicBezTo>
                  <a:cubicBezTo>
                    <a:pt x="7730" y="3048"/>
                    <a:pt x="7626" y="3000"/>
                    <a:pt x="7552" y="2920"/>
                  </a:cubicBezTo>
                  <a:cubicBezTo>
                    <a:pt x="7477" y="2837"/>
                    <a:pt x="7439" y="2730"/>
                    <a:pt x="7443" y="2619"/>
                  </a:cubicBezTo>
                  <a:cubicBezTo>
                    <a:pt x="7446" y="2508"/>
                    <a:pt x="7494" y="2407"/>
                    <a:pt x="7577" y="2332"/>
                  </a:cubicBezTo>
                  <a:lnTo>
                    <a:pt x="8153" y="1802"/>
                  </a:lnTo>
                  <a:cubicBezTo>
                    <a:pt x="8231" y="1729"/>
                    <a:pt x="8329" y="1691"/>
                    <a:pt x="8434" y="1691"/>
                  </a:cubicBezTo>
                  <a:close/>
                  <a:moveTo>
                    <a:pt x="14444" y="1691"/>
                  </a:moveTo>
                  <a:cubicBezTo>
                    <a:pt x="14547" y="1691"/>
                    <a:pt x="14647" y="1729"/>
                    <a:pt x="14725" y="1802"/>
                  </a:cubicBezTo>
                  <a:lnTo>
                    <a:pt x="15301" y="2332"/>
                  </a:lnTo>
                  <a:cubicBezTo>
                    <a:pt x="15384" y="2407"/>
                    <a:pt x="15430" y="2508"/>
                    <a:pt x="15435" y="2619"/>
                  </a:cubicBezTo>
                  <a:cubicBezTo>
                    <a:pt x="15439" y="2730"/>
                    <a:pt x="15401" y="2837"/>
                    <a:pt x="15326" y="2920"/>
                  </a:cubicBezTo>
                  <a:cubicBezTo>
                    <a:pt x="15250" y="3000"/>
                    <a:pt x="15148" y="3048"/>
                    <a:pt x="15037" y="3054"/>
                  </a:cubicBezTo>
                  <a:cubicBezTo>
                    <a:pt x="15032" y="3054"/>
                    <a:pt x="15027" y="3054"/>
                    <a:pt x="15022" y="3054"/>
                  </a:cubicBezTo>
                  <a:cubicBezTo>
                    <a:pt x="14917" y="3054"/>
                    <a:pt x="14815" y="3016"/>
                    <a:pt x="14739" y="2943"/>
                  </a:cubicBezTo>
                  <a:lnTo>
                    <a:pt x="14161" y="2413"/>
                  </a:lnTo>
                  <a:cubicBezTo>
                    <a:pt x="14080" y="2338"/>
                    <a:pt x="14032" y="2237"/>
                    <a:pt x="14027" y="2125"/>
                  </a:cubicBezTo>
                  <a:cubicBezTo>
                    <a:pt x="14023" y="2014"/>
                    <a:pt x="14061" y="1907"/>
                    <a:pt x="14138" y="1825"/>
                  </a:cubicBezTo>
                  <a:cubicBezTo>
                    <a:pt x="14212" y="1745"/>
                    <a:pt x="14314" y="1697"/>
                    <a:pt x="14427" y="1691"/>
                  </a:cubicBezTo>
                  <a:close/>
                  <a:moveTo>
                    <a:pt x="6648" y="3404"/>
                  </a:moveTo>
                  <a:cubicBezTo>
                    <a:pt x="6704" y="3404"/>
                    <a:pt x="6757" y="3415"/>
                    <a:pt x="6807" y="3437"/>
                  </a:cubicBezTo>
                  <a:cubicBezTo>
                    <a:pt x="6910" y="3479"/>
                    <a:pt x="6991" y="3559"/>
                    <a:pt x="7033" y="3662"/>
                  </a:cubicBezTo>
                  <a:cubicBezTo>
                    <a:pt x="7075" y="3764"/>
                    <a:pt x="7075" y="3877"/>
                    <a:pt x="7033" y="3980"/>
                  </a:cubicBezTo>
                  <a:lnTo>
                    <a:pt x="6734" y="4704"/>
                  </a:lnTo>
                  <a:cubicBezTo>
                    <a:pt x="6668" y="4864"/>
                    <a:pt x="6512" y="4960"/>
                    <a:pt x="6349" y="4960"/>
                  </a:cubicBezTo>
                  <a:cubicBezTo>
                    <a:pt x="6296" y="4960"/>
                    <a:pt x="6243" y="4950"/>
                    <a:pt x="6191" y="4929"/>
                  </a:cubicBezTo>
                  <a:cubicBezTo>
                    <a:pt x="5978" y="4841"/>
                    <a:pt x="5877" y="4596"/>
                    <a:pt x="5965" y="4386"/>
                  </a:cubicBezTo>
                  <a:lnTo>
                    <a:pt x="6265" y="3662"/>
                  </a:lnTo>
                  <a:cubicBezTo>
                    <a:pt x="6308" y="3559"/>
                    <a:pt x="6388" y="3479"/>
                    <a:pt x="6489" y="3437"/>
                  </a:cubicBezTo>
                  <a:cubicBezTo>
                    <a:pt x="6541" y="3415"/>
                    <a:pt x="6595" y="3404"/>
                    <a:pt x="6648" y="3404"/>
                  </a:cubicBezTo>
                  <a:close/>
                  <a:moveTo>
                    <a:pt x="16228" y="3404"/>
                  </a:moveTo>
                  <a:cubicBezTo>
                    <a:pt x="16283" y="3404"/>
                    <a:pt x="16337" y="3415"/>
                    <a:pt x="16389" y="3437"/>
                  </a:cubicBezTo>
                  <a:cubicBezTo>
                    <a:pt x="16490" y="3479"/>
                    <a:pt x="16570" y="3559"/>
                    <a:pt x="16613" y="3662"/>
                  </a:cubicBezTo>
                  <a:lnTo>
                    <a:pt x="16913" y="4386"/>
                  </a:lnTo>
                  <a:cubicBezTo>
                    <a:pt x="17001" y="4596"/>
                    <a:pt x="16900" y="4841"/>
                    <a:pt x="16687" y="4929"/>
                  </a:cubicBezTo>
                  <a:cubicBezTo>
                    <a:pt x="16635" y="4951"/>
                    <a:pt x="16581" y="4961"/>
                    <a:pt x="16528" y="4961"/>
                  </a:cubicBezTo>
                  <a:cubicBezTo>
                    <a:pt x="16365" y="4961"/>
                    <a:pt x="16210" y="4864"/>
                    <a:pt x="16144" y="4704"/>
                  </a:cubicBezTo>
                  <a:lnTo>
                    <a:pt x="15845" y="3980"/>
                  </a:lnTo>
                  <a:cubicBezTo>
                    <a:pt x="15803" y="3877"/>
                    <a:pt x="15803" y="3764"/>
                    <a:pt x="15845" y="3662"/>
                  </a:cubicBezTo>
                  <a:cubicBezTo>
                    <a:pt x="15887" y="3559"/>
                    <a:pt x="15968" y="3479"/>
                    <a:pt x="16069" y="3437"/>
                  </a:cubicBezTo>
                  <a:cubicBezTo>
                    <a:pt x="16121" y="3415"/>
                    <a:pt x="16174" y="3404"/>
                    <a:pt x="16228" y="3404"/>
                  </a:cubicBezTo>
                  <a:close/>
                  <a:moveTo>
                    <a:pt x="5597" y="5630"/>
                  </a:moveTo>
                  <a:cubicBezTo>
                    <a:pt x="5626" y="5630"/>
                    <a:pt x="5653" y="5632"/>
                    <a:pt x="5680" y="5638"/>
                  </a:cubicBezTo>
                  <a:cubicBezTo>
                    <a:pt x="5789" y="5659"/>
                    <a:pt x="5883" y="5722"/>
                    <a:pt x="5944" y="5814"/>
                  </a:cubicBezTo>
                  <a:cubicBezTo>
                    <a:pt x="6007" y="5906"/>
                    <a:pt x="6028" y="6017"/>
                    <a:pt x="6007" y="6126"/>
                  </a:cubicBezTo>
                  <a:lnTo>
                    <a:pt x="5854" y="6895"/>
                  </a:lnTo>
                  <a:cubicBezTo>
                    <a:pt x="5833" y="7004"/>
                    <a:pt x="5770" y="7098"/>
                    <a:pt x="5678" y="7159"/>
                  </a:cubicBezTo>
                  <a:cubicBezTo>
                    <a:pt x="5609" y="7205"/>
                    <a:pt x="5530" y="7229"/>
                    <a:pt x="5449" y="7229"/>
                  </a:cubicBezTo>
                  <a:cubicBezTo>
                    <a:pt x="5422" y="7229"/>
                    <a:pt x="5394" y="7226"/>
                    <a:pt x="5366" y="7220"/>
                  </a:cubicBezTo>
                  <a:cubicBezTo>
                    <a:pt x="5257" y="7199"/>
                    <a:pt x="5163" y="7136"/>
                    <a:pt x="5100" y="7044"/>
                  </a:cubicBezTo>
                  <a:cubicBezTo>
                    <a:pt x="5039" y="6952"/>
                    <a:pt x="5018" y="6841"/>
                    <a:pt x="5039" y="6732"/>
                  </a:cubicBezTo>
                  <a:lnTo>
                    <a:pt x="5192" y="5965"/>
                  </a:lnTo>
                  <a:cubicBezTo>
                    <a:pt x="5213" y="5856"/>
                    <a:pt x="5276" y="5762"/>
                    <a:pt x="5368" y="5699"/>
                  </a:cubicBezTo>
                  <a:cubicBezTo>
                    <a:pt x="5437" y="5653"/>
                    <a:pt x="5517" y="5630"/>
                    <a:pt x="5597" y="5630"/>
                  </a:cubicBezTo>
                  <a:close/>
                  <a:moveTo>
                    <a:pt x="17281" y="5630"/>
                  </a:moveTo>
                  <a:cubicBezTo>
                    <a:pt x="17361" y="5630"/>
                    <a:pt x="17441" y="5653"/>
                    <a:pt x="17510" y="5699"/>
                  </a:cubicBezTo>
                  <a:cubicBezTo>
                    <a:pt x="17602" y="5762"/>
                    <a:pt x="17665" y="5856"/>
                    <a:pt x="17686" y="5965"/>
                  </a:cubicBezTo>
                  <a:lnTo>
                    <a:pt x="17839" y="6732"/>
                  </a:lnTo>
                  <a:cubicBezTo>
                    <a:pt x="17862" y="6841"/>
                    <a:pt x="17839" y="6952"/>
                    <a:pt x="17778" y="7044"/>
                  </a:cubicBezTo>
                  <a:cubicBezTo>
                    <a:pt x="17717" y="7136"/>
                    <a:pt x="17621" y="7199"/>
                    <a:pt x="17512" y="7220"/>
                  </a:cubicBezTo>
                  <a:cubicBezTo>
                    <a:pt x="17485" y="7226"/>
                    <a:pt x="17457" y="7229"/>
                    <a:pt x="17430" y="7229"/>
                  </a:cubicBezTo>
                  <a:cubicBezTo>
                    <a:pt x="17349" y="7229"/>
                    <a:pt x="17270" y="7205"/>
                    <a:pt x="17200" y="7159"/>
                  </a:cubicBezTo>
                  <a:cubicBezTo>
                    <a:pt x="17108" y="7098"/>
                    <a:pt x="17045" y="7002"/>
                    <a:pt x="17024" y="6895"/>
                  </a:cubicBezTo>
                  <a:lnTo>
                    <a:pt x="16871" y="6126"/>
                  </a:lnTo>
                  <a:cubicBezTo>
                    <a:pt x="16850" y="6017"/>
                    <a:pt x="16871" y="5906"/>
                    <a:pt x="16934" y="5814"/>
                  </a:cubicBezTo>
                  <a:cubicBezTo>
                    <a:pt x="16995" y="5722"/>
                    <a:pt x="17089" y="5659"/>
                    <a:pt x="17198" y="5638"/>
                  </a:cubicBezTo>
                  <a:cubicBezTo>
                    <a:pt x="17225" y="5632"/>
                    <a:pt x="17254" y="5630"/>
                    <a:pt x="17281" y="5630"/>
                  </a:cubicBezTo>
                  <a:close/>
                  <a:moveTo>
                    <a:pt x="5174" y="8043"/>
                  </a:moveTo>
                  <a:cubicBezTo>
                    <a:pt x="5404" y="8043"/>
                    <a:pt x="5592" y="8231"/>
                    <a:pt x="5592" y="8459"/>
                  </a:cubicBezTo>
                  <a:lnTo>
                    <a:pt x="5592" y="9243"/>
                  </a:lnTo>
                  <a:cubicBezTo>
                    <a:pt x="5592" y="9471"/>
                    <a:pt x="5404" y="9659"/>
                    <a:pt x="5174" y="9659"/>
                  </a:cubicBezTo>
                  <a:cubicBezTo>
                    <a:pt x="4945" y="9659"/>
                    <a:pt x="4759" y="9471"/>
                    <a:pt x="4759" y="9243"/>
                  </a:cubicBezTo>
                  <a:lnTo>
                    <a:pt x="4759" y="8459"/>
                  </a:lnTo>
                  <a:cubicBezTo>
                    <a:pt x="4759" y="8231"/>
                    <a:pt x="4945" y="8043"/>
                    <a:pt x="5174" y="8043"/>
                  </a:cubicBezTo>
                  <a:close/>
                  <a:moveTo>
                    <a:pt x="17704" y="8043"/>
                  </a:moveTo>
                  <a:cubicBezTo>
                    <a:pt x="17933" y="8043"/>
                    <a:pt x="18119" y="8231"/>
                    <a:pt x="18119" y="8459"/>
                  </a:cubicBezTo>
                  <a:lnTo>
                    <a:pt x="18119" y="9243"/>
                  </a:lnTo>
                  <a:cubicBezTo>
                    <a:pt x="18119" y="9471"/>
                    <a:pt x="17933" y="9659"/>
                    <a:pt x="17704" y="9659"/>
                  </a:cubicBezTo>
                  <a:cubicBezTo>
                    <a:pt x="17474" y="9659"/>
                    <a:pt x="17288" y="9471"/>
                    <a:pt x="17288" y="9243"/>
                  </a:cubicBezTo>
                  <a:lnTo>
                    <a:pt x="17288" y="8459"/>
                  </a:lnTo>
                  <a:cubicBezTo>
                    <a:pt x="17288" y="8231"/>
                    <a:pt x="17474" y="8043"/>
                    <a:pt x="17704" y="8043"/>
                  </a:cubicBezTo>
                  <a:close/>
                  <a:moveTo>
                    <a:pt x="18486" y="10392"/>
                  </a:moveTo>
                  <a:cubicBezTo>
                    <a:pt x="18716" y="10392"/>
                    <a:pt x="18902" y="10579"/>
                    <a:pt x="18902" y="10809"/>
                  </a:cubicBezTo>
                  <a:lnTo>
                    <a:pt x="18902" y="11990"/>
                  </a:lnTo>
                  <a:cubicBezTo>
                    <a:pt x="18902" y="12294"/>
                    <a:pt x="19089" y="12570"/>
                    <a:pt x="19376" y="12691"/>
                  </a:cubicBezTo>
                  <a:cubicBezTo>
                    <a:pt x="20992" y="13368"/>
                    <a:pt x="22035" y="14936"/>
                    <a:pt x="22035" y="16681"/>
                  </a:cubicBezTo>
                  <a:cubicBezTo>
                    <a:pt x="22035" y="17872"/>
                    <a:pt x="21562" y="18980"/>
                    <a:pt x="20703" y="19805"/>
                  </a:cubicBezTo>
                  <a:cubicBezTo>
                    <a:pt x="19887" y="20588"/>
                    <a:pt x="18827" y="21012"/>
                    <a:pt x="17700" y="21012"/>
                  </a:cubicBezTo>
                  <a:cubicBezTo>
                    <a:pt x="17642" y="21012"/>
                    <a:pt x="17584" y="21011"/>
                    <a:pt x="17526" y="21009"/>
                  </a:cubicBezTo>
                  <a:cubicBezTo>
                    <a:pt x="15321" y="20921"/>
                    <a:pt x="13498" y="19127"/>
                    <a:pt x="13378" y="16924"/>
                  </a:cubicBezTo>
                  <a:cubicBezTo>
                    <a:pt x="13278" y="15100"/>
                    <a:pt x="14344" y="13399"/>
                    <a:pt x="16031" y="12691"/>
                  </a:cubicBezTo>
                  <a:cubicBezTo>
                    <a:pt x="16318" y="12570"/>
                    <a:pt x="16503" y="12294"/>
                    <a:pt x="16503" y="11990"/>
                  </a:cubicBezTo>
                  <a:lnTo>
                    <a:pt x="16503" y="10809"/>
                  </a:lnTo>
                  <a:cubicBezTo>
                    <a:pt x="16503" y="10579"/>
                    <a:pt x="16691" y="10392"/>
                    <a:pt x="16921" y="10392"/>
                  </a:cubicBezTo>
                  <a:close/>
                  <a:moveTo>
                    <a:pt x="5957" y="10394"/>
                  </a:moveTo>
                  <a:cubicBezTo>
                    <a:pt x="6187" y="10394"/>
                    <a:pt x="6375" y="10579"/>
                    <a:pt x="6375" y="10809"/>
                  </a:cubicBezTo>
                  <a:lnTo>
                    <a:pt x="6375" y="11990"/>
                  </a:lnTo>
                  <a:cubicBezTo>
                    <a:pt x="6375" y="12294"/>
                    <a:pt x="6560" y="12570"/>
                    <a:pt x="6847" y="12691"/>
                  </a:cubicBezTo>
                  <a:cubicBezTo>
                    <a:pt x="8463" y="13368"/>
                    <a:pt x="9506" y="14934"/>
                    <a:pt x="9506" y="16681"/>
                  </a:cubicBezTo>
                  <a:cubicBezTo>
                    <a:pt x="9506" y="17872"/>
                    <a:pt x="9033" y="18980"/>
                    <a:pt x="8176" y="19805"/>
                  </a:cubicBezTo>
                  <a:cubicBezTo>
                    <a:pt x="7362" y="20588"/>
                    <a:pt x="6302" y="21012"/>
                    <a:pt x="5177" y="21012"/>
                  </a:cubicBezTo>
                  <a:cubicBezTo>
                    <a:pt x="5117" y="21012"/>
                    <a:pt x="5057" y="21011"/>
                    <a:pt x="4996" y="21009"/>
                  </a:cubicBezTo>
                  <a:cubicBezTo>
                    <a:pt x="2792" y="20921"/>
                    <a:pt x="971" y="19127"/>
                    <a:pt x="851" y="16924"/>
                  </a:cubicBezTo>
                  <a:cubicBezTo>
                    <a:pt x="751" y="15100"/>
                    <a:pt x="1817" y="13399"/>
                    <a:pt x="3502" y="12691"/>
                  </a:cubicBezTo>
                  <a:cubicBezTo>
                    <a:pt x="3791" y="12570"/>
                    <a:pt x="3976" y="12294"/>
                    <a:pt x="3976" y="11990"/>
                  </a:cubicBezTo>
                  <a:lnTo>
                    <a:pt x="3976" y="10809"/>
                  </a:lnTo>
                  <a:cubicBezTo>
                    <a:pt x="3976" y="10579"/>
                    <a:pt x="4162" y="10394"/>
                    <a:pt x="4392" y="10394"/>
                  </a:cubicBezTo>
                  <a:close/>
                  <a:moveTo>
                    <a:pt x="10654" y="0"/>
                  </a:moveTo>
                  <a:cubicBezTo>
                    <a:pt x="10527" y="0"/>
                    <a:pt x="10399" y="22"/>
                    <a:pt x="10273" y="66"/>
                  </a:cubicBezTo>
                  <a:lnTo>
                    <a:pt x="9535" y="328"/>
                  </a:lnTo>
                  <a:cubicBezTo>
                    <a:pt x="9196" y="449"/>
                    <a:pt x="8947" y="713"/>
                    <a:pt x="8834" y="1029"/>
                  </a:cubicBezTo>
                  <a:cubicBezTo>
                    <a:pt x="8723" y="987"/>
                    <a:pt x="8604" y="964"/>
                    <a:pt x="8484" y="958"/>
                  </a:cubicBezTo>
                  <a:cubicBezTo>
                    <a:pt x="8469" y="957"/>
                    <a:pt x="8454" y="957"/>
                    <a:pt x="8439" y="957"/>
                  </a:cubicBezTo>
                  <a:cubicBezTo>
                    <a:pt x="8147" y="957"/>
                    <a:pt x="7872" y="1064"/>
                    <a:pt x="7657" y="1260"/>
                  </a:cubicBezTo>
                  <a:lnTo>
                    <a:pt x="7081" y="1791"/>
                  </a:lnTo>
                  <a:cubicBezTo>
                    <a:pt x="6855" y="1999"/>
                    <a:pt x="6723" y="2282"/>
                    <a:pt x="6710" y="2589"/>
                  </a:cubicBezTo>
                  <a:cubicBezTo>
                    <a:pt x="6710" y="2617"/>
                    <a:pt x="6710" y="2646"/>
                    <a:pt x="6710" y="2673"/>
                  </a:cubicBezTo>
                  <a:cubicBezTo>
                    <a:pt x="6691" y="2672"/>
                    <a:pt x="6672" y="2672"/>
                    <a:pt x="6654" y="2672"/>
                  </a:cubicBezTo>
                  <a:cubicBezTo>
                    <a:pt x="6504" y="2672"/>
                    <a:pt x="6353" y="2699"/>
                    <a:pt x="6210" y="2759"/>
                  </a:cubicBezTo>
                  <a:cubicBezTo>
                    <a:pt x="5927" y="2876"/>
                    <a:pt x="5705" y="3098"/>
                    <a:pt x="5588" y="3381"/>
                  </a:cubicBezTo>
                  <a:lnTo>
                    <a:pt x="5287" y="4105"/>
                  </a:lnTo>
                  <a:cubicBezTo>
                    <a:pt x="5176" y="4374"/>
                    <a:pt x="5173" y="4669"/>
                    <a:pt x="5274" y="4943"/>
                  </a:cubicBezTo>
                  <a:cubicBezTo>
                    <a:pt x="5163" y="4975"/>
                    <a:pt x="5058" y="5023"/>
                    <a:pt x="4960" y="5090"/>
                  </a:cubicBezTo>
                  <a:cubicBezTo>
                    <a:pt x="4706" y="5261"/>
                    <a:pt x="4531" y="5521"/>
                    <a:pt x="4472" y="5821"/>
                  </a:cubicBezTo>
                  <a:lnTo>
                    <a:pt x="4319" y="6589"/>
                  </a:lnTo>
                  <a:cubicBezTo>
                    <a:pt x="4260" y="6891"/>
                    <a:pt x="4321" y="7197"/>
                    <a:pt x="4491" y="7452"/>
                  </a:cubicBezTo>
                  <a:cubicBezTo>
                    <a:pt x="4503" y="7471"/>
                    <a:pt x="4518" y="7488"/>
                    <a:pt x="4531" y="7508"/>
                  </a:cubicBezTo>
                  <a:cubicBezTo>
                    <a:pt x="4227" y="7714"/>
                    <a:pt x="4026" y="8064"/>
                    <a:pt x="4026" y="8459"/>
                  </a:cubicBezTo>
                  <a:lnTo>
                    <a:pt x="4026" y="9243"/>
                  </a:lnTo>
                  <a:cubicBezTo>
                    <a:pt x="4026" y="9402"/>
                    <a:pt x="4059" y="9554"/>
                    <a:pt x="4118" y="9693"/>
                  </a:cubicBezTo>
                  <a:cubicBezTo>
                    <a:pt x="3616" y="9816"/>
                    <a:pt x="3243" y="10269"/>
                    <a:pt x="3243" y="10809"/>
                  </a:cubicBezTo>
                  <a:lnTo>
                    <a:pt x="3243" y="11990"/>
                  </a:lnTo>
                  <a:cubicBezTo>
                    <a:pt x="3243" y="12000"/>
                    <a:pt x="3230" y="12009"/>
                    <a:pt x="3218" y="12015"/>
                  </a:cubicBezTo>
                  <a:cubicBezTo>
                    <a:pt x="1247" y="12842"/>
                    <a:pt x="1" y="14830"/>
                    <a:pt x="118" y="16964"/>
                  </a:cubicBezTo>
                  <a:cubicBezTo>
                    <a:pt x="257" y="19541"/>
                    <a:pt x="2388" y="21638"/>
                    <a:pt x="4968" y="21742"/>
                  </a:cubicBezTo>
                  <a:cubicBezTo>
                    <a:pt x="5039" y="21745"/>
                    <a:pt x="5107" y="21745"/>
                    <a:pt x="5178" y="21745"/>
                  </a:cubicBezTo>
                  <a:cubicBezTo>
                    <a:pt x="6493" y="21745"/>
                    <a:pt x="7732" y="21250"/>
                    <a:pt x="8685" y="20335"/>
                  </a:cubicBezTo>
                  <a:cubicBezTo>
                    <a:pt x="9688" y="19370"/>
                    <a:pt x="10241" y="18073"/>
                    <a:pt x="10241" y="16681"/>
                  </a:cubicBezTo>
                  <a:cubicBezTo>
                    <a:pt x="10241" y="14639"/>
                    <a:pt x="9020" y="12805"/>
                    <a:pt x="7132" y="12015"/>
                  </a:cubicBezTo>
                  <a:cubicBezTo>
                    <a:pt x="7121" y="12009"/>
                    <a:pt x="7108" y="12000"/>
                    <a:pt x="7108" y="11990"/>
                  </a:cubicBezTo>
                  <a:lnTo>
                    <a:pt x="7108" y="10809"/>
                  </a:lnTo>
                  <a:cubicBezTo>
                    <a:pt x="7108" y="10269"/>
                    <a:pt x="6734" y="9816"/>
                    <a:pt x="6233" y="9691"/>
                  </a:cubicBezTo>
                  <a:cubicBezTo>
                    <a:pt x="6292" y="9554"/>
                    <a:pt x="6325" y="9402"/>
                    <a:pt x="6325" y="9243"/>
                  </a:cubicBezTo>
                  <a:lnTo>
                    <a:pt x="6325" y="8459"/>
                  </a:lnTo>
                  <a:cubicBezTo>
                    <a:pt x="6325" y="8198"/>
                    <a:pt x="6239" y="7959"/>
                    <a:pt x="6091" y="7766"/>
                  </a:cubicBezTo>
                  <a:cubicBezTo>
                    <a:pt x="6344" y="7594"/>
                    <a:pt x="6514" y="7337"/>
                    <a:pt x="6576" y="7037"/>
                  </a:cubicBezTo>
                  <a:lnTo>
                    <a:pt x="6727" y="6269"/>
                  </a:lnTo>
                  <a:cubicBezTo>
                    <a:pt x="6769" y="6059"/>
                    <a:pt x="6752" y="5842"/>
                    <a:pt x="6679" y="5645"/>
                  </a:cubicBezTo>
                  <a:cubicBezTo>
                    <a:pt x="6999" y="5550"/>
                    <a:pt x="7274" y="5316"/>
                    <a:pt x="7412" y="4985"/>
                  </a:cubicBezTo>
                  <a:lnTo>
                    <a:pt x="7712" y="4261"/>
                  </a:lnTo>
                  <a:cubicBezTo>
                    <a:pt x="7776" y="4108"/>
                    <a:pt x="7802" y="3946"/>
                    <a:pt x="7799" y="3785"/>
                  </a:cubicBezTo>
                  <a:cubicBezTo>
                    <a:pt x="7802" y="3785"/>
                    <a:pt x="7806" y="3787"/>
                    <a:pt x="7810" y="3787"/>
                  </a:cubicBezTo>
                  <a:lnTo>
                    <a:pt x="7860" y="3787"/>
                  </a:lnTo>
                  <a:cubicBezTo>
                    <a:pt x="8149" y="3787"/>
                    <a:pt x="8423" y="3680"/>
                    <a:pt x="8637" y="3482"/>
                  </a:cubicBezTo>
                  <a:lnTo>
                    <a:pt x="9213" y="2952"/>
                  </a:lnTo>
                  <a:cubicBezTo>
                    <a:pt x="9355" y="2824"/>
                    <a:pt x="9458" y="2665"/>
                    <a:pt x="9519" y="2489"/>
                  </a:cubicBezTo>
                  <a:cubicBezTo>
                    <a:pt x="9646" y="2537"/>
                    <a:pt x="9781" y="2562"/>
                    <a:pt x="9919" y="2562"/>
                  </a:cubicBezTo>
                  <a:cubicBezTo>
                    <a:pt x="10046" y="2562"/>
                    <a:pt x="10176" y="2541"/>
                    <a:pt x="10302" y="2497"/>
                  </a:cubicBezTo>
                  <a:lnTo>
                    <a:pt x="11041" y="2235"/>
                  </a:lnTo>
                  <a:cubicBezTo>
                    <a:pt x="11192" y="2181"/>
                    <a:pt x="11328" y="2097"/>
                    <a:pt x="11439" y="1992"/>
                  </a:cubicBezTo>
                  <a:cubicBezTo>
                    <a:pt x="11552" y="2097"/>
                    <a:pt x="11686" y="2181"/>
                    <a:pt x="11839" y="2235"/>
                  </a:cubicBezTo>
                  <a:lnTo>
                    <a:pt x="12576" y="2497"/>
                  </a:lnTo>
                  <a:cubicBezTo>
                    <a:pt x="12702" y="2541"/>
                    <a:pt x="12832" y="2562"/>
                    <a:pt x="12959" y="2562"/>
                  </a:cubicBezTo>
                  <a:cubicBezTo>
                    <a:pt x="13097" y="2562"/>
                    <a:pt x="13232" y="2537"/>
                    <a:pt x="13359" y="2489"/>
                  </a:cubicBezTo>
                  <a:cubicBezTo>
                    <a:pt x="13420" y="2665"/>
                    <a:pt x="13525" y="2824"/>
                    <a:pt x="13665" y="2954"/>
                  </a:cubicBezTo>
                  <a:lnTo>
                    <a:pt x="14241" y="3484"/>
                  </a:lnTo>
                  <a:cubicBezTo>
                    <a:pt x="14455" y="3680"/>
                    <a:pt x="14729" y="3787"/>
                    <a:pt x="15018" y="3787"/>
                  </a:cubicBezTo>
                  <a:lnTo>
                    <a:pt x="15068" y="3787"/>
                  </a:lnTo>
                  <a:cubicBezTo>
                    <a:pt x="15072" y="3787"/>
                    <a:pt x="15076" y="3785"/>
                    <a:pt x="15079" y="3785"/>
                  </a:cubicBezTo>
                  <a:cubicBezTo>
                    <a:pt x="15076" y="3946"/>
                    <a:pt x="15102" y="4108"/>
                    <a:pt x="15166" y="4261"/>
                  </a:cubicBezTo>
                  <a:lnTo>
                    <a:pt x="15466" y="4985"/>
                  </a:lnTo>
                  <a:cubicBezTo>
                    <a:pt x="15604" y="5316"/>
                    <a:pt x="15880" y="5550"/>
                    <a:pt x="16201" y="5645"/>
                  </a:cubicBezTo>
                  <a:cubicBezTo>
                    <a:pt x="16126" y="5844"/>
                    <a:pt x="16109" y="6059"/>
                    <a:pt x="16151" y="6269"/>
                  </a:cubicBezTo>
                  <a:lnTo>
                    <a:pt x="16304" y="7039"/>
                  </a:lnTo>
                  <a:cubicBezTo>
                    <a:pt x="16364" y="7337"/>
                    <a:pt x="16536" y="7594"/>
                    <a:pt x="16787" y="7766"/>
                  </a:cubicBezTo>
                  <a:cubicBezTo>
                    <a:pt x="16641" y="7959"/>
                    <a:pt x="16553" y="8198"/>
                    <a:pt x="16553" y="8461"/>
                  </a:cubicBezTo>
                  <a:lnTo>
                    <a:pt x="16553" y="9243"/>
                  </a:lnTo>
                  <a:cubicBezTo>
                    <a:pt x="16553" y="9402"/>
                    <a:pt x="16586" y="9554"/>
                    <a:pt x="16645" y="9693"/>
                  </a:cubicBezTo>
                  <a:cubicBezTo>
                    <a:pt x="16144" y="9816"/>
                    <a:pt x="15770" y="10269"/>
                    <a:pt x="15770" y="10809"/>
                  </a:cubicBezTo>
                  <a:lnTo>
                    <a:pt x="15770" y="11990"/>
                  </a:lnTo>
                  <a:cubicBezTo>
                    <a:pt x="15770" y="12000"/>
                    <a:pt x="15759" y="12009"/>
                    <a:pt x="15747" y="12015"/>
                  </a:cubicBezTo>
                  <a:cubicBezTo>
                    <a:pt x="13776" y="12842"/>
                    <a:pt x="12530" y="14830"/>
                    <a:pt x="12647" y="16964"/>
                  </a:cubicBezTo>
                  <a:cubicBezTo>
                    <a:pt x="12786" y="19541"/>
                    <a:pt x="14917" y="21638"/>
                    <a:pt x="17497" y="21742"/>
                  </a:cubicBezTo>
                  <a:cubicBezTo>
                    <a:pt x="17566" y="21745"/>
                    <a:pt x="17637" y="21747"/>
                    <a:pt x="17705" y="21747"/>
                  </a:cubicBezTo>
                  <a:cubicBezTo>
                    <a:pt x="19022" y="21747"/>
                    <a:pt x="20261" y="21250"/>
                    <a:pt x="21212" y="20335"/>
                  </a:cubicBezTo>
                  <a:cubicBezTo>
                    <a:pt x="22217" y="19370"/>
                    <a:pt x="22770" y="18073"/>
                    <a:pt x="22770" y="16681"/>
                  </a:cubicBezTo>
                  <a:cubicBezTo>
                    <a:pt x="22770" y="14639"/>
                    <a:pt x="21549" y="12807"/>
                    <a:pt x="19662" y="12015"/>
                  </a:cubicBezTo>
                  <a:lnTo>
                    <a:pt x="19660" y="12015"/>
                  </a:lnTo>
                  <a:cubicBezTo>
                    <a:pt x="19648" y="12009"/>
                    <a:pt x="19637" y="12000"/>
                    <a:pt x="19637" y="11990"/>
                  </a:cubicBezTo>
                  <a:lnTo>
                    <a:pt x="19637" y="10809"/>
                  </a:lnTo>
                  <a:cubicBezTo>
                    <a:pt x="19637" y="10269"/>
                    <a:pt x="19263" y="9816"/>
                    <a:pt x="18762" y="9691"/>
                  </a:cubicBezTo>
                  <a:cubicBezTo>
                    <a:pt x="18821" y="9554"/>
                    <a:pt x="18854" y="9402"/>
                    <a:pt x="18854" y="9243"/>
                  </a:cubicBezTo>
                  <a:lnTo>
                    <a:pt x="18854" y="8459"/>
                  </a:lnTo>
                  <a:cubicBezTo>
                    <a:pt x="18854" y="8064"/>
                    <a:pt x="18653" y="7714"/>
                    <a:pt x="18349" y="7508"/>
                  </a:cubicBezTo>
                  <a:cubicBezTo>
                    <a:pt x="18362" y="7488"/>
                    <a:pt x="18375" y="7471"/>
                    <a:pt x="18389" y="7452"/>
                  </a:cubicBezTo>
                  <a:cubicBezTo>
                    <a:pt x="18559" y="7197"/>
                    <a:pt x="18620" y="6889"/>
                    <a:pt x="18561" y="6589"/>
                  </a:cubicBezTo>
                  <a:lnTo>
                    <a:pt x="18408" y="5821"/>
                  </a:lnTo>
                  <a:cubicBezTo>
                    <a:pt x="18347" y="5519"/>
                    <a:pt x="18174" y="5261"/>
                    <a:pt x="17918" y="5088"/>
                  </a:cubicBezTo>
                  <a:cubicBezTo>
                    <a:pt x="17820" y="5023"/>
                    <a:pt x="17715" y="4975"/>
                    <a:pt x="17606" y="4943"/>
                  </a:cubicBezTo>
                  <a:cubicBezTo>
                    <a:pt x="17707" y="4669"/>
                    <a:pt x="17704" y="4374"/>
                    <a:pt x="17591" y="4105"/>
                  </a:cubicBezTo>
                  <a:lnTo>
                    <a:pt x="17292" y="3381"/>
                  </a:lnTo>
                  <a:cubicBezTo>
                    <a:pt x="17173" y="3098"/>
                    <a:pt x="16953" y="2876"/>
                    <a:pt x="16670" y="2759"/>
                  </a:cubicBezTo>
                  <a:cubicBezTo>
                    <a:pt x="16528" y="2700"/>
                    <a:pt x="16381" y="2671"/>
                    <a:pt x="16232" y="2671"/>
                  </a:cubicBezTo>
                  <a:cubicBezTo>
                    <a:pt x="16211" y="2671"/>
                    <a:pt x="16190" y="2672"/>
                    <a:pt x="16169" y="2673"/>
                  </a:cubicBezTo>
                  <a:cubicBezTo>
                    <a:pt x="16170" y="2646"/>
                    <a:pt x="16170" y="2617"/>
                    <a:pt x="16169" y="2589"/>
                  </a:cubicBezTo>
                  <a:cubicBezTo>
                    <a:pt x="16157" y="2282"/>
                    <a:pt x="16025" y="1999"/>
                    <a:pt x="15799" y="1791"/>
                  </a:cubicBezTo>
                  <a:lnTo>
                    <a:pt x="15223" y="1260"/>
                  </a:lnTo>
                  <a:cubicBezTo>
                    <a:pt x="15008" y="1062"/>
                    <a:pt x="14731" y="957"/>
                    <a:pt x="14441" y="957"/>
                  </a:cubicBezTo>
                  <a:cubicBezTo>
                    <a:pt x="14426" y="957"/>
                    <a:pt x="14411" y="957"/>
                    <a:pt x="14396" y="958"/>
                  </a:cubicBezTo>
                  <a:cubicBezTo>
                    <a:pt x="14274" y="964"/>
                    <a:pt x="14155" y="987"/>
                    <a:pt x="14044" y="1029"/>
                  </a:cubicBezTo>
                  <a:cubicBezTo>
                    <a:pt x="13933" y="713"/>
                    <a:pt x="13684" y="449"/>
                    <a:pt x="13345" y="328"/>
                  </a:cubicBezTo>
                  <a:lnTo>
                    <a:pt x="12607" y="66"/>
                  </a:lnTo>
                  <a:cubicBezTo>
                    <a:pt x="12480" y="22"/>
                    <a:pt x="12352" y="0"/>
                    <a:pt x="12225" y="0"/>
                  </a:cubicBezTo>
                  <a:cubicBezTo>
                    <a:pt x="11933" y="0"/>
                    <a:pt x="11651" y="113"/>
                    <a:pt x="11439" y="309"/>
                  </a:cubicBezTo>
                  <a:cubicBezTo>
                    <a:pt x="11228" y="113"/>
                    <a:pt x="10946" y="0"/>
                    <a:pt x="106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2441225" y="3263575"/>
              <a:ext cx="18350" cy="28150"/>
            </a:xfrm>
            <a:custGeom>
              <a:avLst/>
              <a:gdLst/>
              <a:ahLst/>
              <a:cxnLst/>
              <a:rect l="l" t="t" r="r" b="b"/>
              <a:pathLst>
                <a:path w="734" h="1126" extrusionOk="0">
                  <a:moveTo>
                    <a:pt x="366" y="0"/>
                  </a:moveTo>
                  <a:cubicBezTo>
                    <a:pt x="164" y="0"/>
                    <a:pt x="1" y="165"/>
                    <a:pt x="1" y="368"/>
                  </a:cubicBezTo>
                  <a:lnTo>
                    <a:pt x="1" y="758"/>
                  </a:lnTo>
                  <a:cubicBezTo>
                    <a:pt x="1" y="961"/>
                    <a:pt x="164" y="1126"/>
                    <a:pt x="366" y="1126"/>
                  </a:cubicBezTo>
                  <a:cubicBezTo>
                    <a:pt x="569" y="1126"/>
                    <a:pt x="734" y="961"/>
                    <a:pt x="734" y="758"/>
                  </a:cubicBezTo>
                  <a:lnTo>
                    <a:pt x="734" y="368"/>
                  </a:lnTo>
                  <a:cubicBezTo>
                    <a:pt x="734" y="165"/>
                    <a:pt x="569" y="0"/>
                    <a:pt x="3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2128025" y="3263575"/>
              <a:ext cx="18400" cy="28150"/>
            </a:xfrm>
            <a:custGeom>
              <a:avLst/>
              <a:gdLst/>
              <a:ahLst/>
              <a:cxnLst/>
              <a:rect l="l" t="t" r="r" b="b"/>
              <a:pathLst>
                <a:path w="736" h="1126" extrusionOk="0">
                  <a:moveTo>
                    <a:pt x="368" y="0"/>
                  </a:moveTo>
                  <a:cubicBezTo>
                    <a:pt x="165" y="0"/>
                    <a:pt x="0" y="165"/>
                    <a:pt x="0" y="368"/>
                  </a:cubicBezTo>
                  <a:lnTo>
                    <a:pt x="0" y="758"/>
                  </a:lnTo>
                  <a:cubicBezTo>
                    <a:pt x="0" y="961"/>
                    <a:pt x="165" y="1126"/>
                    <a:pt x="368" y="1126"/>
                  </a:cubicBezTo>
                  <a:cubicBezTo>
                    <a:pt x="570" y="1126"/>
                    <a:pt x="735" y="961"/>
                    <a:pt x="735" y="758"/>
                  </a:cubicBezTo>
                  <a:lnTo>
                    <a:pt x="735" y="368"/>
                  </a:lnTo>
                  <a:cubicBezTo>
                    <a:pt x="735" y="165"/>
                    <a:pt x="570" y="0"/>
                    <a:pt x="3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 name="Google Shape;20;p2"/>
          <p:cNvGrpSpPr/>
          <p:nvPr/>
        </p:nvGrpSpPr>
        <p:grpSpPr>
          <a:xfrm>
            <a:off x="8145676" y="369406"/>
            <a:ext cx="263707" cy="340353"/>
            <a:chOff x="657750" y="3082475"/>
            <a:chExt cx="439000" cy="566500"/>
          </a:xfrm>
        </p:grpSpPr>
        <p:sp>
          <p:nvSpPr>
            <p:cNvPr id="21" name="Google Shape;21;p2"/>
            <p:cNvSpPr/>
            <p:nvPr/>
          </p:nvSpPr>
          <p:spPr>
            <a:xfrm>
              <a:off x="764375" y="3356550"/>
              <a:ext cx="146625" cy="272850"/>
            </a:xfrm>
            <a:custGeom>
              <a:avLst/>
              <a:gdLst/>
              <a:ahLst/>
              <a:cxnLst/>
              <a:rect l="l" t="t" r="r" b="b"/>
              <a:pathLst>
                <a:path w="5865" h="10914" extrusionOk="0">
                  <a:moveTo>
                    <a:pt x="4714" y="0"/>
                  </a:moveTo>
                  <a:cubicBezTo>
                    <a:pt x="4081" y="0"/>
                    <a:pt x="3566" y="515"/>
                    <a:pt x="3566" y="1151"/>
                  </a:cubicBezTo>
                  <a:lnTo>
                    <a:pt x="3566" y="2603"/>
                  </a:lnTo>
                  <a:cubicBezTo>
                    <a:pt x="3566" y="4353"/>
                    <a:pt x="2921" y="6033"/>
                    <a:pt x="1750" y="7333"/>
                  </a:cubicBezTo>
                  <a:lnTo>
                    <a:pt x="136" y="9126"/>
                  </a:lnTo>
                  <a:cubicBezTo>
                    <a:pt x="0" y="9277"/>
                    <a:pt x="12" y="9509"/>
                    <a:pt x="163" y="9645"/>
                  </a:cubicBezTo>
                  <a:cubicBezTo>
                    <a:pt x="233" y="9708"/>
                    <a:pt x="321" y="9739"/>
                    <a:pt x="409" y="9739"/>
                  </a:cubicBezTo>
                  <a:cubicBezTo>
                    <a:pt x="509" y="9739"/>
                    <a:pt x="609" y="9698"/>
                    <a:pt x="682" y="9618"/>
                  </a:cubicBezTo>
                  <a:lnTo>
                    <a:pt x="2295" y="7824"/>
                  </a:lnTo>
                  <a:cubicBezTo>
                    <a:pt x="3587" y="6389"/>
                    <a:pt x="4299" y="4534"/>
                    <a:pt x="4299" y="2603"/>
                  </a:cubicBezTo>
                  <a:lnTo>
                    <a:pt x="4299" y="1151"/>
                  </a:lnTo>
                  <a:cubicBezTo>
                    <a:pt x="4299" y="921"/>
                    <a:pt x="4487" y="735"/>
                    <a:pt x="4714" y="735"/>
                  </a:cubicBezTo>
                  <a:cubicBezTo>
                    <a:pt x="4944" y="735"/>
                    <a:pt x="5132" y="921"/>
                    <a:pt x="5132" y="1151"/>
                  </a:cubicBezTo>
                  <a:lnTo>
                    <a:pt x="5132" y="2758"/>
                  </a:lnTo>
                  <a:cubicBezTo>
                    <a:pt x="5132" y="4911"/>
                    <a:pt x="4333" y="6975"/>
                    <a:pt x="2885" y="8569"/>
                  </a:cubicBezTo>
                  <a:lnTo>
                    <a:pt x="1311" y="10299"/>
                  </a:lnTo>
                  <a:cubicBezTo>
                    <a:pt x="1175" y="10450"/>
                    <a:pt x="1187" y="10682"/>
                    <a:pt x="1336" y="10818"/>
                  </a:cubicBezTo>
                  <a:cubicBezTo>
                    <a:pt x="1407" y="10881"/>
                    <a:pt x="1495" y="10914"/>
                    <a:pt x="1583" y="10914"/>
                  </a:cubicBezTo>
                  <a:cubicBezTo>
                    <a:pt x="1683" y="10914"/>
                    <a:pt x="1782" y="10873"/>
                    <a:pt x="1855" y="10793"/>
                  </a:cubicBezTo>
                  <a:lnTo>
                    <a:pt x="3428" y="9063"/>
                  </a:lnTo>
                  <a:cubicBezTo>
                    <a:pt x="5000" y="7334"/>
                    <a:pt x="5865" y="5095"/>
                    <a:pt x="5865" y="2758"/>
                  </a:cubicBezTo>
                  <a:lnTo>
                    <a:pt x="5865" y="1151"/>
                  </a:lnTo>
                  <a:cubicBezTo>
                    <a:pt x="5865" y="517"/>
                    <a:pt x="5350" y="0"/>
                    <a:pt x="47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746950" y="3317400"/>
              <a:ext cx="203250" cy="331575"/>
            </a:xfrm>
            <a:custGeom>
              <a:avLst/>
              <a:gdLst/>
              <a:ahLst/>
              <a:cxnLst/>
              <a:rect l="l" t="t" r="r" b="b"/>
              <a:pathLst>
                <a:path w="8130" h="13263" extrusionOk="0">
                  <a:moveTo>
                    <a:pt x="5411" y="1"/>
                  </a:moveTo>
                  <a:cubicBezTo>
                    <a:pt x="3915" y="1"/>
                    <a:pt x="2695" y="1220"/>
                    <a:pt x="2695" y="2717"/>
                  </a:cubicBezTo>
                  <a:lnTo>
                    <a:pt x="2695" y="4169"/>
                  </a:lnTo>
                  <a:cubicBezTo>
                    <a:pt x="2695" y="5530"/>
                    <a:pt x="2194" y="6839"/>
                    <a:pt x="1283" y="7852"/>
                  </a:cubicBezTo>
                  <a:lnTo>
                    <a:pt x="136" y="9126"/>
                  </a:lnTo>
                  <a:cubicBezTo>
                    <a:pt x="0" y="9278"/>
                    <a:pt x="12" y="9509"/>
                    <a:pt x="163" y="9645"/>
                  </a:cubicBezTo>
                  <a:cubicBezTo>
                    <a:pt x="233" y="9708"/>
                    <a:pt x="321" y="9739"/>
                    <a:pt x="408" y="9739"/>
                  </a:cubicBezTo>
                  <a:cubicBezTo>
                    <a:pt x="509" y="9739"/>
                    <a:pt x="609" y="9698"/>
                    <a:pt x="682" y="9618"/>
                  </a:cubicBezTo>
                  <a:lnTo>
                    <a:pt x="1828" y="8342"/>
                  </a:lnTo>
                  <a:cubicBezTo>
                    <a:pt x="2862" y="7195"/>
                    <a:pt x="3430" y="5712"/>
                    <a:pt x="3430" y="4169"/>
                  </a:cubicBezTo>
                  <a:lnTo>
                    <a:pt x="3430" y="2717"/>
                  </a:lnTo>
                  <a:cubicBezTo>
                    <a:pt x="3430" y="1624"/>
                    <a:pt x="4320" y="734"/>
                    <a:pt x="5413" y="734"/>
                  </a:cubicBezTo>
                  <a:cubicBezTo>
                    <a:pt x="6506" y="734"/>
                    <a:pt x="7394" y="1624"/>
                    <a:pt x="7394" y="2717"/>
                  </a:cubicBezTo>
                  <a:lnTo>
                    <a:pt x="7394" y="4324"/>
                  </a:lnTo>
                  <a:cubicBezTo>
                    <a:pt x="7394" y="6868"/>
                    <a:pt x="6453" y="9306"/>
                    <a:pt x="4741" y="11188"/>
                  </a:cubicBezTo>
                  <a:lnTo>
                    <a:pt x="3413" y="12648"/>
                  </a:lnTo>
                  <a:cubicBezTo>
                    <a:pt x="3277" y="12799"/>
                    <a:pt x="3289" y="13031"/>
                    <a:pt x="3438" y="13167"/>
                  </a:cubicBezTo>
                  <a:cubicBezTo>
                    <a:pt x="3509" y="13230"/>
                    <a:pt x="3597" y="13262"/>
                    <a:pt x="3685" y="13262"/>
                  </a:cubicBezTo>
                  <a:cubicBezTo>
                    <a:pt x="3784" y="13262"/>
                    <a:pt x="3884" y="13222"/>
                    <a:pt x="3957" y="13142"/>
                  </a:cubicBezTo>
                  <a:lnTo>
                    <a:pt x="5285" y="11681"/>
                  </a:lnTo>
                  <a:cubicBezTo>
                    <a:pt x="7119" y="9664"/>
                    <a:pt x="8129" y="7052"/>
                    <a:pt x="8129" y="4324"/>
                  </a:cubicBezTo>
                  <a:lnTo>
                    <a:pt x="8129" y="2717"/>
                  </a:lnTo>
                  <a:cubicBezTo>
                    <a:pt x="8129" y="1218"/>
                    <a:pt x="6910" y="1"/>
                    <a:pt x="5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720675" y="3278275"/>
              <a:ext cx="268650" cy="370600"/>
            </a:xfrm>
            <a:custGeom>
              <a:avLst/>
              <a:gdLst/>
              <a:ahLst/>
              <a:cxnLst/>
              <a:rect l="l" t="t" r="r" b="b"/>
              <a:pathLst>
                <a:path w="10746" h="14824" extrusionOk="0">
                  <a:moveTo>
                    <a:pt x="6462" y="0"/>
                  </a:moveTo>
                  <a:cubicBezTo>
                    <a:pt x="4102" y="0"/>
                    <a:pt x="2181" y="1920"/>
                    <a:pt x="2181" y="4282"/>
                  </a:cubicBezTo>
                  <a:lnTo>
                    <a:pt x="2181" y="5734"/>
                  </a:lnTo>
                  <a:cubicBezTo>
                    <a:pt x="2181" y="6708"/>
                    <a:pt x="1823" y="7644"/>
                    <a:pt x="1170" y="8368"/>
                  </a:cubicBezTo>
                  <a:lnTo>
                    <a:pt x="137" y="9516"/>
                  </a:lnTo>
                  <a:cubicBezTo>
                    <a:pt x="1" y="9667"/>
                    <a:pt x="14" y="9899"/>
                    <a:pt x="163" y="10035"/>
                  </a:cubicBezTo>
                  <a:cubicBezTo>
                    <a:pt x="234" y="10098"/>
                    <a:pt x="321" y="10129"/>
                    <a:pt x="409" y="10129"/>
                  </a:cubicBezTo>
                  <a:cubicBezTo>
                    <a:pt x="509" y="10129"/>
                    <a:pt x="609" y="10088"/>
                    <a:pt x="682" y="10008"/>
                  </a:cubicBezTo>
                  <a:lnTo>
                    <a:pt x="1716" y="8860"/>
                  </a:lnTo>
                  <a:cubicBezTo>
                    <a:pt x="2489" y="8000"/>
                    <a:pt x="2916" y="6890"/>
                    <a:pt x="2916" y="5734"/>
                  </a:cubicBezTo>
                  <a:lnTo>
                    <a:pt x="2916" y="4282"/>
                  </a:lnTo>
                  <a:cubicBezTo>
                    <a:pt x="2916" y="2325"/>
                    <a:pt x="4506" y="733"/>
                    <a:pt x="6464" y="733"/>
                  </a:cubicBezTo>
                  <a:cubicBezTo>
                    <a:pt x="8420" y="733"/>
                    <a:pt x="10011" y="2325"/>
                    <a:pt x="10011" y="4282"/>
                  </a:cubicBezTo>
                  <a:lnTo>
                    <a:pt x="10011" y="5889"/>
                  </a:lnTo>
                  <a:cubicBezTo>
                    <a:pt x="10011" y="8823"/>
                    <a:pt x="8924" y="11635"/>
                    <a:pt x="6950" y="13807"/>
                  </a:cubicBezTo>
                  <a:lnTo>
                    <a:pt x="6583" y="14211"/>
                  </a:lnTo>
                  <a:cubicBezTo>
                    <a:pt x="6447" y="14360"/>
                    <a:pt x="6459" y="14592"/>
                    <a:pt x="6608" y="14730"/>
                  </a:cubicBezTo>
                  <a:cubicBezTo>
                    <a:pt x="6679" y="14793"/>
                    <a:pt x="6767" y="14824"/>
                    <a:pt x="6855" y="14824"/>
                  </a:cubicBezTo>
                  <a:cubicBezTo>
                    <a:pt x="6954" y="14824"/>
                    <a:pt x="7054" y="14783"/>
                    <a:pt x="7127" y="14705"/>
                  </a:cubicBezTo>
                  <a:lnTo>
                    <a:pt x="7494" y="14301"/>
                  </a:lnTo>
                  <a:cubicBezTo>
                    <a:pt x="9590" y="11993"/>
                    <a:pt x="10746" y="9007"/>
                    <a:pt x="10746" y="5889"/>
                  </a:cubicBezTo>
                  <a:lnTo>
                    <a:pt x="10746" y="4282"/>
                  </a:lnTo>
                  <a:cubicBezTo>
                    <a:pt x="10746" y="1920"/>
                    <a:pt x="8824" y="0"/>
                    <a:pt x="6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736050" y="3240500"/>
              <a:ext cx="136425" cy="154000"/>
            </a:xfrm>
            <a:custGeom>
              <a:avLst/>
              <a:gdLst/>
              <a:ahLst/>
              <a:cxnLst/>
              <a:rect l="l" t="t" r="r" b="b"/>
              <a:pathLst>
                <a:path w="5457" h="6160" extrusionOk="0">
                  <a:moveTo>
                    <a:pt x="5066" y="1"/>
                  </a:moveTo>
                  <a:cubicBezTo>
                    <a:pt x="5048" y="1"/>
                    <a:pt x="5031" y="2"/>
                    <a:pt x="5013" y="5"/>
                  </a:cubicBezTo>
                  <a:cubicBezTo>
                    <a:pt x="3635" y="202"/>
                    <a:pt x="2368" y="893"/>
                    <a:pt x="1445" y="1947"/>
                  </a:cubicBezTo>
                  <a:cubicBezTo>
                    <a:pt x="513" y="3013"/>
                    <a:pt x="0" y="4378"/>
                    <a:pt x="0" y="5793"/>
                  </a:cubicBezTo>
                  <a:cubicBezTo>
                    <a:pt x="0" y="5995"/>
                    <a:pt x="165" y="6160"/>
                    <a:pt x="368" y="6160"/>
                  </a:cubicBezTo>
                  <a:cubicBezTo>
                    <a:pt x="570" y="6160"/>
                    <a:pt x="735" y="5995"/>
                    <a:pt x="735" y="5793"/>
                  </a:cubicBezTo>
                  <a:cubicBezTo>
                    <a:pt x="735" y="4556"/>
                    <a:pt x="1183" y="3362"/>
                    <a:pt x="1998" y="2432"/>
                  </a:cubicBezTo>
                  <a:cubicBezTo>
                    <a:pt x="2804" y="1507"/>
                    <a:pt x="3912" y="904"/>
                    <a:pt x="5118" y="730"/>
                  </a:cubicBezTo>
                  <a:cubicBezTo>
                    <a:pt x="5317" y="701"/>
                    <a:pt x="5457" y="516"/>
                    <a:pt x="5428" y="315"/>
                  </a:cubicBezTo>
                  <a:cubicBezTo>
                    <a:pt x="5402" y="132"/>
                    <a:pt x="5246" y="1"/>
                    <a:pt x="50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694450" y="3412425"/>
              <a:ext cx="60000" cy="89750"/>
            </a:xfrm>
            <a:custGeom>
              <a:avLst/>
              <a:gdLst/>
              <a:ahLst/>
              <a:cxnLst/>
              <a:rect l="l" t="t" r="r" b="b"/>
              <a:pathLst>
                <a:path w="2400" h="3590" extrusionOk="0">
                  <a:moveTo>
                    <a:pt x="2032" y="1"/>
                  </a:moveTo>
                  <a:cubicBezTo>
                    <a:pt x="1829" y="1"/>
                    <a:pt x="1664" y="165"/>
                    <a:pt x="1664" y="368"/>
                  </a:cubicBezTo>
                  <a:cubicBezTo>
                    <a:pt x="1664" y="954"/>
                    <a:pt x="1448" y="1518"/>
                    <a:pt x="1055" y="1955"/>
                  </a:cubicBezTo>
                  <a:lnTo>
                    <a:pt x="137" y="2977"/>
                  </a:lnTo>
                  <a:cubicBezTo>
                    <a:pt x="1" y="3126"/>
                    <a:pt x="12" y="3360"/>
                    <a:pt x="163" y="3494"/>
                  </a:cubicBezTo>
                  <a:cubicBezTo>
                    <a:pt x="234" y="3557"/>
                    <a:pt x="320" y="3589"/>
                    <a:pt x="408" y="3589"/>
                  </a:cubicBezTo>
                  <a:cubicBezTo>
                    <a:pt x="510" y="3589"/>
                    <a:pt x="609" y="3547"/>
                    <a:pt x="682" y="3467"/>
                  </a:cubicBezTo>
                  <a:lnTo>
                    <a:pt x="1601" y="2447"/>
                  </a:lnTo>
                  <a:cubicBezTo>
                    <a:pt x="2116" y="1874"/>
                    <a:pt x="2399" y="1136"/>
                    <a:pt x="2399" y="368"/>
                  </a:cubicBezTo>
                  <a:cubicBezTo>
                    <a:pt x="2399" y="165"/>
                    <a:pt x="2234" y="1"/>
                    <a:pt x="20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984850" y="3503200"/>
              <a:ext cx="33425" cy="57675"/>
            </a:xfrm>
            <a:custGeom>
              <a:avLst/>
              <a:gdLst/>
              <a:ahLst/>
              <a:cxnLst/>
              <a:rect l="l" t="t" r="r" b="b"/>
              <a:pathLst>
                <a:path w="1337" h="2307" extrusionOk="0">
                  <a:moveTo>
                    <a:pt x="933" y="1"/>
                  </a:moveTo>
                  <a:cubicBezTo>
                    <a:pt x="769" y="1"/>
                    <a:pt x="619" y="109"/>
                    <a:pt x="575" y="274"/>
                  </a:cubicBezTo>
                  <a:cubicBezTo>
                    <a:pt x="441" y="793"/>
                    <a:pt x="273" y="1308"/>
                    <a:pt x="76" y="1805"/>
                  </a:cubicBezTo>
                  <a:cubicBezTo>
                    <a:pt x="1" y="1993"/>
                    <a:pt x="93" y="2207"/>
                    <a:pt x="280" y="2282"/>
                  </a:cubicBezTo>
                  <a:cubicBezTo>
                    <a:pt x="324" y="2299"/>
                    <a:pt x="370" y="2307"/>
                    <a:pt x="416" y="2307"/>
                  </a:cubicBezTo>
                  <a:cubicBezTo>
                    <a:pt x="562" y="2307"/>
                    <a:pt x="700" y="2219"/>
                    <a:pt x="757" y="2075"/>
                  </a:cubicBezTo>
                  <a:cubicBezTo>
                    <a:pt x="966" y="1551"/>
                    <a:pt x="1144" y="1007"/>
                    <a:pt x="1285" y="462"/>
                  </a:cubicBezTo>
                  <a:cubicBezTo>
                    <a:pt x="1337" y="265"/>
                    <a:pt x="1220" y="64"/>
                    <a:pt x="1023" y="14"/>
                  </a:cubicBezTo>
                  <a:lnTo>
                    <a:pt x="1025" y="12"/>
                  </a:lnTo>
                  <a:cubicBezTo>
                    <a:pt x="994" y="4"/>
                    <a:pt x="963" y="1"/>
                    <a:pt x="9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963575" y="3274225"/>
              <a:ext cx="64900" cy="207425"/>
            </a:xfrm>
            <a:custGeom>
              <a:avLst/>
              <a:gdLst/>
              <a:ahLst/>
              <a:cxnLst/>
              <a:rect l="l" t="t" r="r" b="b"/>
              <a:pathLst>
                <a:path w="2596" h="8297" extrusionOk="0">
                  <a:moveTo>
                    <a:pt x="407" y="0"/>
                  </a:moveTo>
                  <a:cubicBezTo>
                    <a:pt x="306" y="0"/>
                    <a:pt x="207" y="41"/>
                    <a:pt x="134" y="122"/>
                  </a:cubicBezTo>
                  <a:cubicBezTo>
                    <a:pt x="0" y="273"/>
                    <a:pt x="12" y="505"/>
                    <a:pt x="163" y="640"/>
                  </a:cubicBezTo>
                  <a:cubicBezTo>
                    <a:pt x="1242" y="1611"/>
                    <a:pt x="1861" y="2997"/>
                    <a:pt x="1861" y="4444"/>
                  </a:cubicBezTo>
                  <a:lnTo>
                    <a:pt x="1861" y="6051"/>
                  </a:lnTo>
                  <a:cubicBezTo>
                    <a:pt x="1861" y="6662"/>
                    <a:pt x="1818" y="7276"/>
                    <a:pt x="1736" y="7879"/>
                  </a:cubicBezTo>
                  <a:cubicBezTo>
                    <a:pt x="1707" y="8080"/>
                    <a:pt x="1849" y="8266"/>
                    <a:pt x="2050" y="8292"/>
                  </a:cubicBezTo>
                  <a:cubicBezTo>
                    <a:pt x="2065" y="8296"/>
                    <a:pt x="2083" y="8296"/>
                    <a:pt x="2100" y="8296"/>
                  </a:cubicBezTo>
                  <a:cubicBezTo>
                    <a:pt x="2280" y="8296"/>
                    <a:pt x="2437" y="8164"/>
                    <a:pt x="2464" y="7980"/>
                  </a:cubicBezTo>
                  <a:cubicBezTo>
                    <a:pt x="2550" y="7343"/>
                    <a:pt x="2596" y="6694"/>
                    <a:pt x="2596" y="6051"/>
                  </a:cubicBezTo>
                  <a:lnTo>
                    <a:pt x="2596" y="4444"/>
                  </a:lnTo>
                  <a:cubicBezTo>
                    <a:pt x="2596" y="2788"/>
                    <a:pt x="1887" y="1203"/>
                    <a:pt x="653" y="95"/>
                  </a:cubicBezTo>
                  <a:cubicBezTo>
                    <a:pt x="582" y="32"/>
                    <a:pt x="494"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892025" y="3240500"/>
              <a:ext cx="59425" cy="30175"/>
            </a:xfrm>
            <a:custGeom>
              <a:avLst/>
              <a:gdLst/>
              <a:ahLst/>
              <a:cxnLst/>
              <a:rect l="l" t="t" r="r" b="b"/>
              <a:pathLst>
                <a:path w="2377" h="1207" extrusionOk="0">
                  <a:moveTo>
                    <a:pt x="392" y="1"/>
                  </a:moveTo>
                  <a:cubicBezTo>
                    <a:pt x="212" y="1"/>
                    <a:pt x="56" y="132"/>
                    <a:pt x="29" y="315"/>
                  </a:cubicBezTo>
                  <a:cubicBezTo>
                    <a:pt x="1" y="516"/>
                    <a:pt x="139" y="701"/>
                    <a:pt x="340" y="730"/>
                  </a:cubicBezTo>
                  <a:cubicBezTo>
                    <a:pt x="847" y="803"/>
                    <a:pt x="1337" y="952"/>
                    <a:pt x="1800" y="1172"/>
                  </a:cubicBezTo>
                  <a:cubicBezTo>
                    <a:pt x="1850" y="1195"/>
                    <a:pt x="1903" y="1207"/>
                    <a:pt x="1957" y="1207"/>
                  </a:cubicBezTo>
                  <a:cubicBezTo>
                    <a:pt x="2095" y="1207"/>
                    <a:pt x="2225" y="1130"/>
                    <a:pt x="2288" y="998"/>
                  </a:cubicBezTo>
                  <a:cubicBezTo>
                    <a:pt x="2376" y="814"/>
                    <a:pt x="2298" y="596"/>
                    <a:pt x="2116" y="508"/>
                  </a:cubicBezTo>
                  <a:cubicBezTo>
                    <a:pt x="1586" y="257"/>
                    <a:pt x="1023" y="87"/>
                    <a:pt x="445" y="5"/>
                  </a:cubicBezTo>
                  <a:cubicBezTo>
                    <a:pt x="427" y="2"/>
                    <a:pt x="409" y="1"/>
                    <a:pt x="3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862975" y="3199925"/>
              <a:ext cx="204650" cy="234775"/>
            </a:xfrm>
            <a:custGeom>
              <a:avLst/>
              <a:gdLst/>
              <a:ahLst/>
              <a:cxnLst/>
              <a:rect l="l" t="t" r="r" b="b"/>
              <a:pathLst>
                <a:path w="8186" h="9391" extrusionOk="0">
                  <a:moveTo>
                    <a:pt x="770" y="1"/>
                  </a:moveTo>
                  <a:cubicBezTo>
                    <a:pt x="634" y="1"/>
                    <a:pt x="495" y="5"/>
                    <a:pt x="359" y="12"/>
                  </a:cubicBezTo>
                  <a:cubicBezTo>
                    <a:pt x="156" y="24"/>
                    <a:pt x="1" y="196"/>
                    <a:pt x="12" y="399"/>
                  </a:cubicBezTo>
                  <a:cubicBezTo>
                    <a:pt x="24" y="595"/>
                    <a:pt x="184" y="746"/>
                    <a:pt x="378" y="746"/>
                  </a:cubicBezTo>
                  <a:cubicBezTo>
                    <a:pt x="385" y="746"/>
                    <a:pt x="392" y="746"/>
                    <a:pt x="399" y="745"/>
                  </a:cubicBezTo>
                  <a:cubicBezTo>
                    <a:pt x="522" y="740"/>
                    <a:pt x="648" y="736"/>
                    <a:pt x="770" y="736"/>
                  </a:cubicBezTo>
                  <a:cubicBezTo>
                    <a:pt x="4455" y="736"/>
                    <a:pt x="7450" y="3731"/>
                    <a:pt x="7450" y="7416"/>
                  </a:cubicBezTo>
                  <a:lnTo>
                    <a:pt x="7450" y="9023"/>
                  </a:lnTo>
                  <a:cubicBezTo>
                    <a:pt x="7450" y="9226"/>
                    <a:pt x="7615" y="9391"/>
                    <a:pt x="7818" y="9391"/>
                  </a:cubicBezTo>
                  <a:cubicBezTo>
                    <a:pt x="8021" y="9391"/>
                    <a:pt x="8185" y="9226"/>
                    <a:pt x="8185" y="9023"/>
                  </a:cubicBezTo>
                  <a:lnTo>
                    <a:pt x="8185" y="7416"/>
                  </a:lnTo>
                  <a:cubicBezTo>
                    <a:pt x="8185" y="3327"/>
                    <a:pt x="4859" y="1"/>
                    <a:pt x="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771500" y="3206525"/>
              <a:ext cx="73225" cy="43250"/>
            </a:xfrm>
            <a:custGeom>
              <a:avLst/>
              <a:gdLst/>
              <a:ahLst/>
              <a:cxnLst/>
              <a:rect l="l" t="t" r="r" b="b"/>
              <a:pathLst>
                <a:path w="2929" h="1730" extrusionOk="0">
                  <a:moveTo>
                    <a:pt x="2521" y="0"/>
                  </a:moveTo>
                  <a:cubicBezTo>
                    <a:pt x="2487" y="0"/>
                    <a:pt x="2453" y="5"/>
                    <a:pt x="2420" y="14"/>
                  </a:cubicBezTo>
                  <a:cubicBezTo>
                    <a:pt x="1629" y="236"/>
                    <a:pt x="885" y="589"/>
                    <a:pt x="207" y="1059"/>
                  </a:cubicBezTo>
                  <a:cubicBezTo>
                    <a:pt x="41" y="1176"/>
                    <a:pt x="0" y="1404"/>
                    <a:pt x="115" y="1570"/>
                  </a:cubicBezTo>
                  <a:cubicBezTo>
                    <a:pt x="186" y="1674"/>
                    <a:pt x="301" y="1729"/>
                    <a:pt x="418" y="1729"/>
                  </a:cubicBezTo>
                  <a:cubicBezTo>
                    <a:pt x="490" y="1729"/>
                    <a:pt x="563" y="1708"/>
                    <a:pt x="626" y="1662"/>
                  </a:cubicBezTo>
                  <a:cubicBezTo>
                    <a:pt x="1237" y="1237"/>
                    <a:pt x="1907" y="922"/>
                    <a:pt x="2621" y="721"/>
                  </a:cubicBezTo>
                  <a:cubicBezTo>
                    <a:pt x="2816" y="665"/>
                    <a:pt x="2929" y="462"/>
                    <a:pt x="2873" y="267"/>
                  </a:cubicBezTo>
                  <a:cubicBezTo>
                    <a:pt x="2827" y="105"/>
                    <a:pt x="2680" y="0"/>
                    <a:pt x="2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677000" y="3255350"/>
              <a:ext cx="87250" cy="207625"/>
            </a:xfrm>
            <a:custGeom>
              <a:avLst/>
              <a:gdLst/>
              <a:ahLst/>
              <a:cxnLst/>
              <a:rect l="l" t="t" r="r" b="b"/>
              <a:pathLst>
                <a:path w="3490" h="8305" extrusionOk="0">
                  <a:moveTo>
                    <a:pt x="3084" y="0"/>
                  </a:moveTo>
                  <a:cubicBezTo>
                    <a:pt x="2986" y="0"/>
                    <a:pt x="2889" y="39"/>
                    <a:pt x="2818" y="115"/>
                  </a:cubicBezTo>
                  <a:cubicBezTo>
                    <a:pt x="1514" y="1499"/>
                    <a:pt x="796" y="3304"/>
                    <a:pt x="796" y="5199"/>
                  </a:cubicBezTo>
                  <a:lnTo>
                    <a:pt x="796" y="6649"/>
                  </a:lnTo>
                  <a:cubicBezTo>
                    <a:pt x="796" y="6850"/>
                    <a:pt x="722" y="7042"/>
                    <a:pt x="590" y="7191"/>
                  </a:cubicBezTo>
                  <a:lnTo>
                    <a:pt x="136" y="7692"/>
                  </a:lnTo>
                  <a:cubicBezTo>
                    <a:pt x="0" y="7844"/>
                    <a:pt x="14" y="8075"/>
                    <a:pt x="163" y="8211"/>
                  </a:cubicBezTo>
                  <a:cubicBezTo>
                    <a:pt x="234" y="8274"/>
                    <a:pt x="322" y="8305"/>
                    <a:pt x="410" y="8305"/>
                  </a:cubicBezTo>
                  <a:cubicBezTo>
                    <a:pt x="509" y="8305"/>
                    <a:pt x="609" y="8265"/>
                    <a:pt x="682" y="8184"/>
                  </a:cubicBezTo>
                  <a:lnTo>
                    <a:pt x="1135" y="7681"/>
                  </a:lnTo>
                  <a:cubicBezTo>
                    <a:pt x="1390" y="7398"/>
                    <a:pt x="1529" y="7032"/>
                    <a:pt x="1529" y="6649"/>
                  </a:cubicBezTo>
                  <a:lnTo>
                    <a:pt x="1529" y="5199"/>
                  </a:lnTo>
                  <a:cubicBezTo>
                    <a:pt x="1529" y="3491"/>
                    <a:pt x="2176" y="1864"/>
                    <a:pt x="3352" y="620"/>
                  </a:cubicBezTo>
                  <a:cubicBezTo>
                    <a:pt x="3489" y="471"/>
                    <a:pt x="3484" y="239"/>
                    <a:pt x="3336" y="100"/>
                  </a:cubicBezTo>
                  <a:cubicBezTo>
                    <a:pt x="3265" y="33"/>
                    <a:pt x="3174" y="0"/>
                    <a:pt x="3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1030600" y="3230550"/>
              <a:ext cx="66150" cy="95450"/>
            </a:xfrm>
            <a:custGeom>
              <a:avLst/>
              <a:gdLst/>
              <a:ahLst/>
              <a:cxnLst/>
              <a:rect l="l" t="t" r="r" b="b"/>
              <a:pathLst>
                <a:path w="2646" h="3818" extrusionOk="0">
                  <a:moveTo>
                    <a:pt x="409" y="1"/>
                  </a:moveTo>
                  <a:cubicBezTo>
                    <a:pt x="320" y="1"/>
                    <a:pt x="230" y="33"/>
                    <a:pt x="160" y="98"/>
                  </a:cubicBezTo>
                  <a:cubicBezTo>
                    <a:pt x="10" y="236"/>
                    <a:pt x="1" y="468"/>
                    <a:pt x="139" y="617"/>
                  </a:cubicBezTo>
                  <a:cubicBezTo>
                    <a:pt x="927" y="1476"/>
                    <a:pt x="1515" y="2468"/>
                    <a:pt x="1884" y="3566"/>
                  </a:cubicBezTo>
                  <a:cubicBezTo>
                    <a:pt x="1936" y="3720"/>
                    <a:pt x="2079" y="3817"/>
                    <a:pt x="2232" y="3817"/>
                  </a:cubicBezTo>
                  <a:cubicBezTo>
                    <a:pt x="2271" y="3817"/>
                    <a:pt x="2311" y="3810"/>
                    <a:pt x="2349" y="3798"/>
                  </a:cubicBezTo>
                  <a:cubicBezTo>
                    <a:pt x="2543" y="3733"/>
                    <a:pt x="2646" y="3524"/>
                    <a:pt x="2581" y="3333"/>
                  </a:cubicBezTo>
                  <a:cubicBezTo>
                    <a:pt x="2177" y="2137"/>
                    <a:pt x="1538" y="1055"/>
                    <a:pt x="678" y="119"/>
                  </a:cubicBezTo>
                  <a:cubicBezTo>
                    <a:pt x="607" y="41"/>
                    <a:pt x="508" y="1"/>
                    <a:pt x="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941450" y="3172300"/>
              <a:ext cx="79750" cy="49525"/>
            </a:xfrm>
            <a:custGeom>
              <a:avLst/>
              <a:gdLst/>
              <a:ahLst/>
              <a:cxnLst/>
              <a:rect l="l" t="t" r="r" b="b"/>
              <a:pathLst>
                <a:path w="3190" h="1981" extrusionOk="0">
                  <a:moveTo>
                    <a:pt x="415" y="1"/>
                  </a:moveTo>
                  <a:cubicBezTo>
                    <a:pt x="262" y="1"/>
                    <a:pt x="119" y="97"/>
                    <a:pt x="66" y="250"/>
                  </a:cubicBezTo>
                  <a:cubicBezTo>
                    <a:pt x="1" y="442"/>
                    <a:pt x="104" y="650"/>
                    <a:pt x="296" y="715"/>
                  </a:cubicBezTo>
                  <a:cubicBezTo>
                    <a:pt x="1105" y="993"/>
                    <a:pt x="1865" y="1393"/>
                    <a:pt x="2554" y="1908"/>
                  </a:cubicBezTo>
                  <a:cubicBezTo>
                    <a:pt x="2619" y="1958"/>
                    <a:pt x="2696" y="1981"/>
                    <a:pt x="2772" y="1981"/>
                  </a:cubicBezTo>
                  <a:cubicBezTo>
                    <a:pt x="2885" y="1981"/>
                    <a:pt x="2994" y="1931"/>
                    <a:pt x="3067" y="1833"/>
                  </a:cubicBezTo>
                  <a:cubicBezTo>
                    <a:pt x="3190" y="1670"/>
                    <a:pt x="3155" y="1441"/>
                    <a:pt x="2993" y="1320"/>
                  </a:cubicBezTo>
                  <a:cubicBezTo>
                    <a:pt x="2242" y="759"/>
                    <a:pt x="1415" y="323"/>
                    <a:pt x="533" y="21"/>
                  </a:cubicBezTo>
                  <a:cubicBezTo>
                    <a:pt x="494" y="7"/>
                    <a:pt x="454" y="1"/>
                    <a:pt x="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657750" y="3160800"/>
              <a:ext cx="265275" cy="223900"/>
            </a:xfrm>
            <a:custGeom>
              <a:avLst/>
              <a:gdLst/>
              <a:ahLst/>
              <a:cxnLst/>
              <a:rect l="l" t="t" r="r" b="b"/>
              <a:pathLst>
                <a:path w="10611" h="8956" extrusionOk="0">
                  <a:moveTo>
                    <a:pt x="8981" y="0"/>
                  </a:moveTo>
                  <a:cubicBezTo>
                    <a:pt x="6656" y="0"/>
                    <a:pt x="4451" y="888"/>
                    <a:pt x="2770" y="2500"/>
                  </a:cubicBezTo>
                  <a:cubicBezTo>
                    <a:pt x="1094" y="4108"/>
                    <a:pt x="114" y="6265"/>
                    <a:pt x="10" y="8573"/>
                  </a:cubicBezTo>
                  <a:cubicBezTo>
                    <a:pt x="1" y="8776"/>
                    <a:pt x="158" y="8946"/>
                    <a:pt x="361" y="8956"/>
                  </a:cubicBezTo>
                  <a:lnTo>
                    <a:pt x="376" y="8956"/>
                  </a:lnTo>
                  <a:cubicBezTo>
                    <a:pt x="571" y="8956"/>
                    <a:pt x="734" y="8803"/>
                    <a:pt x="743" y="8605"/>
                  </a:cubicBezTo>
                  <a:cubicBezTo>
                    <a:pt x="837" y="6487"/>
                    <a:pt x="1739" y="4506"/>
                    <a:pt x="3278" y="3030"/>
                  </a:cubicBezTo>
                  <a:cubicBezTo>
                    <a:pt x="4822" y="1551"/>
                    <a:pt x="6847" y="735"/>
                    <a:pt x="8981" y="735"/>
                  </a:cubicBezTo>
                  <a:cubicBezTo>
                    <a:pt x="9377" y="735"/>
                    <a:pt x="9776" y="762"/>
                    <a:pt x="10164" y="819"/>
                  </a:cubicBezTo>
                  <a:cubicBezTo>
                    <a:pt x="10182" y="822"/>
                    <a:pt x="10199" y="823"/>
                    <a:pt x="10217" y="823"/>
                  </a:cubicBezTo>
                  <a:cubicBezTo>
                    <a:pt x="10396" y="823"/>
                    <a:pt x="10553" y="691"/>
                    <a:pt x="10579" y="507"/>
                  </a:cubicBezTo>
                  <a:cubicBezTo>
                    <a:pt x="10610" y="308"/>
                    <a:pt x="10470" y="121"/>
                    <a:pt x="10269" y="92"/>
                  </a:cubicBezTo>
                  <a:cubicBezTo>
                    <a:pt x="9844" y="31"/>
                    <a:pt x="9412" y="0"/>
                    <a:pt x="89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813500" y="3121650"/>
              <a:ext cx="262350" cy="96675"/>
            </a:xfrm>
            <a:custGeom>
              <a:avLst/>
              <a:gdLst/>
              <a:ahLst/>
              <a:cxnLst/>
              <a:rect l="l" t="t" r="r" b="b"/>
              <a:pathLst>
                <a:path w="10494" h="3867" extrusionOk="0">
                  <a:moveTo>
                    <a:pt x="2749" y="1"/>
                  </a:moveTo>
                  <a:cubicBezTo>
                    <a:pt x="1930" y="1"/>
                    <a:pt x="1111" y="96"/>
                    <a:pt x="319" y="284"/>
                  </a:cubicBezTo>
                  <a:cubicBezTo>
                    <a:pt x="121" y="330"/>
                    <a:pt x="1" y="527"/>
                    <a:pt x="47" y="724"/>
                  </a:cubicBezTo>
                  <a:cubicBezTo>
                    <a:pt x="86" y="893"/>
                    <a:pt x="238" y="1007"/>
                    <a:pt x="405" y="1007"/>
                  </a:cubicBezTo>
                  <a:cubicBezTo>
                    <a:pt x="433" y="1007"/>
                    <a:pt x="461" y="1004"/>
                    <a:pt x="489" y="998"/>
                  </a:cubicBezTo>
                  <a:cubicBezTo>
                    <a:pt x="1226" y="824"/>
                    <a:pt x="1986" y="734"/>
                    <a:pt x="2749" y="734"/>
                  </a:cubicBezTo>
                  <a:cubicBezTo>
                    <a:pt x="5442" y="734"/>
                    <a:pt x="7954" y="1807"/>
                    <a:pt x="9824" y="3754"/>
                  </a:cubicBezTo>
                  <a:cubicBezTo>
                    <a:pt x="9896" y="3829"/>
                    <a:pt x="9992" y="3867"/>
                    <a:pt x="10090" y="3867"/>
                  </a:cubicBezTo>
                  <a:cubicBezTo>
                    <a:pt x="10180" y="3867"/>
                    <a:pt x="10271" y="3832"/>
                    <a:pt x="10344" y="3763"/>
                  </a:cubicBezTo>
                  <a:cubicBezTo>
                    <a:pt x="10490" y="3624"/>
                    <a:pt x="10493" y="3392"/>
                    <a:pt x="10354" y="3245"/>
                  </a:cubicBezTo>
                  <a:cubicBezTo>
                    <a:pt x="9379" y="2230"/>
                    <a:pt x="8235" y="1432"/>
                    <a:pt x="6951" y="873"/>
                  </a:cubicBezTo>
                  <a:cubicBezTo>
                    <a:pt x="5622" y="293"/>
                    <a:pt x="4208" y="1"/>
                    <a:pt x="27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671450" y="3140925"/>
              <a:ext cx="124050" cy="96975"/>
            </a:xfrm>
            <a:custGeom>
              <a:avLst/>
              <a:gdLst/>
              <a:ahLst/>
              <a:cxnLst/>
              <a:rect l="l" t="t" r="r" b="b"/>
              <a:pathLst>
                <a:path w="4962" h="3879" extrusionOk="0">
                  <a:moveTo>
                    <a:pt x="4544" y="0"/>
                  </a:moveTo>
                  <a:cubicBezTo>
                    <a:pt x="4498" y="0"/>
                    <a:pt x="4450" y="9"/>
                    <a:pt x="4404" y="28"/>
                  </a:cubicBezTo>
                  <a:cubicBezTo>
                    <a:pt x="2728" y="724"/>
                    <a:pt x="1248" y="1850"/>
                    <a:pt x="125" y="3285"/>
                  </a:cubicBezTo>
                  <a:cubicBezTo>
                    <a:pt x="0" y="3444"/>
                    <a:pt x="29" y="3676"/>
                    <a:pt x="188" y="3800"/>
                  </a:cubicBezTo>
                  <a:cubicBezTo>
                    <a:pt x="255" y="3854"/>
                    <a:pt x="335" y="3879"/>
                    <a:pt x="414" y="3879"/>
                  </a:cubicBezTo>
                  <a:cubicBezTo>
                    <a:pt x="523" y="3879"/>
                    <a:pt x="630" y="3831"/>
                    <a:pt x="703" y="3737"/>
                  </a:cubicBezTo>
                  <a:cubicBezTo>
                    <a:pt x="1750" y="2401"/>
                    <a:pt x="3126" y="1354"/>
                    <a:pt x="4686" y="707"/>
                  </a:cubicBezTo>
                  <a:cubicBezTo>
                    <a:pt x="4873" y="629"/>
                    <a:pt x="4961" y="414"/>
                    <a:pt x="4885" y="227"/>
                  </a:cubicBezTo>
                  <a:cubicBezTo>
                    <a:pt x="4825" y="85"/>
                    <a:pt x="4689" y="0"/>
                    <a:pt x="45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744550" y="3082475"/>
              <a:ext cx="216550" cy="47425"/>
            </a:xfrm>
            <a:custGeom>
              <a:avLst/>
              <a:gdLst/>
              <a:ahLst/>
              <a:cxnLst/>
              <a:rect l="l" t="t" r="r" b="b"/>
              <a:pathLst>
                <a:path w="8662" h="1897" extrusionOk="0">
                  <a:moveTo>
                    <a:pt x="5509" y="0"/>
                  </a:moveTo>
                  <a:cubicBezTo>
                    <a:pt x="3672" y="0"/>
                    <a:pt x="1905" y="404"/>
                    <a:pt x="259" y="1198"/>
                  </a:cubicBezTo>
                  <a:cubicBezTo>
                    <a:pt x="77" y="1286"/>
                    <a:pt x="1" y="1506"/>
                    <a:pt x="89" y="1688"/>
                  </a:cubicBezTo>
                  <a:cubicBezTo>
                    <a:pt x="152" y="1820"/>
                    <a:pt x="282" y="1895"/>
                    <a:pt x="420" y="1895"/>
                  </a:cubicBezTo>
                  <a:lnTo>
                    <a:pt x="420" y="1897"/>
                  </a:lnTo>
                  <a:cubicBezTo>
                    <a:pt x="474" y="1897"/>
                    <a:pt x="527" y="1885"/>
                    <a:pt x="579" y="1860"/>
                  </a:cubicBezTo>
                  <a:cubicBezTo>
                    <a:pt x="2123" y="1114"/>
                    <a:pt x="3783" y="735"/>
                    <a:pt x="5509" y="735"/>
                  </a:cubicBezTo>
                  <a:cubicBezTo>
                    <a:pt x="6407" y="735"/>
                    <a:pt x="7303" y="840"/>
                    <a:pt x="8172" y="1049"/>
                  </a:cubicBezTo>
                  <a:cubicBezTo>
                    <a:pt x="8201" y="1056"/>
                    <a:pt x="8230" y="1059"/>
                    <a:pt x="8258" y="1059"/>
                  </a:cubicBezTo>
                  <a:cubicBezTo>
                    <a:pt x="8423" y="1059"/>
                    <a:pt x="8573" y="947"/>
                    <a:pt x="8614" y="779"/>
                  </a:cubicBezTo>
                  <a:cubicBezTo>
                    <a:pt x="8662" y="582"/>
                    <a:pt x="8539" y="383"/>
                    <a:pt x="8342" y="335"/>
                  </a:cubicBezTo>
                  <a:cubicBezTo>
                    <a:pt x="7419" y="113"/>
                    <a:pt x="6466" y="0"/>
                    <a:pt x="55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980175" y="3103200"/>
              <a:ext cx="49600" cy="31625"/>
            </a:xfrm>
            <a:custGeom>
              <a:avLst/>
              <a:gdLst/>
              <a:ahLst/>
              <a:cxnLst/>
              <a:rect l="l" t="t" r="r" b="b"/>
              <a:pathLst>
                <a:path w="1984" h="1265" extrusionOk="0">
                  <a:moveTo>
                    <a:pt x="416" y="1"/>
                  </a:moveTo>
                  <a:cubicBezTo>
                    <a:pt x="269" y="1"/>
                    <a:pt x="132" y="88"/>
                    <a:pt x="75" y="231"/>
                  </a:cubicBezTo>
                  <a:cubicBezTo>
                    <a:pt x="0" y="419"/>
                    <a:pt x="92" y="633"/>
                    <a:pt x="280" y="708"/>
                  </a:cubicBezTo>
                  <a:cubicBezTo>
                    <a:pt x="659" y="859"/>
                    <a:pt x="1032" y="1031"/>
                    <a:pt x="1392" y="1223"/>
                  </a:cubicBezTo>
                  <a:cubicBezTo>
                    <a:pt x="1447" y="1252"/>
                    <a:pt x="1507" y="1265"/>
                    <a:pt x="1564" y="1265"/>
                  </a:cubicBezTo>
                  <a:cubicBezTo>
                    <a:pt x="1696" y="1265"/>
                    <a:pt x="1822" y="1194"/>
                    <a:pt x="1889" y="1070"/>
                  </a:cubicBezTo>
                  <a:cubicBezTo>
                    <a:pt x="1983" y="892"/>
                    <a:pt x="1916" y="670"/>
                    <a:pt x="1736" y="574"/>
                  </a:cubicBezTo>
                  <a:cubicBezTo>
                    <a:pt x="1354" y="371"/>
                    <a:pt x="954" y="187"/>
                    <a:pt x="552" y="27"/>
                  </a:cubicBezTo>
                  <a:cubicBezTo>
                    <a:pt x="507" y="9"/>
                    <a:pt x="461" y="1"/>
                    <a:pt x="4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 name="Google Shape;39;p2"/>
          <p:cNvSpPr/>
          <p:nvPr/>
        </p:nvSpPr>
        <p:spPr>
          <a:xfrm>
            <a:off x="7710650" y="369238"/>
            <a:ext cx="340282" cy="340323"/>
          </a:xfrm>
          <a:custGeom>
            <a:avLst/>
            <a:gdLst/>
            <a:ahLst/>
            <a:cxnLst/>
            <a:rect l="l" t="t" r="r" b="b"/>
            <a:pathLst>
              <a:path w="22659" h="22658" extrusionOk="0">
                <a:moveTo>
                  <a:pt x="11329" y="735"/>
                </a:moveTo>
                <a:cubicBezTo>
                  <a:pt x="11775" y="735"/>
                  <a:pt x="12137" y="1097"/>
                  <a:pt x="12137" y="1543"/>
                </a:cubicBezTo>
                <a:cubicBezTo>
                  <a:pt x="12137" y="1987"/>
                  <a:pt x="11775" y="2350"/>
                  <a:pt x="11329" y="2350"/>
                </a:cubicBezTo>
                <a:cubicBezTo>
                  <a:pt x="10884" y="2350"/>
                  <a:pt x="10522" y="1987"/>
                  <a:pt x="10522" y="1543"/>
                </a:cubicBezTo>
                <a:cubicBezTo>
                  <a:pt x="10522" y="1097"/>
                  <a:pt x="10884" y="735"/>
                  <a:pt x="11329" y="735"/>
                </a:cubicBezTo>
                <a:close/>
                <a:moveTo>
                  <a:pt x="12480" y="3968"/>
                </a:moveTo>
                <a:lnTo>
                  <a:pt x="18773" y="4984"/>
                </a:lnTo>
                <a:cubicBezTo>
                  <a:pt x="18785" y="4986"/>
                  <a:pt x="18792" y="4996"/>
                  <a:pt x="18792" y="5007"/>
                </a:cubicBezTo>
                <a:lnTo>
                  <a:pt x="18792" y="5066"/>
                </a:lnTo>
                <a:cubicBezTo>
                  <a:pt x="18792" y="5080"/>
                  <a:pt x="18783" y="5089"/>
                  <a:pt x="18769" y="5089"/>
                </a:cubicBezTo>
                <a:lnTo>
                  <a:pt x="12480" y="5089"/>
                </a:lnTo>
                <a:lnTo>
                  <a:pt x="12480" y="3968"/>
                </a:lnTo>
                <a:close/>
                <a:moveTo>
                  <a:pt x="10179" y="3933"/>
                </a:moveTo>
                <a:lnTo>
                  <a:pt x="10179" y="5091"/>
                </a:lnTo>
                <a:lnTo>
                  <a:pt x="3892" y="5091"/>
                </a:lnTo>
                <a:lnTo>
                  <a:pt x="3892" y="5089"/>
                </a:lnTo>
                <a:cubicBezTo>
                  <a:pt x="3878" y="5089"/>
                  <a:pt x="3867" y="5080"/>
                  <a:pt x="3867" y="5066"/>
                </a:cubicBezTo>
                <a:lnTo>
                  <a:pt x="3867" y="5005"/>
                </a:lnTo>
                <a:cubicBezTo>
                  <a:pt x="3867" y="4994"/>
                  <a:pt x="3874" y="4984"/>
                  <a:pt x="3888" y="4982"/>
                </a:cubicBezTo>
                <a:lnTo>
                  <a:pt x="10179" y="3933"/>
                </a:lnTo>
                <a:close/>
                <a:moveTo>
                  <a:pt x="11745" y="3026"/>
                </a:moveTo>
                <a:lnTo>
                  <a:pt x="11745" y="13702"/>
                </a:lnTo>
                <a:lnTo>
                  <a:pt x="10914" y="13702"/>
                </a:lnTo>
                <a:lnTo>
                  <a:pt x="10914" y="3026"/>
                </a:lnTo>
                <a:cubicBezTo>
                  <a:pt x="11046" y="3062"/>
                  <a:pt x="11186" y="3083"/>
                  <a:pt x="11329" y="3083"/>
                </a:cubicBezTo>
                <a:cubicBezTo>
                  <a:pt x="11473" y="3083"/>
                  <a:pt x="11613" y="3062"/>
                  <a:pt x="11745" y="3026"/>
                </a:cubicBezTo>
                <a:close/>
                <a:moveTo>
                  <a:pt x="4282" y="7910"/>
                </a:moveTo>
                <a:lnTo>
                  <a:pt x="7628" y="15270"/>
                </a:lnTo>
                <a:lnTo>
                  <a:pt x="936" y="15270"/>
                </a:lnTo>
                <a:lnTo>
                  <a:pt x="4282" y="7910"/>
                </a:lnTo>
                <a:close/>
                <a:moveTo>
                  <a:pt x="18377" y="7910"/>
                </a:moveTo>
                <a:lnTo>
                  <a:pt x="21723" y="15270"/>
                </a:lnTo>
                <a:lnTo>
                  <a:pt x="15031" y="15270"/>
                </a:lnTo>
                <a:lnTo>
                  <a:pt x="18377" y="7910"/>
                </a:lnTo>
                <a:close/>
                <a:moveTo>
                  <a:pt x="7766" y="16003"/>
                </a:moveTo>
                <a:cubicBezTo>
                  <a:pt x="7448" y="16910"/>
                  <a:pt x="5982" y="17618"/>
                  <a:pt x="4282" y="17618"/>
                </a:cubicBezTo>
                <a:cubicBezTo>
                  <a:pt x="2582" y="17618"/>
                  <a:pt x="1116" y="16910"/>
                  <a:pt x="799" y="16003"/>
                </a:cubicBezTo>
                <a:close/>
                <a:moveTo>
                  <a:pt x="21860" y="16003"/>
                </a:moveTo>
                <a:cubicBezTo>
                  <a:pt x="21543" y="16910"/>
                  <a:pt x="20077" y="17618"/>
                  <a:pt x="18377" y="17618"/>
                </a:cubicBezTo>
                <a:cubicBezTo>
                  <a:pt x="16677" y="17618"/>
                  <a:pt x="15211" y="16910"/>
                  <a:pt x="14893" y="16003"/>
                </a:cubicBezTo>
                <a:close/>
                <a:moveTo>
                  <a:pt x="12112" y="14437"/>
                </a:moveTo>
                <a:cubicBezTo>
                  <a:pt x="12126" y="14437"/>
                  <a:pt x="12137" y="14449"/>
                  <a:pt x="12137" y="14462"/>
                </a:cubicBezTo>
                <a:lnTo>
                  <a:pt x="12137" y="19771"/>
                </a:lnTo>
                <a:lnTo>
                  <a:pt x="10522" y="19771"/>
                </a:lnTo>
                <a:lnTo>
                  <a:pt x="10522" y="14462"/>
                </a:lnTo>
                <a:cubicBezTo>
                  <a:pt x="10522" y="14449"/>
                  <a:pt x="10533" y="14437"/>
                  <a:pt x="10547" y="14437"/>
                </a:cubicBezTo>
                <a:close/>
                <a:moveTo>
                  <a:pt x="12449" y="20506"/>
                </a:moveTo>
                <a:lnTo>
                  <a:pt x="14978" y="21295"/>
                </a:lnTo>
                <a:cubicBezTo>
                  <a:pt x="15152" y="21350"/>
                  <a:pt x="15269" y="21509"/>
                  <a:pt x="15269" y="21693"/>
                </a:cubicBezTo>
                <a:lnTo>
                  <a:pt x="15269" y="21924"/>
                </a:lnTo>
                <a:lnTo>
                  <a:pt x="7390" y="21924"/>
                </a:lnTo>
                <a:lnTo>
                  <a:pt x="7390" y="21693"/>
                </a:lnTo>
                <a:cubicBezTo>
                  <a:pt x="7390" y="21509"/>
                  <a:pt x="7507" y="21350"/>
                  <a:pt x="7681" y="21295"/>
                </a:cubicBezTo>
                <a:lnTo>
                  <a:pt x="10212" y="20506"/>
                </a:lnTo>
                <a:close/>
                <a:moveTo>
                  <a:pt x="11329" y="0"/>
                </a:moveTo>
                <a:cubicBezTo>
                  <a:pt x="10480" y="0"/>
                  <a:pt x="9789" y="693"/>
                  <a:pt x="9789" y="1543"/>
                </a:cubicBezTo>
                <a:cubicBezTo>
                  <a:pt x="9789" y="1935"/>
                  <a:pt x="9936" y="2295"/>
                  <a:pt x="10179" y="2567"/>
                </a:cubicBezTo>
                <a:lnTo>
                  <a:pt x="10179" y="3189"/>
                </a:lnTo>
                <a:lnTo>
                  <a:pt x="3765" y="4257"/>
                </a:lnTo>
                <a:cubicBezTo>
                  <a:pt x="3400" y="4318"/>
                  <a:pt x="3132" y="4634"/>
                  <a:pt x="3132" y="5005"/>
                </a:cubicBezTo>
                <a:lnTo>
                  <a:pt x="3132" y="5066"/>
                </a:lnTo>
                <a:cubicBezTo>
                  <a:pt x="3132" y="5484"/>
                  <a:pt x="3472" y="5824"/>
                  <a:pt x="3892" y="5824"/>
                </a:cubicBezTo>
                <a:lnTo>
                  <a:pt x="3915" y="5824"/>
                </a:lnTo>
                <a:lnTo>
                  <a:pt x="3915" y="6944"/>
                </a:lnTo>
                <a:lnTo>
                  <a:pt x="33" y="15484"/>
                </a:lnTo>
                <a:lnTo>
                  <a:pt x="31" y="15488"/>
                </a:lnTo>
                <a:cubicBezTo>
                  <a:pt x="29" y="15495"/>
                  <a:pt x="25" y="15503"/>
                  <a:pt x="23" y="15509"/>
                </a:cubicBezTo>
                <a:cubicBezTo>
                  <a:pt x="22" y="15515"/>
                  <a:pt x="20" y="15518"/>
                  <a:pt x="20" y="15522"/>
                </a:cubicBezTo>
                <a:cubicBezTo>
                  <a:pt x="16" y="15528"/>
                  <a:pt x="16" y="15536"/>
                  <a:pt x="14" y="15541"/>
                </a:cubicBezTo>
                <a:cubicBezTo>
                  <a:pt x="12" y="15547"/>
                  <a:pt x="10" y="15553"/>
                  <a:pt x="8" y="15559"/>
                </a:cubicBezTo>
                <a:cubicBezTo>
                  <a:pt x="8" y="15564"/>
                  <a:pt x="6" y="15568"/>
                  <a:pt x="6" y="15574"/>
                </a:cubicBezTo>
                <a:cubicBezTo>
                  <a:pt x="4" y="15582"/>
                  <a:pt x="4" y="15587"/>
                  <a:pt x="2" y="15595"/>
                </a:cubicBezTo>
                <a:cubicBezTo>
                  <a:pt x="2" y="15599"/>
                  <a:pt x="2" y="15603"/>
                  <a:pt x="2" y="15608"/>
                </a:cubicBezTo>
                <a:cubicBezTo>
                  <a:pt x="0" y="15616"/>
                  <a:pt x="0" y="15624"/>
                  <a:pt x="0" y="15633"/>
                </a:cubicBezTo>
                <a:lnTo>
                  <a:pt x="0" y="15635"/>
                </a:lnTo>
                <a:cubicBezTo>
                  <a:pt x="0" y="15641"/>
                  <a:pt x="0" y="15647"/>
                  <a:pt x="0" y="15650"/>
                </a:cubicBezTo>
                <a:cubicBezTo>
                  <a:pt x="0" y="15654"/>
                  <a:pt x="0" y="15660"/>
                  <a:pt x="2" y="15664"/>
                </a:cubicBezTo>
                <a:cubicBezTo>
                  <a:pt x="25" y="17174"/>
                  <a:pt x="1897" y="18351"/>
                  <a:pt x="4282" y="18351"/>
                </a:cubicBezTo>
                <a:cubicBezTo>
                  <a:pt x="6669" y="18351"/>
                  <a:pt x="8541" y="17172"/>
                  <a:pt x="8564" y="15664"/>
                </a:cubicBezTo>
                <a:cubicBezTo>
                  <a:pt x="8564" y="15660"/>
                  <a:pt x="8564" y="15654"/>
                  <a:pt x="8564" y="15650"/>
                </a:cubicBezTo>
                <a:cubicBezTo>
                  <a:pt x="8564" y="15647"/>
                  <a:pt x="8566" y="15641"/>
                  <a:pt x="8566" y="15635"/>
                </a:cubicBezTo>
                <a:lnTo>
                  <a:pt x="8566" y="15631"/>
                </a:lnTo>
                <a:cubicBezTo>
                  <a:pt x="8566" y="15624"/>
                  <a:pt x="8564" y="15616"/>
                  <a:pt x="8564" y="15606"/>
                </a:cubicBezTo>
                <a:cubicBezTo>
                  <a:pt x="8564" y="15603"/>
                  <a:pt x="8564" y="15599"/>
                  <a:pt x="8562" y="15595"/>
                </a:cubicBezTo>
                <a:cubicBezTo>
                  <a:pt x="8562" y="15587"/>
                  <a:pt x="8560" y="15582"/>
                  <a:pt x="8560" y="15574"/>
                </a:cubicBezTo>
                <a:cubicBezTo>
                  <a:pt x="8558" y="15568"/>
                  <a:pt x="8558" y="15562"/>
                  <a:pt x="8556" y="15559"/>
                </a:cubicBezTo>
                <a:cubicBezTo>
                  <a:pt x="8556" y="15553"/>
                  <a:pt x="8554" y="15547"/>
                  <a:pt x="8552" y="15541"/>
                </a:cubicBezTo>
                <a:cubicBezTo>
                  <a:pt x="8550" y="15536"/>
                  <a:pt x="8548" y="15528"/>
                  <a:pt x="8547" y="15522"/>
                </a:cubicBezTo>
                <a:cubicBezTo>
                  <a:pt x="8545" y="15518"/>
                  <a:pt x="8545" y="15513"/>
                  <a:pt x="8543" y="15509"/>
                </a:cubicBezTo>
                <a:cubicBezTo>
                  <a:pt x="8539" y="15501"/>
                  <a:pt x="8537" y="15494"/>
                  <a:pt x="8533" y="15488"/>
                </a:cubicBezTo>
                <a:cubicBezTo>
                  <a:pt x="8533" y="15486"/>
                  <a:pt x="8533" y="15486"/>
                  <a:pt x="8531" y="15484"/>
                </a:cubicBezTo>
                <a:lnTo>
                  <a:pt x="4650" y="6944"/>
                </a:lnTo>
                <a:lnTo>
                  <a:pt x="4650" y="5824"/>
                </a:lnTo>
                <a:lnTo>
                  <a:pt x="10179" y="5824"/>
                </a:lnTo>
                <a:lnTo>
                  <a:pt x="10179" y="13798"/>
                </a:lnTo>
                <a:cubicBezTo>
                  <a:pt x="9948" y="13928"/>
                  <a:pt x="9789" y="14177"/>
                  <a:pt x="9789" y="14462"/>
                </a:cubicBezTo>
                <a:lnTo>
                  <a:pt x="9789" y="19869"/>
                </a:lnTo>
                <a:lnTo>
                  <a:pt x="7463" y="20594"/>
                </a:lnTo>
                <a:cubicBezTo>
                  <a:pt x="6981" y="20745"/>
                  <a:pt x="6657" y="21186"/>
                  <a:pt x="6657" y="21693"/>
                </a:cubicBezTo>
                <a:lnTo>
                  <a:pt x="6657" y="22292"/>
                </a:lnTo>
                <a:cubicBezTo>
                  <a:pt x="6657" y="22495"/>
                  <a:pt x="6820" y="22657"/>
                  <a:pt x="7023" y="22657"/>
                </a:cubicBezTo>
                <a:lnTo>
                  <a:pt x="15636" y="22657"/>
                </a:lnTo>
                <a:cubicBezTo>
                  <a:pt x="15839" y="22657"/>
                  <a:pt x="16004" y="22495"/>
                  <a:pt x="16004" y="22292"/>
                </a:cubicBezTo>
                <a:lnTo>
                  <a:pt x="16004" y="21693"/>
                </a:lnTo>
                <a:cubicBezTo>
                  <a:pt x="16004" y="21186"/>
                  <a:pt x="15680" y="20745"/>
                  <a:pt x="15198" y="20594"/>
                </a:cubicBezTo>
                <a:lnTo>
                  <a:pt x="12872" y="19869"/>
                </a:lnTo>
                <a:lnTo>
                  <a:pt x="12872" y="14462"/>
                </a:lnTo>
                <a:cubicBezTo>
                  <a:pt x="12872" y="14177"/>
                  <a:pt x="12713" y="13928"/>
                  <a:pt x="12480" y="13798"/>
                </a:cubicBezTo>
                <a:lnTo>
                  <a:pt x="12480" y="5824"/>
                </a:lnTo>
                <a:lnTo>
                  <a:pt x="18011" y="5824"/>
                </a:lnTo>
                <a:lnTo>
                  <a:pt x="18011" y="6944"/>
                </a:lnTo>
                <a:lnTo>
                  <a:pt x="14128" y="15484"/>
                </a:lnTo>
                <a:lnTo>
                  <a:pt x="14128" y="15488"/>
                </a:lnTo>
                <a:cubicBezTo>
                  <a:pt x="14124" y="15494"/>
                  <a:pt x="14120" y="15501"/>
                  <a:pt x="14118" y="15509"/>
                </a:cubicBezTo>
                <a:cubicBezTo>
                  <a:pt x="14116" y="15513"/>
                  <a:pt x="14114" y="15518"/>
                  <a:pt x="14114" y="15522"/>
                </a:cubicBezTo>
                <a:cubicBezTo>
                  <a:pt x="14112" y="15528"/>
                  <a:pt x="14111" y="15536"/>
                  <a:pt x="14109" y="15541"/>
                </a:cubicBezTo>
                <a:cubicBezTo>
                  <a:pt x="14107" y="15547"/>
                  <a:pt x="14105" y="15553"/>
                  <a:pt x="14105" y="15559"/>
                </a:cubicBezTo>
                <a:cubicBezTo>
                  <a:pt x="14103" y="15562"/>
                  <a:pt x="14103" y="15568"/>
                  <a:pt x="14101" y="15574"/>
                </a:cubicBezTo>
                <a:cubicBezTo>
                  <a:pt x="14101" y="15582"/>
                  <a:pt x="14099" y="15587"/>
                  <a:pt x="14097" y="15595"/>
                </a:cubicBezTo>
                <a:cubicBezTo>
                  <a:pt x="14097" y="15599"/>
                  <a:pt x="14097" y="15603"/>
                  <a:pt x="14097" y="15606"/>
                </a:cubicBezTo>
                <a:cubicBezTo>
                  <a:pt x="14095" y="15616"/>
                  <a:pt x="14095" y="15624"/>
                  <a:pt x="14095" y="15631"/>
                </a:cubicBezTo>
                <a:lnTo>
                  <a:pt x="14095" y="15635"/>
                </a:lnTo>
                <a:cubicBezTo>
                  <a:pt x="14095" y="15641"/>
                  <a:pt x="14097" y="15645"/>
                  <a:pt x="14097" y="15650"/>
                </a:cubicBezTo>
                <a:cubicBezTo>
                  <a:pt x="14097" y="15654"/>
                  <a:pt x="14097" y="15658"/>
                  <a:pt x="14097" y="15664"/>
                </a:cubicBezTo>
                <a:cubicBezTo>
                  <a:pt x="14120" y="17172"/>
                  <a:pt x="15992" y="18351"/>
                  <a:pt x="18379" y="18351"/>
                </a:cubicBezTo>
                <a:cubicBezTo>
                  <a:pt x="20764" y="18351"/>
                  <a:pt x="22636" y="17172"/>
                  <a:pt x="22659" y="15664"/>
                </a:cubicBezTo>
                <a:cubicBezTo>
                  <a:pt x="22659" y="15658"/>
                  <a:pt x="22659" y="15654"/>
                  <a:pt x="22659" y="15650"/>
                </a:cubicBezTo>
                <a:cubicBezTo>
                  <a:pt x="22659" y="15647"/>
                  <a:pt x="22659" y="15641"/>
                  <a:pt x="22659" y="15635"/>
                </a:cubicBezTo>
                <a:lnTo>
                  <a:pt x="22659" y="15633"/>
                </a:lnTo>
                <a:cubicBezTo>
                  <a:pt x="22659" y="15624"/>
                  <a:pt x="22659" y="15616"/>
                  <a:pt x="22657" y="15608"/>
                </a:cubicBezTo>
                <a:cubicBezTo>
                  <a:pt x="22657" y="15603"/>
                  <a:pt x="22657" y="15599"/>
                  <a:pt x="22657" y="15595"/>
                </a:cubicBezTo>
                <a:cubicBezTo>
                  <a:pt x="22657" y="15587"/>
                  <a:pt x="22655" y="15582"/>
                  <a:pt x="22653" y="15574"/>
                </a:cubicBezTo>
                <a:cubicBezTo>
                  <a:pt x="22653" y="15568"/>
                  <a:pt x="22651" y="15564"/>
                  <a:pt x="22651" y="15559"/>
                </a:cubicBezTo>
                <a:cubicBezTo>
                  <a:pt x="22649" y="15553"/>
                  <a:pt x="22647" y="15547"/>
                  <a:pt x="22647" y="15541"/>
                </a:cubicBezTo>
                <a:cubicBezTo>
                  <a:pt x="22645" y="15536"/>
                  <a:pt x="22643" y="15528"/>
                  <a:pt x="22641" y="15522"/>
                </a:cubicBezTo>
                <a:cubicBezTo>
                  <a:pt x="22639" y="15518"/>
                  <a:pt x="22637" y="15515"/>
                  <a:pt x="22636" y="15509"/>
                </a:cubicBezTo>
                <a:cubicBezTo>
                  <a:pt x="22634" y="15503"/>
                  <a:pt x="22630" y="15495"/>
                  <a:pt x="22628" y="15488"/>
                </a:cubicBezTo>
                <a:cubicBezTo>
                  <a:pt x="22626" y="15486"/>
                  <a:pt x="22626" y="15486"/>
                  <a:pt x="22626" y="15484"/>
                </a:cubicBezTo>
                <a:lnTo>
                  <a:pt x="18744" y="6944"/>
                </a:lnTo>
                <a:lnTo>
                  <a:pt x="18744" y="5824"/>
                </a:lnTo>
                <a:lnTo>
                  <a:pt x="18767" y="5824"/>
                </a:lnTo>
                <a:cubicBezTo>
                  <a:pt x="19186" y="5824"/>
                  <a:pt x="19527" y="5484"/>
                  <a:pt x="19527" y="5066"/>
                </a:cubicBezTo>
                <a:lnTo>
                  <a:pt x="19527" y="5007"/>
                </a:lnTo>
                <a:cubicBezTo>
                  <a:pt x="19527" y="4634"/>
                  <a:pt x="19259" y="4318"/>
                  <a:pt x="18890" y="4259"/>
                </a:cubicBezTo>
                <a:lnTo>
                  <a:pt x="12480" y="3225"/>
                </a:lnTo>
                <a:lnTo>
                  <a:pt x="12480" y="2567"/>
                </a:lnTo>
                <a:cubicBezTo>
                  <a:pt x="12723" y="2295"/>
                  <a:pt x="12870" y="1935"/>
                  <a:pt x="12870" y="1543"/>
                </a:cubicBezTo>
                <a:cubicBezTo>
                  <a:pt x="12870" y="693"/>
                  <a:pt x="12179" y="0"/>
                  <a:pt x="113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0" name="Google Shape;40;p2"/>
          <p:cNvCxnSpPr/>
          <p:nvPr/>
        </p:nvCxnSpPr>
        <p:spPr>
          <a:xfrm rot="10800000">
            <a:off x="2191350" y="539500"/>
            <a:ext cx="4761300" cy="0"/>
          </a:xfrm>
          <a:prstGeom prst="straightConnector1">
            <a:avLst/>
          </a:prstGeom>
          <a:noFill/>
          <a:ln w="9525" cap="flat" cmpd="sng">
            <a:solidFill>
              <a:schemeClr val="dk2"/>
            </a:solidFill>
            <a:prstDash val="solid"/>
            <a:round/>
            <a:headEnd type="none" w="med" len="med"/>
            <a:tailEnd type="none" w="med" len="med"/>
          </a:ln>
        </p:spPr>
      </p:cxnSp>
      <p:cxnSp>
        <p:nvCxnSpPr>
          <p:cNvPr id="41" name="Google Shape;41;p2"/>
          <p:cNvCxnSpPr/>
          <p:nvPr/>
        </p:nvCxnSpPr>
        <p:spPr>
          <a:xfrm rot="10800000">
            <a:off x="2191350" y="4604000"/>
            <a:ext cx="4761300" cy="0"/>
          </a:xfrm>
          <a:prstGeom prst="straightConnector1">
            <a:avLst/>
          </a:prstGeom>
          <a:noFill/>
          <a:ln w="9525" cap="flat" cmpd="sng">
            <a:solidFill>
              <a:schemeClr val="dk2"/>
            </a:solidFill>
            <a:prstDash val="solid"/>
            <a:round/>
            <a:headEnd type="none" w="med" len="med"/>
            <a:tailEnd type="none" w="med" len="med"/>
          </a:ln>
        </p:spPr>
      </p:cxn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166"/>
        <p:cNvGrpSpPr/>
        <p:nvPr/>
      </p:nvGrpSpPr>
      <p:grpSpPr>
        <a:xfrm>
          <a:off x="0" y="0"/>
          <a:ext cx="0" cy="0"/>
          <a:chOff x="0" y="0"/>
          <a:chExt cx="0" cy="0"/>
        </a:xfrm>
      </p:grpSpPr>
      <p:sp>
        <p:nvSpPr>
          <p:cNvPr id="167" name="Google Shape;167;p11"/>
          <p:cNvSpPr txBox="1">
            <a:spLocks noGrp="1"/>
          </p:cNvSpPr>
          <p:nvPr>
            <p:ph type="title" hasCustomPrompt="1"/>
          </p:nvPr>
        </p:nvSpPr>
        <p:spPr>
          <a:xfrm>
            <a:off x="1284000" y="1581300"/>
            <a:ext cx="6576000" cy="1108200"/>
          </a:xfrm>
          <a:prstGeom prst="rect">
            <a:avLst/>
          </a:prstGeom>
        </p:spPr>
        <p:txBody>
          <a:bodyPr spcFirstLastPara="1" wrap="square" lIns="91425" tIns="91425" rIns="91425" bIns="91425" anchor="b" anchorCtr="0">
            <a:noAutofit/>
          </a:bodyPr>
          <a:lstStyle>
            <a:lvl1pPr lvl="0" algn="ctr">
              <a:spcBef>
                <a:spcPts val="0"/>
              </a:spcBef>
              <a:spcAft>
                <a:spcPts val="0"/>
              </a:spcAft>
              <a:buSzPts val="9600"/>
              <a:buNone/>
              <a:defRPr sz="60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168" name="Google Shape;168;p11"/>
          <p:cNvSpPr txBox="1">
            <a:spLocks noGrp="1"/>
          </p:cNvSpPr>
          <p:nvPr>
            <p:ph type="subTitle" idx="1"/>
          </p:nvPr>
        </p:nvSpPr>
        <p:spPr>
          <a:xfrm>
            <a:off x="1284000" y="2841900"/>
            <a:ext cx="6576000" cy="415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5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grpSp>
        <p:nvGrpSpPr>
          <p:cNvPr id="169" name="Google Shape;169;p11"/>
          <p:cNvGrpSpPr/>
          <p:nvPr/>
        </p:nvGrpSpPr>
        <p:grpSpPr>
          <a:xfrm>
            <a:off x="8504163" y="376249"/>
            <a:ext cx="341948" cy="326655"/>
            <a:chOff x="-2561425" y="2982975"/>
            <a:chExt cx="569250" cy="543700"/>
          </a:xfrm>
        </p:grpSpPr>
        <p:sp>
          <p:nvSpPr>
            <p:cNvPr id="170" name="Google Shape;170;p11"/>
            <p:cNvSpPr/>
            <p:nvPr/>
          </p:nvSpPr>
          <p:spPr>
            <a:xfrm>
              <a:off x="-2519550" y="3312525"/>
              <a:ext cx="174975" cy="174950"/>
            </a:xfrm>
            <a:custGeom>
              <a:avLst/>
              <a:gdLst/>
              <a:ahLst/>
              <a:cxnLst/>
              <a:rect l="l" t="t" r="r" b="b"/>
              <a:pathLst>
                <a:path w="6999" h="6998" extrusionOk="0">
                  <a:moveTo>
                    <a:pt x="3499" y="733"/>
                  </a:moveTo>
                  <a:cubicBezTo>
                    <a:pt x="5025" y="733"/>
                    <a:pt x="6265" y="1974"/>
                    <a:pt x="6265" y="3499"/>
                  </a:cubicBezTo>
                  <a:cubicBezTo>
                    <a:pt x="6265" y="5023"/>
                    <a:pt x="5025" y="6265"/>
                    <a:pt x="3499" y="6265"/>
                  </a:cubicBezTo>
                  <a:cubicBezTo>
                    <a:pt x="1976" y="6265"/>
                    <a:pt x="736" y="5025"/>
                    <a:pt x="736" y="3499"/>
                  </a:cubicBezTo>
                  <a:cubicBezTo>
                    <a:pt x="736" y="1974"/>
                    <a:pt x="1976" y="733"/>
                    <a:pt x="3499" y="733"/>
                  </a:cubicBezTo>
                  <a:close/>
                  <a:moveTo>
                    <a:pt x="3499" y="0"/>
                  </a:moveTo>
                  <a:cubicBezTo>
                    <a:pt x="1570" y="0"/>
                    <a:pt x="1" y="1570"/>
                    <a:pt x="1" y="3499"/>
                  </a:cubicBezTo>
                  <a:cubicBezTo>
                    <a:pt x="1" y="5428"/>
                    <a:pt x="1570" y="6998"/>
                    <a:pt x="3499" y="6998"/>
                  </a:cubicBezTo>
                  <a:cubicBezTo>
                    <a:pt x="5429" y="6998"/>
                    <a:pt x="6998" y="5428"/>
                    <a:pt x="6998" y="3499"/>
                  </a:cubicBezTo>
                  <a:cubicBezTo>
                    <a:pt x="6998" y="1570"/>
                    <a:pt x="5429" y="0"/>
                    <a:pt x="3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11"/>
            <p:cNvSpPr/>
            <p:nvPr/>
          </p:nvSpPr>
          <p:spPr>
            <a:xfrm>
              <a:off x="-2206325" y="3312525"/>
              <a:ext cx="174975" cy="174950"/>
            </a:xfrm>
            <a:custGeom>
              <a:avLst/>
              <a:gdLst/>
              <a:ahLst/>
              <a:cxnLst/>
              <a:rect l="l" t="t" r="r" b="b"/>
              <a:pathLst>
                <a:path w="6999" h="6998" extrusionOk="0">
                  <a:moveTo>
                    <a:pt x="3500" y="733"/>
                  </a:moveTo>
                  <a:cubicBezTo>
                    <a:pt x="5023" y="733"/>
                    <a:pt x="6263" y="1974"/>
                    <a:pt x="6263" y="3499"/>
                  </a:cubicBezTo>
                  <a:cubicBezTo>
                    <a:pt x="6263" y="5025"/>
                    <a:pt x="5023" y="6265"/>
                    <a:pt x="3500" y="6265"/>
                  </a:cubicBezTo>
                  <a:cubicBezTo>
                    <a:pt x="1974" y="6265"/>
                    <a:pt x="734" y="5025"/>
                    <a:pt x="734" y="3499"/>
                  </a:cubicBezTo>
                  <a:cubicBezTo>
                    <a:pt x="734" y="1974"/>
                    <a:pt x="1974" y="733"/>
                    <a:pt x="3500" y="733"/>
                  </a:cubicBezTo>
                  <a:close/>
                  <a:moveTo>
                    <a:pt x="3500" y="0"/>
                  </a:moveTo>
                  <a:cubicBezTo>
                    <a:pt x="1570" y="0"/>
                    <a:pt x="1" y="1570"/>
                    <a:pt x="1" y="3499"/>
                  </a:cubicBezTo>
                  <a:cubicBezTo>
                    <a:pt x="1" y="5428"/>
                    <a:pt x="1570" y="6998"/>
                    <a:pt x="3500" y="6998"/>
                  </a:cubicBezTo>
                  <a:cubicBezTo>
                    <a:pt x="5429" y="6998"/>
                    <a:pt x="6998" y="5428"/>
                    <a:pt x="6998" y="3499"/>
                  </a:cubicBezTo>
                  <a:cubicBezTo>
                    <a:pt x="6998" y="1570"/>
                    <a:pt x="5429" y="0"/>
                    <a:pt x="3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11"/>
            <p:cNvSpPr/>
            <p:nvPr/>
          </p:nvSpPr>
          <p:spPr>
            <a:xfrm>
              <a:off x="-2561425" y="2982975"/>
              <a:ext cx="569250" cy="543700"/>
            </a:xfrm>
            <a:custGeom>
              <a:avLst/>
              <a:gdLst/>
              <a:ahLst/>
              <a:cxnLst/>
              <a:rect l="l" t="t" r="r" b="b"/>
              <a:pathLst>
                <a:path w="22770" h="21748" extrusionOk="0">
                  <a:moveTo>
                    <a:pt x="10656" y="736"/>
                  </a:moveTo>
                  <a:cubicBezTo>
                    <a:pt x="10827" y="736"/>
                    <a:pt x="10987" y="841"/>
                    <a:pt x="11049" y="1012"/>
                  </a:cubicBezTo>
                  <a:cubicBezTo>
                    <a:pt x="11125" y="1228"/>
                    <a:pt x="11010" y="1467"/>
                    <a:pt x="10794" y="1544"/>
                  </a:cubicBezTo>
                  <a:lnTo>
                    <a:pt x="10057" y="1804"/>
                  </a:lnTo>
                  <a:cubicBezTo>
                    <a:pt x="10011" y="1820"/>
                    <a:pt x="9964" y="1828"/>
                    <a:pt x="9918" y="1828"/>
                  </a:cubicBezTo>
                  <a:cubicBezTo>
                    <a:pt x="9747" y="1828"/>
                    <a:pt x="9585" y="1722"/>
                    <a:pt x="9525" y="1551"/>
                  </a:cubicBezTo>
                  <a:cubicBezTo>
                    <a:pt x="9448" y="1335"/>
                    <a:pt x="9563" y="1098"/>
                    <a:pt x="9778" y="1021"/>
                  </a:cubicBezTo>
                  <a:lnTo>
                    <a:pt x="10516" y="759"/>
                  </a:lnTo>
                  <a:cubicBezTo>
                    <a:pt x="10562" y="744"/>
                    <a:pt x="10610" y="736"/>
                    <a:pt x="10656" y="736"/>
                  </a:cubicBezTo>
                  <a:close/>
                  <a:moveTo>
                    <a:pt x="12223" y="735"/>
                  </a:moveTo>
                  <a:cubicBezTo>
                    <a:pt x="12269" y="735"/>
                    <a:pt x="12316" y="743"/>
                    <a:pt x="12362" y="759"/>
                  </a:cubicBezTo>
                  <a:lnTo>
                    <a:pt x="13098" y="1019"/>
                  </a:lnTo>
                  <a:cubicBezTo>
                    <a:pt x="13315" y="1096"/>
                    <a:pt x="13430" y="1335"/>
                    <a:pt x="13353" y="1551"/>
                  </a:cubicBezTo>
                  <a:cubicBezTo>
                    <a:pt x="13293" y="1722"/>
                    <a:pt x="13131" y="1828"/>
                    <a:pt x="12960" y="1828"/>
                  </a:cubicBezTo>
                  <a:cubicBezTo>
                    <a:pt x="12914" y="1828"/>
                    <a:pt x="12867" y="1820"/>
                    <a:pt x="12821" y="1804"/>
                  </a:cubicBezTo>
                  <a:lnTo>
                    <a:pt x="12084" y="1544"/>
                  </a:lnTo>
                  <a:cubicBezTo>
                    <a:pt x="11868" y="1467"/>
                    <a:pt x="11753" y="1228"/>
                    <a:pt x="11829" y="1012"/>
                  </a:cubicBezTo>
                  <a:cubicBezTo>
                    <a:pt x="11890" y="841"/>
                    <a:pt x="12051" y="735"/>
                    <a:pt x="12223" y="735"/>
                  </a:cubicBezTo>
                  <a:close/>
                  <a:moveTo>
                    <a:pt x="8451" y="1691"/>
                  </a:moveTo>
                  <a:cubicBezTo>
                    <a:pt x="8562" y="1697"/>
                    <a:pt x="8666" y="1745"/>
                    <a:pt x="8740" y="1825"/>
                  </a:cubicBezTo>
                  <a:cubicBezTo>
                    <a:pt x="8815" y="1907"/>
                    <a:pt x="8855" y="2014"/>
                    <a:pt x="8849" y="2125"/>
                  </a:cubicBezTo>
                  <a:cubicBezTo>
                    <a:pt x="8846" y="2237"/>
                    <a:pt x="8798" y="2338"/>
                    <a:pt x="8715" y="2414"/>
                  </a:cubicBezTo>
                  <a:lnTo>
                    <a:pt x="8715" y="2413"/>
                  </a:lnTo>
                  <a:lnTo>
                    <a:pt x="8139" y="2943"/>
                  </a:lnTo>
                  <a:cubicBezTo>
                    <a:pt x="8063" y="3016"/>
                    <a:pt x="7961" y="3054"/>
                    <a:pt x="7856" y="3054"/>
                  </a:cubicBezTo>
                  <a:cubicBezTo>
                    <a:pt x="7851" y="3054"/>
                    <a:pt x="7846" y="3054"/>
                    <a:pt x="7841" y="3054"/>
                  </a:cubicBezTo>
                  <a:cubicBezTo>
                    <a:pt x="7730" y="3048"/>
                    <a:pt x="7626" y="3000"/>
                    <a:pt x="7552" y="2920"/>
                  </a:cubicBezTo>
                  <a:cubicBezTo>
                    <a:pt x="7477" y="2837"/>
                    <a:pt x="7439" y="2730"/>
                    <a:pt x="7443" y="2619"/>
                  </a:cubicBezTo>
                  <a:cubicBezTo>
                    <a:pt x="7446" y="2508"/>
                    <a:pt x="7494" y="2407"/>
                    <a:pt x="7577" y="2332"/>
                  </a:cubicBezTo>
                  <a:lnTo>
                    <a:pt x="8153" y="1802"/>
                  </a:lnTo>
                  <a:cubicBezTo>
                    <a:pt x="8231" y="1729"/>
                    <a:pt x="8329" y="1691"/>
                    <a:pt x="8434" y="1691"/>
                  </a:cubicBezTo>
                  <a:close/>
                  <a:moveTo>
                    <a:pt x="14444" y="1691"/>
                  </a:moveTo>
                  <a:cubicBezTo>
                    <a:pt x="14547" y="1691"/>
                    <a:pt x="14647" y="1729"/>
                    <a:pt x="14725" y="1802"/>
                  </a:cubicBezTo>
                  <a:lnTo>
                    <a:pt x="15301" y="2332"/>
                  </a:lnTo>
                  <a:cubicBezTo>
                    <a:pt x="15384" y="2407"/>
                    <a:pt x="15430" y="2508"/>
                    <a:pt x="15435" y="2619"/>
                  </a:cubicBezTo>
                  <a:cubicBezTo>
                    <a:pt x="15439" y="2730"/>
                    <a:pt x="15401" y="2837"/>
                    <a:pt x="15326" y="2920"/>
                  </a:cubicBezTo>
                  <a:cubicBezTo>
                    <a:pt x="15250" y="3000"/>
                    <a:pt x="15148" y="3048"/>
                    <a:pt x="15037" y="3054"/>
                  </a:cubicBezTo>
                  <a:cubicBezTo>
                    <a:pt x="15032" y="3054"/>
                    <a:pt x="15027" y="3054"/>
                    <a:pt x="15022" y="3054"/>
                  </a:cubicBezTo>
                  <a:cubicBezTo>
                    <a:pt x="14917" y="3054"/>
                    <a:pt x="14815" y="3016"/>
                    <a:pt x="14739" y="2943"/>
                  </a:cubicBezTo>
                  <a:lnTo>
                    <a:pt x="14161" y="2413"/>
                  </a:lnTo>
                  <a:cubicBezTo>
                    <a:pt x="14080" y="2338"/>
                    <a:pt x="14032" y="2237"/>
                    <a:pt x="14027" y="2125"/>
                  </a:cubicBezTo>
                  <a:cubicBezTo>
                    <a:pt x="14023" y="2014"/>
                    <a:pt x="14061" y="1907"/>
                    <a:pt x="14138" y="1825"/>
                  </a:cubicBezTo>
                  <a:cubicBezTo>
                    <a:pt x="14212" y="1745"/>
                    <a:pt x="14314" y="1697"/>
                    <a:pt x="14427" y="1691"/>
                  </a:cubicBezTo>
                  <a:close/>
                  <a:moveTo>
                    <a:pt x="6648" y="3404"/>
                  </a:moveTo>
                  <a:cubicBezTo>
                    <a:pt x="6704" y="3404"/>
                    <a:pt x="6757" y="3415"/>
                    <a:pt x="6807" y="3437"/>
                  </a:cubicBezTo>
                  <a:cubicBezTo>
                    <a:pt x="6910" y="3479"/>
                    <a:pt x="6991" y="3559"/>
                    <a:pt x="7033" y="3662"/>
                  </a:cubicBezTo>
                  <a:cubicBezTo>
                    <a:pt x="7075" y="3764"/>
                    <a:pt x="7075" y="3877"/>
                    <a:pt x="7033" y="3980"/>
                  </a:cubicBezTo>
                  <a:lnTo>
                    <a:pt x="6734" y="4704"/>
                  </a:lnTo>
                  <a:cubicBezTo>
                    <a:pt x="6668" y="4864"/>
                    <a:pt x="6512" y="4960"/>
                    <a:pt x="6349" y="4960"/>
                  </a:cubicBezTo>
                  <a:cubicBezTo>
                    <a:pt x="6296" y="4960"/>
                    <a:pt x="6243" y="4950"/>
                    <a:pt x="6191" y="4929"/>
                  </a:cubicBezTo>
                  <a:cubicBezTo>
                    <a:pt x="5978" y="4841"/>
                    <a:pt x="5877" y="4596"/>
                    <a:pt x="5965" y="4386"/>
                  </a:cubicBezTo>
                  <a:lnTo>
                    <a:pt x="6265" y="3662"/>
                  </a:lnTo>
                  <a:cubicBezTo>
                    <a:pt x="6308" y="3559"/>
                    <a:pt x="6388" y="3479"/>
                    <a:pt x="6489" y="3437"/>
                  </a:cubicBezTo>
                  <a:cubicBezTo>
                    <a:pt x="6541" y="3415"/>
                    <a:pt x="6595" y="3404"/>
                    <a:pt x="6648" y="3404"/>
                  </a:cubicBezTo>
                  <a:close/>
                  <a:moveTo>
                    <a:pt x="16228" y="3404"/>
                  </a:moveTo>
                  <a:cubicBezTo>
                    <a:pt x="16283" y="3404"/>
                    <a:pt x="16337" y="3415"/>
                    <a:pt x="16389" y="3437"/>
                  </a:cubicBezTo>
                  <a:cubicBezTo>
                    <a:pt x="16490" y="3479"/>
                    <a:pt x="16570" y="3559"/>
                    <a:pt x="16613" y="3662"/>
                  </a:cubicBezTo>
                  <a:lnTo>
                    <a:pt x="16913" y="4386"/>
                  </a:lnTo>
                  <a:cubicBezTo>
                    <a:pt x="17001" y="4596"/>
                    <a:pt x="16900" y="4841"/>
                    <a:pt x="16687" y="4929"/>
                  </a:cubicBezTo>
                  <a:cubicBezTo>
                    <a:pt x="16635" y="4951"/>
                    <a:pt x="16581" y="4961"/>
                    <a:pt x="16528" y="4961"/>
                  </a:cubicBezTo>
                  <a:cubicBezTo>
                    <a:pt x="16365" y="4961"/>
                    <a:pt x="16210" y="4864"/>
                    <a:pt x="16144" y="4704"/>
                  </a:cubicBezTo>
                  <a:lnTo>
                    <a:pt x="15845" y="3980"/>
                  </a:lnTo>
                  <a:cubicBezTo>
                    <a:pt x="15803" y="3877"/>
                    <a:pt x="15803" y="3764"/>
                    <a:pt x="15845" y="3662"/>
                  </a:cubicBezTo>
                  <a:cubicBezTo>
                    <a:pt x="15887" y="3559"/>
                    <a:pt x="15968" y="3479"/>
                    <a:pt x="16069" y="3437"/>
                  </a:cubicBezTo>
                  <a:cubicBezTo>
                    <a:pt x="16121" y="3415"/>
                    <a:pt x="16174" y="3404"/>
                    <a:pt x="16228" y="3404"/>
                  </a:cubicBezTo>
                  <a:close/>
                  <a:moveTo>
                    <a:pt x="5597" y="5630"/>
                  </a:moveTo>
                  <a:cubicBezTo>
                    <a:pt x="5626" y="5630"/>
                    <a:pt x="5653" y="5632"/>
                    <a:pt x="5680" y="5638"/>
                  </a:cubicBezTo>
                  <a:cubicBezTo>
                    <a:pt x="5789" y="5659"/>
                    <a:pt x="5883" y="5722"/>
                    <a:pt x="5944" y="5814"/>
                  </a:cubicBezTo>
                  <a:cubicBezTo>
                    <a:pt x="6007" y="5906"/>
                    <a:pt x="6028" y="6017"/>
                    <a:pt x="6007" y="6126"/>
                  </a:cubicBezTo>
                  <a:lnTo>
                    <a:pt x="5854" y="6895"/>
                  </a:lnTo>
                  <a:cubicBezTo>
                    <a:pt x="5833" y="7004"/>
                    <a:pt x="5770" y="7098"/>
                    <a:pt x="5678" y="7159"/>
                  </a:cubicBezTo>
                  <a:cubicBezTo>
                    <a:pt x="5609" y="7205"/>
                    <a:pt x="5530" y="7229"/>
                    <a:pt x="5449" y="7229"/>
                  </a:cubicBezTo>
                  <a:cubicBezTo>
                    <a:pt x="5422" y="7229"/>
                    <a:pt x="5394" y="7226"/>
                    <a:pt x="5366" y="7220"/>
                  </a:cubicBezTo>
                  <a:cubicBezTo>
                    <a:pt x="5257" y="7199"/>
                    <a:pt x="5163" y="7136"/>
                    <a:pt x="5100" y="7044"/>
                  </a:cubicBezTo>
                  <a:cubicBezTo>
                    <a:pt x="5039" y="6952"/>
                    <a:pt x="5018" y="6841"/>
                    <a:pt x="5039" y="6732"/>
                  </a:cubicBezTo>
                  <a:lnTo>
                    <a:pt x="5192" y="5965"/>
                  </a:lnTo>
                  <a:cubicBezTo>
                    <a:pt x="5213" y="5856"/>
                    <a:pt x="5276" y="5762"/>
                    <a:pt x="5368" y="5699"/>
                  </a:cubicBezTo>
                  <a:cubicBezTo>
                    <a:pt x="5437" y="5653"/>
                    <a:pt x="5517" y="5630"/>
                    <a:pt x="5597" y="5630"/>
                  </a:cubicBezTo>
                  <a:close/>
                  <a:moveTo>
                    <a:pt x="17281" y="5630"/>
                  </a:moveTo>
                  <a:cubicBezTo>
                    <a:pt x="17361" y="5630"/>
                    <a:pt x="17441" y="5653"/>
                    <a:pt x="17510" y="5699"/>
                  </a:cubicBezTo>
                  <a:cubicBezTo>
                    <a:pt x="17602" y="5762"/>
                    <a:pt x="17665" y="5856"/>
                    <a:pt x="17686" y="5965"/>
                  </a:cubicBezTo>
                  <a:lnTo>
                    <a:pt x="17839" y="6732"/>
                  </a:lnTo>
                  <a:cubicBezTo>
                    <a:pt x="17862" y="6841"/>
                    <a:pt x="17839" y="6952"/>
                    <a:pt x="17778" y="7044"/>
                  </a:cubicBezTo>
                  <a:cubicBezTo>
                    <a:pt x="17717" y="7136"/>
                    <a:pt x="17621" y="7199"/>
                    <a:pt x="17512" y="7220"/>
                  </a:cubicBezTo>
                  <a:cubicBezTo>
                    <a:pt x="17485" y="7226"/>
                    <a:pt x="17457" y="7229"/>
                    <a:pt x="17430" y="7229"/>
                  </a:cubicBezTo>
                  <a:cubicBezTo>
                    <a:pt x="17349" y="7229"/>
                    <a:pt x="17270" y="7205"/>
                    <a:pt x="17200" y="7159"/>
                  </a:cubicBezTo>
                  <a:cubicBezTo>
                    <a:pt x="17108" y="7098"/>
                    <a:pt x="17045" y="7002"/>
                    <a:pt x="17024" y="6895"/>
                  </a:cubicBezTo>
                  <a:lnTo>
                    <a:pt x="16871" y="6126"/>
                  </a:lnTo>
                  <a:cubicBezTo>
                    <a:pt x="16850" y="6017"/>
                    <a:pt x="16871" y="5906"/>
                    <a:pt x="16934" y="5814"/>
                  </a:cubicBezTo>
                  <a:cubicBezTo>
                    <a:pt x="16995" y="5722"/>
                    <a:pt x="17089" y="5659"/>
                    <a:pt x="17198" y="5638"/>
                  </a:cubicBezTo>
                  <a:cubicBezTo>
                    <a:pt x="17225" y="5632"/>
                    <a:pt x="17254" y="5630"/>
                    <a:pt x="17281" y="5630"/>
                  </a:cubicBezTo>
                  <a:close/>
                  <a:moveTo>
                    <a:pt x="5174" y="8043"/>
                  </a:moveTo>
                  <a:cubicBezTo>
                    <a:pt x="5404" y="8043"/>
                    <a:pt x="5592" y="8231"/>
                    <a:pt x="5592" y="8459"/>
                  </a:cubicBezTo>
                  <a:lnTo>
                    <a:pt x="5592" y="9243"/>
                  </a:lnTo>
                  <a:cubicBezTo>
                    <a:pt x="5592" y="9471"/>
                    <a:pt x="5404" y="9659"/>
                    <a:pt x="5174" y="9659"/>
                  </a:cubicBezTo>
                  <a:cubicBezTo>
                    <a:pt x="4945" y="9659"/>
                    <a:pt x="4759" y="9471"/>
                    <a:pt x="4759" y="9243"/>
                  </a:cubicBezTo>
                  <a:lnTo>
                    <a:pt x="4759" y="8459"/>
                  </a:lnTo>
                  <a:cubicBezTo>
                    <a:pt x="4759" y="8231"/>
                    <a:pt x="4945" y="8043"/>
                    <a:pt x="5174" y="8043"/>
                  </a:cubicBezTo>
                  <a:close/>
                  <a:moveTo>
                    <a:pt x="17704" y="8043"/>
                  </a:moveTo>
                  <a:cubicBezTo>
                    <a:pt x="17933" y="8043"/>
                    <a:pt x="18119" y="8231"/>
                    <a:pt x="18119" y="8459"/>
                  </a:cubicBezTo>
                  <a:lnTo>
                    <a:pt x="18119" y="9243"/>
                  </a:lnTo>
                  <a:cubicBezTo>
                    <a:pt x="18119" y="9471"/>
                    <a:pt x="17933" y="9659"/>
                    <a:pt x="17704" y="9659"/>
                  </a:cubicBezTo>
                  <a:cubicBezTo>
                    <a:pt x="17474" y="9659"/>
                    <a:pt x="17288" y="9471"/>
                    <a:pt x="17288" y="9243"/>
                  </a:cubicBezTo>
                  <a:lnTo>
                    <a:pt x="17288" y="8459"/>
                  </a:lnTo>
                  <a:cubicBezTo>
                    <a:pt x="17288" y="8231"/>
                    <a:pt x="17474" y="8043"/>
                    <a:pt x="17704" y="8043"/>
                  </a:cubicBezTo>
                  <a:close/>
                  <a:moveTo>
                    <a:pt x="18486" y="10392"/>
                  </a:moveTo>
                  <a:cubicBezTo>
                    <a:pt x="18716" y="10392"/>
                    <a:pt x="18902" y="10579"/>
                    <a:pt x="18902" y="10809"/>
                  </a:cubicBezTo>
                  <a:lnTo>
                    <a:pt x="18902" y="11990"/>
                  </a:lnTo>
                  <a:cubicBezTo>
                    <a:pt x="18902" y="12294"/>
                    <a:pt x="19089" y="12570"/>
                    <a:pt x="19376" y="12691"/>
                  </a:cubicBezTo>
                  <a:cubicBezTo>
                    <a:pt x="20992" y="13368"/>
                    <a:pt x="22035" y="14936"/>
                    <a:pt x="22035" y="16681"/>
                  </a:cubicBezTo>
                  <a:cubicBezTo>
                    <a:pt x="22035" y="17872"/>
                    <a:pt x="21562" y="18980"/>
                    <a:pt x="20703" y="19805"/>
                  </a:cubicBezTo>
                  <a:cubicBezTo>
                    <a:pt x="19887" y="20588"/>
                    <a:pt x="18827" y="21012"/>
                    <a:pt x="17700" y="21012"/>
                  </a:cubicBezTo>
                  <a:cubicBezTo>
                    <a:pt x="17642" y="21012"/>
                    <a:pt x="17584" y="21011"/>
                    <a:pt x="17526" y="21009"/>
                  </a:cubicBezTo>
                  <a:cubicBezTo>
                    <a:pt x="15321" y="20921"/>
                    <a:pt x="13498" y="19127"/>
                    <a:pt x="13378" y="16924"/>
                  </a:cubicBezTo>
                  <a:cubicBezTo>
                    <a:pt x="13278" y="15100"/>
                    <a:pt x="14344" y="13399"/>
                    <a:pt x="16031" y="12691"/>
                  </a:cubicBezTo>
                  <a:cubicBezTo>
                    <a:pt x="16318" y="12570"/>
                    <a:pt x="16503" y="12294"/>
                    <a:pt x="16503" y="11990"/>
                  </a:cubicBezTo>
                  <a:lnTo>
                    <a:pt x="16503" y="10809"/>
                  </a:lnTo>
                  <a:cubicBezTo>
                    <a:pt x="16503" y="10579"/>
                    <a:pt x="16691" y="10392"/>
                    <a:pt x="16921" y="10392"/>
                  </a:cubicBezTo>
                  <a:close/>
                  <a:moveTo>
                    <a:pt x="5957" y="10394"/>
                  </a:moveTo>
                  <a:cubicBezTo>
                    <a:pt x="6187" y="10394"/>
                    <a:pt x="6375" y="10579"/>
                    <a:pt x="6375" y="10809"/>
                  </a:cubicBezTo>
                  <a:lnTo>
                    <a:pt x="6375" y="11990"/>
                  </a:lnTo>
                  <a:cubicBezTo>
                    <a:pt x="6375" y="12294"/>
                    <a:pt x="6560" y="12570"/>
                    <a:pt x="6847" y="12691"/>
                  </a:cubicBezTo>
                  <a:cubicBezTo>
                    <a:pt x="8463" y="13368"/>
                    <a:pt x="9506" y="14934"/>
                    <a:pt x="9506" y="16681"/>
                  </a:cubicBezTo>
                  <a:cubicBezTo>
                    <a:pt x="9506" y="17872"/>
                    <a:pt x="9033" y="18980"/>
                    <a:pt x="8176" y="19805"/>
                  </a:cubicBezTo>
                  <a:cubicBezTo>
                    <a:pt x="7362" y="20588"/>
                    <a:pt x="6302" y="21012"/>
                    <a:pt x="5177" y="21012"/>
                  </a:cubicBezTo>
                  <a:cubicBezTo>
                    <a:pt x="5117" y="21012"/>
                    <a:pt x="5057" y="21011"/>
                    <a:pt x="4996" y="21009"/>
                  </a:cubicBezTo>
                  <a:cubicBezTo>
                    <a:pt x="2792" y="20921"/>
                    <a:pt x="971" y="19127"/>
                    <a:pt x="851" y="16924"/>
                  </a:cubicBezTo>
                  <a:cubicBezTo>
                    <a:pt x="751" y="15100"/>
                    <a:pt x="1817" y="13399"/>
                    <a:pt x="3502" y="12691"/>
                  </a:cubicBezTo>
                  <a:cubicBezTo>
                    <a:pt x="3791" y="12570"/>
                    <a:pt x="3976" y="12294"/>
                    <a:pt x="3976" y="11990"/>
                  </a:cubicBezTo>
                  <a:lnTo>
                    <a:pt x="3976" y="10809"/>
                  </a:lnTo>
                  <a:cubicBezTo>
                    <a:pt x="3976" y="10579"/>
                    <a:pt x="4162" y="10394"/>
                    <a:pt x="4392" y="10394"/>
                  </a:cubicBezTo>
                  <a:close/>
                  <a:moveTo>
                    <a:pt x="10654" y="0"/>
                  </a:moveTo>
                  <a:cubicBezTo>
                    <a:pt x="10527" y="0"/>
                    <a:pt x="10399" y="22"/>
                    <a:pt x="10273" y="66"/>
                  </a:cubicBezTo>
                  <a:lnTo>
                    <a:pt x="9535" y="328"/>
                  </a:lnTo>
                  <a:cubicBezTo>
                    <a:pt x="9196" y="449"/>
                    <a:pt x="8947" y="713"/>
                    <a:pt x="8834" y="1029"/>
                  </a:cubicBezTo>
                  <a:cubicBezTo>
                    <a:pt x="8723" y="987"/>
                    <a:pt x="8604" y="964"/>
                    <a:pt x="8484" y="958"/>
                  </a:cubicBezTo>
                  <a:cubicBezTo>
                    <a:pt x="8469" y="957"/>
                    <a:pt x="8454" y="957"/>
                    <a:pt x="8439" y="957"/>
                  </a:cubicBezTo>
                  <a:cubicBezTo>
                    <a:pt x="8147" y="957"/>
                    <a:pt x="7872" y="1064"/>
                    <a:pt x="7657" y="1260"/>
                  </a:cubicBezTo>
                  <a:lnTo>
                    <a:pt x="7081" y="1791"/>
                  </a:lnTo>
                  <a:cubicBezTo>
                    <a:pt x="6855" y="1999"/>
                    <a:pt x="6723" y="2282"/>
                    <a:pt x="6710" y="2589"/>
                  </a:cubicBezTo>
                  <a:cubicBezTo>
                    <a:pt x="6710" y="2617"/>
                    <a:pt x="6710" y="2646"/>
                    <a:pt x="6710" y="2673"/>
                  </a:cubicBezTo>
                  <a:cubicBezTo>
                    <a:pt x="6691" y="2672"/>
                    <a:pt x="6672" y="2672"/>
                    <a:pt x="6654" y="2672"/>
                  </a:cubicBezTo>
                  <a:cubicBezTo>
                    <a:pt x="6504" y="2672"/>
                    <a:pt x="6353" y="2699"/>
                    <a:pt x="6210" y="2759"/>
                  </a:cubicBezTo>
                  <a:cubicBezTo>
                    <a:pt x="5927" y="2876"/>
                    <a:pt x="5705" y="3098"/>
                    <a:pt x="5588" y="3381"/>
                  </a:cubicBezTo>
                  <a:lnTo>
                    <a:pt x="5287" y="4105"/>
                  </a:lnTo>
                  <a:cubicBezTo>
                    <a:pt x="5176" y="4374"/>
                    <a:pt x="5173" y="4669"/>
                    <a:pt x="5274" y="4943"/>
                  </a:cubicBezTo>
                  <a:cubicBezTo>
                    <a:pt x="5163" y="4975"/>
                    <a:pt x="5058" y="5023"/>
                    <a:pt x="4960" y="5090"/>
                  </a:cubicBezTo>
                  <a:cubicBezTo>
                    <a:pt x="4706" y="5261"/>
                    <a:pt x="4531" y="5521"/>
                    <a:pt x="4472" y="5821"/>
                  </a:cubicBezTo>
                  <a:lnTo>
                    <a:pt x="4319" y="6589"/>
                  </a:lnTo>
                  <a:cubicBezTo>
                    <a:pt x="4260" y="6891"/>
                    <a:pt x="4321" y="7197"/>
                    <a:pt x="4491" y="7452"/>
                  </a:cubicBezTo>
                  <a:cubicBezTo>
                    <a:pt x="4503" y="7471"/>
                    <a:pt x="4518" y="7488"/>
                    <a:pt x="4531" y="7508"/>
                  </a:cubicBezTo>
                  <a:cubicBezTo>
                    <a:pt x="4227" y="7714"/>
                    <a:pt x="4026" y="8064"/>
                    <a:pt x="4026" y="8459"/>
                  </a:cubicBezTo>
                  <a:lnTo>
                    <a:pt x="4026" y="9243"/>
                  </a:lnTo>
                  <a:cubicBezTo>
                    <a:pt x="4026" y="9402"/>
                    <a:pt x="4059" y="9554"/>
                    <a:pt x="4118" y="9693"/>
                  </a:cubicBezTo>
                  <a:cubicBezTo>
                    <a:pt x="3616" y="9816"/>
                    <a:pt x="3243" y="10269"/>
                    <a:pt x="3243" y="10809"/>
                  </a:cubicBezTo>
                  <a:lnTo>
                    <a:pt x="3243" y="11990"/>
                  </a:lnTo>
                  <a:cubicBezTo>
                    <a:pt x="3243" y="12000"/>
                    <a:pt x="3230" y="12009"/>
                    <a:pt x="3218" y="12015"/>
                  </a:cubicBezTo>
                  <a:cubicBezTo>
                    <a:pt x="1247" y="12842"/>
                    <a:pt x="1" y="14830"/>
                    <a:pt x="118" y="16964"/>
                  </a:cubicBezTo>
                  <a:cubicBezTo>
                    <a:pt x="257" y="19541"/>
                    <a:pt x="2388" y="21638"/>
                    <a:pt x="4968" y="21742"/>
                  </a:cubicBezTo>
                  <a:cubicBezTo>
                    <a:pt x="5039" y="21745"/>
                    <a:pt x="5107" y="21745"/>
                    <a:pt x="5178" y="21745"/>
                  </a:cubicBezTo>
                  <a:cubicBezTo>
                    <a:pt x="6493" y="21745"/>
                    <a:pt x="7732" y="21250"/>
                    <a:pt x="8685" y="20335"/>
                  </a:cubicBezTo>
                  <a:cubicBezTo>
                    <a:pt x="9688" y="19370"/>
                    <a:pt x="10241" y="18073"/>
                    <a:pt x="10241" y="16681"/>
                  </a:cubicBezTo>
                  <a:cubicBezTo>
                    <a:pt x="10241" y="14639"/>
                    <a:pt x="9020" y="12805"/>
                    <a:pt x="7132" y="12015"/>
                  </a:cubicBezTo>
                  <a:cubicBezTo>
                    <a:pt x="7121" y="12009"/>
                    <a:pt x="7108" y="12000"/>
                    <a:pt x="7108" y="11990"/>
                  </a:cubicBezTo>
                  <a:lnTo>
                    <a:pt x="7108" y="10809"/>
                  </a:lnTo>
                  <a:cubicBezTo>
                    <a:pt x="7108" y="10269"/>
                    <a:pt x="6734" y="9816"/>
                    <a:pt x="6233" y="9691"/>
                  </a:cubicBezTo>
                  <a:cubicBezTo>
                    <a:pt x="6292" y="9554"/>
                    <a:pt x="6325" y="9402"/>
                    <a:pt x="6325" y="9243"/>
                  </a:cubicBezTo>
                  <a:lnTo>
                    <a:pt x="6325" y="8459"/>
                  </a:lnTo>
                  <a:cubicBezTo>
                    <a:pt x="6325" y="8198"/>
                    <a:pt x="6239" y="7959"/>
                    <a:pt x="6091" y="7766"/>
                  </a:cubicBezTo>
                  <a:cubicBezTo>
                    <a:pt x="6344" y="7594"/>
                    <a:pt x="6514" y="7337"/>
                    <a:pt x="6576" y="7037"/>
                  </a:cubicBezTo>
                  <a:lnTo>
                    <a:pt x="6727" y="6269"/>
                  </a:lnTo>
                  <a:cubicBezTo>
                    <a:pt x="6769" y="6059"/>
                    <a:pt x="6752" y="5842"/>
                    <a:pt x="6679" y="5645"/>
                  </a:cubicBezTo>
                  <a:cubicBezTo>
                    <a:pt x="6999" y="5550"/>
                    <a:pt x="7274" y="5316"/>
                    <a:pt x="7412" y="4985"/>
                  </a:cubicBezTo>
                  <a:lnTo>
                    <a:pt x="7712" y="4261"/>
                  </a:lnTo>
                  <a:cubicBezTo>
                    <a:pt x="7776" y="4108"/>
                    <a:pt x="7802" y="3946"/>
                    <a:pt x="7799" y="3785"/>
                  </a:cubicBezTo>
                  <a:cubicBezTo>
                    <a:pt x="7802" y="3785"/>
                    <a:pt x="7806" y="3787"/>
                    <a:pt x="7810" y="3787"/>
                  </a:cubicBezTo>
                  <a:lnTo>
                    <a:pt x="7860" y="3787"/>
                  </a:lnTo>
                  <a:cubicBezTo>
                    <a:pt x="8149" y="3787"/>
                    <a:pt x="8423" y="3680"/>
                    <a:pt x="8637" y="3482"/>
                  </a:cubicBezTo>
                  <a:lnTo>
                    <a:pt x="9213" y="2952"/>
                  </a:lnTo>
                  <a:cubicBezTo>
                    <a:pt x="9355" y="2824"/>
                    <a:pt x="9458" y="2665"/>
                    <a:pt x="9519" y="2489"/>
                  </a:cubicBezTo>
                  <a:cubicBezTo>
                    <a:pt x="9646" y="2537"/>
                    <a:pt x="9781" y="2562"/>
                    <a:pt x="9919" y="2562"/>
                  </a:cubicBezTo>
                  <a:cubicBezTo>
                    <a:pt x="10046" y="2562"/>
                    <a:pt x="10176" y="2541"/>
                    <a:pt x="10302" y="2497"/>
                  </a:cubicBezTo>
                  <a:lnTo>
                    <a:pt x="11041" y="2235"/>
                  </a:lnTo>
                  <a:cubicBezTo>
                    <a:pt x="11192" y="2181"/>
                    <a:pt x="11328" y="2097"/>
                    <a:pt x="11439" y="1992"/>
                  </a:cubicBezTo>
                  <a:cubicBezTo>
                    <a:pt x="11552" y="2097"/>
                    <a:pt x="11686" y="2181"/>
                    <a:pt x="11839" y="2235"/>
                  </a:cubicBezTo>
                  <a:lnTo>
                    <a:pt x="12576" y="2497"/>
                  </a:lnTo>
                  <a:cubicBezTo>
                    <a:pt x="12702" y="2541"/>
                    <a:pt x="12832" y="2562"/>
                    <a:pt x="12959" y="2562"/>
                  </a:cubicBezTo>
                  <a:cubicBezTo>
                    <a:pt x="13097" y="2562"/>
                    <a:pt x="13232" y="2537"/>
                    <a:pt x="13359" y="2489"/>
                  </a:cubicBezTo>
                  <a:cubicBezTo>
                    <a:pt x="13420" y="2665"/>
                    <a:pt x="13525" y="2824"/>
                    <a:pt x="13665" y="2954"/>
                  </a:cubicBezTo>
                  <a:lnTo>
                    <a:pt x="14241" y="3484"/>
                  </a:lnTo>
                  <a:cubicBezTo>
                    <a:pt x="14455" y="3680"/>
                    <a:pt x="14729" y="3787"/>
                    <a:pt x="15018" y="3787"/>
                  </a:cubicBezTo>
                  <a:lnTo>
                    <a:pt x="15068" y="3787"/>
                  </a:lnTo>
                  <a:cubicBezTo>
                    <a:pt x="15072" y="3787"/>
                    <a:pt x="15076" y="3785"/>
                    <a:pt x="15079" y="3785"/>
                  </a:cubicBezTo>
                  <a:cubicBezTo>
                    <a:pt x="15076" y="3946"/>
                    <a:pt x="15102" y="4108"/>
                    <a:pt x="15166" y="4261"/>
                  </a:cubicBezTo>
                  <a:lnTo>
                    <a:pt x="15466" y="4985"/>
                  </a:lnTo>
                  <a:cubicBezTo>
                    <a:pt x="15604" y="5316"/>
                    <a:pt x="15880" y="5550"/>
                    <a:pt x="16201" y="5645"/>
                  </a:cubicBezTo>
                  <a:cubicBezTo>
                    <a:pt x="16126" y="5844"/>
                    <a:pt x="16109" y="6059"/>
                    <a:pt x="16151" y="6269"/>
                  </a:cubicBezTo>
                  <a:lnTo>
                    <a:pt x="16304" y="7039"/>
                  </a:lnTo>
                  <a:cubicBezTo>
                    <a:pt x="16364" y="7337"/>
                    <a:pt x="16536" y="7594"/>
                    <a:pt x="16787" y="7766"/>
                  </a:cubicBezTo>
                  <a:cubicBezTo>
                    <a:pt x="16641" y="7959"/>
                    <a:pt x="16553" y="8198"/>
                    <a:pt x="16553" y="8461"/>
                  </a:cubicBezTo>
                  <a:lnTo>
                    <a:pt x="16553" y="9243"/>
                  </a:lnTo>
                  <a:cubicBezTo>
                    <a:pt x="16553" y="9402"/>
                    <a:pt x="16586" y="9554"/>
                    <a:pt x="16645" y="9693"/>
                  </a:cubicBezTo>
                  <a:cubicBezTo>
                    <a:pt x="16144" y="9816"/>
                    <a:pt x="15770" y="10269"/>
                    <a:pt x="15770" y="10809"/>
                  </a:cubicBezTo>
                  <a:lnTo>
                    <a:pt x="15770" y="11990"/>
                  </a:lnTo>
                  <a:cubicBezTo>
                    <a:pt x="15770" y="12000"/>
                    <a:pt x="15759" y="12009"/>
                    <a:pt x="15747" y="12015"/>
                  </a:cubicBezTo>
                  <a:cubicBezTo>
                    <a:pt x="13776" y="12842"/>
                    <a:pt x="12530" y="14830"/>
                    <a:pt x="12647" y="16964"/>
                  </a:cubicBezTo>
                  <a:cubicBezTo>
                    <a:pt x="12786" y="19541"/>
                    <a:pt x="14917" y="21638"/>
                    <a:pt x="17497" y="21742"/>
                  </a:cubicBezTo>
                  <a:cubicBezTo>
                    <a:pt x="17566" y="21745"/>
                    <a:pt x="17637" y="21747"/>
                    <a:pt x="17705" y="21747"/>
                  </a:cubicBezTo>
                  <a:cubicBezTo>
                    <a:pt x="19022" y="21747"/>
                    <a:pt x="20261" y="21250"/>
                    <a:pt x="21212" y="20335"/>
                  </a:cubicBezTo>
                  <a:cubicBezTo>
                    <a:pt x="22217" y="19370"/>
                    <a:pt x="22770" y="18073"/>
                    <a:pt x="22770" y="16681"/>
                  </a:cubicBezTo>
                  <a:cubicBezTo>
                    <a:pt x="22770" y="14639"/>
                    <a:pt x="21549" y="12807"/>
                    <a:pt x="19662" y="12015"/>
                  </a:cubicBezTo>
                  <a:lnTo>
                    <a:pt x="19660" y="12015"/>
                  </a:lnTo>
                  <a:cubicBezTo>
                    <a:pt x="19648" y="12009"/>
                    <a:pt x="19637" y="12000"/>
                    <a:pt x="19637" y="11990"/>
                  </a:cubicBezTo>
                  <a:lnTo>
                    <a:pt x="19637" y="10809"/>
                  </a:lnTo>
                  <a:cubicBezTo>
                    <a:pt x="19637" y="10269"/>
                    <a:pt x="19263" y="9816"/>
                    <a:pt x="18762" y="9691"/>
                  </a:cubicBezTo>
                  <a:cubicBezTo>
                    <a:pt x="18821" y="9554"/>
                    <a:pt x="18854" y="9402"/>
                    <a:pt x="18854" y="9243"/>
                  </a:cubicBezTo>
                  <a:lnTo>
                    <a:pt x="18854" y="8459"/>
                  </a:lnTo>
                  <a:cubicBezTo>
                    <a:pt x="18854" y="8064"/>
                    <a:pt x="18653" y="7714"/>
                    <a:pt x="18349" y="7508"/>
                  </a:cubicBezTo>
                  <a:cubicBezTo>
                    <a:pt x="18362" y="7488"/>
                    <a:pt x="18375" y="7471"/>
                    <a:pt x="18389" y="7452"/>
                  </a:cubicBezTo>
                  <a:cubicBezTo>
                    <a:pt x="18559" y="7197"/>
                    <a:pt x="18620" y="6889"/>
                    <a:pt x="18561" y="6589"/>
                  </a:cubicBezTo>
                  <a:lnTo>
                    <a:pt x="18408" y="5821"/>
                  </a:lnTo>
                  <a:cubicBezTo>
                    <a:pt x="18347" y="5519"/>
                    <a:pt x="18174" y="5261"/>
                    <a:pt x="17918" y="5088"/>
                  </a:cubicBezTo>
                  <a:cubicBezTo>
                    <a:pt x="17820" y="5023"/>
                    <a:pt x="17715" y="4975"/>
                    <a:pt x="17606" y="4943"/>
                  </a:cubicBezTo>
                  <a:cubicBezTo>
                    <a:pt x="17707" y="4669"/>
                    <a:pt x="17704" y="4374"/>
                    <a:pt x="17591" y="4105"/>
                  </a:cubicBezTo>
                  <a:lnTo>
                    <a:pt x="17292" y="3381"/>
                  </a:lnTo>
                  <a:cubicBezTo>
                    <a:pt x="17173" y="3098"/>
                    <a:pt x="16953" y="2876"/>
                    <a:pt x="16670" y="2759"/>
                  </a:cubicBezTo>
                  <a:cubicBezTo>
                    <a:pt x="16528" y="2700"/>
                    <a:pt x="16381" y="2671"/>
                    <a:pt x="16232" y="2671"/>
                  </a:cubicBezTo>
                  <a:cubicBezTo>
                    <a:pt x="16211" y="2671"/>
                    <a:pt x="16190" y="2672"/>
                    <a:pt x="16169" y="2673"/>
                  </a:cubicBezTo>
                  <a:cubicBezTo>
                    <a:pt x="16170" y="2646"/>
                    <a:pt x="16170" y="2617"/>
                    <a:pt x="16169" y="2589"/>
                  </a:cubicBezTo>
                  <a:cubicBezTo>
                    <a:pt x="16157" y="2282"/>
                    <a:pt x="16025" y="1999"/>
                    <a:pt x="15799" y="1791"/>
                  </a:cubicBezTo>
                  <a:lnTo>
                    <a:pt x="15223" y="1260"/>
                  </a:lnTo>
                  <a:cubicBezTo>
                    <a:pt x="15008" y="1062"/>
                    <a:pt x="14731" y="957"/>
                    <a:pt x="14441" y="957"/>
                  </a:cubicBezTo>
                  <a:cubicBezTo>
                    <a:pt x="14426" y="957"/>
                    <a:pt x="14411" y="957"/>
                    <a:pt x="14396" y="958"/>
                  </a:cubicBezTo>
                  <a:cubicBezTo>
                    <a:pt x="14274" y="964"/>
                    <a:pt x="14155" y="987"/>
                    <a:pt x="14044" y="1029"/>
                  </a:cubicBezTo>
                  <a:cubicBezTo>
                    <a:pt x="13933" y="713"/>
                    <a:pt x="13684" y="449"/>
                    <a:pt x="13345" y="328"/>
                  </a:cubicBezTo>
                  <a:lnTo>
                    <a:pt x="12607" y="66"/>
                  </a:lnTo>
                  <a:cubicBezTo>
                    <a:pt x="12480" y="22"/>
                    <a:pt x="12352" y="0"/>
                    <a:pt x="12225" y="0"/>
                  </a:cubicBezTo>
                  <a:cubicBezTo>
                    <a:pt x="11933" y="0"/>
                    <a:pt x="11651" y="113"/>
                    <a:pt x="11439" y="309"/>
                  </a:cubicBezTo>
                  <a:cubicBezTo>
                    <a:pt x="11228" y="113"/>
                    <a:pt x="10946" y="0"/>
                    <a:pt x="106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11"/>
            <p:cNvSpPr/>
            <p:nvPr/>
          </p:nvSpPr>
          <p:spPr>
            <a:xfrm>
              <a:off x="-2441225" y="3263575"/>
              <a:ext cx="18350" cy="28150"/>
            </a:xfrm>
            <a:custGeom>
              <a:avLst/>
              <a:gdLst/>
              <a:ahLst/>
              <a:cxnLst/>
              <a:rect l="l" t="t" r="r" b="b"/>
              <a:pathLst>
                <a:path w="734" h="1126" extrusionOk="0">
                  <a:moveTo>
                    <a:pt x="366" y="0"/>
                  </a:moveTo>
                  <a:cubicBezTo>
                    <a:pt x="164" y="0"/>
                    <a:pt x="1" y="165"/>
                    <a:pt x="1" y="368"/>
                  </a:cubicBezTo>
                  <a:lnTo>
                    <a:pt x="1" y="758"/>
                  </a:lnTo>
                  <a:cubicBezTo>
                    <a:pt x="1" y="961"/>
                    <a:pt x="164" y="1126"/>
                    <a:pt x="366" y="1126"/>
                  </a:cubicBezTo>
                  <a:cubicBezTo>
                    <a:pt x="569" y="1126"/>
                    <a:pt x="734" y="961"/>
                    <a:pt x="734" y="758"/>
                  </a:cubicBezTo>
                  <a:lnTo>
                    <a:pt x="734" y="368"/>
                  </a:lnTo>
                  <a:cubicBezTo>
                    <a:pt x="734" y="165"/>
                    <a:pt x="569" y="0"/>
                    <a:pt x="3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11"/>
            <p:cNvSpPr/>
            <p:nvPr/>
          </p:nvSpPr>
          <p:spPr>
            <a:xfrm>
              <a:off x="-2128025" y="3263575"/>
              <a:ext cx="18400" cy="28150"/>
            </a:xfrm>
            <a:custGeom>
              <a:avLst/>
              <a:gdLst/>
              <a:ahLst/>
              <a:cxnLst/>
              <a:rect l="l" t="t" r="r" b="b"/>
              <a:pathLst>
                <a:path w="736" h="1126" extrusionOk="0">
                  <a:moveTo>
                    <a:pt x="368" y="0"/>
                  </a:moveTo>
                  <a:cubicBezTo>
                    <a:pt x="165" y="0"/>
                    <a:pt x="0" y="165"/>
                    <a:pt x="0" y="368"/>
                  </a:cubicBezTo>
                  <a:lnTo>
                    <a:pt x="0" y="758"/>
                  </a:lnTo>
                  <a:cubicBezTo>
                    <a:pt x="0" y="961"/>
                    <a:pt x="165" y="1126"/>
                    <a:pt x="368" y="1126"/>
                  </a:cubicBezTo>
                  <a:cubicBezTo>
                    <a:pt x="570" y="1126"/>
                    <a:pt x="735" y="961"/>
                    <a:pt x="735" y="758"/>
                  </a:cubicBezTo>
                  <a:lnTo>
                    <a:pt x="735" y="368"/>
                  </a:lnTo>
                  <a:cubicBezTo>
                    <a:pt x="735" y="165"/>
                    <a:pt x="570" y="0"/>
                    <a:pt x="3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 name="Google Shape;175;p11"/>
          <p:cNvGrpSpPr/>
          <p:nvPr/>
        </p:nvGrpSpPr>
        <p:grpSpPr>
          <a:xfrm>
            <a:off x="8145676" y="369406"/>
            <a:ext cx="263707" cy="340353"/>
            <a:chOff x="657750" y="3082475"/>
            <a:chExt cx="439000" cy="566500"/>
          </a:xfrm>
        </p:grpSpPr>
        <p:sp>
          <p:nvSpPr>
            <p:cNvPr id="176" name="Google Shape;176;p11"/>
            <p:cNvSpPr/>
            <p:nvPr/>
          </p:nvSpPr>
          <p:spPr>
            <a:xfrm>
              <a:off x="764375" y="3356550"/>
              <a:ext cx="146625" cy="272850"/>
            </a:xfrm>
            <a:custGeom>
              <a:avLst/>
              <a:gdLst/>
              <a:ahLst/>
              <a:cxnLst/>
              <a:rect l="l" t="t" r="r" b="b"/>
              <a:pathLst>
                <a:path w="5865" h="10914" extrusionOk="0">
                  <a:moveTo>
                    <a:pt x="4714" y="0"/>
                  </a:moveTo>
                  <a:cubicBezTo>
                    <a:pt x="4081" y="0"/>
                    <a:pt x="3566" y="515"/>
                    <a:pt x="3566" y="1151"/>
                  </a:cubicBezTo>
                  <a:lnTo>
                    <a:pt x="3566" y="2603"/>
                  </a:lnTo>
                  <a:cubicBezTo>
                    <a:pt x="3566" y="4353"/>
                    <a:pt x="2921" y="6033"/>
                    <a:pt x="1750" y="7333"/>
                  </a:cubicBezTo>
                  <a:lnTo>
                    <a:pt x="136" y="9126"/>
                  </a:lnTo>
                  <a:cubicBezTo>
                    <a:pt x="0" y="9277"/>
                    <a:pt x="12" y="9509"/>
                    <a:pt x="163" y="9645"/>
                  </a:cubicBezTo>
                  <a:cubicBezTo>
                    <a:pt x="233" y="9708"/>
                    <a:pt x="321" y="9739"/>
                    <a:pt x="409" y="9739"/>
                  </a:cubicBezTo>
                  <a:cubicBezTo>
                    <a:pt x="509" y="9739"/>
                    <a:pt x="609" y="9698"/>
                    <a:pt x="682" y="9618"/>
                  </a:cubicBezTo>
                  <a:lnTo>
                    <a:pt x="2295" y="7824"/>
                  </a:lnTo>
                  <a:cubicBezTo>
                    <a:pt x="3587" y="6389"/>
                    <a:pt x="4299" y="4534"/>
                    <a:pt x="4299" y="2603"/>
                  </a:cubicBezTo>
                  <a:lnTo>
                    <a:pt x="4299" y="1151"/>
                  </a:lnTo>
                  <a:cubicBezTo>
                    <a:pt x="4299" y="921"/>
                    <a:pt x="4487" y="735"/>
                    <a:pt x="4714" y="735"/>
                  </a:cubicBezTo>
                  <a:cubicBezTo>
                    <a:pt x="4944" y="735"/>
                    <a:pt x="5132" y="921"/>
                    <a:pt x="5132" y="1151"/>
                  </a:cubicBezTo>
                  <a:lnTo>
                    <a:pt x="5132" y="2758"/>
                  </a:lnTo>
                  <a:cubicBezTo>
                    <a:pt x="5132" y="4911"/>
                    <a:pt x="4333" y="6975"/>
                    <a:pt x="2885" y="8569"/>
                  </a:cubicBezTo>
                  <a:lnTo>
                    <a:pt x="1311" y="10299"/>
                  </a:lnTo>
                  <a:cubicBezTo>
                    <a:pt x="1175" y="10450"/>
                    <a:pt x="1187" y="10682"/>
                    <a:pt x="1336" y="10818"/>
                  </a:cubicBezTo>
                  <a:cubicBezTo>
                    <a:pt x="1407" y="10881"/>
                    <a:pt x="1495" y="10914"/>
                    <a:pt x="1583" y="10914"/>
                  </a:cubicBezTo>
                  <a:cubicBezTo>
                    <a:pt x="1683" y="10914"/>
                    <a:pt x="1782" y="10873"/>
                    <a:pt x="1855" y="10793"/>
                  </a:cubicBezTo>
                  <a:lnTo>
                    <a:pt x="3428" y="9063"/>
                  </a:lnTo>
                  <a:cubicBezTo>
                    <a:pt x="5000" y="7334"/>
                    <a:pt x="5865" y="5095"/>
                    <a:pt x="5865" y="2758"/>
                  </a:cubicBezTo>
                  <a:lnTo>
                    <a:pt x="5865" y="1151"/>
                  </a:lnTo>
                  <a:cubicBezTo>
                    <a:pt x="5865" y="517"/>
                    <a:pt x="5350" y="0"/>
                    <a:pt x="47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11"/>
            <p:cNvSpPr/>
            <p:nvPr/>
          </p:nvSpPr>
          <p:spPr>
            <a:xfrm>
              <a:off x="746950" y="3317400"/>
              <a:ext cx="203250" cy="331575"/>
            </a:xfrm>
            <a:custGeom>
              <a:avLst/>
              <a:gdLst/>
              <a:ahLst/>
              <a:cxnLst/>
              <a:rect l="l" t="t" r="r" b="b"/>
              <a:pathLst>
                <a:path w="8130" h="13263" extrusionOk="0">
                  <a:moveTo>
                    <a:pt x="5411" y="1"/>
                  </a:moveTo>
                  <a:cubicBezTo>
                    <a:pt x="3915" y="1"/>
                    <a:pt x="2695" y="1220"/>
                    <a:pt x="2695" y="2717"/>
                  </a:cubicBezTo>
                  <a:lnTo>
                    <a:pt x="2695" y="4169"/>
                  </a:lnTo>
                  <a:cubicBezTo>
                    <a:pt x="2695" y="5530"/>
                    <a:pt x="2194" y="6839"/>
                    <a:pt x="1283" y="7852"/>
                  </a:cubicBezTo>
                  <a:lnTo>
                    <a:pt x="136" y="9126"/>
                  </a:lnTo>
                  <a:cubicBezTo>
                    <a:pt x="0" y="9278"/>
                    <a:pt x="12" y="9509"/>
                    <a:pt x="163" y="9645"/>
                  </a:cubicBezTo>
                  <a:cubicBezTo>
                    <a:pt x="233" y="9708"/>
                    <a:pt x="321" y="9739"/>
                    <a:pt x="408" y="9739"/>
                  </a:cubicBezTo>
                  <a:cubicBezTo>
                    <a:pt x="509" y="9739"/>
                    <a:pt x="609" y="9698"/>
                    <a:pt x="682" y="9618"/>
                  </a:cubicBezTo>
                  <a:lnTo>
                    <a:pt x="1828" y="8342"/>
                  </a:lnTo>
                  <a:cubicBezTo>
                    <a:pt x="2862" y="7195"/>
                    <a:pt x="3430" y="5712"/>
                    <a:pt x="3430" y="4169"/>
                  </a:cubicBezTo>
                  <a:lnTo>
                    <a:pt x="3430" y="2717"/>
                  </a:lnTo>
                  <a:cubicBezTo>
                    <a:pt x="3430" y="1624"/>
                    <a:pt x="4320" y="734"/>
                    <a:pt x="5413" y="734"/>
                  </a:cubicBezTo>
                  <a:cubicBezTo>
                    <a:pt x="6506" y="734"/>
                    <a:pt x="7394" y="1624"/>
                    <a:pt x="7394" y="2717"/>
                  </a:cubicBezTo>
                  <a:lnTo>
                    <a:pt x="7394" y="4324"/>
                  </a:lnTo>
                  <a:cubicBezTo>
                    <a:pt x="7394" y="6868"/>
                    <a:pt x="6453" y="9306"/>
                    <a:pt x="4741" y="11188"/>
                  </a:cubicBezTo>
                  <a:lnTo>
                    <a:pt x="3413" y="12648"/>
                  </a:lnTo>
                  <a:cubicBezTo>
                    <a:pt x="3277" y="12799"/>
                    <a:pt x="3289" y="13031"/>
                    <a:pt x="3438" y="13167"/>
                  </a:cubicBezTo>
                  <a:cubicBezTo>
                    <a:pt x="3509" y="13230"/>
                    <a:pt x="3597" y="13262"/>
                    <a:pt x="3685" y="13262"/>
                  </a:cubicBezTo>
                  <a:cubicBezTo>
                    <a:pt x="3784" y="13262"/>
                    <a:pt x="3884" y="13222"/>
                    <a:pt x="3957" y="13142"/>
                  </a:cubicBezTo>
                  <a:lnTo>
                    <a:pt x="5285" y="11681"/>
                  </a:lnTo>
                  <a:cubicBezTo>
                    <a:pt x="7119" y="9664"/>
                    <a:pt x="8129" y="7052"/>
                    <a:pt x="8129" y="4324"/>
                  </a:cubicBezTo>
                  <a:lnTo>
                    <a:pt x="8129" y="2717"/>
                  </a:lnTo>
                  <a:cubicBezTo>
                    <a:pt x="8129" y="1218"/>
                    <a:pt x="6910" y="1"/>
                    <a:pt x="5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11"/>
            <p:cNvSpPr/>
            <p:nvPr/>
          </p:nvSpPr>
          <p:spPr>
            <a:xfrm>
              <a:off x="720675" y="3278275"/>
              <a:ext cx="268650" cy="370600"/>
            </a:xfrm>
            <a:custGeom>
              <a:avLst/>
              <a:gdLst/>
              <a:ahLst/>
              <a:cxnLst/>
              <a:rect l="l" t="t" r="r" b="b"/>
              <a:pathLst>
                <a:path w="10746" h="14824" extrusionOk="0">
                  <a:moveTo>
                    <a:pt x="6462" y="0"/>
                  </a:moveTo>
                  <a:cubicBezTo>
                    <a:pt x="4102" y="0"/>
                    <a:pt x="2181" y="1920"/>
                    <a:pt x="2181" y="4282"/>
                  </a:cubicBezTo>
                  <a:lnTo>
                    <a:pt x="2181" y="5734"/>
                  </a:lnTo>
                  <a:cubicBezTo>
                    <a:pt x="2181" y="6708"/>
                    <a:pt x="1823" y="7644"/>
                    <a:pt x="1170" y="8368"/>
                  </a:cubicBezTo>
                  <a:lnTo>
                    <a:pt x="137" y="9516"/>
                  </a:lnTo>
                  <a:cubicBezTo>
                    <a:pt x="1" y="9667"/>
                    <a:pt x="14" y="9899"/>
                    <a:pt x="163" y="10035"/>
                  </a:cubicBezTo>
                  <a:cubicBezTo>
                    <a:pt x="234" y="10098"/>
                    <a:pt x="321" y="10129"/>
                    <a:pt x="409" y="10129"/>
                  </a:cubicBezTo>
                  <a:cubicBezTo>
                    <a:pt x="509" y="10129"/>
                    <a:pt x="609" y="10088"/>
                    <a:pt x="682" y="10008"/>
                  </a:cubicBezTo>
                  <a:lnTo>
                    <a:pt x="1716" y="8860"/>
                  </a:lnTo>
                  <a:cubicBezTo>
                    <a:pt x="2489" y="8000"/>
                    <a:pt x="2916" y="6890"/>
                    <a:pt x="2916" y="5734"/>
                  </a:cubicBezTo>
                  <a:lnTo>
                    <a:pt x="2916" y="4282"/>
                  </a:lnTo>
                  <a:cubicBezTo>
                    <a:pt x="2916" y="2325"/>
                    <a:pt x="4506" y="733"/>
                    <a:pt x="6464" y="733"/>
                  </a:cubicBezTo>
                  <a:cubicBezTo>
                    <a:pt x="8420" y="733"/>
                    <a:pt x="10011" y="2325"/>
                    <a:pt x="10011" y="4282"/>
                  </a:cubicBezTo>
                  <a:lnTo>
                    <a:pt x="10011" y="5889"/>
                  </a:lnTo>
                  <a:cubicBezTo>
                    <a:pt x="10011" y="8823"/>
                    <a:pt x="8924" y="11635"/>
                    <a:pt x="6950" y="13807"/>
                  </a:cubicBezTo>
                  <a:lnTo>
                    <a:pt x="6583" y="14211"/>
                  </a:lnTo>
                  <a:cubicBezTo>
                    <a:pt x="6447" y="14360"/>
                    <a:pt x="6459" y="14592"/>
                    <a:pt x="6608" y="14730"/>
                  </a:cubicBezTo>
                  <a:cubicBezTo>
                    <a:pt x="6679" y="14793"/>
                    <a:pt x="6767" y="14824"/>
                    <a:pt x="6855" y="14824"/>
                  </a:cubicBezTo>
                  <a:cubicBezTo>
                    <a:pt x="6954" y="14824"/>
                    <a:pt x="7054" y="14783"/>
                    <a:pt x="7127" y="14705"/>
                  </a:cubicBezTo>
                  <a:lnTo>
                    <a:pt x="7494" y="14301"/>
                  </a:lnTo>
                  <a:cubicBezTo>
                    <a:pt x="9590" y="11993"/>
                    <a:pt x="10746" y="9007"/>
                    <a:pt x="10746" y="5889"/>
                  </a:cubicBezTo>
                  <a:lnTo>
                    <a:pt x="10746" y="4282"/>
                  </a:lnTo>
                  <a:cubicBezTo>
                    <a:pt x="10746" y="1920"/>
                    <a:pt x="8824" y="0"/>
                    <a:pt x="6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11"/>
            <p:cNvSpPr/>
            <p:nvPr/>
          </p:nvSpPr>
          <p:spPr>
            <a:xfrm>
              <a:off x="736050" y="3240500"/>
              <a:ext cx="136425" cy="154000"/>
            </a:xfrm>
            <a:custGeom>
              <a:avLst/>
              <a:gdLst/>
              <a:ahLst/>
              <a:cxnLst/>
              <a:rect l="l" t="t" r="r" b="b"/>
              <a:pathLst>
                <a:path w="5457" h="6160" extrusionOk="0">
                  <a:moveTo>
                    <a:pt x="5066" y="1"/>
                  </a:moveTo>
                  <a:cubicBezTo>
                    <a:pt x="5048" y="1"/>
                    <a:pt x="5031" y="2"/>
                    <a:pt x="5013" y="5"/>
                  </a:cubicBezTo>
                  <a:cubicBezTo>
                    <a:pt x="3635" y="202"/>
                    <a:pt x="2368" y="893"/>
                    <a:pt x="1445" y="1947"/>
                  </a:cubicBezTo>
                  <a:cubicBezTo>
                    <a:pt x="513" y="3013"/>
                    <a:pt x="0" y="4378"/>
                    <a:pt x="0" y="5793"/>
                  </a:cubicBezTo>
                  <a:cubicBezTo>
                    <a:pt x="0" y="5995"/>
                    <a:pt x="165" y="6160"/>
                    <a:pt x="368" y="6160"/>
                  </a:cubicBezTo>
                  <a:cubicBezTo>
                    <a:pt x="570" y="6160"/>
                    <a:pt x="735" y="5995"/>
                    <a:pt x="735" y="5793"/>
                  </a:cubicBezTo>
                  <a:cubicBezTo>
                    <a:pt x="735" y="4556"/>
                    <a:pt x="1183" y="3362"/>
                    <a:pt x="1998" y="2432"/>
                  </a:cubicBezTo>
                  <a:cubicBezTo>
                    <a:pt x="2804" y="1507"/>
                    <a:pt x="3912" y="904"/>
                    <a:pt x="5118" y="730"/>
                  </a:cubicBezTo>
                  <a:cubicBezTo>
                    <a:pt x="5317" y="701"/>
                    <a:pt x="5457" y="516"/>
                    <a:pt x="5428" y="315"/>
                  </a:cubicBezTo>
                  <a:cubicBezTo>
                    <a:pt x="5402" y="132"/>
                    <a:pt x="5246" y="1"/>
                    <a:pt x="50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11"/>
            <p:cNvSpPr/>
            <p:nvPr/>
          </p:nvSpPr>
          <p:spPr>
            <a:xfrm>
              <a:off x="694450" y="3412425"/>
              <a:ext cx="60000" cy="89750"/>
            </a:xfrm>
            <a:custGeom>
              <a:avLst/>
              <a:gdLst/>
              <a:ahLst/>
              <a:cxnLst/>
              <a:rect l="l" t="t" r="r" b="b"/>
              <a:pathLst>
                <a:path w="2400" h="3590" extrusionOk="0">
                  <a:moveTo>
                    <a:pt x="2032" y="1"/>
                  </a:moveTo>
                  <a:cubicBezTo>
                    <a:pt x="1829" y="1"/>
                    <a:pt x="1664" y="165"/>
                    <a:pt x="1664" y="368"/>
                  </a:cubicBezTo>
                  <a:cubicBezTo>
                    <a:pt x="1664" y="954"/>
                    <a:pt x="1448" y="1518"/>
                    <a:pt x="1055" y="1955"/>
                  </a:cubicBezTo>
                  <a:lnTo>
                    <a:pt x="137" y="2977"/>
                  </a:lnTo>
                  <a:cubicBezTo>
                    <a:pt x="1" y="3126"/>
                    <a:pt x="12" y="3360"/>
                    <a:pt x="163" y="3494"/>
                  </a:cubicBezTo>
                  <a:cubicBezTo>
                    <a:pt x="234" y="3557"/>
                    <a:pt x="320" y="3589"/>
                    <a:pt x="408" y="3589"/>
                  </a:cubicBezTo>
                  <a:cubicBezTo>
                    <a:pt x="510" y="3589"/>
                    <a:pt x="609" y="3547"/>
                    <a:pt x="682" y="3467"/>
                  </a:cubicBezTo>
                  <a:lnTo>
                    <a:pt x="1601" y="2447"/>
                  </a:lnTo>
                  <a:cubicBezTo>
                    <a:pt x="2116" y="1874"/>
                    <a:pt x="2399" y="1136"/>
                    <a:pt x="2399" y="368"/>
                  </a:cubicBezTo>
                  <a:cubicBezTo>
                    <a:pt x="2399" y="165"/>
                    <a:pt x="2234" y="1"/>
                    <a:pt x="20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11"/>
            <p:cNvSpPr/>
            <p:nvPr/>
          </p:nvSpPr>
          <p:spPr>
            <a:xfrm>
              <a:off x="984850" y="3503200"/>
              <a:ext cx="33425" cy="57675"/>
            </a:xfrm>
            <a:custGeom>
              <a:avLst/>
              <a:gdLst/>
              <a:ahLst/>
              <a:cxnLst/>
              <a:rect l="l" t="t" r="r" b="b"/>
              <a:pathLst>
                <a:path w="1337" h="2307" extrusionOk="0">
                  <a:moveTo>
                    <a:pt x="933" y="1"/>
                  </a:moveTo>
                  <a:cubicBezTo>
                    <a:pt x="769" y="1"/>
                    <a:pt x="619" y="109"/>
                    <a:pt x="575" y="274"/>
                  </a:cubicBezTo>
                  <a:cubicBezTo>
                    <a:pt x="441" y="793"/>
                    <a:pt x="273" y="1308"/>
                    <a:pt x="76" y="1805"/>
                  </a:cubicBezTo>
                  <a:cubicBezTo>
                    <a:pt x="1" y="1993"/>
                    <a:pt x="93" y="2207"/>
                    <a:pt x="280" y="2282"/>
                  </a:cubicBezTo>
                  <a:cubicBezTo>
                    <a:pt x="324" y="2299"/>
                    <a:pt x="370" y="2307"/>
                    <a:pt x="416" y="2307"/>
                  </a:cubicBezTo>
                  <a:cubicBezTo>
                    <a:pt x="562" y="2307"/>
                    <a:pt x="700" y="2219"/>
                    <a:pt x="757" y="2075"/>
                  </a:cubicBezTo>
                  <a:cubicBezTo>
                    <a:pt x="966" y="1551"/>
                    <a:pt x="1144" y="1007"/>
                    <a:pt x="1285" y="462"/>
                  </a:cubicBezTo>
                  <a:cubicBezTo>
                    <a:pt x="1337" y="265"/>
                    <a:pt x="1220" y="64"/>
                    <a:pt x="1023" y="14"/>
                  </a:cubicBezTo>
                  <a:lnTo>
                    <a:pt x="1025" y="12"/>
                  </a:lnTo>
                  <a:cubicBezTo>
                    <a:pt x="994" y="4"/>
                    <a:pt x="963" y="1"/>
                    <a:pt x="9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11"/>
            <p:cNvSpPr/>
            <p:nvPr/>
          </p:nvSpPr>
          <p:spPr>
            <a:xfrm>
              <a:off x="963575" y="3274225"/>
              <a:ext cx="64900" cy="207425"/>
            </a:xfrm>
            <a:custGeom>
              <a:avLst/>
              <a:gdLst/>
              <a:ahLst/>
              <a:cxnLst/>
              <a:rect l="l" t="t" r="r" b="b"/>
              <a:pathLst>
                <a:path w="2596" h="8297" extrusionOk="0">
                  <a:moveTo>
                    <a:pt x="407" y="0"/>
                  </a:moveTo>
                  <a:cubicBezTo>
                    <a:pt x="306" y="0"/>
                    <a:pt x="207" y="41"/>
                    <a:pt x="134" y="122"/>
                  </a:cubicBezTo>
                  <a:cubicBezTo>
                    <a:pt x="0" y="273"/>
                    <a:pt x="12" y="505"/>
                    <a:pt x="163" y="640"/>
                  </a:cubicBezTo>
                  <a:cubicBezTo>
                    <a:pt x="1242" y="1611"/>
                    <a:pt x="1861" y="2997"/>
                    <a:pt x="1861" y="4444"/>
                  </a:cubicBezTo>
                  <a:lnTo>
                    <a:pt x="1861" y="6051"/>
                  </a:lnTo>
                  <a:cubicBezTo>
                    <a:pt x="1861" y="6662"/>
                    <a:pt x="1818" y="7276"/>
                    <a:pt x="1736" y="7879"/>
                  </a:cubicBezTo>
                  <a:cubicBezTo>
                    <a:pt x="1707" y="8080"/>
                    <a:pt x="1849" y="8266"/>
                    <a:pt x="2050" y="8292"/>
                  </a:cubicBezTo>
                  <a:cubicBezTo>
                    <a:pt x="2065" y="8296"/>
                    <a:pt x="2083" y="8296"/>
                    <a:pt x="2100" y="8296"/>
                  </a:cubicBezTo>
                  <a:cubicBezTo>
                    <a:pt x="2280" y="8296"/>
                    <a:pt x="2437" y="8164"/>
                    <a:pt x="2464" y="7980"/>
                  </a:cubicBezTo>
                  <a:cubicBezTo>
                    <a:pt x="2550" y="7343"/>
                    <a:pt x="2596" y="6694"/>
                    <a:pt x="2596" y="6051"/>
                  </a:cubicBezTo>
                  <a:lnTo>
                    <a:pt x="2596" y="4444"/>
                  </a:lnTo>
                  <a:cubicBezTo>
                    <a:pt x="2596" y="2788"/>
                    <a:pt x="1887" y="1203"/>
                    <a:pt x="653" y="95"/>
                  </a:cubicBezTo>
                  <a:cubicBezTo>
                    <a:pt x="582" y="32"/>
                    <a:pt x="494"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11"/>
            <p:cNvSpPr/>
            <p:nvPr/>
          </p:nvSpPr>
          <p:spPr>
            <a:xfrm>
              <a:off x="892025" y="3240500"/>
              <a:ext cx="59425" cy="30175"/>
            </a:xfrm>
            <a:custGeom>
              <a:avLst/>
              <a:gdLst/>
              <a:ahLst/>
              <a:cxnLst/>
              <a:rect l="l" t="t" r="r" b="b"/>
              <a:pathLst>
                <a:path w="2377" h="1207" extrusionOk="0">
                  <a:moveTo>
                    <a:pt x="392" y="1"/>
                  </a:moveTo>
                  <a:cubicBezTo>
                    <a:pt x="212" y="1"/>
                    <a:pt x="56" y="132"/>
                    <a:pt x="29" y="315"/>
                  </a:cubicBezTo>
                  <a:cubicBezTo>
                    <a:pt x="1" y="516"/>
                    <a:pt x="139" y="701"/>
                    <a:pt x="340" y="730"/>
                  </a:cubicBezTo>
                  <a:cubicBezTo>
                    <a:pt x="847" y="803"/>
                    <a:pt x="1337" y="952"/>
                    <a:pt x="1800" y="1172"/>
                  </a:cubicBezTo>
                  <a:cubicBezTo>
                    <a:pt x="1850" y="1195"/>
                    <a:pt x="1903" y="1207"/>
                    <a:pt x="1957" y="1207"/>
                  </a:cubicBezTo>
                  <a:cubicBezTo>
                    <a:pt x="2095" y="1207"/>
                    <a:pt x="2225" y="1130"/>
                    <a:pt x="2288" y="998"/>
                  </a:cubicBezTo>
                  <a:cubicBezTo>
                    <a:pt x="2376" y="814"/>
                    <a:pt x="2298" y="596"/>
                    <a:pt x="2116" y="508"/>
                  </a:cubicBezTo>
                  <a:cubicBezTo>
                    <a:pt x="1586" y="257"/>
                    <a:pt x="1023" y="87"/>
                    <a:pt x="445" y="5"/>
                  </a:cubicBezTo>
                  <a:cubicBezTo>
                    <a:pt x="427" y="2"/>
                    <a:pt x="409" y="1"/>
                    <a:pt x="3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11"/>
            <p:cNvSpPr/>
            <p:nvPr/>
          </p:nvSpPr>
          <p:spPr>
            <a:xfrm>
              <a:off x="862975" y="3199925"/>
              <a:ext cx="204650" cy="234775"/>
            </a:xfrm>
            <a:custGeom>
              <a:avLst/>
              <a:gdLst/>
              <a:ahLst/>
              <a:cxnLst/>
              <a:rect l="l" t="t" r="r" b="b"/>
              <a:pathLst>
                <a:path w="8186" h="9391" extrusionOk="0">
                  <a:moveTo>
                    <a:pt x="770" y="1"/>
                  </a:moveTo>
                  <a:cubicBezTo>
                    <a:pt x="634" y="1"/>
                    <a:pt x="495" y="5"/>
                    <a:pt x="359" y="12"/>
                  </a:cubicBezTo>
                  <a:cubicBezTo>
                    <a:pt x="156" y="24"/>
                    <a:pt x="1" y="196"/>
                    <a:pt x="12" y="399"/>
                  </a:cubicBezTo>
                  <a:cubicBezTo>
                    <a:pt x="24" y="595"/>
                    <a:pt x="184" y="746"/>
                    <a:pt x="378" y="746"/>
                  </a:cubicBezTo>
                  <a:cubicBezTo>
                    <a:pt x="385" y="746"/>
                    <a:pt x="392" y="746"/>
                    <a:pt x="399" y="745"/>
                  </a:cubicBezTo>
                  <a:cubicBezTo>
                    <a:pt x="522" y="740"/>
                    <a:pt x="648" y="736"/>
                    <a:pt x="770" y="736"/>
                  </a:cubicBezTo>
                  <a:cubicBezTo>
                    <a:pt x="4455" y="736"/>
                    <a:pt x="7450" y="3731"/>
                    <a:pt x="7450" y="7416"/>
                  </a:cubicBezTo>
                  <a:lnTo>
                    <a:pt x="7450" y="9023"/>
                  </a:lnTo>
                  <a:cubicBezTo>
                    <a:pt x="7450" y="9226"/>
                    <a:pt x="7615" y="9391"/>
                    <a:pt x="7818" y="9391"/>
                  </a:cubicBezTo>
                  <a:cubicBezTo>
                    <a:pt x="8021" y="9391"/>
                    <a:pt x="8185" y="9226"/>
                    <a:pt x="8185" y="9023"/>
                  </a:cubicBezTo>
                  <a:lnTo>
                    <a:pt x="8185" y="7416"/>
                  </a:lnTo>
                  <a:cubicBezTo>
                    <a:pt x="8185" y="3327"/>
                    <a:pt x="4859" y="1"/>
                    <a:pt x="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11"/>
            <p:cNvSpPr/>
            <p:nvPr/>
          </p:nvSpPr>
          <p:spPr>
            <a:xfrm>
              <a:off x="771500" y="3206525"/>
              <a:ext cx="73225" cy="43250"/>
            </a:xfrm>
            <a:custGeom>
              <a:avLst/>
              <a:gdLst/>
              <a:ahLst/>
              <a:cxnLst/>
              <a:rect l="l" t="t" r="r" b="b"/>
              <a:pathLst>
                <a:path w="2929" h="1730" extrusionOk="0">
                  <a:moveTo>
                    <a:pt x="2521" y="0"/>
                  </a:moveTo>
                  <a:cubicBezTo>
                    <a:pt x="2487" y="0"/>
                    <a:pt x="2453" y="5"/>
                    <a:pt x="2420" y="14"/>
                  </a:cubicBezTo>
                  <a:cubicBezTo>
                    <a:pt x="1629" y="236"/>
                    <a:pt x="885" y="589"/>
                    <a:pt x="207" y="1059"/>
                  </a:cubicBezTo>
                  <a:cubicBezTo>
                    <a:pt x="41" y="1176"/>
                    <a:pt x="0" y="1404"/>
                    <a:pt x="115" y="1570"/>
                  </a:cubicBezTo>
                  <a:cubicBezTo>
                    <a:pt x="186" y="1674"/>
                    <a:pt x="301" y="1729"/>
                    <a:pt x="418" y="1729"/>
                  </a:cubicBezTo>
                  <a:cubicBezTo>
                    <a:pt x="490" y="1729"/>
                    <a:pt x="563" y="1708"/>
                    <a:pt x="626" y="1662"/>
                  </a:cubicBezTo>
                  <a:cubicBezTo>
                    <a:pt x="1237" y="1237"/>
                    <a:pt x="1907" y="922"/>
                    <a:pt x="2621" y="721"/>
                  </a:cubicBezTo>
                  <a:cubicBezTo>
                    <a:pt x="2816" y="665"/>
                    <a:pt x="2929" y="462"/>
                    <a:pt x="2873" y="267"/>
                  </a:cubicBezTo>
                  <a:cubicBezTo>
                    <a:pt x="2827" y="105"/>
                    <a:pt x="2680" y="0"/>
                    <a:pt x="2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11"/>
            <p:cNvSpPr/>
            <p:nvPr/>
          </p:nvSpPr>
          <p:spPr>
            <a:xfrm>
              <a:off x="677000" y="3255350"/>
              <a:ext cx="87250" cy="207625"/>
            </a:xfrm>
            <a:custGeom>
              <a:avLst/>
              <a:gdLst/>
              <a:ahLst/>
              <a:cxnLst/>
              <a:rect l="l" t="t" r="r" b="b"/>
              <a:pathLst>
                <a:path w="3490" h="8305" extrusionOk="0">
                  <a:moveTo>
                    <a:pt x="3084" y="0"/>
                  </a:moveTo>
                  <a:cubicBezTo>
                    <a:pt x="2986" y="0"/>
                    <a:pt x="2889" y="39"/>
                    <a:pt x="2818" y="115"/>
                  </a:cubicBezTo>
                  <a:cubicBezTo>
                    <a:pt x="1514" y="1499"/>
                    <a:pt x="796" y="3304"/>
                    <a:pt x="796" y="5199"/>
                  </a:cubicBezTo>
                  <a:lnTo>
                    <a:pt x="796" y="6649"/>
                  </a:lnTo>
                  <a:cubicBezTo>
                    <a:pt x="796" y="6850"/>
                    <a:pt x="722" y="7042"/>
                    <a:pt x="590" y="7191"/>
                  </a:cubicBezTo>
                  <a:lnTo>
                    <a:pt x="136" y="7692"/>
                  </a:lnTo>
                  <a:cubicBezTo>
                    <a:pt x="0" y="7844"/>
                    <a:pt x="14" y="8075"/>
                    <a:pt x="163" y="8211"/>
                  </a:cubicBezTo>
                  <a:cubicBezTo>
                    <a:pt x="234" y="8274"/>
                    <a:pt x="322" y="8305"/>
                    <a:pt x="410" y="8305"/>
                  </a:cubicBezTo>
                  <a:cubicBezTo>
                    <a:pt x="509" y="8305"/>
                    <a:pt x="609" y="8265"/>
                    <a:pt x="682" y="8184"/>
                  </a:cubicBezTo>
                  <a:lnTo>
                    <a:pt x="1135" y="7681"/>
                  </a:lnTo>
                  <a:cubicBezTo>
                    <a:pt x="1390" y="7398"/>
                    <a:pt x="1529" y="7032"/>
                    <a:pt x="1529" y="6649"/>
                  </a:cubicBezTo>
                  <a:lnTo>
                    <a:pt x="1529" y="5199"/>
                  </a:lnTo>
                  <a:cubicBezTo>
                    <a:pt x="1529" y="3491"/>
                    <a:pt x="2176" y="1864"/>
                    <a:pt x="3352" y="620"/>
                  </a:cubicBezTo>
                  <a:cubicBezTo>
                    <a:pt x="3489" y="471"/>
                    <a:pt x="3484" y="239"/>
                    <a:pt x="3336" y="100"/>
                  </a:cubicBezTo>
                  <a:cubicBezTo>
                    <a:pt x="3265" y="33"/>
                    <a:pt x="3174" y="0"/>
                    <a:pt x="3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11"/>
            <p:cNvSpPr/>
            <p:nvPr/>
          </p:nvSpPr>
          <p:spPr>
            <a:xfrm>
              <a:off x="1030600" y="3230550"/>
              <a:ext cx="66150" cy="95450"/>
            </a:xfrm>
            <a:custGeom>
              <a:avLst/>
              <a:gdLst/>
              <a:ahLst/>
              <a:cxnLst/>
              <a:rect l="l" t="t" r="r" b="b"/>
              <a:pathLst>
                <a:path w="2646" h="3818" extrusionOk="0">
                  <a:moveTo>
                    <a:pt x="409" y="1"/>
                  </a:moveTo>
                  <a:cubicBezTo>
                    <a:pt x="320" y="1"/>
                    <a:pt x="230" y="33"/>
                    <a:pt x="160" y="98"/>
                  </a:cubicBezTo>
                  <a:cubicBezTo>
                    <a:pt x="10" y="236"/>
                    <a:pt x="1" y="468"/>
                    <a:pt x="139" y="617"/>
                  </a:cubicBezTo>
                  <a:cubicBezTo>
                    <a:pt x="927" y="1476"/>
                    <a:pt x="1515" y="2468"/>
                    <a:pt x="1884" y="3566"/>
                  </a:cubicBezTo>
                  <a:cubicBezTo>
                    <a:pt x="1936" y="3720"/>
                    <a:pt x="2079" y="3817"/>
                    <a:pt x="2232" y="3817"/>
                  </a:cubicBezTo>
                  <a:cubicBezTo>
                    <a:pt x="2271" y="3817"/>
                    <a:pt x="2311" y="3810"/>
                    <a:pt x="2349" y="3798"/>
                  </a:cubicBezTo>
                  <a:cubicBezTo>
                    <a:pt x="2543" y="3733"/>
                    <a:pt x="2646" y="3524"/>
                    <a:pt x="2581" y="3333"/>
                  </a:cubicBezTo>
                  <a:cubicBezTo>
                    <a:pt x="2177" y="2137"/>
                    <a:pt x="1538" y="1055"/>
                    <a:pt x="678" y="119"/>
                  </a:cubicBezTo>
                  <a:cubicBezTo>
                    <a:pt x="607" y="41"/>
                    <a:pt x="508" y="1"/>
                    <a:pt x="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11"/>
            <p:cNvSpPr/>
            <p:nvPr/>
          </p:nvSpPr>
          <p:spPr>
            <a:xfrm>
              <a:off x="941450" y="3172300"/>
              <a:ext cx="79750" cy="49525"/>
            </a:xfrm>
            <a:custGeom>
              <a:avLst/>
              <a:gdLst/>
              <a:ahLst/>
              <a:cxnLst/>
              <a:rect l="l" t="t" r="r" b="b"/>
              <a:pathLst>
                <a:path w="3190" h="1981" extrusionOk="0">
                  <a:moveTo>
                    <a:pt x="415" y="1"/>
                  </a:moveTo>
                  <a:cubicBezTo>
                    <a:pt x="262" y="1"/>
                    <a:pt x="119" y="97"/>
                    <a:pt x="66" y="250"/>
                  </a:cubicBezTo>
                  <a:cubicBezTo>
                    <a:pt x="1" y="442"/>
                    <a:pt x="104" y="650"/>
                    <a:pt x="296" y="715"/>
                  </a:cubicBezTo>
                  <a:cubicBezTo>
                    <a:pt x="1105" y="993"/>
                    <a:pt x="1865" y="1393"/>
                    <a:pt x="2554" y="1908"/>
                  </a:cubicBezTo>
                  <a:cubicBezTo>
                    <a:pt x="2619" y="1958"/>
                    <a:pt x="2696" y="1981"/>
                    <a:pt x="2772" y="1981"/>
                  </a:cubicBezTo>
                  <a:cubicBezTo>
                    <a:pt x="2885" y="1981"/>
                    <a:pt x="2994" y="1931"/>
                    <a:pt x="3067" y="1833"/>
                  </a:cubicBezTo>
                  <a:cubicBezTo>
                    <a:pt x="3190" y="1670"/>
                    <a:pt x="3155" y="1441"/>
                    <a:pt x="2993" y="1320"/>
                  </a:cubicBezTo>
                  <a:cubicBezTo>
                    <a:pt x="2242" y="759"/>
                    <a:pt x="1415" y="323"/>
                    <a:pt x="533" y="21"/>
                  </a:cubicBezTo>
                  <a:cubicBezTo>
                    <a:pt x="494" y="7"/>
                    <a:pt x="454" y="1"/>
                    <a:pt x="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11"/>
            <p:cNvSpPr/>
            <p:nvPr/>
          </p:nvSpPr>
          <p:spPr>
            <a:xfrm>
              <a:off x="657750" y="3160800"/>
              <a:ext cx="265275" cy="223900"/>
            </a:xfrm>
            <a:custGeom>
              <a:avLst/>
              <a:gdLst/>
              <a:ahLst/>
              <a:cxnLst/>
              <a:rect l="l" t="t" r="r" b="b"/>
              <a:pathLst>
                <a:path w="10611" h="8956" extrusionOk="0">
                  <a:moveTo>
                    <a:pt x="8981" y="0"/>
                  </a:moveTo>
                  <a:cubicBezTo>
                    <a:pt x="6656" y="0"/>
                    <a:pt x="4451" y="888"/>
                    <a:pt x="2770" y="2500"/>
                  </a:cubicBezTo>
                  <a:cubicBezTo>
                    <a:pt x="1094" y="4108"/>
                    <a:pt x="114" y="6265"/>
                    <a:pt x="10" y="8573"/>
                  </a:cubicBezTo>
                  <a:cubicBezTo>
                    <a:pt x="1" y="8776"/>
                    <a:pt x="158" y="8946"/>
                    <a:pt x="361" y="8956"/>
                  </a:cubicBezTo>
                  <a:lnTo>
                    <a:pt x="376" y="8956"/>
                  </a:lnTo>
                  <a:cubicBezTo>
                    <a:pt x="571" y="8956"/>
                    <a:pt x="734" y="8803"/>
                    <a:pt x="743" y="8605"/>
                  </a:cubicBezTo>
                  <a:cubicBezTo>
                    <a:pt x="837" y="6487"/>
                    <a:pt x="1739" y="4506"/>
                    <a:pt x="3278" y="3030"/>
                  </a:cubicBezTo>
                  <a:cubicBezTo>
                    <a:pt x="4822" y="1551"/>
                    <a:pt x="6847" y="735"/>
                    <a:pt x="8981" y="735"/>
                  </a:cubicBezTo>
                  <a:cubicBezTo>
                    <a:pt x="9377" y="735"/>
                    <a:pt x="9776" y="762"/>
                    <a:pt x="10164" y="819"/>
                  </a:cubicBezTo>
                  <a:cubicBezTo>
                    <a:pt x="10182" y="822"/>
                    <a:pt x="10199" y="823"/>
                    <a:pt x="10217" y="823"/>
                  </a:cubicBezTo>
                  <a:cubicBezTo>
                    <a:pt x="10396" y="823"/>
                    <a:pt x="10553" y="691"/>
                    <a:pt x="10579" y="507"/>
                  </a:cubicBezTo>
                  <a:cubicBezTo>
                    <a:pt x="10610" y="308"/>
                    <a:pt x="10470" y="121"/>
                    <a:pt x="10269" y="92"/>
                  </a:cubicBezTo>
                  <a:cubicBezTo>
                    <a:pt x="9844" y="31"/>
                    <a:pt x="9412" y="0"/>
                    <a:pt x="89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11"/>
            <p:cNvSpPr/>
            <p:nvPr/>
          </p:nvSpPr>
          <p:spPr>
            <a:xfrm>
              <a:off x="813500" y="3121650"/>
              <a:ext cx="262350" cy="96675"/>
            </a:xfrm>
            <a:custGeom>
              <a:avLst/>
              <a:gdLst/>
              <a:ahLst/>
              <a:cxnLst/>
              <a:rect l="l" t="t" r="r" b="b"/>
              <a:pathLst>
                <a:path w="10494" h="3867" extrusionOk="0">
                  <a:moveTo>
                    <a:pt x="2749" y="1"/>
                  </a:moveTo>
                  <a:cubicBezTo>
                    <a:pt x="1930" y="1"/>
                    <a:pt x="1111" y="96"/>
                    <a:pt x="319" y="284"/>
                  </a:cubicBezTo>
                  <a:cubicBezTo>
                    <a:pt x="121" y="330"/>
                    <a:pt x="1" y="527"/>
                    <a:pt x="47" y="724"/>
                  </a:cubicBezTo>
                  <a:cubicBezTo>
                    <a:pt x="86" y="893"/>
                    <a:pt x="238" y="1007"/>
                    <a:pt x="405" y="1007"/>
                  </a:cubicBezTo>
                  <a:cubicBezTo>
                    <a:pt x="433" y="1007"/>
                    <a:pt x="461" y="1004"/>
                    <a:pt x="489" y="998"/>
                  </a:cubicBezTo>
                  <a:cubicBezTo>
                    <a:pt x="1226" y="824"/>
                    <a:pt x="1986" y="734"/>
                    <a:pt x="2749" y="734"/>
                  </a:cubicBezTo>
                  <a:cubicBezTo>
                    <a:pt x="5442" y="734"/>
                    <a:pt x="7954" y="1807"/>
                    <a:pt x="9824" y="3754"/>
                  </a:cubicBezTo>
                  <a:cubicBezTo>
                    <a:pt x="9896" y="3829"/>
                    <a:pt x="9992" y="3867"/>
                    <a:pt x="10090" y="3867"/>
                  </a:cubicBezTo>
                  <a:cubicBezTo>
                    <a:pt x="10180" y="3867"/>
                    <a:pt x="10271" y="3832"/>
                    <a:pt x="10344" y="3763"/>
                  </a:cubicBezTo>
                  <a:cubicBezTo>
                    <a:pt x="10490" y="3624"/>
                    <a:pt x="10493" y="3392"/>
                    <a:pt x="10354" y="3245"/>
                  </a:cubicBezTo>
                  <a:cubicBezTo>
                    <a:pt x="9379" y="2230"/>
                    <a:pt x="8235" y="1432"/>
                    <a:pt x="6951" y="873"/>
                  </a:cubicBezTo>
                  <a:cubicBezTo>
                    <a:pt x="5622" y="293"/>
                    <a:pt x="4208" y="1"/>
                    <a:pt x="27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11"/>
            <p:cNvSpPr/>
            <p:nvPr/>
          </p:nvSpPr>
          <p:spPr>
            <a:xfrm>
              <a:off x="671450" y="3140925"/>
              <a:ext cx="124050" cy="96975"/>
            </a:xfrm>
            <a:custGeom>
              <a:avLst/>
              <a:gdLst/>
              <a:ahLst/>
              <a:cxnLst/>
              <a:rect l="l" t="t" r="r" b="b"/>
              <a:pathLst>
                <a:path w="4962" h="3879" extrusionOk="0">
                  <a:moveTo>
                    <a:pt x="4544" y="0"/>
                  </a:moveTo>
                  <a:cubicBezTo>
                    <a:pt x="4498" y="0"/>
                    <a:pt x="4450" y="9"/>
                    <a:pt x="4404" y="28"/>
                  </a:cubicBezTo>
                  <a:cubicBezTo>
                    <a:pt x="2728" y="724"/>
                    <a:pt x="1248" y="1850"/>
                    <a:pt x="125" y="3285"/>
                  </a:cubicBezTo>
                  <a:cubicBezTo>
                    <a:pt x="0" y="3444"/>
                    <a:pt x="29" y="3676"/>
                    <a:pt x="188" y="3800"/>
                  </a:cubicBezTo>
                  <a:cubicBezTo>
                    <a:pt x="255" y="3854"/>
                    <a:pt x="335" y="3879"/>
                    <a:pt x="414" y="3879"/>
                  </a:cubicBezTo>
                  <a:cubicBezTo>
                    <a:pt x="523" y="3879"/>
                    <a:pt x="630" y="3831"/>
                    <a:pt x="703" y="3737"/>
                  </a:cubicBezTo>
                  <a:cubicBezTo>
                    <a:pt x="1750" y="2401"/>
                    <a:pt x="3126" y="1354"/>
                    <a:pt x="4686" y="707"/>
                  </a:cubicBezTo>
                  <a:cubicBezTo>
                    <a:pt x="4873" y="629"/>
                    <a:pt x="4961" y="414"/>
                    <a:pt x="4885" y="227"/>
                  </a:cubicBezTo>
                  <a:cubicBezTo>
                    <a:pt x="4825" y="85"/>
                    <a:pt x="4689" y="0"/>
                    <a:pt x="45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11"/>
            <p:cNvSpPr/>
            <p:nvPr/>
          </p:nvSpPr>
          <p:spPr>
            <a:xfrm>
              <a:off x="744550" y="3082475"/>
              <a:ext cx="216550" cy="47425"/>
            </a:xfrm>
            <a:custGeom>
              <a:avLst/>
              <a:gdLst/>
              <a:ahLst/>
              <a:cxnLst/>
              <a:rect l="l" t="t" r="r" b="b"/>
              <a:pathLst>
                <a:path w="8662" h="1897" extrusionOk="0">
                  <a:moveTo>
                    <a:pt x="5509" y="0"/>
                  </a:moveTo>
                  <a:cubicBezTo>
                    <a:pt x="3672" y="0"/>
                    <a:pt x="1905" y="404"/>
                    <a:pt x="259" y="1198"/>
                  </a:cubicBezTo>
                  <a:cubicBezTo>
                    <a:pt x="77" y="1286"/>
                    <a:pt x="1" y="1506"/>
                    <a:pt x="89" y="1688"/>
                  </a:cubicBezTo>
                  <a:cubicBezTo>
                    <a:pt x="152" y="1820"/>
                    <a:pt x="282" y="1895"/>
                    <a:pt x="420" y="1895"/>
                  </a:cubicBezTo>
                  <a:lnTo>
                    <a:pt x="420" y="1897"/>
                  </a:lnTo>
                  <a:cubicBezTo>
                    <a:pt x="474" y="1897"/>
                    <a:pt x="527" y="1885"/>
                    <a:pt x="579" y="1860"/>
                  </a:cubicBezTo>
                  <a:cubicBezTo>
                    <a:pt x="2123" y="1114"/>
                    <a:pt x="3783" y="735"/>
                    <a:pt x="5509" y="735"/>
                  </a:cubicBezTo>
                  <a:cubicBezTo>
                    <a:pt x="6407" y="735"/>
                    <a:pt x="7303" y="840"/>
                    <a:pt x="8172" y="1049"/>
                  </a:cubicBezTo>
                  <a:cubicBezTo>
                    <a:pt x="8201" y="1056"/>
                    <a:pt x="8230" y="1059"/>
                    <a:pt x="8258" y="1059"/>
                  </a:cubicBezTo>
                  <a:cubicBezTo>
                    <a:pt x="8423" y="1059"/>
                    <a:pt x="8573" y="947"/>
                    <a:pt x="8614" y="779"/>
                  </a:cubicBezTo>
                  <a:cubicBezTo>
                    <a:pt x="8662" y="582"/>
                    <a:pt x="8539" y="383"/>
                    <a:pt x="8342" y="335"/>
                  </a:cubicBezTo>
                  <a:cubicBezTo>
                    <a:pt x="7419" y="113"/>
                    <a:pt x="6466" y="0"/>
                    <a:pt x="55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11"/>
            <p:cNvSpPr/>
            <p:nvPr/>
          </p:nvSpPr>
          <p:spPr>
            <a:xfrm>
              <a:off x="980175" y="3103200"/>
              <a:ext cx="49600" cy="31625"/>
            </a:xfrm>
            <a:custGeom>
              <a:avLst/>
              <a:gdLst/>
              <a:ahLst/>
              <a:cxnLst/>
              <a:rect l="l" t="t" r="r" b="b"/>
              <a:pathLst>
                <a:path w="1984" h="1265" extrusionOk="0">
                  <a:moveTo>
                    <a:pt x="416" y="1"/>
                  </a:moveTo>
                  <a:cubicBezTo>
                    <a:pt x="269" y="1"/>
                    <a:pt x="132" y="88"/>
                    <a:pt x="75" y="231"/>
                  </a:cubicBezTo>
                  <a:cubicBezTo>
                    <a:pt x="0" y="419"/>
                    <a:pt x="92" y="633"/>
                    <a:pt x="280" y="708"/>
                  </a:cubicBezTo>
                  <a:cubicBezTo>
                    <a:pt x="659" y="859"/>
                    <a:pt x="1032" y="1031"/>
                    <a:pt x="1392" y="1223"/>
                  </a:cubicBezTo>
                  <a:cubicBezTo>
                    <a:pt x="1447" y="1252"/>
                    <a:pt x="1507" y="1265"/>
                    <a:pt x="1564" y="1265"/>
                  </a:cubicBezTo>
                  <a:cubicBezTo>
                    <a:pt x="1696" y="1265"/>
                    <a:pt x="1822" y="1194"/>
                    <a:pt x="1889" y="1070"/>
                  </a:cubicBezTo>
                  <a:cubicBezTo>
                    <a:pt x="1983" y="892"/>
                    <a:pt x="1916" y="670"/>
                    <a:pt x="1736" y="574"/>
                  </a:cubicBezTo>
                  <a:cubicBezTo>
                    <a:pt x="1354" y="371"/>
                    <a:pt x="954" y="187"/>
                    <a:pt x="552" y="27"/>
                  </a:cubicBezTo>
                  <a:cubicBezTo>
                    <a:pt x="507" y="9"/>
                    <a:pt x="461" y="1"/>
                    <a:pt x="4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4" name="Google Shape;194;p11"/>
          <p:cNvSpPr/>
          <p:nvPr/>
        </p:nvSpPr>
        <p:spPr>
          <a:xfrm>
            <a:off x="7710650" y="369238"/>
            <a:ext cx="340282" cy="340323"/>
          </a:xfrm>
          <a:custGeom>
            <a:avLst/>
            <a:gdLst/>
            <a:ahLst/>
            <a:cxnLst/>
            <a:rect l="l" t="t" r="r" b="b"/>
            <a:pathLst>
              <a:path w="22659" h="22658" extrusionOk="0">
                <a:moveTo>
                  <a:pt x="11329" y="735"/>
                </a:moveTo>
                <a:cubicBezTo>
                  <a:pt x="11775" y="735"/>
                  <a:pt x="12137" y="1097"/>
                  <a:pt x="12137" y="1543"/>
                </a:cubicBezTo>
                <a:cubicBezTo>
                  <a:pt x="12137" y="1987"/>
                  <a:pt x="11775" y="2350"/>
                  <a:pt x="11329" y="2350"/>
                </a:cubicBezTo>
                <a:cubicBezTo>
                  <a:pt x="10884" y="2350"/>
                  <a:pt x="10522" y="1987"/>
                  <a:pt x="10522" y="1543"/>
                </a:cubicBezTo>
                <a:cubicBezTo>
                  <a:pt x="10522" y="1097"/>
                  <a:pt x="10884" y="735"/>
                  <a:pt x="11329" y="735"/>
                </a:cubicBezTo>
                <a:close/>
                <a:moveTo>
                  <a:pt x="12480" y="3968"/>
                </a:moveTo>
                <a:lnTo>
                  <a:pt x="18773" y="4984"/>
                </a:lnTo>
                <a:cubicBezTo>
                  <a:pt x="18785" y="4986"/>
                  <a:pt x="18792" y="4996"/>
                  <a:pt x="18792" y="5007"/>
                </a:cubicBezTo>
                <a:lnTo>
                  <a:pt x="18792" y="5066"/>
                </a:lnTo>
                <a:cubicBezTo>
                  <a:pt x="18792" y="5080"/>
                  <a:pt x="18783" y="5089"/>
                  <a:pt x="18769" y="5089"/>
                </a:cubicBezTo>
                <a:lnTo>
                  <a:pt x="12480" y="5089"/>
                </a:lnTo>
                <a:lnTo>
                  <a:pt x="12480" y="3968"/>
                </a:lnTo>
                <a:close/>
                <a:moveTo>
                  <a:pt x="10179" y="3933"/>
                </a:moveTo>
                <a:lnTo>
                  <a:pt x="10179" y="5091"/>
                </a:lnTo>
                <a:lnTo>
                  <a:pt x="3892" y="5091"/>
                </a:lnTo>
                <a:lnTo>
                  <a:pt x="3892" y="5089"/>
                </a:lnTo>
                <a:cubicBezTo>
                  <a:pt x="3878" y="5089"/>
                  <a:pt x="3867" y="5080"/>
                  <a:pt x="3867" y="5066"/>
                </a:cubicBezTo>
                <a:lnTo>
                  <a:pt x="3867" y="5005"/>
                </a:lnTo>
                <a:cubicBezTo>
                  <a:pt x="3867" y="4994"/>
                  <a:pt x="3874" y="4984"/>
                  <a:pt x="3888" y="4982"/>
                </a:cubicBezTo>
                <a:lnTo>
                  <a:pt x="10179" y="3933"/>
                </a:lnTo>
                <a:close/>
                <a:moveTo>
                  <a:pt x="11745" y="3026"/>
                </a:moveTo>
                <a:lnTo>
                  <a:pt x="11745" y="13702"/>
                </a:lnTo>
                <a:lnTo>
                  <a:pt x="10914" y="13702"/>
                </a:lnTo>
                <a:lnTo>
                  <a:pt x="10914" y="3026"/>
                </a:lnTo>
                <a:cubicBezTo>
                  <a:pt x="11046" y="3062"/>
                  <a:pt x="11186" y="3083"/>
                  <a:pt x="11329" y="3083"/>
                </a:cubicBezTo>
                <a:cubicBezTo>
                  <a:pt x="11473" y="3083"/>
                  <a:pt x="11613" y="3062"/>
                  <a:pt x="11745" y="3026"/>
                </a:cubicBezTo>
                <a:close/>
                <a:moveTo>
                  <a:pt x="4282" y="7910"/>
                </a:moveTo>
                <a:lnTo>
                  <a:pt x="7628" y="15270"/>
                </a:lnTo>
                <a:lnTo>
                  <a:pt x="936" y="15270"/>
                </a:lnTo>
                <a:lnTo>
                  <a:pt x="4282" y="7910"/>
                </a:lnTo>
                <a:close/>
                <a:moveTo>
                  <a:pt x="18377" y="7910"/>
                </a:moveTo>
                <a:lnTo>
                  <a:pt x="21723" y="15270"/>
                </a:lnTo>
                <a:lnTo>
                  <a:pt x="15031" y="15270"/>
                </a:lnTo>
                <a:lnTo>
                  <a:pt x="18377" y="7910"/>
                </a:lnTo>
                <a:close/>
                <a:moveTo>
                  <a:pt x="7766" y="16003"/>
                </a:moveTo>
                <a:cubicBezTo>
                  <a:pt x="7448" y="16910"/>
                  <a:pt x="5982" y="17618"/>
                  <a:pt x="4282" y="17618"/>
                </a:cubicBezTo>
                <a:cubicBezTo>
                  <a:pt x="2582" y="17618"/>
                  <a:pt x="1116" y="16910"/>
                  <a:pt x="799" y="16003"/>
                </a:cubicBezTo>
                <a:close/>
                <a:moveTo>
                  <a:pt x="21860" y="16003"/>
                </a:moveTo>
                <a:cubicBezTo>
                  <a:pt x="21543" y="16910"/>
                  <a:pt x="20077" y="17618"/>
                  <a:pt x="18377" y="17618"/>
                </a:cubicBezTo>
                <a:cubicBezTo>
                  <a:pt x="16677" y="17618"/>
                  <a:pt x="15211" y="16910"/>
                  <a:pt x="14893" y="16003"/>
                </a:cubicBezTo>
                <a:close/>
                <a:moveTo>
                  <a:pt x="12112" y="14437"/>
                </a:moveTo>
                <a:cubicBezTo>
                  <a:pt x="12126" y="14437"/>
                  <a:pt x="12137" y="14449"/>
                  <a:pt x="12137" y="14462"/>
                </a:cubicBezTo>
                <a:lnTo>
                  <a:pt x="12137" y="19771"/>
                </a:lnTo>
                <a:lnTo>
                  <a:pt x="10522" y="19771"/>
                </a:lnTo>
                <a:lnTo>
                  <a:pt x="10522" y="14462"/>
                </a:lnTo>
                <a:cubicBezTo>
                  <a:pt x="10522" y="14449"/>
                  <a:pt x="10533" y="14437"/>
                  <a:pt x="10547" y="14437"/>
                </a:cubicBezTo>
                <a:close/>
                <a:moveTo>
                  <a:pt x="12449" y="20506"/>
                </a:moveTo>
                <a:lnTo>
                  <a:pt x="14978" y="21295"/>
                </a:lnTo>
                <a:cubicBezTo>
                  <a:pt x="15152" y="21350"/>
                  <a:pt x="15269" y="21509"/>
                  <a:pt x="15269" y="21693"/>
                </a:cubicBezTo>
                <a:lnTo>
                  <a:pt x="15269" y="21924"/>
                </a:lnTo>
                <a:lnTo>
                  <a:pt x="7390" y="21924"/>
                </a:lnTo>
                <a:lnTo>
                  <a:pt x="7390" y="21693"/>
                </a:lnTo>
                <a:cubicBezTo>
                  <a:pt x="7390" y="21509"/>
                  <a:pt x="7507" y="21350"/>
                  <a:pt x="7681" y="21295"/>
                </a:cubicBezTo>
                <a:lnTo>
                  <a:pt x="10212" y="20506"/>
                </a:lnTo>
                <a:close/>
                <a:moveTo>
                  <a:pt x="11329" y="0"/>
                </a:moveTo>
                <a:cubicBezTo>
                  <a:pt x="10480" y="0"/>
                  <a:pt x="9789" y="693"/>
                  <a:pt x="9789" y="1543"/>
                </a:cubicBezTo>
                <a:cubicBezTo>
                  <a:pt x="9789" y="1935"/>
                  <a:pt x="9936" y="2295"/>
                  <a:pt x="10179" y="2567"/>
                </a:cubicBezTo>
                <a:lnTo>
                  <a:pt x="10179" y="3189"/>
                </a:lnTo>
                <a:lnTo>
                  <a:pt x="3765" y="4257"/>
                </a:lnTo>
                <a:cubicBezTo>
                  <a:pt x="3400" y="4318"/>
                  <a:pt x="3132" y="4634"/>
                  <a:pt x="3132" y="5005"/>
                </a:cubicBezTo>
                <a:lnTo>
                  <a:pt x="3132" y="5066"/>
                </a:lnTo>
                <a:cubicBezTo>
                  <a:pt x="3132" y="5484"/>
                  <a:pt x="3472" y="5824"/>
                  <a:pt x="3892" y="5824"/>
                </a:cubicBezTo>
                <a:lnTo>
                  <a:pt x="3915" y="5824"/>
                </a:lnTo>
                <a:lnTo>
                  <a:pt x="3915" y="6944"/>
                </a:lnTo>
                <a:lnTo>
                  <a:pt x="33" y="15484"/>
                </a:lnTo>
                <a:lnTo>
                  <a:pt x="31" y="15488"/>
                </a:lnTo>
                <a:cubicBezTo>
                  <a:pt x="29" y="15495"/>
                  <a:pt x="25" y="15503"/>
                  <a:pt x="23" y="15509"/>
                </a:cubicBezTo>
                <a:cubicBezTo>
                  <a:pt x="22" y="15515"/>
                  <a:pt x="20" y="15518"/>
                  <a:pt x="20" y="15522"/>
                </a:cubicBezTo>
                <a:cubicBezTo>
                  <a:pt x="16" y="15528"/>
                  <a:pt x="16" y="15536"/>
                  <a:pt x="14" y="15541"/>
                </a:cubicBezTo>
                <a:cubicBezTo>
                  <a:pt x="12" y="15547"/>
                  <a:pt x="10" y="15553"/>
                  <a:pt x="8" y="15559"/>
                </a:cubicBezTo>
                <a:cubicBezTo>
                  <a:pt x="8" y="15564"/>
                  <a:pt x="6" y="15568"/>
                  <a:pt x="6" y="15574"/>
                </a:cubicBezTo>
                <a:cubicBezTo>
                  <a:pt x="4" y="15582"/>
                  <a:pt x="4" y="15587"/>
                  <a:pt x="2" y="15595"/>
                </a:cubicBezTo>
                <a:cubicBezTo>
                  <a:pt x="2" y="15599"/>
                  <a:pt x="2" y="15603"/>
                  <a:pt x="2" y="15608"/>
                </a:cubicBezTo>
                <a:cubicBezTo>
                  <a:pt x="0" y="15616"/>
                  <a:pt x="0" y="15624"/>
                  <a:pt x="0" y="15633"/>
                </a:cubicBezTo>
                <a:lnTo>
                  <a:pt x="0" y="15635"/>
                </a:lnTo>
                <a:cubicBezTo>
                  <a:pt x="0" y="15641"/>
                  <a:pt x="0" y="15647"/>
                  <a:pt x="0" y="15650"/>
                </a:cubicBezTo>
                <a:cubicBezTo>
                  <a:pt x="0" y="15654"/>
                  <a:pt x="0" y="15660"/>
                  <a:pt x="2" y="15664"/>
                </a:cubicBezTo>
                <a:cubicBezTo>
                  <a:pt x="25" y="17174"/>
                  <a:pt x="1897" y="18351"/>
                  <a:pt x="4282" y="18351"/>
                </a:cubicBezTo>
                <a:cubicBezTo>
                  <a:pt x="6669" y="18351"/>
                  <a:pt x="8541" y="17172"/>
                  <a:pt x="8564" y="15664"/>
                </a:cubicBezTo>
                <a:cubicBezTo>
                  <a:pt x="8564" y="15660"/>
                  <a:pt x="8564" y="15654"/>
                  <a:pt x="8564" y="15650"/>
                </a:cubicBezTo>
                <a:cubicBezTo>
                  <a:pt x="8564" y="15647"/>
                  <a:pt x="8566" y="15641"/>
                  <a:pt x="8566" y="15635"/>
                </a:cubicBezTo>
                <a:lnTo>
                  <a:pt x="8566" y="15631"/>
                </a:lnTo>
                <a:cubicBezTo>
                  <a:pt x="8566" y="15624"/>
                  <a:pt x="8564" y="15616"/>
                  <a:pt x="8564" y="15606"/>
                </a:cubicBezTo>
                <a:cubicBezTo>
                  <a:pt x="8564" y="15603"/>
                  <a:pt x="8564" y="15599"/>
                  <a:pt x="8562" y="15595"/>
                </a:cubicBezTo>
                <a:cubicBezTo>
                  <a:pt x="8562" y="15587"/>
                  <a:pt x="8560" y="15582"/>
                  <a:pt x="8560" y="15574"/>
                </a:cubicBezTo>
                <a:cubicBezTo>
                  <a:pt x="8558" y="15568"/>
                  <a:pt x="8558" y="15562"/>
                  <a:pt x="8556" y="15559"/>
                </a:cubicBezTo>
                <a:cubicBezTo>
                  <a:pt x="8556" y="15553"/>
                  <a:pt x="8554" y="15547"/>
                  <a:pt x="8552" y="15541"/>
                </a:cubicBezTo>
                <a:cubicBezTo>
                  <a:pt x="8550" y="15536"/>
                  <a:pt x="8548" y="15528"/>
                  <a:pt x="8547" y="15522"/>
                </a:cubicBezTo>
                <a:cubicBezTo>
                  <a:pt x="8545" y="15518"/>
                  <a:pt x="8545" y="15513"/>
                  <a:pt x="8543" y="15509"/>
                </a:cubicBezTo>
                <a:cubicBezTo>
                  <a:pt x="8539" y="15501"/>
                  <a:pt x="8537" y="15494"/>
                  <a:pt x="8533" y="15488"/>
                </a:cubicBezTo>
                <a:cubicBezTo>
                  <a:pt x="8533" y="15486"/>
                  <a:pt x="8533" y="15486"/>
                  <a:pt x="8531" y="15484"/>
                </a:cubicBezTo>
                <a:lnTo>
                  <a:pt x="4650" y="6944"/>
                </a:lnTo>
                <a:lnTo>
                  <a:pt x="4650" y="5824"/>
                </a:lnTo>
                <a:lnTo>
                  <a:pt x="10179" y="5824"/>
                </a:lnTo>
                <a:lnTo>
                  <a:pt x="10179" y="13798"/>
                </a:lnTo>
                <a:cubicBezTo>
                  <a:pt x="9948" y="13928"/>
                  <a:pt x="9789" y="14177"/>
                  <a:pt x="9789" y="14462"/>
                </a:cubicBezTo>
                <a:lnTo>
                  <a:pt x="9789" y="19869"/>
                </a:lnTo>
                <a:lnTo>
                  <a:pt x="7463" y="20594"/>
                </a:lnTo>
                <a:cubicBezTo>
                  <a:pt x="6981" y="20745"/>
                  <a:pt x="6657" y="21186"/>
                  <a:pt x="6657" y="21693"/>
                </a:cubicBezTo>
                <a:lnTo>
                  <a:pt x="6657" y="22292"/>
                </a:lnTo>
                <a:cubicBezTo>
                  <a:pt x="6657" y="22495"/>
                  <a:pt x="6820" y="22657"/>
                  <a:pt x="7023" y="22657"/>
                </a:cubicBezTo>
                <a:lnTo>
                  <a:pt x="15636" y="22657"/>
                </a:lnTo>
                <a:cubicBezTo>
                  <a:pt x="15839" y="22657"/>
                  <a:pt x="16004" y="22495"/>
                  <a:pt x="16004" y="22292"/>
                </a:cubicBezTo>
                <a:lnTo>
                  <a:pt x="16004" y="21693"/>
                </a:lnTo>
                <a:cubicBezTo>
                  <a:pt x="16004" y="21186"/>
                  <a:pt x="15680" y="20745"/>
                  <a:pt x="15198" y="20594"/>
                </a:cubicBezTo>
                <a:lnTo>
                  <a:pt x="12872" y="19869"/>
                </a:lnTo>
                <a:lnTo>
                  <a:pt x="12872" y="14462"/>
                </a:lnTo>
                <a:cubicBezTo>
                  <a:pt x="12872" y="14177"/>
                  <a:pt x="12713" y="13928"/>
                  <a:pt x="12480" y="13798"/>
                </a:cubicBezTo>
                <a:lnTo>
                  <a:pt x="12480" y="5824"/>
                </a:lnTo>
                <a:lnTo>
                  <a:pt x="18011" y="5824"/>
                </a:lnTo>
                <a:lnTo>
                  <a:pt x="18011" y="6944"/>
                </a:lnTo>
                <a:lnTo>
                  <a:pt x="14128" y="15484"/>
                </a:lnTo>
                <a:lnTo>
                  <a:pt x="14128" y="15488"/>
                </a:lnTo>
                <a:cubicBezTo>
                  <a:pt x="14124" y="15494"/>
                  <a:pt x="14120" y="15501"/>
                  <a:pt x="14118" y="15509"/>
                </a:cubicBezTo>
                <a:cubicBezTo>
                  <a:pt x="14116" y="15513"/>
                  <a:pt x="14114" y="15518"/>
                  <a:pt x="14114" y="15522"/>
                </a:cubicBezTo>
                <a:cubicBezTo>
                  <a:pt x="14112" y="15528"/>
                  <a:pt x="14111" y="15536"/>
                  <a:pt x="14109" y="15541"/>
                </a:cubicBezTo>
                <a:cubicBezTo>
                  <a:pt x="14107" y="15547"/>
                  <a:pt x="14105" y="15553"/>
                  <a:pt x="14105" y="15559"/>
                </a:cubicBezTo>
                <a:cubicBezTo>
                  <a:pt x="14103" y="15562"/>
                  <a:pt x="14103" y="15568"/>
                  <a:pt x="14101" y="15574"/>
                </a:cubicBezTo>
                <a:cubicBezTo>
                  <a:pt x="14101" y="15582"/>
                  <a:pt x="14099" y="15587"/>
                  <a:pt x="14097" y="15595"/>
                </a:cubicBezTo>
                <a:cubicBezTo>
                  <a:pt x="14097" y="15599"/>
                  <a:pt x="14097" y="15603"/>
                  <a:pt x="14097" y="15606"/>
                </a:cubicBezTo>
                <a:cubicBezTo>
                  <a:pt x="14095" y="15616"/>
                  <a:pt x="14095" y="15624"/>
                  <a:pt x="14095" y="15631"/>
                </a:cubicBezTo>
                <a:lnTo>
                  <a:pt x="14095" y="15635"/>
                </a:lnTo>
                <a:cubicBezTo>
                  <a:pt x="14095" y="15641"/>
                  <a:pt x="14097" y="15645"/>
                  <a:pt x="14097" y="15650"/>
                </a:cubicBezTo>
                <a:cubicBezTo>
                  <a:pt x="14097" y="15654"/>
                  <a:pt x="14097" y="15658"/>
                  <a:pt x="14097" y="15664"/>
                </a:cubicBezTo>
                <a:cubicBezTo>
                  <a:pt x="14120" y="17172"/>
                  <a:pt x="15992" y="18351"/>
                  <a:pt x="18379" y="18351"/>
                </a:cubicBezTo>
                <a:cubicBezTo>
                  <a:pt x="20764" y="18351"/>
                  <a:pt x="22636" y="17172"/>
                  <a:pt x="22659" y="15664"/>
                </a:cubicBezTo>
                <a:cubicBezTo>
                  <a:pt x="22659" y="15658"/>
                  <a:pt x="22659" y="15654"/>
                  <a:pt x="22659" y="15650"/>
                </a:cubicBezTo>
                <a:cubicBezTo>
                  <a:pt x="22659" y="15647"/>
                  <a:pt x="22659" y="15641"/>
                  <a:pt x="22659" y="15635"/>
                </a:cubicBezTo>
                <a:lnTo>
                  <a:pt x="22659" y="15633"/>
                </a:lnTo>
                <a:cubicBezTo>
                  <a:pt x="22659" y="15624"/>
                  <a:pt x="22659" y="15616"/>
                  <a:pt x="22657" y="15608"/>
                </a:cubicBezTo>
                <a:cubicBezTo>
                  <a:pt x="22657" y="15603"/>
                  <a:pt x="22657" y="15599"/>
                  <a:pt x="22657" y="15595"/>
                </a:cubicBezTo>
                <a:cubicBezTo>
                  <a:pt x="22657" y="15587"/>
                  <a:pt x="22655" y="15582"/>
                  <a:pt x="22653" y="15574"/>
                </a:cubicBezTo>
                <a:cubicBezTo>
                  <a:pt x="22653" y="15568"/>
                  <a:pt x="22651" y="15564"/>
                  <a:pt x="22651" y="15559"/>
                </a:cubicBezTo>
                <a:cubicBezTo>
                  <a:pt x="22649" y="15553"/>
                  <a:pt x="22647" y="15547"/>
                  <a:pt x="22647" y="15541"/>
                </a:cubicBezTo>
                <a:cubicBezTo>
                  <a:pt x="22645" y="15536"/>
                  <a:pt x="22643" y="15528"/>
                  <a:pt x="22641" y="15522"/>
                </a:cubicBezTo>
                <a:cubicBezTo>
                  <a:pt x="22639" y="15518"/>
                  <a:pt x="22637" y="15515"/>
                  <a:pt x="22636" y="15509"/>
                </a:cubicBezTo>
                <a:cubicBezTo>
                  <a:pt x="22634" y="15503"/>
                  <a:pt x="22630" y="15495"/>
                  <a:pt x="22628" y="15488"/>
                </a:cubicBezTo>
                <a:cubicBezTo>
                  <a:pt x="22626" y="15486"/>
                  <a:pt x="22626" y="15486"/>
                  <a:pt x="22626" y="15484"/>
                </a:cubicBezTo>
                <a:lnTo>
                  <a:pt x="18744" y="6944"/>
                </a:lnTo>
                <a:lnTo>
                  <a:pt x="18744" y="5824"/>
                </a:lnTo>
                <a:lnTo>
                  <a:pt x="18767" y="5824"/>
                </a:lnTo>
                <a:cubicBezTo>
                  <a:pt x="19186" y="5824"/>
                  <a:pt x="19527" y="5484"/>
                  <a:pt x="19527" y="5066"/>
                </a:cubicBezTo>
                <a:lnTo>
                  <a:pt x="19527" y="5007"/>
                </a:lnTo>
                <a:cubicBezTo>
                  <a:pt x="19527" y="4634"/>
                  <a:pt x="19259" y="4318"/>
                  <a:pt x="18890" y="4259"/>
                </a:cubicBezTo>
                <a:lnTo>
                  <a:pt x="12480" y="3225"/>
                </a:lnTo>
                <a:lnTo>
                  <a:pt x="12480" y="2567"/>
                </a:lnTo>
                <a:cubicBezTo>
                  <a:pt x="12723" y="2295"/>
                  <a:pt x="12870" y="1935"/>
                  <a:pt x="12870" y="1543"/>
                </a:cubicBezTo>
                <a:cubicBezTo>
                  <a:pt x="12870" y="693"/>
                  <a:pt x="12179" y="0"/>
                  <a:pt x="113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95" name="Google Shape;195;p11"/>
          <p:cNvPicPr preferRelativeResize="0"/>
          <p:nvPr/>
        </p:nvPicPr>
        <p:blipFill>
          <a:blip r:embed="rId2">
            <a:alphaModFix amt="80000"/>
          </a:blip>
          <a:stretch>
            <a:fillRect/>
          </a:stretch>
        </p:blipFill>
        <p:spPr>
          <a:xfrm rot="3905850">
            <a:off x="-2003386" y="920386"/>
            <a:ext cx="4006772" cy="3455129"/>
          </a:xfrm>
          <a:prstGeom prst="rect">
            <a:avLst/>
          </a:prstGeom>
          <a:noFill/>
          <a:ln>
            <a:noFill/>
          </a:ln>
        </p:spPr>
      </p:pic>
      <p:pic>
        <p:nvPicPr>
          <p:cNvPr id="196" name="Google Shape;196;p11"/>
          <p:cNvPicPr preferRelativeResize="0"/>
          <p:nvPr/>
        </p:nvPicPr>
        <p:blipFill>
          <a:blip r:embed="rId3">
            <a:alphaModFix amt="80000"/>
          </a:blip>
          <a:stretch>
            <a:fillRect/>
          </a:stretch>
        </p:blipFill>
        <p:spPr>
          <a:xfrm flipH="1">
            <a:off x="7185200" y="3606750"/>
            <a:ext cx="3044650" cy="2382775"/>
          </a:xfrm>
          <a:prstGeom prst="rect">
            <a:avLst/>
          </a:prstGeom>
          <a:noFill/>
          <a:ln>
            <a:noFill/>
          </a:ln>
        </p:spPr>
      </p:pic>
      <p:pic>
        <p:nvPicPr>
          <p:cNvPr id="197" name="Google Shape;197;p11"/>
          <p:cNvPicPr preferRelativeResize="0"/>
          <p:nvPr/>
        </p:nvPicPr>
        <p:blipFill>
          <a:blip r:embed="rId4">
            <a:alphaModFix amt="80000"/>
          </a:blip>
          <a:stretch>
            <a:fillRect/>
          </a:stretch>
        </p:blipFill>
        <p:spPr>
          <a:xfrm>
            <a:off x="8070502" y="1514900"/>
            <a:ext cx="2784100" cy="2784100"/>
          </a:xfrm>
          <a:prstGeom prst="rect">
            <a:avLst/>
          </a:prstGeom>
          <a:noFill/>
          <a:ln>
            <a:noFill/>
          </a:ln>
        </p:spPr>
      </p:pic>
      <p:cxnSp>
        <p:nvCxnSpPr>
          <p:cNvPr id="198" name="Google Shape;198;p11"/>
          <p:cNvCxnSpPr/>
          <p:nvPr/>
        </p:nvCxnSpPr>
        <p:spPr>
          <a:xfrm rot="10800000">
            <a:off x="2191350" y="539500"/>
            <a:ext cx="4761300" cy="0"/>
          </a:xfrm>
          <a:prstGeom prst="straightConnector1">
            <a:avLst/>
          </a:prstGeom>
          <a:noFill/>
          <a:ln w="9525" cap="flat" cmpd="sng">
            <a:solidFill>
              <a:schemeClr val="dk2"/>
            </a:solidFill>
            <a:prstDash val="solid"/>
            <a:round/>
            <a:headEnd type="none" w="med" len="med"/>
            <a:tailEnd type="none" w="med" len="med"/>
          </a:ln>
        </p:spPr>
      </p:cxnSp>
      <p:cxnSp>
        <p:nvCxnSpPr>
          <p:cNvPr id="199" name="Google Shape;199;p11"/>
          <p:cNvCxnSpPr/>
          <p:nvPr/>
        </p:nvCxnSpPr>
        <p:spPr>
          <a:xfrm rot="10800000">
            <a:off x="2191350" y="4604000"/>
            <a:ext cx="4761300" cy="0"/>
          </a:xfrm>
          <a:prstGeom prst="straightConnector1">
            <a:avLst/>
          </a:prstGeom>
          <a:noFill/>
          <a:ln w="9525" cap="flat" cmpd="sng">
            <a:solidFill>
              <a:schemeClr val="dk2"/>
            </a:solidFill>
            <a:prstDash val="solid"/>
            <a:round/>
            <a:headEnd type="none" w="med" len="med"/>
            <a:tailEnd type="none" w="med" len="med"/>
          </a:ln>
        </p:spPr>
      </p:cxn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200"/>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201"/>
        <p:cNvGrpSpPr/>
        <p:nvPr/>
      </p:nvGrpSpPr>
      <p:grpSpPr>
        <a:xfrm>
          <a:off x="0" y="0"/>
          <a:ext cx="0" cy="0"/>
          <a:chOff x="0" y="0"/>
          <a:chExt cx="0" cy="0"/>
        </a:xfrm>
      </p:grpSpPr>
      <p:sp>
        <p:nvSpPr>
          <p:cNvPr id="202" name="Google Shape;202;p1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03" name="Google Shape;203;p13"/>
          <p:cNvSpPr txBox="1">
            <a:spLocks noGrp="1"/>
          </p:cNvSpPr>
          <p:nvPr>
            <p:ph type="title" idx="2" hasCustomPrompt="1"/>
          </p:nvPr>
        </p:nvSpPr>
        <p:spPr>
          <a:xfrm>
            <a:off x="1657775" y="1453892"/>
            <a:ext cx="734700" cy="4476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04" name="Google Shape;204;p13"/>
          <p:cNvSpPr txBox="1">
            <a:spLocks noGrp="1"/>
          </p:cNvSpPr>
          <p:nvPr>
            <p:ph type="title" idx="3" hasCustomPrompt="1"/>
          </p:nvPr>
        </p:nvSpPr>
        <p:spPr>
          <a:xfrm>
            <a:off x="1672175" y="2811100"/>
            <a:ext cx="734700" cy="4476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05" name="Google Shape;205;p13"/>
          <p:cNvSpPr txBox="1">
            <a:spLocks noGrp="1"/>
          </p:cNvSpPr>
          <p:nvPr>
            <p:ph type="title" idx="4" hasCustomPrompt="1"/>
          </p:nvPr>
        </p:nvSpPr>
        <p:spPr>
          <a:xfrm>
            <a:off x="4204650" y="1453892"/>
            <a:ext cx="734700" cy="4476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06" name="Google Shape;206;p13"/>
          <p:cNvSpPr txBox="1">
            <a:spLocks noGrp="1"/>
          </p:cNvSpPr>
          <p:nvPr>
            <p:ph type="title" idx="5" hasCustomPrompt="1"/>
          </p:nvPr>
        </p:nvSpPr>
        <p:spPr>
          <a:xfrm>
            <a:off x="4181075" y="2811100"/>
            <a:ext cx="734700" cy="4476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07" name="Google Shape;207;p13"/>
          <p:cNvSpPr txBox="1">
            <a:spLocks noGrp="1"/>
          </p:cNvSpPr>
          <p:nvPr>
            <p:ph type="title" idx="6" hasCustomPrompt="1"/>
          </p:nvPr>
        </p:nvSpPr>
        <p:spPr>
          <a:xfrm>
            <a:off x="6751525" y="1453892"/>
            <a:ext cx="734700" cy="4476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08" name="Google Shape;208;p13"/>
          <p:cNvSpPr txBox="1">
            <a:spLocks noGrp="1"/>
          </p:cNvSpPr>
          <p:nvPr>
            <p:ph type="title" idx="7" hasCustomPrompt="1"/>
          </p:nvPr>
        </p:nvSpPr>
        <p:spPr>
          <a:xfrm>
            <a:off x="6727975" y="2811100"/>
            <a:ext cx="734700" cy="4476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09" name="Google Shape;209;p13"/>
          <p:cNvSpPr txBox="1">
            <a:spLocks noGrp="1"/>
          </p:cNvSpPr>
          <p:nvPr>
            <p:ph type="subTitle" idx="1"/>
          </p:nvPr>
        </p:nvSpPr>
        <p:spPr>
          <a:xfrm>
            <a:off x="872375" y="1901508"/>
            <a:ext cx="2305500" cy="735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Cormorant"/>
              <a:buNone/>
              <a:defRPr sz="2000">
                <a:solidFill>
                  <a:schemeClr val="dk1"/>
                </a:solidFill>
                <a:latin typeface="Cormorant"/>
                <a:ea typeface="Cormorant"/>
                <a:cs typeface="Cormorant"/>
                <a:sym typeface="Cormorant"/>
              </a:defRPr>
            </a:lvl1pPr>
            <a:lvl2pPr lvl="1" rtl="0">
              <a:lnSpc>
                <a:spcPct val="100000"/>
              </a:lnSpc>
              <a:spcBef>
                <a:spcPts val="0"/>
              </a:spcBef>
              <a:spcAft>
                <a:spcPts val="0"/>
              </a:spcAft>
              <a:buSzPts val="2400"/>
              <a:buFont typeface="Cormorant"/>
              <a:buNone/>
              <a:defRPr sz="2400">
                <a:latin typeface="Cormorant"/>
                <a:ea typeface="Cormorant"/>
                <a:cs typeface="Cormorant"/>
                <a:sym typeface="Cormorant"/>
              </a:defRPr>
            </a:lvl2pPr>
            <a:lvl3pPr lvl="2" rtl="0">
              <a:lnSpc>
                <a:spcPct val="100000"/>
              </a:lnSpc>
              <a:spcBef>
                <a:spcPts val="0"/>
              </a:spcBef>
              <a:spcAft>
                <a:spcPts val="0"/>
              </a:spcAft>
              <a:buSzPts val="2400"/>
              <a:buFont typeface="Cormorant"/>
              <a:buNone/>
              <a:defRPr sz="2400">
                <a:latin typeface="Cormorant"/>
                <a:ea typeface="Cormorant"/>
                <a:cs typeface="Cormorant"/>
                <a:sym typeface="Cormorant"/>
              </a:defRPr>
            </a:lvl3pPr>
            <a:lvl4pPr lvl="3" rtl="0">
              <a:lnSpc>
                <a:spcPct val="100000"/>
              </a:lnSpc>
              <a:spcBef>
                <a:spcPts val="0"/>
              </a:spcBef>
              <a:spcAft>
                <a:spcPts val="0"/>
              </a:spcAft>
              <a:buSzPts val="2400"/>
              <a:buFont typeface="Cormorant"/>
              <a:buNone/>
              <a:defRPr sz="2400">
                <a:latin typeface="Cormorant"/>
                <a:ea typeface="Cormorant"/>
                <a:cs typeface="Cormorant"/>
                <a:sym typeface="Cormorant"/>
              </a:defRPr>
            </a:lvl4pPr>
            <a:lvl5pPr lvl="4" rtl="0">
              <a:lnSpc>
                <a:spcPct val="100000"/>
              </a:lnSpc>
              <a:spcBef>
                <a:spcPts val="0"/>
              </a:spcBef>
              <a:spcAft>
                <a:spcPts val="0"/>
              </a:spcAft>
              <a:buSzPts val="2400"/>
              <a:buFont typeface="Cormorant"/>
              <a:buNone/>
              <a:defRPr sz="2400">
                <a:latin typeface="Cormorant"/>
                <a:ea typeface="Cormorant"/>
                <a:cs typeface="Cormorant"/>
                <a:sym typeface="Cormorant"/>
              </a:defRPr>
            </a:lvl5pPr>
            <a:lvl6pPr lvl="5" rtl="0">
              <a:lnSpc>
                <a:spcPct val="100000"/>
              </a:lnSpc>
              <a:spcBef>
                <a:spcPts val="0"/>
              </a:spcBef>
              <a:spcAft>
                <a:spcPts val="0"/>
              </a:spcAft>
              <a:buSzPts val="2400"/>
              <a:buFont typeface="Cormorant"/>
              <a:buNone/>
              <a:defRPr sz="2400">
                <a:latin typeface="Cormorant"/>
                <a:ea typeface="Cormorant"/>
                <a:cs typeface="Cormorant"/>
                <a:sym typeface="Cormorant"/>
              </a:defRPr>
            </a:lvl6pPr>
            <a:lvl7pPr lvl="6" rtl="0">
              <a:lnSpc>
                <a:spcPct val="100000"/>
              </a:lnSpc>
              <a:spcBef>
                <a:spcPts val="0"/>
              </a:spcBef>
              <a:spcAft>
                <a:spcPts val="0"/>
              </a:spcAft>
              <a:buSzPts val="2400"/>
              <a:buFont typeface="Cormorant"/>
              <a:buNone/>
              <a:defRPr sz="2400">
                <a:latin typeface="Cormorant"/>
                <a:ea typeface="Cormorant"/>
                <a:cs typeface="Cormorant"/>
                <a:sym typeface="Cormorant"/>
              </a:defRPr>
            </a:lvl7pPr>
            <a:lvl8pPr lvl="7" rtl="0">
              <a:lnSpc>
                <a:spcPct val="100000"/>
              </a:lnSpc>
              <a:spcBef>
                <a:spcPts val="0"/>
              </a:spcBef>
              <a:spcAft>
                <a:spcPts val="0"/>
              </a:spcAft>
              <a:buSzPts val="2400"/>
              <a:buFont typeface="Cormorant"/>
              <a:buNone/>
              <a:defRPr sz="2400">
                <a:latin typeface="Cormorant"/>
                <a:ea typeface="Cormorant"/>
                <a:cs typeface="Cormorant"/>
                <a:sym typeface="Cormorant"/>
              </a:defRPr>
            </a:lvl8pPr>
            <a:lvl9pPr lvl="8" rtl="0">
              <a:lnSpc>
                <a:spcPct val="100000"/>
              </a:lnSpc>
              <a:spcBef>
                <a:spcPts val="0"/>
              </a:spcBef>
              <a:spcAft>
                <a:spcPts val="0"/>
              </a:spcAft>
              <a:buSzPts val="2400"/>
              <a:buFont typeface="Cormorant"/>
              <a:buNone/>
              <a:defRPr sz="2400">
                <a:latin typeface="Cormorant"/>
                <a:ea typeface="Cormorant"/>
                <a:cs typeface="Cormorant"/>
                <a:sym typeface="Cormorant"/>
              </a:defRPr>
            </a:lvl9pPr>
          </a:lstStyle>
          <a:p>
            <a:endParaRPr/>
          </a:p>
        </p:txBody>
      </p:sp>
      <p:sp>
        <p:nvSpPr>
          <p:cNvPr id="210" name="Google Shape;210;p13"/>
          <p:cNvSpPr txBox="1">
            <a:spLocks noGrp="1"/>
          </p:cNvSpPr>
          <p:nvPr>
            <p:ph type="subTitle" idx="8"/>
          </p:nvPr>
        </p:nvSpPr>
        <p:spPr>
          <a:xfrm>
            <a:off x="3419250" y="1901508"/>
            <a:ext cx="2305500" cy="735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Cormorant"/>
              <a:buNone/>
              <a:defRPr sz="2000">
                <a:solidFill>
                  <a:schemeClr val="dk1"/>
                </a:solidFill>
                <a:latin typeface="Cormorant"/>
                <a:ea typeface="Cormorant"/>
                <a:cs typeface="Cormorant"/>
                <a:sym typeface="Cormorant"/>
              </a:defRPr>
            </a:lvl1pPr>
            <a:lvl2pPr lvl="1" rtl="0">
              <a:lnSpc>
                <a:spcPct val="100000"/>
              </a:lnSpc>
              <a:spcBef>
                <a:spcPts val="0"/>
              </a:spcBef>
              <a:spcAft>
                <a:spcPts val="0"/>
              </a:spcAft>
              <a:buSzPts val="2400"/>
              <a:buFont typeface="Cormorant"/>
              <a:buNone/>
              <a:defRPr sz="2400">
                <a:latin typeface="Cormorant"/>
                <a:ea typeface="Cormorant"/>
                <a:cs typeface="Cormorant"/>
                <a:sym typeface="Cormorant"/>
              </a:defRPr>
            </a:lvl2pPr>
            <a:lvl3pPr lvl="2" rtl="0">
              <a:lnSpc>
                <a:spcPct val="100000"/>
              </a:lnSpc>
              <a:spcBef>
                <a:spcPts val="0"/>
              </a:spcBef>
              <a:spcAft>
                <a:spcPts val="0"/>
              </a:spcAft>
              <a:buSzPts val="2400"/>
              <a:buFont typeface="Cormorant"/>
              <a:buNone/>
              <a:defRPr sz="2400">
                <a:latin typeface="Cormorant"/>
                <a:ea typeface="Cormorant"/>
                <a:cs typeface="Cormorant"/>
                <a:sym typeface="Cormorant"/>
              </a:defRPr>
            </a:lvl3pPr>
            <a:lvl4pPr lvl="3" rtl="0">
              <a:lnSpc>
                <a:spcPct val="100000"/>
              </a:lnSpc>
              <a:spcBef>
                <a:spcPts val="0"/>
              </a:spcBef>
              <a:spcAft>
                <a:spcPts val="0"/>
              </a:spcAft>
              <a:buSzPts val="2400"/>
              <a:buFont typeface="Cormorant"/>
              <a:buNone/>
              <a:defRPr sz="2400">
                <a:latin typeface="Cormorant"/>
                <a:ea typeface="Cormorant"/>
                <a:cs typeface="Cormorant"/>
                <a:sym typeface="Cormorant"/>
              </a:defRPr>
            </a:lvl4pPr>
            <a:lvl5pPr lvl="4" rtl="0">
              <a:lnSpc>
                <a:spcPct val="100000"/>
              </a:lnSpc>
              <a:spcBef>
                <a:spcPts val="0"/>
              </a:spcBef>
              <a:spcAft>
                <a:spcPts val="0"/>
              </a:spcAft>
              <a:buSzPts val="2400"/>
              <a:buFont typeface="Cormorant"/>
              <a:buNone/>
              <a:defRPr sz="2400">
                <a:latin typeface="Cormorant"/>
                <a:ea typeface="Cormorant"/>
                <a:cs typeface="Cormorant"/>
                <a:sym typeface="Cormorant"/>
              </a:defRPr>
            </a:lvl5pPr>
            <a:lvl6pPr lvl="5" rtl="0">
              <a:lnSpc>
                <a:spcPct val="100000"/>
              </a:lnSpc>
              <a:spcBef>
                <a:spcPts val="0"/>
              </a:spcBef>
              <a:spcAft>
                <a:spcPts val="0"/>
              </a:spcAft>
              <a:buSzPts val="2400"/>
              <a:buFont typeface="Cormorant"/>
              <a:buNone/>
              <a:defRPr sz="2400">
                <a:latin typeface="Cormorant"/>
                <a:ea typeface="Cormorant"/>
                <a:cs typeface="Cormorant"/>
                <a:sym typeface="Cormorant"/>
              </a:defRPr>
            </a:lvl6pPr>
            <a:lvl7pPr lvl="6" rtl="0">
              <a:lnSpc>
                <a:spcPct val="100000"/>
              </a:lnSpc>
              <a:spcBef>
                <a:spcPts val="0"/>
              </a:spcBef>
              <a:spcAft>
                <a:spcPts val="0"/>
              </a:spcAft>
              <a:buSzPts val="2400"/>
              <a:buFont typeface="Cormorant"/>
              <a:buNone/>
              <a:defRPr sz="2400">
                <a:latin typeface="Cormorant"/>
                <a:ea typeface="Cormorant"/>
                <a:cs typeface="Cormorant"/>
                <a:sym typeface="Cormorant"/>
              </a:defRPr>
            </a:lvl7pPr>
            <a:lvl8pPr lvl="7" rtl="0">
              <a:lnSpc>
                <a:spcPct val="100000"/>
              </a:lnSpc>
              <a:spcBef>
                <a:spcPts val="0"/>
              </a:spcBef>
              <a:spcAft>
                <a:spcPts val="0"/>
              </a:spcAft>
              <a:buSzPts val="2400"/>
              <a:buFont typeface="Cormorant"/>
              <a:buNone/>
              <a:defRPr sz="2400">
                <a:latin typeface="Cormorant"/>
                <a:ea typeface="Cormorant"/>
                <a:cs typeface="Cormorant"/>
                <a:sym typeface="Cormorant"/>
              </a:defRPr>
            </a:lvl8pPr>
            <a:lvl9pPr lvl="8" rtl="0">
              <a:lnSpc>
                <a:spcPct val="100000"/>
              </a:lnSpc>
              <a:spcBef>
                <a:spcPts val="0"/>
              </a:spcBef>
              <a:spcAft>
                <a:spcPts val="0"/>
              </a:spcAft>
              <a:buSzPts val="2400"/>
              <a:buFont typeface="Cormorant"/>
              <a:buNone/>
              <a:defRPr sz="2400">
                <a:latin typeface="Cormorant"/>
                <a:ea typeface="Cormorant"/>
                <a:cs typeface="Cormorant"/>
                <a:sym typeface="Cormorant"/>
              </a:defRPr>
            </a:lvl9pPr>
          </a:lstStyle>
          <a:p>
            <a:endParaRPr/>
          </a:p>
        </p:txBody>
      </p:sp>
      <p:sp>
        <p:nvSpPr>
          <p:cNvPr id="211" name="Google Shape;211;p13"/>
          <p:cNvSpPr txBox="1">
            <a:spLocks noGrp="1"/>
          </p:cNvSpPr>
          <p:nvPr>
            <p:ph type="subTitle" idx="9"/>
          </p:nvPr>
        </p:nvSpPr>
        <p:spPr>
          <a:xfrm>
            <a:off x="5966125" y="1901508"/>
            <a:ext cx="2305500" cy="735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Cormorant"/>
              <a:buNone/>
              <a:defRPr sz="2000">
                <a:solidFill>
                  <a:schemeClr val="dk1"/>
                </a:solidFill>
                <a:latin typeface="Cormorant"/>
                <a:ea typeface="Cormorant"/>
                <a:cs typeface="Cormorant"/>
                <a:sym typeface="Cormorant"/>
              </a:defRPr>
            </a:lvl1pPr>
            <a:lvl2pPr lvl="1" rtl="0">
              <a:lnSpc>
                <a:spcPct val="100000"/>
              </a:lnSpc>
              <a:spcBef>
                <a:spcPts val="0"/>
              </a:spcBef>
              <a:spcAft>
                <a:spcPts val="0"/>
              </a:spcAft>
              <a:buSzPts val="2400"/>
              <a:buFont typeface="Cormorant"/>
              <a:buNone/>
              <a:defRPr sz="2400">
                <a:latin typeface="Cormorant"/>
                <a:ea typeface="Cormorant"/>
                <a:cs typeface="Cormorant"/>
                <a:sym typeface="Cormorant"/>
              </a:defRPr>
            </a:lvl2pPr>
            <a:lvl3pPr lvl="2" rtl="0">
              <a:lnSpc>
                <a:spcPct val="100000"/>
              </a:lnSpc>
              <a:spcBef>
                <a:spcPts val="0"/>
              </a:spcBef>
              <a:spcAft>
                <a:spcPts val="0"/>
              </a:spcAft>
              <a:buSzPts val="2400"/>
              <a:buFont typeface="Cormorant"/>
              <a:buNone/>
              <a:defRPr sz="2400">
                <a:latin typeface="Cormorant"/>
                <a:ea typeface="Cormorant"/>
                <a:cs typeface="Cormorant"/>
                <a:sym typeface="Cormorant"/>
              </a:defRPr>
            </a:lvl3pPr>
            <a:lvl4pPr lvl="3" rtl="0">
              <a:lnSpc>
                <a:spcPct val="100000"/>
              </a:lnSpc>
              <a:spcBef>
                <a:spcPts val="0"/>
              </a:spcBef>
              <a:spcAft>
                <a:spcPts val="0"/>
              </a:spcAft>
              <a:buSzPts val="2400"/>
              <a:buFont typeface="Cormorant"/>
              <a:buNone/>
              <a:defRPr sz="2400">
                <a:latin typeface="Cormorant"/>
                <a:ea typeface="Cormorant"/>
                <a:cs typeface="Cormorant"/>
                <a:sym typeface="Cormorant"/>
              </a:defRPr>
            </a:lvl4pPr>
            <a:lvl5pPr lvl="4" rtl="0">
              <a:lnSpc>
                <a:spcPct val="100000"/>
              </a:lnSpc>
              <a:spcBef>
                <a:spcPts val="0"/>
              </a:spcBef>
              <a:spcAft>
                <a:spcPts val="0"/>
              </a:spcAft>
              <a:buSzPts val="2400"/>
              <a:buFont typeface="Cormorant"/>
              <a:buNone/>
              <a:defRPr sz="2400">
                <a:latin typeface="Cormorant"/>
                <a:ea typeface="Cormorant"/>
                <a:cs typeface="Cormorant"/>
                <a:sym typeface="Cormorant"/>
              </a:defRPr>
            </a:lvl5pPr>
            <a:lvl6pPr lvl="5" rtl="0">
              <a:lnSpc>
                <a:spcPct val="100000"/>
              </a:lnSpc>
              <a:spcBef>
                <a:spcPts val="0"/>
              </a:spcBef>
              <a:spcAft>
                <a:spcPts val="0"/>
              </a:spcAft>
              <a:buSzPts val="2400"/>
              <a:buFont typeface="Cormorant"/>
              <a:buNone/>
              <a:defRPr sz="2400">
                <a:latin typeface="Cormorant"/>
                <a:ea typeface="Cormorant"/>
                <a:cs typeface="Cormorant"/>
                <a:sym typeface="Cormorant"/>
              </a:defRPr>
            </a:lvl6pPr>
            <a:lvl7pPr lvl="6" rtl="0">
              <a:lnSpc>
                <a:spcPct val="100000"/>
              </a:lnSpc>
              <a:spcBef>
                <a:spcPts val="0"/>
              </a:spcBef>
              <a:spcAft>
                <a:spcPts val="0"/>
              </a:spcAft>
              <a:buSzPts val="2400"/>
              <a:buFont typeface="Cormorant"/>
              <a:buNone/>
              <a:defRPr sz="2400">
                <a:latin typeface="Cormorant"/>
                <a:ea typeface="Cormorant"/>
                <a:cs typeface="Cormorant"/>
                <a:sym typeface="Cormorant"/>
              </a:defRPr>
            </a:lvl7pPr>
            <a:lvl8pPr lvl="7" rtl="0">
              <a:lnSpc>
                <a:spcPct val="100000"/>
              </a:lnSpc>
              <a:spcBef>
                <a:spcPts val="0"/>
              </a:spcBef>
              <a:spcAft>
                <a:spcPts val="0"/>
              </a:spcAft>
              <a:buSzPts val="2400"/>
              <a:buFont typeface="Cormorant"/>
              <a:buNone/>
              <a:defRPr sz="2400">
                <a:latin typeface="Cormorant"/>
                <a:ea typeface="Cormorant"/>
                <a:cs typeface="Cormorant"/>
                <a:sym typeface="Cormorant"/>
              </a:defRPr>
            </a:lvl8pPr>
            <a:lvl9pPr lvl="8" rtl="0">
              <a:lnSpc>
                <a:spcPct val="100000"/>
              </a:lnSpc>
              <a:spcBef>
                <a:spcPts val="0"/>
              </a:spcBef>
              <a:spcAft>
                <a:spcPts val="0"/>
              </a:spcAft>
              <a:buSzPts val="2400"/>
              <a:buFont typeface="Cormorant"/>
              <a:buNone/>
              <a:defRPr sz="2400">
                <a:latin typeface="Cormorant"/>
                <a:ea typeface="Cormorant"/>
                <a:cs typeface="Cormorant"/>
                <a:sym typeface="Cormorant"/>
              </a:defRPr>
            </a:lvl9pPr>
          </a:lstStyle>
          <a:p>
            <a:endParaRPr/>
          </a:p>
        </p:txBody>
      </p:sp>
      <p:sp>
        <p:nvSpPr>
          <p:cNvPr id="212" name="Google Shape;212;p13"/>
          <p:cNvSpPr txBox="1">
            <a:spLocks noGrp="1"/>
          </p:cNvSpPr>
          <p:nvPr>
            <p:ph type="subTitle" idx="13"/>
          </p:nvPr>
        </p:nvSpPr>
        <p:spPr>
          <a:xfrm>
            <a:off x="872375" y="3258658"/>
            <a:ext cx="2304300" cy="735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Cormorant"/>
              <a:buNone/>
              <a:defRPr sz="2000">
                <a:solidFill>
                  <a:schemeClr val="dk1"/>
                </a:solidFill>
                <a:latin typeface="Cormorant"/>
                <a:ea typeface="Cormorant"/>
                <a:cs typeface="Cormorant"/>
                <a:sym typeface="Cormorant"/>
              </a:defRPr>
            </a:lvl1pPr>
            <a:lvl2pPr lvl="1" rtl="0">
              <a:lnSpc>
                <a:spcPct val="100000"/>
              </a:lnSpc>
              <a:spcBef>
                <a:spcPts val="0"/>
              </a:spcBef>
              <a:spcAft>
                <a:spcPts val="0"/>
              </a:spcAft>
              <a:buSzPts val="2400"/>
              <a:buFont typeface="Cormorant"/>
              <a:buNone/>
              <a:defRPr sz="2400">
                <a:latin typeface="Cormorant"/>
                <a:ea typeface="Cormorant"/>
                <a:cs typeface="Cormorant"/>
                <a:sym typeface="Cormorant"/>
              </a:defRPr>
            </a:lvl2pPr>
            <a:lvl3pPr lvl="2" rtl="0">
              <a:lnSpc>
                <a:spcPct val="100000"/>
              </a:lnSpc>
              <a:spcBef>
                <a:spcPts val="0"/>
              </a:spcBef>
              <a:spcAft>
                <a:spcPts val="0"/>
              </a:spcAft>
              <a:buSzPts val="2400"/>
              <a:buFont typeface="Cormorant"/>
              <a:buNone/>
              <a:defRPr sz="2400">
                <a:latin typeface="Cormorant"/>
                <a:ea typeface="Cormorant"/>
                <a:cs typeface="Cormorant"/>
                <a:sym typeface="Cormorant"/>
              </a:defRPr>
            </a:lvl3pPr>
            <a:lvl4pPr lvl="3" rtl="0">
              <a:lnSpc>
                <a:spcPct val="100000"/>
              </a:lnSpc>
              <a:spcBef>
                <a:spcPts val="0"/>
              </a:spcBef>
              <a:spcAft>
                <a:spcPts val="0"/>
              </a:spcAft>
              <a:buSzPts val="2400"/>
              <a:buFont typeface="Cormorant"/>
              <a:buNone/>
              <a:defRPr sz="2400">
                <a:latin typeface="Cormorant"/>
                <a:ea typeface="Cormorant"/>
                <a:cs typeface="Cormorant"/>
                <a:sym typeface="Cormorant"/>
              </a:defRPr>
            </a:lvl4pPr>
            <a:lvl5pPr lvl="4" rtl="0">
              <a:lnSpc>
                <a:spcPct val="100000"/>
              </a:lnSpc>
              <a:spcBef>
                <a:spcPts val="0"/>
              </a:spcBef>
              <a:spcAft>
                <a:spcPts val="0"/>
              </a:spcAft>
              <a:buSzPts val="2400"/>
              <a:buFont typeface="Cormorant"/>
              <a:buNone/>
              <a:defRPr sz="2400">
                <a:latin typeface="Cormorant"/>
                <a:ea typeface="Cormorant"/>
                <a:cs typeface="Cormorant"/>
                <a:sym typeface="Cormorant"/>
              </a:defRPr>
            </a:lvl5pPr>
            <a:lvl6pPr lvl="5" rtl="0">
              <a:lnSpc>
                <a:spcPct val="100000"/>
              </a:lnSpc>
              <a:spcBef>
                <a:spcPts val="0"/>
              </a:spcBef>
              <a:spcAft>
                <a:spcPts val="0"/>
              </a:spcAft>
              <a:buSzPts val="2400"/>
              <a:buFont typeface="Cormorant"/>
              <a:buNone/>
              <a:defRPr sz="2400">
                <a:latin typeface="Cormorant"/>
                <a:ea typeface="Cormorant"/>
                <a:cs typeface="Cormorant"/>
                <a:sym typeface="Cormorant"/>
              </a:defRPr>
            </a:lvl6pPr>
            <a:lvl7pPr lvl="6" rtl="0">
              <a:lnSpc>
                <a:spcPct val="100000"/>
              </a:lnSpc>
              <a:spcBef>
                <a:spcPts val="0"/>
              </a:spcBef>
              <a:spcAft>
                <a:spcPts val="0"/>
              </a:spcAft>
              <a:buSzPts val="2400"/>
              <a:buFont typeface="Cormorant"/>
              <a:buNone/>
              <a:defRPr sz="2400">
                <a:latin typeface="Cormorant"/>
                <a:ea typeface="Cormorant"/>
                <a:cs typeface="Cormorant"/>
                <a:sym typeface="Cormorant"/>
              </a:defRPr>
            </a:lvl7pPr>
            <a:lvl8pPr lvl="7" rtl="0">
              <a:lnSpc>
                <a:spcPct val="100000"/>
              </a:lnSpc>
              <a:spcBef>
                <a:spcPts val="0"/>
              </a:spcBef>
              <a:spcAft>
                <a:spcPts val="0"/>
              </a:spcAft>
              <a:buSzPts val="2400"/>
              <a:buFont typeface="Cormorant"/>
              <a:buNone/>
              <a:defRPr sz="2400">
                <a:latin typeface="Cormorant"/>
                <a:ea typeface="Cormorant"/>
                <a:cs typeface="Cormorant"/>
                <a:sym typeface="Cormorant"/>
              </a:defRPr>
            </a:lvl8pPr>
            <a:lvl9pPr lvl="8" rtl="0">
              <a:lnSpc>
                <a:spcPct val="100000"/>
              </a:lnSpc>
              <a:spcBef>
                <a:spcPts val="0"/>
              </a:spcBef>
              <a:spcAft>
                <a:spcPts val="0"/>
              </a:spcAft>
              <a:buSzPts val="2400"/>
              <a:buFont typeface="Cormorant"/>
              <a:buNone/>
              <a:defRPr sz="2400">
                <a:latin typeface="Cormorant"/>
                <a:ea typeface="Cormorant"/>
                <a:cs typeface="Cormorant"/>
                <a:sym typeface="Cormorant"/>
              </a:defRPr>
            </a:lvl9pPr>
          </a:lstStyle>
          <a:p>
            <a:endParaRPr/>
          </a:p>
        </p:txBody>
      </p:sp>
      <p:sp>
        <p:nvSpPr>
          <p:cNvPr id="213" name="Google Shape;213;p13"/>
          <p:cNvSpPr txBox="1">
            <a:spLocks noGrp="1"/>
          </p:cNvSpPr>
          <p:nvPr>
            <p:ph type="subTitle" idx="14"/>
          </p:nvPr>
        </p:nvSpPr>
        <p:spPr>
          <a:xfrm>
            <a:off x="3419250" y="3258658"/>
            <a:ext cx="2305500" cy="735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Cormorant"/>
              <a:buNone/>
              <a:defRPr sz="2000">
                <a:solidFill>
                  <a:schemeClr val="dk1"/>
                </a:solidFill>
                <a:latin typeface="Cormorant"/>
                <a:ea typeface="Cormorant"/>
                <a:cs typeface="Cormorant"/>
                <a:sym typeface="Cormorant"/>
              </a:defRPr>
            </a:lvl1pPr>
            <a:lvl2pPr lvl="1" rtl="0">
              <a:lnSpc>
                <a:spcPct val="100000"/>
              </a:lnSpc>
              <a:spcBef>
                <a:spcPts val="0"/>
              </a:spcBef>
              <a:spcAft>
                <a:spcPts val="0"/>
              </a:spcAft>
              <a:buSzPts val="2400"/>
              <a:buFont typeface="Cormorant"/>
              <a:buNone/>
              <a:defRPr sz="2400">
                <a:latin typeface="Cormorant"/>
                <a:ea typeface="Cormorant"/>
                <a:cs typeface="Cormorant"/>
                <a:sym typeface="Cormorant"/>
              </a:defRPr>
            </a:lvl2pPr>
            <a:lvl3pPr lvl="2" rtl="0">
              <a:lnSpc>
                <a:spcPct val="100000"/>
              </a:lnSpc>
              <a:spcBef>
                <a:spcPts val="0"/>
              </a:spcBef>
              <a:spcAft>
                <a:spcPts val="0"/>
              </a:spcAft>
              <a:buSzPts val="2400"/>
              <a:buFont typeface="Cormorant"/>
              <a:buNone/>
              <a:defRPr sz="2400">
                <a:latin typeface="Cormorant"/>
                <a:ea typeface="Cormorant"/>
                <a:cs typeface="Cormorant"/>
                <a:sym typeface="Cormorant"/>
              </a:defRPr>
            </a:lvl3pPr>
            <a:lvl4pPr lvl="3" rtl="0">
              <a:lnSpc>
                <a:spcPct val="100000"/>
              </a:lnSpc>
              <a:spcBef>
                <a:spcPts val="0"/>
              </a:spcBef>
              <a:spcAft>
                <a:spcPts val="0"/>
              </a:spcAft>
              <a:buSzPts val="2400"/>
              <a:buFont typeface="Cormorant"/>
              <a:buNone/>
              <a:defRPr sz="2400">
                <a:latin typeface="Cormorant"/>
                <a:ea typeface="Cormorant"/>
                <a:cs typeface="Cormorant"/>
                <a:sym typeface="Cormorant"/>
              </a:defRPr>
            </a:lvl4pPr>
            <a:lvl5pPr lvl="4" rtl="0">
              <a:lnSpc>
                <a:spcPct val="100000"/>
              </a:lnSpc>
              <a:spcBef>
                <a:spcPts val="0"/>
              </a:spcBef>
              <a:spcAft>
                <a:spcPts val="0"/>
              </a:spcAft>
              <a:buSzPts val="2400"/>
              <a:buFont typeface="Cormorant"/>
              <a:buNone/>
              <a:defRPr sz="2400">
                <a:latin typeface="Cormorant"/>
                <a:ea typeface="Cormorant"/>
                <a:cs typeface="Cormorant"/>
                <a:sym typeface="Cormorant"/>
              </a:defRPr>
            </a:lvl5pPr>
            <a:lvl6pPr lvl="5" rtl="0">
              <a:lnSpc>
                <a:spcPct val="100000"/>
              </a:lnSpc>
              <a:spcBef>
                <a:spcPts val="0"/>
              </a:spcBef>
              <a:spcAft>
                <a:spcPts val="0"/>
              </a:spcAft>
              <a:buSzPts val="2400"/>
              <a:buFont typeface="Cormorant"/>
              <a:buNone/>
              <a:defRPr sz="2400">
                <a:latin typeface="Cormorant"/>
                <a:ea typeface="Cormorant"/>
                <a:cs typeface="Cormorant"/>
                <a:sym typeface="Cormorant"/>
              </a:defRPr>
            </a:lvl6pPr>
            <a:lvl7pPr lvl="6" rtl="0">
              <a:lnSpc>
                <a:spcPct val="100000"/>
              </a:lnSpc>
              <a:spcBef>
                <a:spcPts val="0"/>
              </a:spcBef>
              <a:spcAft>
                <a:spcPts val="0"/>
              </a:spcAft>
              <a:buSzPts val="2400"/>
              <a:buFont typeface="Cormorant"/>
              <a:buNone/>
              <a:defRPr sz="2400">
                <a:latin typeface="Cormorant"/>
                <a:ea typeface="Cormorant"/>
                <a:cs typeface="Cormorant"/>
                <a:sym typeface="Cormorant"/>
              </a:defRPr>
            </a:lvl7pPr>
            <a:lvl8pPr lvl="7" rtl="0">
              <a:lnSpc>
                <a:spcPct val="100000"/>
              </a:lnSpc>
              <a:spcBef>
                <a:spcPts val="0"/>
              </a:spcBef>
              <a:spcAft>
                <a:spcPts val="0"/>
              </a:spcAft>
              <a:buSzPts val="2400"/>
              <a:buFont typeface="Cormorant"/>
              <a:buNone/>
              <a:defRPr sz="2400">
                <a:latin typeface="Cormorant"/>
                <a:ea typeface="Cormorant"/>
                <a:cs typeface="Cormorant"/>
                <a:sym typeface="Cormorant"/>
              </a:defRPr>
            </a:lvl8pPr>
            <a:lvl9pPr lvl="8" rtl="0">
              <a:lnSpc>
                <a:spcPct val="100000"/>
              </a:lnSpc>
              <a:spcBef>
                <a:spcPts val="0"/>
              </a:spcBef>
              <a:spcAft>
                <a:spcPts val="0"/>
              </a:spcAft>
              <a:buSzPts val="2400"/>
              <a:buFont typeface="Cormorant"/>
              <a:buNone/>
              <a:defRPr sz="2400">
                <a:latin typeface="Cormorant"/>
                <a:ea typeface="Cormorant"/>
                <a:cs typeface="Cormorant"/>
                <a:sym typeface="Cormorant"/>
              </a:defRPr>
            </a:lvl9pPr>
          </a:lstStyle>
          <a:p>
            <a:endParaRPr/>
          </a:p>
        </p:txBody>
      </p:sp>
      <p:sp>
        <p:nvSpPr>
          <p:cNvPr id="214" name="Google Shape;214;p13"/>
          <p:cNvSpPr txBox="1">
            <a:spLocks noGrp="1"/>
          </p:cNvSpPr>
          <p:nvPr>
            <p:ph type="subTitle" idx="15"/>
          </p:nvPr>
        </p:nvSpPr>
        <p:spPr>
          <a:xfrm>
            <a:off x="5942575" y="3258658"/>
            <a:ext cx="2304300" cy="735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Cormorant"/>
              <a:buNone/>
              <a:defRPr sz="2000">
                <a:solidFill>
                  <a:schemeClr val="dk1"/>
                </a:solidFill>
                <a:latin typeface="Cormorant"/>
                <a:ea typeface="Cormorant"/>
                <a:cs typeface="Cormorant"/>
                <a:sym typeface="Cormorant"/>
              </a:defRPr>
            </a:lvl1pPr>
            <a:lvl2pPr lvl="1" rtl="0">
              <a:lnSpc>
                <a:spcPct val="100000"/>
              </a:lnSpc>
              <a:spcBef>
                <a:spcPts val="0"/>
              </a:spcBef>
              <a:spcAft>
                <a:spcPts val="0"/>
              </a:spcAft>
              <a:buSzPts val="2400"/>
              <a:buFont typeface="Cormorant"/>
              <a:buNone/>
              <a:defRPr sz="2400">
                <a:latin typeface="Cormorant"/>
                <a:ea typeface="Cormorant"/>
                <a:cs typeface="Cormorant"/>
                <a:sym typeface="Cormorant"/>
              </a:defRPr>
            </a:lvl2pPr>
            <a:lvl3pPr lvl="2" rtl="0">
              <a:lnSpc>
                <a:spcPct val="100000"/>
              </a:lnSpc>
              <a:spcBef>
                <a:spcPts val="0"/>
              </a:spcBef>
              <a:spcAft>
                <a:spcPts val="0"/>
              </a:spcAft>
              <a:buSzPts val="2400"/>
              <a:buFont typeface="Cormorant"/>
              <a:buNone/>
              <a:defRPr sz="2400">
                <a:latin typeface="Cormorant"/>
                <a:ea typeface="Cormorant"/>
                <a:cs typeface="Cormorant"/>
                <a:sym typeface="Cormorant"/>
              </a:defRPr>
            </a:lvl3pPr>
            <a:lvl4pPr lvl="3" rtl="0">
              <a:lnSpc>
                <a:spcPct val="100000"/>
              </a:lnSpc>
              <a:spcBef>
                <a:spcPts val="0"/>
              </a:spcBef>
              <a:spcAft>
                <a:spcPts val="0"/>
              </a:spcAft>
              <a:buSzPts val="2400"/>
              <a:buFont typeface="Cormorant"/>
              <a:buNone/>
              <a:defRPr sz="2400">
                <a:latin typeface="Cormorant"/>
                <a:ea typeface="Cormorant"/>
                <a:cs typeface="Cormorant"/>
                <a:sym typeface="Cormorant"/>
              </a:defRPr>
            </a:lvl4pPr>
            <a:lvl5pPr lvl="4" rtl="0">
              <a:lnSpc>
                <a:spcPct val="100000"/>
              </a:lnSpc>
              <a:spcBef>
                <a:spcPts val="0"/>
              </a:spcBef>
              <a:spcAft>
                <a:spcPts val="0"/>
              </a:spcAft>
              <a:buSzPts val="2400"/>
              <a:buFont typeface="Cormorant"/>
              <a:buNone/>
              <a:defRPr sz="2400">
                <a:latin typeface="Cormorant"/>
                <a:ea typeface="Cormorant"/>
                <a:cs typeface="Cormorant"/>
                <a:sym typeface="Cormorant"/>
              </a:defRPr>
            </a:lvl5pPr>
            <a:lvl6pPr lvl="5" rtl="0">
              <a:lnSpc>
                <a:spcPct val="100000"/>
              </a:lnSpc>
              <a:spcBef>
                <a:spcPts val="0"/>
              </a:spcBef>
              <a:spcAft>
                <a:spcPts val="0"/>
              </a:spcAft>
              <a:buSzPts val="2400"/>
              <a:buFont typeface="Cormorant"/>
              <a:buNone/>
              <a:defRPr sz="2400">
                <a:latin typeface="Cormorant"/>
                <a:ea typeface="Cormorant"/>
                <a:cs typeface="Cormorant"/>
                <a:sym typeface="Cormorant"/>
              </a:defRPr>
            </a:lvl6pPr>
            <a:lvl7pPr lvl="6" rtl="0">
              <a:lnSpc>
                <a:spcPct val="100000"/>
              </a:lnSpc>
              <a:spcBef>
                <a:spcPts val="0"/>
              </a:spcBef>
              <a:spcAft>
                <a:spcPts val="0"/>
              </a:spcAft>
              <a:buSzPts val="2400"/>
              <a:buFont typeface="Cormorant"/>
              <a:buNone/>
              <a:defRPr sz="2400">
                <a:latin typeface="Cormorant"/>
                <a:ea typeface="Cormorant"/>
                <a:cs typeface="Cormorant"/>
                <a:sym typeface="Cormorant"/>
              </a:defRPr>
            </a:lvl7pPr>
            <a:lvl8pPr lvl="7" rtl="0">
              <a:lnSpc>
                <a:spcPct val="100000"/>
              </a:lnSpc>
              <a:spcBef>
                <a:spcPts val="0"/>
              </a:spcBef>
              <a:spcAft>
                <a:spcPts val="0"/>
              </a:spcAft>
              <a:buSzPts val="2400"/>
              <a:buFont typeface="Cormorant"/>
              <a:buNone/>
              <a:defRPr sz="2400">
                <a:latin typeface="Cormorant"/>
                <a:ea typeface="Cormorant"/>
                <a:cs typeface="Cormorant"/>
                <a:sym typeface="Cormorant"/>
              </a:defRPr>
            </a:lvl8pPr>
            <a:lvl9pPr lvl="8" rtl="0">
              <a:lnSpc>
                <a:spcPct val="100000"/>
              </a:lnSpc>
              <a:spcBef>
                <a:spcPts val="0"/>
              </a:spcBef>
              <a:spcAft>
                <a:spcPts val="0"/>
              </a:spcAft>
              <a:buSzPts val="2400"/>
              <a:buFont typeface="Cormorant"/>
              <a:buNone/>
              <a:defRPr sz="2400">
                <a:latin typeface="Cormorant"/>
                <a:ea typeface="Cormorant"/>
                <a:cs typeface="Cormorant"/>
                <a:sym typeface="Cormorant"/>
              </a:defRPr>
            </a:lvl9pPr>
          </a:lstStyle>
          <a:p>
            <a:endParaRPr/>
          </a:p>
        </p:txBody>
      </p:sp>
      <p:pic>
        <p:nvPicPr>
          <p:cNvPr id="215" name="Google Shape;215;p13"/>
          <p:cNvPicPr preferRelativeResize="0"/>
          <p:nvPr/>
        </p:nvPicPr>
        <p:blipFill>
          <a:blip r:embed="rId2">
            <a:alphaModFix amt="80000"/>
          </a:blip>
          <a:stretch>
            <a:fillRect/>
          </a:stretch>
        </p:blipFill>
        <p:spPr>
          <a:xfrm>
            <a:off x="7485350" y="3483652"/>
            <a:ext cx="2689425" cy="2671750"/>
          </a:xfrm>
          <a:prstGeom prst="rect">
            <a:avLst/>
          </a:prstGeom>
          <a:noFill/>
          <a:ln>
            <a:noFill/>
          </a:ln>
        </p:spPr>
      </p:pic>
      <p:pic>
        <p:nvPicPr>
          <p:cNvPr id="216" name="Google Shape;216;p13"/>
          <p:cNvPicPr preferRelativeResize="0"/>
          <p:nvPr/>
        </p:nvPicPr>
        <p:blipFill>
          <a:blip r:embed="rId3">
            <a:alphaModFix amt="80000"/>
          </a:blip>
          <a:stretch>
            <a:fillRect/>
          </a:stretch>
        </p:blipFill>
        <p:spPr>
          <a:xfrm flipH="1">
            <a:off x="-1388025" y="-1075650"/>
            <a:ext cx="3098331" cy="2671750"/>
          </a:xfrm>
          <a:prstGeom prst="rect">
            <a:avLst/>
          </a:prstGeom>
          <a:noFill/>
          <a:ln>
            <a:noFill/>
          </a:ln>
        </p:spPr>
      </p:pic>
      <p:cxnSp>
        <p:nvCxnSpPr>
          <p:cNvPr id="217" name="Google Shape;217;p13"/>
          <p:cNvCxnSpPr/>
          <p:nvPr/>
        </p:nvCxnSpPr>
        <p:spPr>
          <a:xfrm rot="10800000">
            <a:off x="2191350" y="4604000"/>
            <a:ext cx="4761300" cy="0"/>
          </a:xfrm>
          <a:prstGeom prst="straightConnector1">
            <a:avLst/>
          </a:prstGeom>
          <a:noFill/>
          <a:ln w="9525" cap="flat" cmpd="sng">
            <a:solidFill>
              <a:schemeClr val="dk2"/>
            </a:solidFill>
            <a:prstDash val="solid"/>
            <a:round/>
            <a:headEnd type="none" w="med" len="med"/>
            <a:tailEnd type="none" w="med" len="med"/>
          </a:ln>
        </p:spPr>
      </p:cxn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218"/>
        <p:cNvGrpSpPr/>
        <p:nvPr/>
      </p:nvGrpSpPr>
      <p:grpSpPr>
        <a:xfrm>
          <a:off x="0" y="0"/>
          <a:ext cx="0" cy="0"/>
          <a:chOff x="0" y="0"/>
          <a:chExt cx="0" cy="0"/>
        </a:xfrm>
      </p:grpSpPr>
      <p:sp>
        <p:nvSpPr>
          <p:cNvPr id="219" name="Google Shape;219;p1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pic>
        <p:nvPicPr>
          <p:cNvPr id="220" name="Google Shape;220;p14"/>
          <p:cNvPicPr preferRelativeResize="0"/>
          <p:nvPr/>
        </p:nvPicPr>
        <p:blipFill>
          <a:blip r:embed="rId2">
            <a:alphaModFix amt="80000"/>
          </a:blip>
          <a:stretch>
            <a:fillRect/>
          </a:stretch>
        </p:blipFill>
        <p:spPr>
          <a:xfrm flipH="1">
            <a:off x="-1244500" y="-792275"/>
            <a:ext cx="2765075" cy="2163975"/>
          </a:xfrm>
          <a:prstGeom prst="rect">
            <a:avLst/>
          </a:prstGeom>
          <a:noFill/>
          <a:ln>
            <a:noFill/>
          </a:ln>
        </p:spPr>
      </p:pic>
      <p:pic>
        <p:nvPicPr>
          <p:cNvPr id="221" name="Google Shape;221;p14"/>
          <p:cNvPicPr preferRelativeResize="0"/>
          <p:nvPr/>
        </p:nvPicPr>
        <p:blipFill>
          <a:blip r:embed="rId3">
            <a:alphaModFix amt="80000"/>
          </a:blip>
          <a:stretch>
            <a:fillRect/>
          </a:stretch>
        </p:blipFill>
        <p:spPr>
          <a:xfrm rot="10800000" flipH="1">
            <a:off x="7752450" y="-987000"/>
            <a:ext cx="2401200" cy="2401200"/>
          </a:xfrm>
          <a:prstGeom prst="rect">
            <a:avLst/>
          </a:prstGeom>
          <a:noFill/>
          <a:ln>
            <a:noFill/>
          </a:ln>
        </p:spPr>
      </p:pic>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2">
  <p:cSld name="TITLE_ONLY_1_1">
    <p:spTree>
      <p:nvGrpSpPr>
        <p:cNvPr id="1" name="Shape 222"/>
        <p:cNvGrpSpPr/>
        <p:nvPr/>
      </p:nvGrpSpPr>
      <p:grpSpPr>
        <a:xfrm>
          <a:off x="0" y="0"/>
          <a:ext cx="0" cy="0"/>
          <a:chOff x="0" y="0"/>
          <a:chExt cx="0" cy="0"/>
        </a:xfrm>
      </p:grpSpPr>
      <p:sp>
        <p:nvSpPr>
          <p:cNvPr id="223" name="Google Shape;223;p1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pic>
        <p:nvPicPr>
          <p:cNvPr id="224" name="Google Shape;224;p15"/>
          <p:cNvPicPr preferRelativeResize="0"/>
          <p:nvPr/>
        </p:nvPicPr>
        <p:blipFill>
          <a:blip r:embed="rId2">
            <a:alphaModFix amt="80000"/>
          </a:blip>
          <a:stretch>
            <a:fillRect/>
          </a:stretch>
        </p:blipFill>
        <p:spPr>
          <a:xfrm flipH="1">
            <a:off x="6599300" y="3465900"/>
            <a:ext cx="3575475" cy="3083200"/>
          </a:xfrm>
          <a:prstGeom prst="rect">
            <a:avLst/>
          </a:prstGeom>
          <a:noFill/>
          <a:ln>
            <a:noFill/>
          </a:ln>
        </p:spPr>
      </p:pic>
      <p:pic>
        <p:nvPicPr>
          <p:cNvPr id="225" name="Google Shape;225;p15"/>
          <p:cNvPicPr preferRelativeResize="0"/>
          <p:nvPr/>
        </p:nvPicPr>
        <p:blipFill>
          <a:blip r:embed="rId3">
            <a:alphaModFix amt="80000"/>
          </a:blip>
          <a:stretch>
            <a:fillRect/>
          </a:stretch>
        </p:blipFill>
        <p:spPr>
          <a:xfrm rot="10800000">
            <a:off x="-1311825" y="-935948"/>
            <a:ext cx="2689425" cy="2671750"/>
          </a:xfrm>
          <a:prstGeom prst="rect">
            <a:avLst/>
          </a:prstGeom>
          <a:noFill/>
          <a:ln>
            <a:noFill/>
          </a:ln>
        </p:spPr>
      </p:pic>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3">
  <p:cSld name="TITLE_ONLY_1_1_1">
    <p:spTree>
      <p:nvGrpSpPr>
        <p:cNvPr id="1" name="Shape 226"/>
        <p:cNvGrpSpPr/>
        <p:nvPr/>
      </p:nvGrpSpPr>
      <p:grpSpPr>
        <a:xfrm>
          <a:off x="0" y="0"/>
          <a:ext cx="0" cy="0"/>
          <a:chOff x="0" y="0"/>
          <a:chExt cx="0" cy="0"/>
        </a:xfrm>
      </p:grpSpPr>
      <p:sp>
        <p:nvSpPr>
          <p:cNvPr id="227" name="Google Shape;227;p1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pic>
        <p:nvPicPr>
          <p:cNvPr id="228" name="Google Shape;228;p16"/>
          <p:cNvPicPr preferRelativeResize="0"/>
          <p:nvPr/>
        </p:nvPicPr>
        <p:blipFill>
          <a:blip r:embed="rId2">
            <a:alphaModFix amt="80000"/>
          </a:blip>
          <a:stretch>
            <a:fillRect/>
          </a:stretch>
        </p:blipFill>
        <p:spPr>
          <a:xfrm>
            <a:off x="3179950" y="4321825"/>
            <a:ext cx="2784100" cy="2784100"/>
          </a:xfrm>
          <a:prstGeom prst="rect">
            <a:avLst/>
          </a:prstGeom>
          <a:noFill/>
          <a:ln>
            <a:noFill/>
          </a:ln>
        </p:spPr>
      </p:pic>
      <p:pic>
        <p:nvPicPr>
          <p:cNvPr id="229" name="Google Shape;229;p16"/>
          <p:cNvPicPr preferRelativeResize="0"/>
          <p:nvPr/>
        </p:nvPicPr>
        <p:blipFill>
          <a:blip r:embed="rId3">
            <a:alphaModFix amt="80000"/>
          </a:blip>
          <a:stretch>
            <a:fillRect/>
          </a:stretch>
        </p:blipFill>
        <p:spPr>
          <a:xfrm rot="1800000" flipH="1">
            <a:off x="-2054582" y="-1999413"/>
            <a:ext cx="4062914" cy="3503527"/>
          </a:xfrm>
          <a:prstGeom prst="rect">
            <a:avLst/>
          </a:prstGeom>
          <a:noFill/>
          <a:ln>
            <a:noFill/>
          </a:ln>
        </p:spPr>
      </p:pic>
      <p:pic>
        <p:nvPicPr>
          <p:cNvPr id="230" name="Google Shape;230;p16"/>
          <p:cNvPicPr preferRelativeResize="0"/>
          <p:nvPr/>
        </p:nvPicPr>
        <p:blipFill>
          <a:blip r:embed="rId2">
            <a:alphaModFix amt="80000"/>
          </a:blip>
          <a:stretch>
            <a:fillRect/>
          </a:stretch>
        </p:blipFill>
        <p:spPr>
          <a:xfrm>
            <a:off x="7871825" y="-1185550"/>
            <a:ext cx="2784100" cy="2784100"/>
          </a:xfrm>
          <a:prstGeom prst="rect">
            <a:avLst/>
          </a:prstGeom>
          <a:noFill/>
          <a:ln>
            <a:noFill/>
          </a:ln>
        </p:spPr>
      </p:pic>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4">
  <p:cSld name="TITLE_ONLY_2">
    <p:spTree>
      <p:nvGrpSpPr>
        <p:cNvPr id="1" name="Shape 231"/>
        <p:cNvGrpSpPr/>
        <p:nvPr/>
      </p:nvGrpSpPr>
      <p:grpSpPr>
        <a:xfrm>
          <a:off x="0" y="0"/>
          <a:ext cx="0" cy="0"/>
          <a:chOff x="0" y="0"/>
          <a:chExt cx="0" cy="0"/>
        </a:xfrm>
      </p:grpSpPr>
      <p:sp>
        <p:nvSpPr>
          <p:cNvPr id="232" name="Google Shape;232;p1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pic>
        <p:nvPicPr>
          <p:cNvPr id="233" name="Google Shape;233;p17"/>
          <p:cNvPicPr preferRelativeResize="0"/>
          <p:nvPr/>
        </p:nvPicPr>
        <p:blipFill>
          <a:blip r:embed="rId2">
            <a:alphaModFix amt="80000"/>
          </a:blip>
          <a:stretch>
            <a:fillRect/>
          </a:stretch>
        </p:blipFill>
        <p:spPr>
          <a:xfrm flipH="1">
            <a:off x="-1009650" y="-868475"/>
            <a:ext cx="2752200" cy="2153900"/>
          </a:xfrm>
          <a:prstGeom prst="rect">
            <a:avLst/>
          </a:prstGeom>
          <a:noFill/>
          <a:ln>
            <a:noFill/>
          </a:ln>
        </p:spPr>
      </p:pic>
      <p:pic>
        <p:nvPicPr>
          <p:cNvPr id="234" name="Google Shape;234;p17"/>
          <p:cNvPicPr preferRelativeResize="0"/>
          <p:nvPr/>
        </p:nvPicPr>
        <p:blipFill>
          <a:blip r:embed="rId3">
            <a:alphaModFix amt="80000"/>
          </a:blip>
          <a:stretch>
            <a:fillRect/>
          </a:stretch>
        </p:blipFill>
        <p:spPr>
          <a:xfrm rot="-3905850" flipH="1">
            <a:off x="7597814" y="1072786"/>
            <a:ext cx="4006772" cy="3455129"/>
          </a:xfrm>
          <a:prstGeom prst="rect">
            <a:avLst/>
          </a:prstGeom>
          <a:noFill/>
          <a:ln>
            <a:noFill/>
          </a:ln>
        </p:spPr>
      </p:pic>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p:cSld name="CUSTOM_4">
    <p:spTree>
      <p:nvGrpSpPr>
        <p:cNvPr id="1" name="Shape 235"/>
        <p:cNvGrpSpPr/>
        <p:nvPr/>
      </p:nvGrpSpPr>
      <p:grpSpPr>
        <a:xfrm>
          <a:off x="0" y="0"/>
          <a:ext cx="0" cy="0"/>
          <a:chOff x="0" y="0"/>
          <a:chExt cx="0" cy="0"/>
        </a:xfrm>
      </p:grpSpPr>
      <p:sp>
        <p:nvSpPr>
          <p:cNvPr id="236" name="Google Shape;236;p18"/>
          <p:cNvSpPr txBox="1">
            <a:spLocks noGrp="1"/>
          </p:cNvSpPr>
          <p:nvPr>
            <p:ph type="title"/>
          </p:nvPr>
        </p:nvSpPr>
        <p:spPr>
          <a:xfrm>
            <a:off x="1337500" y="1658150"/>
            <a:ext cx="32331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37" name="Google Shape;237;p18"/>
          <p:cNvSpPr txBox="1">
            <a:spLocks noGrp="1"/>
          </p:cNvSpPr>
          <p:nvPr>
            <p:ph type="subTitle" idx="1"/>
          </p:nvPr>
        </p:nvSpPr>
        <p:spPr>
          <a:xfrm>
            <a:off x="1337500" y="2498950"/>
            <a:ext cx="3233100" cy="98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pic>
        <p:nvPicPr>
          <p:cNvPr id="238" name="Google Shape;238;p18"/>
          <p:cNvPicPr preferRelativeResize="0"/>
          <p:nvPr/>
        </p:nvPicPr>
        <p:blipFill>
          <a:blip r:embed="rId2">
            <a:alphaModFix amt="80000"/>
          </a:blip>
          <a:stretch>
            <a:fillRect/>
          </a:stretch>
        </p:blipFill>
        <p:spPr>
          <a:xfrm rot="-1800000">
            <a:off x="1222018" y="3715587"/>
            <a:ext cx="4062914" cy="3503527"/>
          </a:xfrm>
          <a:prstGeom prst="rect">
            <a:avLst/>
          </a:prstGeom>
          <a:noFill/>
          <a:ln>
            <a:noFill/>
          </a:ln>
        </p:spPr>
      </p:pic>
      <p:pic>
        <p:nvPicPr>
          <p:cNvPr id="239" name="Google Shape;239;p18"/>
          <p:cNvPicPr preferRelativeResize="0"/>
          <p:nvPr/>
        </p:nvPicPr>
        <p:blipFill>
          <a:blip r:embed="rId2">
            <a:alphaModFix amt="80000"/>
          </a:blip>
          <a:stretch>
            <a:fillRect/>
          </a:stretch>
        </p:blipFill>
        <p:spPr>
          <a:xfrm rot="1800000" flipH="1">
            <a:off x="1374418" y="-1923213"/>
            <a:ext cx="4062914" cy="3503527"/>
          </a:xfrm>
          <a:prstGeom prst="rect">
            <a:avLst/>
          </a:prstGeom>
          <a:noFill/>
          <a:ln>
            <a:noFill/>
          </a:ln>
        </p:spPr>
      </p:pic>
      <p:cxnSp>
        <p:nvCxnSpPr>
          <p:cNvPr id="240" name="Google Shape;240;p18"/>
          <p:cNvCxnSpPr/>
          <p:nvPr/>
        </p:nvCxnSpPr>
        <p:spPr>
          <a:xfrm rot="10800000">
            <a:off x="1056550" y="4604000"/>
            <a:ext cx="3795000" cy="0"/>
          </a:xfrm>
          <a:prstGeom prst="straightConnector1">
            <a:avLst/>
          </a:prstGeom>
          <a:noFill/>
          <a:ln w="9525" cap="flat" cmpd="sng">
            <a:solidFill>
              <a:schemeClr val="dk2"/>
            </a:solidFill>
            <a:prstDash val="solid"/>
            <a:round/>
            <a:headEnd type="none" w="med" len="med"/>
            <a:tailEnd type="none" w="med" len="med"/>
          </a:ln>
        </p:spPr>
      </p:cxn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1">
  <p:cSld name="CUSTOM_4_1">
    <p:spTree>
      <p:nvGrpSpPr>
        <p:cNvPr id="1" name="Shape 241"/>
        <p:cNvGrpSpPr/>
        <p:nvPr/>
      </p:nvGrpSpPr>
      <p:grpSpPr>
        <a:xfrm>
          <a:off x="0" y="0"/>
          <a:ext cx="0" cy="0"/>
          <a:chOff x="0" y="0"/>
          <a:chExt cx="0" cy="0"/>
        </a:xfrm>
      </p:grpSpPr>
      <p:sp>
        <p:nvSpPr>
          <p:cNvPr id="242" name="Google Shape;242;p19"/>
          <p:cNvSpPr txBox="1">
            <a:spLocks noGrp="1"/>
          </p:cNvSpPr>
          <p:nvPr>
            <p:ph type="title"/>
          </p:nvPr>
        </p:nvSpPr>
        <p:spPr>
          <a:xfrm>
            <a:off x="722376" y="448056"/>
            <a:ext cx="7708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43" name="Google Shape;243;p19"/>
          <p:cNvSpPr txBox="1">
            <a:spLocks noGrp="1"/>
          </p:cNvSpPr>
          <p:nvPr>
            <p:ph type="body" idx="1"/>
          </p:nvPr>
        </p:nvSpPr>
        <p:spPr>
          <a:xfrm>
            <a:off x="717750" y="1152175"/>
            <a:ext cx="7708500" cy="1608000"/>
          </a:xfrm>
          <a:prstGeom prst="rect">
            <a:avLst/>
          </a:prstGeom>
        </p:spPr>
        <p:txBody>
          <a:bodyPr spcFirstLastPara="1" wrap="square" lIns="91425" tIns="91425" rIns="91425" bIns="91425" anchor="t" anchorCtr="0">
            <a:noAutofit/>
          </a:bodyPr>
          <a:lstStyle>
            <a:lvl1pPr marL="457200" lvl="0" indent="-304800" algn="ctr" rtl="0">
              <a:lnSpc>
                <a:spcPct val="100000"/>
              </a:lnSpc>
              <a:spcBef>
                <a:spcPts val="300"/>
              </a:spcBef>
              <a:spcAft>
                <a:spcPts val="0"/>
              </a:spcAft>
              <a:buSzPts val="1200"/>
              <a:buFont typeface="Open Sans SemiBold"/>
              <a:buChar char="●"/>
              <a:defRPr/>
            </a:lvl1pPr>
            <a:lvl2pPr marL="914400" lvl="1" indent="-304800" rtl="0">
              <a:lnSpc>
                <a:spcPct val="115000"/>
              </a:lnSpc>
              <a:spcBef>
                <a:spcPts val="1000"/>
              </a:spcBef>
              <a:spcAft>
                <a:spcPts val="0"/>
              </a:spcAft>
              <a:buSzPts val="1200"/>
              <a:buFont typeface="Open Sans SemiBold"/>
              <a:buChar char="○"/>
              <a:defRPr/>
            </a:lvl2pPr>
            <a:lvl3pPr marL="1371600" lvl="2" indent="-304800" rtl="0">
              <a:lnSpc>
                <a:spcPct val="115000"/>
              </a:lnSpc>
              <a:spcBef>
                <a:spcPts val="0"/>
              </a:spcBef>
              <a:spcAft>
                <a:spcPts val="0"/>
              </a:spcAft>
              <a:buSzPts val="1200"/>
              <a:buFont typeface="Open Sans SemiBold"/>
              <a:buChar char="■"/>
              <a:defRPr/>
            </a:lvl3pPr>
            <a:lvl4pPr marL="1828800" lvl="3" indent="-304800" rtl="0">
              <a:lnSpc>
                <a:spcPct val="115000"/>
              </a:lnSpc>
              <a:spcBef>
                <a:spcPts val="0"/>
              </a:spcBef>
              <a:spcAft>
                <a:spcPts val="0"/>
              </a:spcAft>
              <a:buSzPts val="1200"/>
              <a:buFont typeface="Open Sans SemiBold"/>
              <a:buChar char="●"/>
              <a:defRPr/>
            </a:lvl4pPr>
            <a:lvl5pPr marL="2286000" lvl="4" indent="-304800" rtl="0">
              <a:lnSpc>
                <a:spcPct val="115000"/>
              </a:lnSpc>
              <a:spcBef>
                <a:spcPts val="0"/>
              </a:spcBef>
              <a:spcAft>
                <a:spcPts val="0"/>
              </a:spcAft>
              <a:buSzPts val="1200"/>
              <a:buFont typeface="Open Sans SemiBold"/>
              <a:buChar char="○"/>
              <a:defRPr/>
            </a:lvl5pPr>
            <a:lvl6pPr marL="2743200" lvl="5" indent="-304800" rtl="0">
              <a:lnSpc>
                <a:spcPct val="115000"/>
              </a:lnSpc>
              <a:spcBef>
                <a:spcPts val="0"/>
              </a:spcBef>
              <a:spcAft>
                <a:spcPts val="0"/>
              </a:spcAft>
              <a:buSzPts val="1200"/>
              <a:buFont typeface="Open Sans SemiBold"/>
              <a:buChar char="■"/>
              <a:defRPr/>
            </a:lvl6pPr>
            <a:lvl7pPr marL="3200400" lvl="6" indent="-304800" rtl="0">
              <a:lnSpc>
                <a:spcPct val="115000"/>
              </a:lnSpc>
              <a:spcBef>
                <a:spcPts val="0"/>
              </a:spcBef>
              <a:spcAft>
                <a:spcPts val="0"/>
              </a:spcAft>
              <a:buSzPts val="1200"/>
              <a:buFont typeface="Open Sans SemiBold"/>
              <a:buChar char="●"/>
              <a:defRPr/>
            </a:lvl7pPr>
            <a:lvl8pPr marL="3657600" lvl="7" indent="-304800" rtl="0">
              <a:lnSpc>
                <a:spcPct val="115000"/>
              </a:lnSpc>
              <a:spcBef>
                <a:spcPts val="0"/>
              </a:spcBef>
              <a:spcAft>
                <a:spcPts val="0"/>
              </a:spcAft>
              <a:buSzPts val="1200"/>
              <a:buFont typeface="Open Sans SemiBold"/>
              <a:buChar char="○"/>
              <a:defRPr/>
            </a:lvl8pPr>
            <a:lvl9pPr marL="4114800" lvl="8" indent="-304800" rtl="0">
              <a:lnSpc>
                <a:spcPct val="115000"/>
              </a:lnSpc>
              <a:spcBef>
                <a:spcPts val="0"/>
              </a:spcBef>
              <a:spcAft>
                <a:spcPts val="0"/>
              </a:spcAft>
              <a:buSzPts val="1200"/>
              <a:buFont typeface="Open Sans SemiBold"/>
              <a:buChar char="■"/>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
    <p:spTree>
      <p:nvGrpSpPr>
        <p:cNvPr id="1" name="Shape 244"/>
        <p:cNvGrpSpPr/>
        <p:nvPr/>
      </p:nvGrpSpPr>
      <p:grpSpPr>
        <a:xfrm>
          <a:off x="0" y="0"/>
          <a:ext cx="0" cy="0"/>
          <a:chOff x="0" y="0"/>
          <a:chExt cx="0" cy="0"/>
        </a:xfrm>
      </p:grpSpPr>
      <p:sp>
        <p:nvSpPr>
          <p:cNvPr id="245" name="Google Shape;245;p2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pic>
        <p:nvPicPr>
          <p:cNvPr id="246" name="Google Shape;246;p20"/>
          <p:cNvPicPr preferRelativeResize="0"/>
          <p:nvPr/>
        </p:nvPicPr>
        <p:blipFill>
          <a:blip r:embed="rId2">
            <a:alphaModFix amt="80000"/>
          </a:blip>
          <a:stretch>
            <a:fillRect/>
          </a:stretch>
        </p:blipFill>
        <p:spPr>
          <a:xfrm flipH="1">
            <a:off x="7832175" y="3465900"/>
            <a:ext cx="3575475" cy="3083200"/>
          </a:xfrm>
          <a:prstGeom prst="rect">
            <a:avLst/>
          </a:prstGeom>
          <a:noFill/>
          <a:ln>
            <a:noFill/>
          </a:ln>
        </p:spPr>
      </p:pic>
      <p:pic>
        <p:nvPicPr>
          <p:cNvPr id="247" name="Google Shape;247;p20"/>
          <p:cNvPicPr preferRelativeResize="0"/>
          <p:nvPr/>
        </p:nvPicPr>
        <p:blipFill>
          <a:blip r:embed="rId3">
            <a:alphaModFix amt="80000"/>
          </a:blip>
          <a:stretch>
            <a:fillRect/>
          </a:stretch>
        </p:blipFill>
        <p:spPr>
          <a:xfrm rot="10800000" flipH="1">
            <a:off x="-1430050" y="-1164548"/>
            <a:ext cx="2689425" cy="2671750"/>
          </a:xfrm>
          <a:prstGeom prst="rect">
            <a:avLst/>
          </a:prstGeom>
          <a:noFill/>
          <a:ln>
            <a:noFill/>
          </a:ln>
        </p:spPr>
      </p:pic>
      <p:sp>
        <p:nvSpPr>
          <p:cNvPr id="248" name="Google Shape;248;p20"/>
          <p:cNvSpPr txBox="1">
            <a:spLocks noGrp="1"/>
          </p:cNvSpPr>
          <p:nvPr>
            <p:ph type="body" idx="1"/>
          </p:nvPr>
        </p:nvSpPr>
        <p:spPr>
          <a:xfrm>
            <a:off x="713225" y="1661725"/>
            <a:ext cx="3447000" cy="28155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SzPts val="1200"/>
              <a:buFont typeface="Open Sans SemiBold"/>
              <a:buChar char="●"/>
              <a:defRPr/>
            </a:lvl1pPr>
            <a:lvl2pPr marL="914400" lvl="1" indent="-304800" rtl="0">
              <a:spcBef>
                <a:spcPts val="1000"/>
              </a:spcBef>
              <a:spcAft>
                <a:spcPts val="0"/>
              </a:spcAft>
              <a:buSzPts val="1200"/>
              <a:buFont typeface="Open Sans SemiBold"/>
              <a:buChar char="○"/>
              <a:defRPr/>
            </a:lvl2pPr>
            <a:lvl3pPr marL="1371600" lvl="2" indent="-304800" rtl="0">
              <a:spcBef>
                <a:spcPts val="0"/>
              </a:spcBef>
              <a:spcAft>
                <a:spcPts val="0"/>
              </a:spcAft>
              <a:buSzPts val="1200"/>
              <a:buFont typeface="Open Sans SemiBold"/>
              <a:buChar char="■"/>
              <a:defRPr/>
            </a:lvl3pPr>
            <a:lvl4pPr marL="1828800" lvl="3" indent="-304800" rtl="0">
              <a:spcBef>
                <a:spcPts val="0"/>
              </a:spcBef>
              <a:spcAft>
                <a:spcPts val="0"/>
              </a:spcAft>
              <a:buSzPts val="1200"/>
              <a:buFont typeface="Open Sans SemiBold"/>
              <a:buChar char="●"/>
              <a:defRPr/>
            </a:lvl4pPr>
            <a:lvl5pPr marL="2286000" lvl="4" indent="-304800" rtl="0">
              <a:spcBef>
                <a:spcPts val="0"/>
              </a:spcBef>
              <a:spcAft>
                <a:spcPts val="0"/>
              </a:spcAft>
              <a:buSzPts val="1200"/>
              <a:buFont typeface="Open Sans SemiBold"/>
              <a:buChar char="○"/>
              <a:defRPr/>
            </a:lvl5pPr>
            <a:lvl6pPr marL="2743200" lvl="5" indent="-304800" rtl="0">
              <a:spcBef>
                <a:spcPts val="0"/>
              </a:spcBef>
              <a:spcAft>
                <a:spcPts val="0"/>
              </a:spcAft>
              <a:buSzPts val="1200"/>
              <a:buFont typeface="Open Sans SemiBold"/>
              <a:buChar char="■"/>
              <a:defRPr/>
            </a:lvl6pPr>
            <a:lvl7pPr marL="3200400" lvl="6" indent="-304800" rtl="0">
              <a:spcBef>
                <a:spcPts val="0"/>
              </a:spcBef>
              <a:spcAft>
                <a:spcPts val="0"/>
              </a:spcAft>
              <a:buSzPts val="1200"/>
              <a:buFont typeface="Open Sans SemiBold"/>
              <a:buChar char="●"/>
              <a:defRPr/>
            </a:lvl7pPr>
            <a:lvl8pPr marL="3657600" lvl="7" indent="-304800" rtl="0">
              <a:spcBef>
                <a:spcPts val="0"/>
              </a:spcBef>
              <a:spcAft>
                <a:spcPts val="0"/>
              </a:spcAft>
              <a:buSzPts val="1200"/>
              <a:buFont typeface="Open Sans SemiBold"/>
              <a:buChar char="○"/>
              <a:defRPr/>
            </a:lvl8pPr>
            <a:lvl9pPr marL="4114800" lvl="8" indent="-304800" rtl="0">
              <a:spcBef>
                <a:spcPts val="0"/>
              </a:spcBef>
              <a:spcAft>
                <a:spcPts val="0"/>
              </a:spcAft>
              <a:buSzPts val="1200"/>
              <a:buFont typeface="Open Sans SemiBold"/>
              <a:buChar char="■"/>
              <a:defRPr/>
            </a:lvl9pPr>
          </a:lstStyle>
          <a:p>
            <a:endParaRPr/>
          </a:p>
        </p:txBody>
      </p:sp>
      <p:sp>
        <p:nvSpPr>
          <p:cNvPr id="249" name="Google Shape;249;p20"/>
          <p:cNvSpPr txBox="1">
            <a:spLocks noGrp="1"/>
          </p:cNvSpPr>
          <p:nvPr>
            <p:ph type="body" idx="2"/>
          </p:nvPr>
        </p:nvSpPr>
        <p:spPr>
          <a:xfrm>
            <a:off x="4338675" y="1661725"/>
            <a:ext cx="3447000" cy="2815500"/>
          </a:xfrm>
          <a:prstGeom prst="rect">
            <a:avLst/>
          </a:prstGeom>
        </p:spPr>
        <p:txBody>
          <a:bodyPr spcFirstLastPara="1" wrap="square" lIns="91425" tIns="91425" rIns="91425" bIns="91425" anchor="t" anchorCtr="0">
            <a:noAutofit/>
          </a:bodyPr>
          <a:lstStyle>
            <a:lvl1pPr marL="457200" lvl="0" indent="-304800" rtl="0">
              <a:spcBef>
                <a:spcPts val="0"/>
              </a:spcBef>
              <a:spcAft>
                <a:spcPts val="0"/>
              </a:spcAft>
              <a:buSzPts val="1200"/>
              <a:buFont typeface="Open Sans SemiBold"/>
              <a:buChar char="●"/>
              <a:defRPr/>
            </a:lvl1pPr>
            <a:lvl2pPr marL="914400" lvl="1" indent="-304800" rtl="0">
              <a:spcBef>
                <a:spcPts val="1000"/>
              </a:spcBef>
              <a:spcAft>
                <a:spcPts val="0"/>
              </a:spcAft>
              <a:buSzPts val="1200"/>
              <a:buFont typeface="Open Sans SemiBold"/>
              <a:buChar char="○"/>
              <a:defRPr/>
            </a:lvl2pPr>
            <a:lvl3pPr marL="1371600" lvl="2" indent="-304800" rtl="0">
              <a:spcBef>
                <a:spcPts val="0"/>
              </a:spcBef>
              <a:spcAft>
                <a:spcPts val="0"/>
              </a:spcAft>
              <a:buSzPts val="1200"/>
              <a:buFont typeface="Open Sans SemiBold"/>
              <a:buChar char="■"/>
              <a:defRPr/>
            </a:lvl3pPr>
            <a:lvl4pPr marL="1828800" lvl="3" indent="-304800" rtl="0">
              <a:spcBef>
                <a:spcPts val="0"/>
              </a:spcBef>
              <a:spcAft>
                <a:spcPts val="0"/>
              </a:spcAft>
              <a:buSzPts val="1200"/>
              <a:buFont typeface="Open Sans SemiBold"/>
              <a:buChar char="●"/>
              <a:defRPr/>
            </a:lvl4pPr>
            <a:lvl5pPr marL="2286000" lvl="4" indent="-304800" rtl="0">
              <a:spcBef>
                <a:spcPts val="0"/>
              </a:spcBef>
              <a:spcAft>
                <a:spcPts val="0"/>
              </a:spcAft>
              <a:buSzPts val="1200"/>
              <a:buFont typeface="Open Sans SemiBold"/>
              <a:buChar char="○"/>
              <a:defRPr/>
            </a:lvl5pPr>
            <a:lvl6pPr marL="2743200" lvl="5" indent="-304800" rtl="0">
              <a:spcBef>
                <a:spcPts val="0"/>
              </a:spcBef>
              <a:spcAft>
                <a:spcPts val="0"/>
              </a:spcAft>
              <a:buSzPts val="1200"/>
              <a:buFont typeface="Open Sans SemiBold"/>
              <a:buChar char="■"/>
              <a:defRPr/>
            </a:lvl6pPr>
            <a:lvl7pPr marL="3200400" lvl="6" indent="-304800" rtl="0">
              <a:spcBef>
                <a:spcPts val="0"/>
              </a:spcBef>
              <a:spcAft>
                <a:spcPts val="0"/>
              </a:spcAft>
              <a:buSzPts val="1200"/>
              <a:buFont typeface="Open Sans SemiBold"/>
              <a:buChar char="●"/>
              <a:defRPr/>
            </a:lvl7pPr>
            <a:lvl8pPr marL="3657600" lvl="7" indent="-304800" rtl="0">
              <a:spcBef>
                <a:spcPts val="0"/>
              </a:spcBef>
              <a:spcAft>
                <a:spcPts val="0"/>
              </a:spcAft>
              <a:buSzPts val="1200"/>
              <a:buFont typeface="Open Sans SemiBold"/>
              <a:buChar char="○"/>
              <a:defRPr/>
            </a:lvl8pPr>
            <a:lvl9pPr marL="4114800" lvl="8" indent="-304800" rtl="0">
              <a:spcBef>
                <a:spcPts val="0"/>
              </a:spcBef>
              <a:spcAft>
                <a:spcPts val="0"/>
              </a:spcAft>
              <a:buSzPts val="1200"/>
              <a:buFont typeface="Open Sans SemiBold"/>
              <a:buChar char="■"/>
              <a:defRPr/>
            </a:lvl9pPr>
          </a:lstStyle>
          <a:p>
            <a:endParaRPr/>
          </a:p>
        </p:txBody>
      </p:sp>
      <p:cxnSp>
        <p:nvCxnSpPr>
          <p:cNvPr id="250" name="Google Shape;250;p20"/>
          <p:cNvCxnSpPr/>
          <p:nvPr/>
        </p:nvCxnSpPr>
        <p:spPr>
          <a:xfrm rot="10800000">
            <a:off x="2191350" y="4604000"/>
            <a:ext cx="4761300" cy="0"/>
          </a:xfrm>
          <a:prstGeom prst="straightConnector1">
            <a:avLst/>
          </a:prstGeom>
          <a:noFill/>
          <a:ln w="9525" cap="flat" cmpd="sng">
            <a:solidFill>
              <a:schemeClr val="dk2"/>
            </a:solidFill>
            <a:prstDash val="solid"/>
            <a:round/>
            <a:headEnd type="none" w="med" len="med"/>
            <a:tailEnd type="none" w="med" len="med"/>
          </a:ln>
        </p:spPr>
      </p:cxn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42"/>
        <p:cNvGrpSpPr/>
        <p:nvPr/>
      </p:nvGrpSpPr>
      <p:grpSpPr>
        <a:xfrm>
          <a:off x="0" y="0"/>
          <a:ext cx="0" cy="0"/>
          <a:chOff x="0" y="0"/>
          <a:chExt cx="0" cy="0"/>
        </a:xfrm>
      </p:grpSpPr>
      <p:sp>
        <p:nvSpPr>
          <p:cNvPr id="43" name="Google Shape;43;p3"/>
          <p:cNvSpPr txBox="1">
            <a:spLocks noGrp="1"/>
          </p:cNvSpPr>
          <p:nvPr>
            <p:ph type="title"/>
          </p:nvPr>
        </p:nvSpPr>
        <p:spPr>
          <a:xfrm>
            <a:off x="2380200" y="1937850"/>
            <a:ext cx="4383600" cy="2185800"/>
          </a:xfrm>
          <a:prstGeom prst="rect">
            <a:avLst/>
          </a:prstGeom>
        </p:spPr>
        <p:txBody>
          <a:bodyPr spcFirstLastPara="1" wrap="square" lIns="91425" tIns="91425" rIns="91425" bIns="91425" anchor="t" anchorCtr="0">
            <a:noAutofit/>
          </a:bodyPr>
          <a:lstStyle>
            <a:lvl1pPr lvl="0">
              <a:spcBef>
                <a:spcPts val="0"/>
              </a:spcBef>
              <a:spcAft>
                <a:spcPts val="0"/>
              </a:spcAft>
              <a:buSzPts val="3600"/>
              <a:buNone/>
              <a:defRPr sz="65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44" name="Google Shape;44;p3"/>
          <p:cNvSpPr txBox="1">
            <a:spLocks noGrp="1"/>
          </p:cNvSpPr>
          <p:nvPr>
            <p:ph type="title" idx="2" hasCustomPrompt="1"/>
          </p:nvPr>
        </p:nvSpPr>
        <p:spPr>
          <a:xfrm>
            <a:off x="3905700" y="1019850"/>
            <a:ext cx="1332600" cy="841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80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pic>
        <p:nvPicPr>
          <p:cNvPr id="45" name="Google Shape;45;p3"/>
          <p:cNvPicPr preferRelativeResize="0"/>
          <p:nvPr/>
        </p:nvPicPr>
        <p:blipFill>
          <a:blip r:embed="rId2">
            <a:alphaModFix amt="80000"/>
          </a:blip>
          <a:stretch>
            <a:fillRect/>
          </a:stretch>
        </p:blipFill>
        <p:spPr>
          <a:xfrm rot="-3905850" flipH="1">
            <a:off x="7445414" y="-603614"/>
            <a:ext cx="4006772" cy="3455129"/>
          </a:xfrm>
          <a:prstGeom prst="rect">
            <a:avLst/>
          </a:prstGeom>
          <a:noFill/>
          <a:ln>
            <a:noFill/>
          </a:ln>
        </p:spPr>
      </p:pic>
      <p:grpSp>
        <p:nvGrpSpPr>
          <p:cNvPr id="46" name="Google Shape;46;p3"/>
          <p:cNvGrpSpPr/>
          <p:nvPr/>
        </p:nvGrpSpPr>
        <p:grpSpPr>
          <a:xfrm>
            <a:off x="1091413" y="376249"/>
            <a:ext cx="341948" cy="326655"/>
            <a:chOff x="-2561425" y="2982975"/>
            <a:chExt cx="569250" cy="543700"/>
          </a:xfrm>
        </p:grpSpPr>
        <p:sp>
          <p:nvSpPr>
            <p:cNvPr id="47" name="Google Shape;47;p3"/>
            <p:cNvSpPr/>
            <p:nvPr/>
          </p:nvSpPr>
          <p:spPr>
            <a:xfrm>
              <a:off x="-2519550" y="3312525"/>
              <a:ext cx="174975" cy="174950"/>
            </a:xfrm>
            <a:custGeom>
              <a:avLst/>
              <a:gdLst/>
              <a:ahLst/>
              <a:cxnLst/>
              <a:rect l="l" t="t" r="r" b="b"/>
              <a:pathLst>
                <a:path w="6999" h="6998" extrusionOk="0">
                  <a:moveTo>
                    <a:pt x="3499" y="733"/>
                  </a:moveTo>
                  <a:cubicBezTo>
                    <a:pt x="5025" y="733"/>
                    <a:pt x="6265" y="1974"/>
                    <a:pt x="6265" y="3499"/>
                  </a:cubicBezTo>
                  <a:cubicBezTo>
                    <a:pt x="6265" y="5023"/>
                    <a:pt x="5025" y="6265"/>
                    <a:pt x="3499" y="6265"/>
                  </a:cubicBezTo>
                  <a:cubicBezTo>
                    <a:pt x="1976" y="6265"/>
                    <a:pt x="736" y="5025"/>
                    <a:pt x="736" y="3499"/>
                  </a:cubicBezTo>
                  <a:cubicBezTo>
                    <a:pt x="736" y="1974"/>
                    <a:pt x="1976" y="733"/>
                    <a:pt x="3499" y="733"/>
                  </a:cubicBezTo>
                  <a:close/>
                  <a:moveTo>
                    <a:pt x="3499" y="0"/>
                  </a:moveTo>
                  <a:cubicBezTo>
                    <a:pt x="1570" y="0"/>
                    <a:pt x="1" y="1570"/>
                    <a:pt x="1" y="3499"/>
                  </a:cubicBezTo>
                  <a:cubicBezTo>
                    <a:pt x="1" y="5428"/>
                    <a:pt x="1570" y="6998"/>
                    <a:pt x="3499" y="6998"/>
                  </a:cubicBezTo>
                  <a:cubicBezTo>
                    <a:pt x="5429" y="6998"/>
                    <a:pt x="6998" y="5428"/>
                    <a:pt x="6998" y="3499"/>
                  </a:cubicBezTo>
                  <a:cubicBezTo>
                    <a:pt x="6998" y="1570"/>
                    <a:pt x="5429" y="0"/>
                    <a:pt x="3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3"/>
            <p:cNvSpPr/>
            <p:nvPr/>
          </p:nvSpPr>
          <p:spPr>
            <a:xfrm>
              <a:off x="-2206325" y="3312525"/>
              <a:ext cx="174975" cy="174950"/>
            </a:xfrm>
            <a:custGeom>
              <a:avLst/>
              <a:gdLst/>
              <a:ahLst/>
              <a:cxnLst/>
              <a:rect l="l" t="t" r="r" b="b"/>
              <a:pathLst>
                <a:path w="6999" h="6998" extrusionOk="0">
                  <a:moveTo>
                    <a:pt x="3500" y="733"/>
                  </a:moveTo>
                  <a:cubicBezTo>
                    <a:pt x="5023" y="733"/>
                    <a:pt x="6263" y="1974"/>
                    <a:pt x="6263" y="3499"/>
                  </a:cubicBezTo>
                  <a:cubicBezTo>
                    <a:pt x="6263" y="5025"/>
                    <a:pt x="5023" y="6265"/>
                    <a:pt x="3500" y="6265"/>
                  </a:cubicBezTo>
                  <a:cubicBezTo>
                    <a:pt x="1974" y="6265"/>
                    <a:pt x="734" y="5025"/>
                    <a:pt x="734" y="3499"/>
                  </a:cubicBezTo>
                  <a:cubicBezTo>
                    <a:pt x="734" y="1974"/>
                    <a:pt x="1974" y="733"/>
                    <a:pt x="3500" y="733"/>
                  </a:cubicBezTo>
                  <a:close/>
                  <a:moveTo>
                    <a:pt x="3500" y="0"/>
                  </a:moveTo>
                  <a:cubicBezTo>
                    <a:pt x="1570" y="0"/>
                    <a:pt x="1" y="1570"/>
                    <a:pt x="1" y="3499"/>
                  </a:cubicBezTo>
                  <a:cubicBezTo>
                    <a:pt x="1" y="5428"/>
                    <a:pt x="1570" y="6998"/>
                    <a:pt x="3500" y="6998"/>
                  </a:cubicBezTo>
                  <a:cubicBezTo>
                    <a:pt x="5429" y="6998"/>
                    <a:pt x="6998" y="5428"/>
                    <a:pt x="6998" y="3499"/>
                  </a:cubicBezTo>
                  <a:cubicBezTo>
                    <a:pt x="6998" y="1570"/>
                    <a:pt x="5429" y="0"/>
                    <a:pt x="3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3"/>
            <p:cNvSpPr/>
            <p:nvPr/>
          </p:nvSpPr>
          <p:spPr>
            <a:xfrm>
              <a:off x="-2561425" y="2982975"/>
              <a:ext cx="569250" cy="543700"/>
            </a:xfrm>
            <a:custGeom>
              <a:avLst/>
              <a:gdLst/>
              <a:ahLst/>
              <a:cxnLst/>
              <a:rect l="l" t="t" r="r" b="b"/>
              <a:pathLst>
                <a:path w="22770" h="21748" extrusionOk="0">
                  <a:moveTo>
                    <a:pt x="10656" y="736"/>
                  </a:moveTo>
                  <a:cubicBezTo>
                    <a:pt x="10827" y="736"/>
                    <a:pt x="10987" y="841"/>
                    <a:pt x="11049" y="1012"/>
                  </a:cubicBezTo>
                  <a:cubicBezTo>
                    <a:pt x="11125" y="1228"/>
                    <a:pt x="11010" y="1467"/>
                    <a:pt x="10794" y="1544"/>
                  </a:cubicBezTo>
                  <a:lnTo>
                    <a:pt x="10057" y="1804"/>
                  </a:lnTo>
                  <a:cubicBezTo>
                    <a:pt x="10011" y="1820"/>
                    <a:pt x="9964" y="1828"/>
                    <a:pt x="9918" y="1828"/>
                  </a:cubicBezTo>
                  <a:cubicBezTo>
                    <a:pt x="9747" y="1828"/>
                    <a:pt x="9585" y="1722"/>
                    <a:pt x="9525" y="1551"/>
                  </a:cubicBezTo>
                  <a:cubicBezTo>
                    <a:pt x="9448" y="1335"/>
                    <a:pt x="9563" y="1098"/>
                    <a:pt x="9778" y="1021"/>
                  </a:cubicBezTo>
                  <a:lnTo>
                    <a:pt x="10516" y="759"/>
                  </a:lnTo>
                  <a:cubicBezTo>
                    <a:pt x="10562" y="744"/>
                    <a:pt x="10610" y="736"/>
                    <a:pt x="10656" y="736"/>
                  </a:cubicBezTo>
                  <a:close/>
                  <a:moveTo>
                    <a:pt x="12223" y="735"/>
                  </a:moveTo>
                  <a:cubicBezTo>
                    <a:pt x="12269" y="735"/>
                    <a:pt x="12316" y="743"/>
                    <a:pt x="12362" y="759"/>
                  </a:cubicBezTo>
                  <a:lnTo>
                    <a:pt x="13098" y="1019"/>
                  </a:lnTo>
                  <a:cubicBezTo>
                    <a:pt x="13315" y="1096"/>
                    <a:pt x="13430" y="1335"/>
                    <a:pt x="13353" y="1551"/>
                  </a:cubicBezTo>
                  <a:cubicBezTo>
                    <a:pt x="13293" y="1722"/>
                    <a:pt x="13131" y="1828"/>
                    <a:pt x="12960" y="1828"/>
                  </a:cubicBezTo>
                  <a:cubicBezTo>
                    <a:pt x="12914" y="1828"/>
                    <a:pt x="12867" y="1820"/>
                    <a:pt x="12821" y="1804"/>
                  </a:cubicBezTo>
                  <a:lnTo>
                    <a:pt x="12084" y="1544"/>
                  </a:lnTo>
                  <a:cubicBezTo>
                    <a:pt x="11868" y="1467"/>
                    <a:pt x="11753" y="1228"/>
                    <a:pt x="11829" y="1012"/>
                  </a:cubicBezTo>
                  <a:cubicBezTo>
                    <a:pt x="11890" y="841"/>
                    <a:pt x="12051" y="735"/>
                    <a:pt x="12223" y="735"/>
                  </a:cubicBezTo>
                  <a:close/>
                  <a:moveTo>
                    <a:pt x="8451" y="1691"/>
                  </a:moveTo>
                  <a:cubicBezTo>
                    <a:pt x="8562" y="1697"/>
                    <a:pt x="8666" y="1745"/>
                    <a:pt x="8740" y="1825"/>
                  </a:cubicBezTo>
                  <a:cubicBezTo>
                    <a:pt x="8815" y="1907"/>
                    <a:pt x="8855" y="2014"/>
                    <a:pt x="8849" y="2125"/>
                  </a:cubicBezTo>
                  <a:cubicBezTo>
                    <a:pt x="8846" y="2237"/>
                    <a:pt x="8798" y="2338"/>
                    <a:pt x="8715" y="2414"/>
                  </a:cubicBezTo>
                  <a:lnTo>
                    <a:pt x="8715" y="2413"/>
                  </a:lnTo>
                  <a:lnTo>
                    <a:pt x="8139" y="2943"/>
                  </a:lnTo>
                  <a:cubicBezTo>
                    <a:pt x="8063" y="3016"/>
                    <a:pt x="7961" y="3054"/>
                    <a:pt x="7856" y="3054"/>
                  </a:cubicBezTo>
                  <a:cubicBezTo>
                    <a:pt x="7851" y="3054"/>
                    <a:pt x="7846" y="3054"/>
                    <a:pt x="7841" y="3054"/>
                  </a:cubicBezTo>
                  <a:cubicBezTo>
                    <a:pt x="7730" y="3048"/>
                    <a:pt x="7626" y="3000"/>
                    <a:pt x="7552" y="2920"/>
                  </a:cubicBezTo>
                  <a:cubicBezTo>
                    <a:pt x="7477" y="2837"/>
                    <a:pt x="7439" y="2730"/>
                    <a:pt x="7443" y="2619"/>
                  </a:cubicBezTo>
                  <a:cubicBezTo>
                    <a:pt x="7446" y="2508"/>
                    <a:pt x="7494" y="2407"/>
                    <a:pt x="7577" y="2332"/>
                  </a:cubicBezTo>
                  <a:lnTo>
                    <a:pt x="8153" y="1802"/>
                  </a:lnTo>
                  <a:cubicBezTo>
                    <a:pt x="8231" y="1729"/>
                    <a:pt x="8329" y="1691"/>
                    <a:pt x="8434" y="1691"/>
                  </a:cubicBezTo>
                  <a:close/>
                  <a:moveTo>
                    <a:pt x="14444" y="1691"/>
                  </a:moveTo>
                  <a:cubicBezTo>
                    <a:pt x="14547" y="1691"/>
                    <a:pt x="14647" y="1729"/>
                    <a:pt x="14725" y="1802"/>
                  </a:cubicBezTo>
                  <a:lnTo>
                    <a:pt x="15301" y="2332"/>
                  </a:lnTo>
                  <a:cubicBezTo>
                    <a:pt x="15384" y="2407"/>
                    <a:pt x="15430" y="2508"/>
                    <a:pt x="15435" y="2619"/>
                  </a:cubicBezTo>
                  <a:cubicBezTo>
                    <a:pt x="15439" y="2730"/>
                    <a:pt x="15401" y="2837"/>
                    <a:pt x="15326" y="2920"/>
                  </a:cubicBezTo>
                  <a:cubicBezTo>
                    <a:pt x="15250" y="3000"/>
                    <a:pt x="15148" y="3048"/>
                    <a:pt x="15037" y="3054"/>
                  </a:cubicBezTo>
                  <a:cubicBezTo>
                    <a:pt x="15032" y="3054"/>
                    <a:pt x="15027" y="3054"/>
                    <a:pt x="15022" y="3054"/>
                  </a:cubicBezTo>
                  <a:cubicBezTo>
                    <a:pt x="14917" y="3054"/>
                    <a:pt x="14815" y="3016"/>
                    <a:pt x="14739" y="2943"/>
                  </a:cubicBezTo>
                  <a:lnTo>
                    <a:pt x="14161" y="2413"/>
                  </a:lnTo>
                  <a:cubicBezTo>
                    <a:pt x="14080" y="2338"/>
                    <a:pt x="14032" y="2237"/>
                    <a:pt x="14027" y="2125"/>
                  </a:cubicBezTo>
                  <a:cubicBezTo>
                    <a:pt x="14023" y="2014"/>
                    <a:pt x="14061" y="1907"/>
                    <a:pt x="14138" y="1825"/>
                  </a:cubicBezTo>
                  <a:cubicBezTo>
                    <a:pt x="14212" y="1745"/>
                    <a:pt x="14314" y="1697"/>
                    <a:pt x="14427" y="1691"/>
                  </a:cubicBezTo>
                  <a:close/>
                  <a:moveTo>
                    <a:pt x="6648" y="3404"/>
                  </a:moveTo>
                  <a:cubicBezTo>
                    <a:pt x="6704" y="3404"/>
                    <a:pt x="6757" y="3415"/>
                    <a:pt x="6807" y="3437"/>
                  </a:cubicBezTo>
                  <a:cubicBezTo>
                    <a:pt x="6910" y="3479"/>
                    <a:pt x="6991" y="3559"/>
                    <a:pt x="7033" y="3662"/>
                  </a:cubicBezTo>
                  <a:cubicBezTo>
                    <a:pt x="7075" y="3764"/>
                    <a:pt x="7075" y="3877"/>
                    <a:pt x="7033" y="3980"/>
                  </a:cubicBezTo>
                  <a:lnTo>
                    <a:pt x="6734" y="4704"/>
                  </a:lnTo>
                  <a:cubicBezTo>
                    <a:pt x="6668" y="4864"/>
                    <a:pt x="6512" y="4960"/>
                    <a:pt x="6349" y="4960"/>
                  </a:cubicBezTo>
                  <a:cubicBezTo>
                    <a:pt x="6296" y="4960"/>
                    <a:pt x="6243" y="4950"/>
                    <a:pt x="6191" y="4929"/>
                  </a:cubicBezTo>
                  <a:cubicBezTo>
                    <a:pt x="5978" y="4841"/>
                    <a:pt x="5877" y="4596"/>
                    <a:pt x="5965" y="4386"/>
                  </a:cubicBezTo>
                  <a:lnTo>
                    <a:pt x="6265" y="3662"/>
                  </a:lnTo>
                  <a:cubicBezTo>
                    <a:pt x="6308" y="3559"/>
                    <a:pt x="6388" y="3479"/>
                    <a:pt x="6489" y="3437"/>
                  </a:cubicBezTo>
                  <a:cubicBezTo>
                    <a:pt x="6541" y="3415"/>
                    <a:pt x="6595" y="3404"/>
                    <a:pt x="6648" y="3404"/>
                  </a:cubicBezTo>
                  <a:close/>
                  <a:moveTo>
                    <a:pt x="16228" y="3404"/>
                  </a:moveTo>
                  <a:cubicBezTo>
                    <a:pt x="16283" y="3404"/>
                    <a:pt x="16337" y="3415"/>
                    <a:pt x="16389" y="3437"/>
                  </a:cubicBezTo>
                  <a:cubicBezTo>
                    <a:pt x="16490" y="3479"/>
                    <a:pt x="16570" y="3559"/>
                    <a:pt x="16613" y="3662"/>
                  </a:cubicBezTo>
                  <a:lnTo>
                    <a:pt x="16913" y="4386"/>
                  </a:lnTo>
                  <a:cubicBezTo>
                    <a:pt x="17001" y="4596"/>
                    <a:pt x="16900" y="4841"/>
                    <a:pt x="16687" y="4929"/>
                  </a:cubicBezTo>
                  <a:cubicBezTo>
                    <a:pt x="16635" y="4951"/>
                    <a:pt x="16581" y="4961"/>
                    <a:pt x="16528" y="4961"/>
                  </a:cubicBezTo>
                  <a:cubicBezTo>
                    <a:pt x="16365" y="4961"/>
                    <a:pt x="16210" y="4864"/>
                    <a:pt x="16144" y="4704"/>
                  </a:cubicBezTo>
                  <a:lnTo>
                    <a:pt x="15845" y="3980"/>
                  </a:lnTo>
                  <a:cubicBezTo>
                    <a:pt x="15803" y="3877"/>
                    <a:pt x="15803" y="3764"/>
                    <a:pt x="15845" y="3662"/>
                  </a:cubicBezTo>
                  <a:cubicBezTo>
                    <a:pt x="15887" y="3559"/>
                    <a:pt x="15968" y="3479"/>
                    <a:pt x="16069" y="3437"/>
                  </a:cubicBezTo>
                  <a:cubicBezTo>
                    <a:pt x="16121" y="3415"/>
                    <a:pt x="16174" y="3404"/>
                    <a:pt x="16228" y="3404"/>
                  </a:cubicBezTo>
                  <a:close/>
                  <a:moveTo>
                    <a:pt x="5597" y="5630"/>
                  </a:moveTo>
                  <a:cubicBezTo>
                    <a:pt x="5626" y="5630"/>
                    <a:pt x="5653" y="5632"/>
                    <a:pt x="5680" y="5638"/>
                  </a:cubicBezTo>
                  <a:cubicBezTo>
                    <a:pt x="5789" y="5659"/>
                    <a:pt x="5883" y="5722"/>
                    <a:pt x="5944" y="5814"/>
                  </a:cubicBezTo>
                  <a:cubicBezTo>
                    <a:pt x="6007" y="5906"/>
                    <a:pt x="6028" y="6017"/>
                    <a:pt x="6007" y="6126"/>
                  </a:cubicBezTo>
                  <a:lnTo>
                    <a:pt x="5854" y="6895"/>
                  </a:lnTo>
                  <a:cubicBezTo>
                    <a:pt x="5833" y="7004"/>
                    <a:pt x="5770" y="7098"/>
                    <a:pt x="5678" y="7159"/>
                  </a:cubicBezTo>
                  <a:cubicBezTo>
                    <a:pt x="5609" y="7205"/>
                    <a:pt x="5530" y="7229"/>
                    <a:pt x="5449" y="7229"/>
                  </a:cubicBezTo>
                  <a:cubicBezTo>
                    <a:pt x="5422" y="7229"/>
                    <a:pt x="5394" y="7226"/>
                    <a:pt x="5366" y="7220"/>
                  </a:cubicBezTo>
                  <a:cubicBezTo>
                    <a:pt x="5257" y="7199"/>
                    <a:pt x="5163" y="7136"/>
                    <a:pt x="5100" y="7044"/>
                  </a:cubicBezTo>
                  <a:cubicBezTo>
                    <a:pt x="5039" y="6952"/>
                    <a:pt x="5018" y="6841"/>
                    <a:pt x="5039" y="6732"/>
                  </a:cubicBezTo>
                  <a:lnTo>
                    <a:pt x="5192" y="5965"/>
                  </a:lnTo>
                  <a:cubicBezTo>
                    <a:pt x="5213" y="5856"/>
                    <a:pt x="5276" y="5762"/>
                    <a:pt x="5368" y="5699"/>
                  </a:cubicBezTo>
                  <a:cubicBezTo>
                    <a:pt x="5437" y="5653"/>
                    <a:pt x="5517" y="5630"/>
                    <a:pt x="5597" y="5630"/>
                  </a:cubicBezTo>
                  <a:close/>
                  <a:moveTo>
                    <a:pt x="17281" y="5630"/>
                  </a:moveTo>
                  <a:cubicBezTo>
                    <a:pt x="17361" y="5630"/>
                    <a:pt x="17441" y="5653"/>
                    <a:pt x="17510" y="5699"/>
                  </a:cubicBezTo>
                  <a:cubicBezTo>
                    <a:pt x="17602" y="5762"/>
                    <a:pt x="17665" y="5856"/>
                    <a:pt x="17686" y="5965"/>
                  </a:cubicBezTo>
                  <a:lnTo>
                    <a:pt x="17839" y="6732"/>
                  </a:lnTo>
                  <a:cubicBezTo>
                    <a:pt x="17862" y="6841"/>
                    <a:pt x="17839" y="6952"/>
                    <a:pt x="17778" y="7044"/>
                  </a:cubicBezTo>
                  <a:cubicBezTo>
                    <a:pt x="17717" y="7136"/>
                    <a:pt x="17621" y="7199"/>
                    <a:pt x="17512" y="7220"/>
                  </a:cubicBezTo>
                  <a:cubicBezTo>
                    <a:pt x="17485" y="7226"/>
                    <a:pt x="17457" y="7229"/>
                    <a:pt x="17430" y="7229"/>
                  </a:cubicBezTo>
                  <a:cubicBezTo>
                    <a:pt x="17349" y="7229"/>
                    <a:pt x="17270" y="7205"/>
                    <a:pt x="17200" y="7159"/>
                  </a:cubicBezTo>
                  <a:cubicBezTo>
                    <a:pt x="17108" y="7098"/>
                    <a:pt x="17045" y="7002"/>
                    <a:pt x="17024" y="6895"/>
                  </a:cubicBezTo>
                  <a:lnTo>
                    <a:pt x="16871" y="6126"/>
                  </a:lnTo>
                  <a:cubicBezTo>
                    <a:pt x="16850" y="6017"/>
                    <a:pt x="16871" y="5906"/>
                    <a:pt x="16934" y="5814"/>
                  </a:cubicBezTo>
                  <a:cubicBezTo>
                    <a:pt x="16995" y="5722"/>
                    <a:pt x="17089" y="5659"/>
                    <a:pt x="17198" y="5638"/>
                  </a:cubicBezTo>
                  <a:cubicBezTo>
                    <a:pt x="17225" y="5632"/>
                    <a:pt x="17254" y="5630"/>
                    <a:pt x="17281" y="5630"/>
                  </a:cubicBezTo>
                  <a:close/>
                  <a:moveTo>
                    <a:pt x="5174" y="8043"/>
                  </a:moveTo>
                  <a:cubicBezTo>
                    <a:pt x="5404" y="8043"/>
                    <a:pt x="5592" y="8231"/>
                    <a:pt x="5592" y="8459"/>
                  </a:cubicBezTo>
                  <a:lnTo>
                    <a:pt x="5592" y="9243"/>
                  </a:lnTo>
                  <a:cubicBezTo>
                    <a:pt x="5592" y="9471"/>
                    <a:pt x="5404" y="9659"/>
                    <a:pt x="5174" y="9659"/>
                  </a:cubicBezTo>
                  <a:cubicBezTo>
                    <a:pt x="4945" y="9659"/>
                    <a:pt x="4759" y="9471"/>
                    <a:pt x="4759" y="9243"/>
                  </a:cubicBezTo>
                  <a:lnTo>
                    <a:pt x="4759" y="8459"/>
                  </a:lnTo>
                  <a:cubicBezTo>
                    <a:pt x="4759" y="8231"/>
                    <a:pt x="4945" y="8043"/>
                    <a:pt x="5174" y="8043"/>
                  </a:cubicBezTo>
                  <a:close/>
                  <a:moveTo>
                    <a:pt x="17704" y="8043"/>
                  </a:moveTo>
                  <a:cubicBezTo>
                    <a:pt x="17933" y="8043"/>
                    <a:pt x="18119" y="8231"/>
                    <a:pt x="18119" y="8459"/>
                  </a:cubicBezTo>
                  <a:lnTo>
                    <a:pt x="18119" y="9243"/>
                  </a:lnTo>
                  <a:cubicBezTo>
                    <a:pt x="18119" y="9471"/>
                    <a:pt x="17933" y="9659"/>
                    <a:pt x="17704" y="9659"/>
                  </a:cubicBezTo>
                  <a:cubicBezTo>
                    <a:pt x="17474" y="9659"/>
                    <a:pt x="17288" y="9471"/>
                    <a:pt x="17288" y="9243"/>
                  </a:cubicBezTo>
                  <a:lnTo>
                    <a:pt x="17288" y="8459"/>
                  </a:lnTo>
                  <a:cubicBezTo>
                    <a:pt x="17288" y="8231"/>
                    <a:pt x="17474" y="8043"/>
                    <a:pt x="17704" y="8043"/>
                  </a:cubicBezTo>
                  <a:close/>
                  <a:moveTo>
                    <a:pt x="18486" y="10392"/>
                  </a:moveTo>
                  <a:cubicBezTo>
                    <a:pt x="18716" y="10392"/>
                    <a:pt x="18902" y="10579"/>
                    <a:pt x="18902" y="10809"/>
                  </a:cubicBezTo>
                  <a:lnTo>
                    <a:pt x="18902" y="11990"/>
                  </a:lnTo>
                  <a:cubicBezTo>
                    <a:pt x="18902" y="12294"/>
                    <a:pt x="19089" y="12570"/>
                    <a:pt x="19376" y="12691"/>
                  </a:cubicBezTo>
                  <a:cubicBezTo>
                    <a:pt x="20992" y="13368"/>
                    <a:pt x="22035" y="14936"/>
                    <a:pt x="22035" y="16681"/>
                  </a:cubicBezTo>
                  <a:cubicBezTo>
                    <a:pt x="22035" y="17872"/>
                    <a:pt x="21562" y="18980"/>
                    <a:pt x="20703" y="19805"/>
                  </a:cubicBezTo>
                  <a:cubicBezTo>
                    <a:pt x="19887" y="20588"/>
                    <a:pt x="18827" y="21012"/>
                    <a:pt x="17700" y="21012"/>
                  </a:cubicBezTo>
                  <a:cubicBezTo>
                    <a:pt x="17642" y="21012"/>
                    <a:pt x="17584" y="21011"/>
                    <a:pt x="17526" y="21009"/>
                  </a:cubicBezTo>
                  <a:cubicBezTo>
                    <a:pt x="15321" y="20921"/>
                    <a:pt x="13498" y="19127"/>
                    <a:pt x="13378" y="16924"/>
                  </a:cubicBezTo>
                  <a:cubicBezTo>
                    <a:pt x="13278" y="15100"/>
                    <a:pt x="14344" y="13399"/>
                    <a:pt x="16031" y="12691"/>
                  </a:cubicBezTo>
                  <a:cubicBezTo>
                    <a:pt x="16318" y="12570"/>
                    <a:pt x="16503" y="12294"/>
                    <a:pt x="16503" y="11990"/>
                  </a:cubicBezTo>
                  <a:lnTo>
                    <a:pt x="16503" y="10809"/>
                  </a:lnTo>
                  <a:cubicBezTo>
                    <a:pt x="16503" y="10579"/>
                    <a:pt x="16691" y="10392"/>
                    <a:pt x="16921" y="10392"/>
                  </a:cubicBezTo>
                  <a:close/>
                  <a:moveTo>
                    <a:pt x="5957" y="10394"/>
                  </a:moveTo>
                  <a:cubicBezTo>
                    <a:pt x="6187" y="10394"/>
                    <a:pt x="6375" y="10579"/>
                    <a:pt x="6375" y="10809"/>
                  </a:cubicBezTo>
                  <a:lnTo>
                    <a:pt x="6375" y="11990"/>
                  </a:lnTo>
                  <a:cubicBezTo>
                    <a:pt x="6375" y="12294"/>
                    <a:pt x="6560" y="12570"/>
                    <a:pt x="6847" y="12691"/>
                  </a:cubicBezTo>
                  <a:cubicBezTo>
                    <a:pt x="8463" y="13368"/>
                    <a:pt x="9506" y="14934"/>
                    <a:pt x="9506" y="16681"/>
                  </a:cubicBezTo>
                  <a:cubicBezTo>
                    <a:pt x="9506" y="17872"/>
                    <a:pt x="9033" y="18980"/>
                    <a:pt x="8176" y="19805"/>
                  </a:cubicBezTo>
                  <a:cubicBezTo>
                    <a:pt x="7362" y="20588"/>
                    <a:pt x="6302" y="21012"/>
                    <a:pt x="5177" y="21012"/>
                  </a:cubicBezTo>
                  <a:cubicBezTo>
                    <a:pt x="5117" y="21012"/>
                    <a:pt x="5057" y="21011"/>
                    <a:pt x="4996" y="21009"/>
                  </a:cubicBezTo>
                  <a:cubicBezTo>
                    <a:pt x="2792" y="20921"/>
                    <a:pt x="971" y="19127"/>
                    <a:pt x="851" y="16924"/>
                  </a:cubicBezTo>
                  <a:cubicBezTo>
                    <a:pt x="751" y="15100"/>
                    <a:pt x="1817" y="13399"/>
                    <a:pt x="3502" y="12691"/>
                  </a:cubicBezTo>
                  <a:cubicBezTo>
                    <a:pt x="3791" y="12570"/>
                    <a:pt x="3976" y="12294"/>
                    <a:pt x="3976" y="11990"/>
                  </a:cubicBezTo>
                  <a:lnTo>
                    <a:pt x="3976" y="10809"/>
                  </a:lnTo>
                  <a:cubicBezTo>
                    <a:pt x="3976" y="10579"/>
                    <a:pt x="4162" y="10394"/>
                    <a:pt x="4392" y="10394"/>
                  </a:cubicBezTo>
                  <a:close/>
                  <a:moveTo>
                    <a:pt x="10654" y="0"/>
                  </a:moveTo>
                  <a:cubicBezTo>
                    <a:pt x="10527" y="0"/>
                    <a:pt x="10399" y="22"/>
                    <a:pt x="10273" y="66"/>
                  </a:cubicBezTo>
                  <a:lnTo>
                    <a:pt x="9535" y="328"/>
                  </a:lnTo>
                  <a:cubicBezTo>
                    <a:pt x="9196" y="449"/>
                    <a:pt x="8947" y="713"/>
                    <a:pt x="8834" y="1029"/>
                  </a:cubicBezTo>
                  <a:cubicBezTo>
                    <a:pt x="8723" y="987"/>
                    <a:pt x="8604" y="964"/>
                    <a:pt x="8484" y="958"/>
                  </a:cubicBezTo>
                  <a:cubicBezTo>
                    <a:pt x="8469" y="957"/>
                    <a:pt x="8454" y="957"/>
                    <a:pt x="8439" y="957"/>
                  </a:cubicBezTo>
                  <a:cubicBezTo>
                    <a:pt x="8147" y="957"/>
                    <a:pt x="7872" y="1064"/>
                    <a:pt x="7657" y="1260"/>
                  </a:cubicBezTo>
                  <a:lnTo>
                    <a:pt x="7081" y="1791"/>
                  </a:lnTo>
                  <a:cubicBezTo>
                    <a:pt x="6855" y="1999"/>
                    <a:pt x="6723" y="2282"/>
                    <a:pt x="6710" y="2589"/>
                  </a:cubicBezTo>
                  <a:cubicBezTo>
                    <a:pt x="6710" y="2617"/>
                    <a:pt x="6710" y="2646"/>
                    <a:pt x="6710" y="2673"/>
                  </a:cubicBezTo>
                  <a:cubicBezTo>
                    <a:pt x="6691" y="2672"/>
                    <a:pt x="6672" y="2672"/>
                    <a:pt x="6654" y="2672"/>
                  </a:cubicBezTo>
                  <a:cubicBezTo>
                    <a:pt x="6504" y="2672"/>
                    <a:pt x="6353" y="2699"/>
                    <a:pt x="6210" y="2759"/>
                  </a:cubicBezTo>
                  <a:cubicBezTo>
                    <a:pt x="5927" y="2876"/>
                    <a:pt x="5705" y="3098"/>
                    <a:pt x="5588" y="3381"/>
                  </a:cubicBezTo>
                  <a:lnTo>
                    <a:pt x="5287" y="4105"/>
                  </a:lnTo>
                  <a:cubicBezTo>
                    <a:pt x="5176" y="4374"/>
                    <a:pt x="5173" y="4669"/>
                    <a:pt x="5274" y="4943"/>
                  </a:cubicBezTo>
                  <a:cubicBezTo>
                    <a:pt x="5163" y="4975"/>
                    <a:pt x="5058" y="5023"/>
                    <a:pt x="4960" y="5090"/>
                  </a:cubicBezTo>
                  <a:cubicBezTo>
                    <a:pt x="4706" y="5261"/>
                    <a:pt x="4531" y="5521"/>
                    <a:pt x="4472" y="5821"/>
                  </a:cubicBezTo>
                  <a:lnTo>
                    <a:pt x="4319" y="6589"/>
                  </a:lnTo>
                  <a:cubicBezTo>
                    <a:pt x="4260" y="6891"/>
                    <a:pt x="4321" y="7197"/>
                    <a:pt x="4491" y="7452"/>
                  </a:cubicBezTo>
                  <a:cubicBezTo>
                    <a:pt x="4503" y="7471"/>
                    <a:pt x="4518" y="7488"/>
                    <a:pt x="4531" y="7508"/>
                  </a:cubicBezTo>
                  <a:cubicBezTo>
                    <a:pt x="4227" y="7714"/>
                    <a:pt x="4026" y="8064"/>
                    <a:pt x="4026" y="8459"/>
                  </a:cubicBezTo>
                  <a:lnTo>
                    <a:pt x="4026" y="9243"/>
                  </a:lnTo>
                  <a:cubicBezTo>
                    <a:pt x="4026" y="9402"/>
                    <a:pt x="4059" y="9554"/>
                    <a:pt x="4118" y="9693"/>
                  </a:cubicBezTo>
                  <a:cubicBezTo>
                    <a:pt x="3616" y="9816"/>
                    <a:pt x="3243" y="10269"/>
                    <a:pt x="3243" y="10809"/>
                  </a:cubicBezTo>
                  <a:lnTo>
                    <a:pt x="3243" y="11990"/>
                  </a:lnTo>
                  <a:cubicBezTo>
                    <a:pt x="3243" y="12000"/>
                    <a:pt x="3230" y="12009"/>
                    <a:pt x="3218" y="12015"/>
                  </a:cubicBezTo>
                  <a:cubicBezTo>
                    <a:pt x="1247" y="12842"/>
                    <a:pt x="1" y="14830"/>
                    <a:pt x="118" y="16964"/>
                  </a:cubicBezTo>
                  <a:cubicBezTo>
                    <a:pt x="257" y="19541"/>
                    <a:pt x="2388" y="21638"/>
                    <a:pt x="4968" y="21742"/>
                  </a:cubicBezTo>
                  <a:cubicBezTo>
                    <a:pt x="5039" y="21745"/>
                    <a:pt x="5107" y="21745"/>
                    <a:pt x="5178" y="21745"/>
                  </a:cubicBezTo>
                  <a:cubicBezTo>
                    <a:pt x="6493" y="21745"/>
                    <a:pt x="7732" y="21250"/>
                    <a:pt x="8685" y="20335"/>
                  </a:cubicBezTo>
                  <a:cubicBezTo>
                    <a:pt x="9688" y="19370"/>
                    <a:pt x="10241" y="18073"/>
                    <a:pt x="10241" y="16681"/>
                  </a:cubicBezTo>
                  <a:cubicBezTo>
                    <a:pt x="10241" y="14639"/>
                    <a:pt x="9020" y="12805"/>
                    <a:pt x="7132" y="12015"/>
                  </a:cubicBezTo>
                  <a:cubicBezTo>
                    <a:pt x="7121" y="12009"/>
                    <a:pt x="7108" y="12000"/>
                    <a:pt x="7108" y="11990"/>
                  </a:cubicBezTo>
                  <a:lnTo>
                    <a:pt x="7108" y="10809"/>
                  </a:lnTo>
                  <a:cubicBezTo>
                    <a:pt x="7108" y="10269"/>
                    <a:pt x="6734" y="9816"/>
                    <a:pt x="6233" y="9691"/>
                  </a:cubicBezTo>
                  <a:cubicBezTo>
                    <a:pt x="6292" y="9554"/>
                    <a:pt x="6325" y="9402"/>
                    <a:pt x="6325" y="9243"/>
                  </a:cubicBezTo>
                  <a:lnTo>
                    <a:pt x="6325" y="8459"/>
                  </a:lnTo>
                  <a:cubicBezTo>
                    <a:pt x="6325" y="8198"/>
                    <a:pt x="6239" y="7959"/>
                    <a:pt x="6091" y="7766"/>
                  </a:cubicBezTo>
                  <a:cubicBezTo>
                    <a:pt x="6344" y="7594"/>
                    <a:pt x="6514" y="7337"/>
                    <a:pt x="6576" y="7037"/>
                  </a:cubicBezTo>
                  <a:lnTo>
                    <a:pt x="6727" y="6269"/>
                  </a:lnTo>
                  <a:cubicBezTo>
                    <a:pt x="6769" y="6059"/>
                    <a:pt x="6752" y="5842"/>
                    <a:pt x="6679" y="5645"/>
                  </a:cubicBezTo>
                  <a:cubicBezTo>
                    <a:pt x="6999" y="5550"/>
                    <a:pt x="7274" y="5316"/>
                    <a:pt x="7412" y="4985"/>
                  </a:cubicBezTo>
                  <a:lnTo>
                    <a:pt x="7712" y="4261"/>
                  </a:lnTo>
                  <a:cubicBezTo>
                    <a:pt x="7776" y="4108"/>
                    <a:pt x="7802" y="3946"/>
                    <a:pt x="7799" y="3785"/>
                  </a:cubicBezTo>
                  <a:cubicBezTo>
                    <a:pt x="7802" y="3785"/>
                    <a:pt x="7806" y="3787"/>
                    <a:pt x="7810" y="3787"/>
                  </a:cubicBezTo>
                  <a:lnTo>
                    <a:pt x="7860" y="3787"/>
                  </a:lnTo>
                  <a:cubicBezTo>
                    <a:pt x="8149" y="3787"/>
                    <a:pt x="8423" y="3680"/>
                    <a:pt x="8637" y="3482"/>
                  </a:cubicBezTo>
                  <a:lnTo>
                    <a:pt x="9213" y="2952"/>
                  </a:lnTo>
                  <a:cubicBezTo>
                    <a:pt x="9355" y="2824"/>
                    <a:pt x="9458" y="2665"/>
                    <a:pt x="9519" y="2489"/>
                  </a:cubicBezTo>
                  <a:cubicBezTo>
                    <a:pt x="9646" y="2537"/>
                    <a:pt x="9781" y="2562"/>
                    <a:pt x="9919" y="2562"/>
                  </a:cubicBezTo>
                  <a:cubicBezTo>
                    <a:pt x="10046" y="2562"/>
                    <a:pt x="10176" y="2541"/>
                    <a:pt x="10302" y="2497"/>
                  </a:cubicBezTo>
                  <a:lnTo>
                    <a:pt x="11041" y="2235"/>
                  </a:lnTo>
                  <a:cubicBezTo>
                    <a:pt x="11192" y="2181"/>
                    <a:pt x="11328" y="2097"/>
                    <a:pt x="11439" y="1992"/>
                  </a:cubicBezTo>
                  <a:cubicBezTo>
                    <a:pt x="11552" y="2097"/>
                    <a:pt x="11686" y="2181"/>
                    <a:pt x="11839" y="2235"/>
                  </a:cubicBezTo>
                  <a:lnTo>
                    <a:pt x="12576" y="2497"/>
                  </a:lnTo>
                  <a:cubicBezTo>
                    <a:pt x="12702" y="2541"/>
                    <a:pt x="12832" y="2562"/>
                    <a:pt x="12959" y="2562"/>
                  </a:cubicBezTo>
                  <a:cubicBezTo>
                    <a:pt x="13097" y="2562"/>
                    <a:pt x="13232" y="2537"/>
                    <a:pt x="13359" y="2489"/>
                  </a:cubicBezTo>
                  <a:cubicBezTo>
                    <a:pt x="13420" y="2665"/>
                    <a:pt x="13525" y="2824"/>
                    <a:pt x="13665" y="2954"/>
                  </a:cubicBezTo>
                  <a:lnTo>
                    <a:pt x="14241" y="3484"/>
                  </a:lnTo>
                  <a:cubicBezTo>
                    <a:pt x="14455" y="3680"/>
                    <a:pt x="14729" y="3787"/>
                    <a:pt x="15018" y="3787"/>
                  </a:cubicBezTo>
                  <a:lnTo>
                    <a:pt x="15068" y="3787"/>
                  </a:lnTo>
                  <a:cubicBezTo>
                    <a:pt x="15072" y="3787"/>
                    <a:pt x="15076" y="3785"/>
                    <a:pt x="15079" y="3785"/>
                  </a:cubicBezTo>
                  <a:cubicBezTo>
                    <a:pt x="15076" y="3946"/>
                    <a:pt x="15102" y="4108"/>
                    <a:pt x="15166" y="4261"/>
                  </a:cubicBezTo>
                  <a:lnTo>
                    <a:pt x="15466" y="4985"/>
                  </a:lnTo>
                  <a:cubicBezTo>
                    <a:pt x="15604" y="5316"/>
                    <a:pt x="15880" y="5550"/>
                    <a:pt x="16201" y="5645"/>
                  </a:cubicBezTo>
                  <a:cubicBezTo>
                    <a:pt x="16126" y="5844"/>
                    <a:pt x="16109" y="6059"/>
                    <a:pt x="16151" y="6269"/>
                  </a:cubicBezTo>
                  <a:lnTo>
                    <a:pt x="16304" y="7039"/>
                  </a:lnTo>
                  <a:cubicBezTo>
                    <a:pt x="16364" y="7337"/>
                    <a:pt x="16536" y="7594"/>
                    <a:pt x="16787" y="7766"/>
                  </a:cubicBezTo>
                  <a:cubicBezTo>
                    <a:pt x="16641" y="7959"/>
                    <a:pt x="16553" y="8198"/>
                    <a:pt x="16553" y="8461"/>
                  </a:cubicBezTo>
                  <a:lnTo>
                    <a:pt x="16553" y="9243"/>
                  </a:lnTo>
                  <a:cubicBezTo>
                    <a:pt x="16553" y="9402"/>
                    <a:pt x="16586" y="9554"/>
                    <a:pt x="16645" y="9693"/>
                  </a:cubicBezTo>
                  <a:cubicBezTo>
                    <a:pt x="16144" y="9816"/>
                    <a:pt x="15770" y="10269"/>
                    <a:pt x="15770" y="10809"/>
                  </a:cubicBezTo>
                  <a:lnTo>
                    <a:pt x="15770" y="11990"/>
                  </a:lnTo>
                  <a:cubicBezTo>
                    <a:pt x="15770" y="12000"/>
                    <a:pt x="15759" y="12009"/>
                    <a:pt x="15747" y="12015"/>
                  </a:cubicBezTo>
                  <a:cubicBezTo>
                    <a:pt x="13776" y="12842"/>
                    <a:pt x="12530" y="14830"/>
                    <a:pt x="12647" y="16964"/>
                  </a:cubicBezTo>
                  <a:cubicBezTo>
                    <a:pt x="12786" y="19541"/>
                    <a:pt x="14917" y="21638"/>
                    <a:pt x="17497" y="21742"/>
                  </a:cubicBezTo>
                  <a:cubicBezTo>
                    <a:pt x="17566" y="21745"/>
                    <a:pt x="17637" y="21747"/>
                    <a:pt x="17705" y="21747"/>
                  </a:cubicBezTo>
                  <a:cubicBezTo>
                    <a:pt x="19022" y="21747"/>
                    <a:pt x="20261" y="21250"/>
                    <a:pt x="21212" y="20335"/>
                  </a:cubicBezTo>
                  <a:cubicBezTo>
                    <a:pt x="22217" y="19370"/>
                    <a:pt x="22770" y="18073"/>
                    <a:pt x="22770" y="16681"/>
                  </a:cubicBezTo>
                  <a:cubicBezTo>
                    <a:pt x="22770" y="14639"/>
                    <a:pt x="21549" y="12807"/>
                    <a:pt x="19662" y="12015"/>
                  </a:cubicBezTo>
                  <a:lnTo>
                    <a:pt x="19660" y="12015"/>
                  </a:lnTo>
                  <a:cubicBezTo>
                    <a:pt x="19648" y="12009"/>
                    <a:pt x="19637" y="12000"/>
                    <a:pt x="19637" y="11990"/>
                  </a:cubicBezTo>
                  <a:lnTo>
                    <a:pt x="19637" y="10809"/>
                  </a:lnTo>
                  <a:cubicBezTo>
                    <a:pt x="19637" y="10269"/>
                    <a:pt x="19263" y="9816"/>
                    <a:pt x="18762" y="9691"/>
                  </a:cubicBezTo>
                  <a:cubicBezTo>
                    <a:pt x="18821" y="9554"/>
                    <a:pt x="18854" y="9402"/>
                    <a:pt x="18854" y="9243"/>
                  </a:cubicBezTo>
                  <a:lnTo>
                    <a:pt x="18854" y="8459"/>
                  </a:lnTo>
                  <a:cubicBezTo>
                    <a:pt x="18854" y="8064"/>
                    <a:pt x="18653" y="7714"/>
                    <a:pt x="18349" y="7508"/>
                  </a:cubicBezTo>
                  <a:cubicBezTo>
                    <a:pt x="18362" y="7488"/>
                    <a:pt x="18375" y="7471"/>
                    <a:pt x="18389" y="7452"/>
                  </a:cubicBezTo>
                  <a:cubicBezTo>
                    <a:pt x="18559" y="7197"/>
                    <a:pt x="18620" y="6889"/>
                    <a:pt x="18561" y="6589"/>
                  </a:cubicBezTo>
                  <a:lnTo>
                    <a:pt x="18408" y="5821"/>
                  </a:lnTo>
                  <a:cubicBezTo>
                    <a:pt x="18347" y="5519"/>
                    <a:pt x="18174" y="5261"/>
                    <a:pt x="17918" y="5088"/>
                  </a:cubicBezTo>
                  <a:cubicBezTo>
                    <a:pt x="17820" y="5023"/>
                    <a:pt x="17715" y="4975"/>
                    <a:pt x="17606" y="4943"/>
                  </a:cubicBezTo>
                  <a:cubicBezTo>
                    <a:pt x="17707" y="4669"/>
                    <a:pt x="17704" y="4374"/>
                    <a:pt x="17591" y="4105"/>
                  </a:cubicBezTo>
                  <a:lnTo>
                    <a:pt x="17292" y="3381"/>
                  </a:lnTo>
                  <a:cubicBezTo>
                    <a:pt x="17173" y="3098"/>
                    <a:pt x="16953" y="2876"/>
                    <a:pt x="16670" y="2759"/>
                  </a:cubicBezTo>
                  <a:cubicBezTo>
                    <a:pt x="16528" y="2700"/>
                    <a:pt x="16381" y="2671"/>
                    <a:pt x="16232" y="2671"/>
                  </a:cubicBezTo>
                  <a:cubicBezTo>
                    <a:pt x="16211" y="2671"/>
                    <a:pt x="16190" y="2672"/>
                    <a:pt x="16169" y="2673"/>
                  </a:cubicBezTo>
                  <a:cubicBezTo>
                    <a:pt x="16170" y="2646"/>
                    <a:pt x="16170" y="2617"/>
                    <a:pt x="16169" y="2589"/>
                  </a:cubicBezTo>
                  <a:cubicBezTo>
                    <a:pt x="16157" y="2282"/>
                    <a:pt x="16025" y="1999"/>
                    <a:pt x="15799" y="1791"/>
                  </a:cubicBezTo>
                  <a:lnTo>
                    <a:pt x="15223" y="1260"/>
                  </a:lnTo>
                  <a:cubicBezTo>
                    <a:pt x="15008" y="1062"/>
                    <a:pt x="14731" y="957"/>
                    <a:pt x="14441" y="957"/>
                  </a:cubicBezTo>
                  <a:cubicBezTo>
                    <a:pt x="14426" y="957"/>
                    <a:pt x="14411" y="957"/>
                    <a:pt x="14396" y="958"/>
                  </a:cubicBezTo>
                  <a:cubicBezTo>
                    <a:pt x="14274" y="964"/>
                    <a:pt x="14155" y="987"/>
                    <a:pt x="14044" y="1029"/>
                  </a:cubicBezTo>
                  <a:cubicBezTo>
                    <a:pt x="13933" y="713"/>
                    <a:pt x="13684" y="449"/>
                    <a:pt x="13345" y="328"/>
                  </a:cubicBezTo>
                  <a:lnTo>
                    <a:pt x="12607" y="66"/>
                  </a:lnTo>
                  <a:cubicBezTo>
                    <a:pt x="12480" y="22"/>
                    <a:pt x="12352" y="0"/>
                    <a:pt x="12225" y="0"/>
                  </a:cubicBezTo>
                  <a:cubicBezTo>
                    <a:pt x="11933" y="0"/>
                    <a:pt x="11651" y="113"/>
                    <a:pt x="11439" y="309"/>
                  </a:cubicBezTo>
                  <a:cubicBezTo>
                    <a:pt x="11228" y="113"/>
                    <a:pt x="10946" y="0"/>
                    <a:pt x="106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3"/>
            <p:cNvSpPr/>
            <p:nvPr/>
          </p:nvSpPr>
          <p:spPr>
            <a:xfrm>
              <a:off x="-2441225" y="3263575"/>
              <a:ext cx="18350" cy="28150"/>
            </a:xfrm>
            <a:custGeom>
              <a:avLst/>
              <a:gdLst/>
              <a:ahLst/>
              <a:cxnLst/>
              <a:rect l="l" t="t" r="r" b="b"/>
              <a:pathLst>
                <a:path w="734" h="1126" extrusionOk="0">
                  <a:moveTo>
                    <a:pt x="366" y="0"/>
                  </a:moveTo>
                  <a:cubicBezTo>
                    <a:pt x="164" y="0"/>
                    <a:pt x="1" y="165"/>
                    <a:pt x="1" y="368"/>
                  </a:cubicBezTo>
                  <a:lnTo>
                    <a:pt x="1" y="758"/>
                  </a:lnTo>
                  <a:cubicBezTo>
                    <a:pt x="1" y="961"/>
                    <a:pt x="164" y="1126"/>
                    <a:pt x="366" y="1126"/>
                  </a:cubicBezTo>
                  <a:cubicBezTo>
                    <a:pt x="569" y="1126"/>
                    <a:pt x="734" y="961"/>
                    <a:pt x="734" y="758"/>
                  </a:cubicBezTo>
                  <a:lnTo>
                    <a:pt x="734" y="368"/>
                  </a:lnTo>
                  <a:cubicBezTo>
                    <a:pt x="734" y="165"/>
                    <a:pt x="569" y="0"/>
                    <a:pt x="3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3"/>
            <p:cNvSpPr/>
            <p:nvPr/>
          </p:nvSpPr>
          <p:spPr>
            <a:xfrm>
              <a:off x="-2128025" y="3263575"/>
              <a:ext cx="18400" cy="28150"/>
            </a:xfrm>
            <a:custGeom>
              <a:avLst/>
              <a:gdLst/>
              <a:ahLst/>
              <a:cxnLst/>
              <a:rect l="l" t="t" r="r" b="b"/>
              <a:pathLst>
                <a:path w="736" h="1126" extrusionOk="0">
                  <a:moveTo>
                    <a:pt x="368" y="0"/>
                  </a:moveTo>
                  <a:cubicBezTo>
                    <a:pt x="165" y="0"/>
                    <a:pt x="0" y="165"/>
                    <a:pt x="0" y="368"/>
                  </a:cubicBezTo>
                  <a:lnTo>
                    <a:pt x="0" y="758"/>
                  </a:lnTo>
                  <a:cubicBezTo>
                    <a:pt x="0" y="961"/>
                    <a:pt x="165" y="1126"/>
                    <a:pt x="368" y="1126"/>
                  </a:cubicBezTo>
                  <a:cubicBezTo>
                    <a:pt x="570" y="1126"/>
                    <a:pt x="735" y="961"/>
                    <a:pt x="735" y="758"/>
                  </a:cubicBezTo>
                  <a:lnTo>
                    <a:pt x="735" y="368"/>
                  </a:lnTo>
                  <a:cubicBezTo>
                    <a:pt x="735" y="165"/>
                    <a:pt x="570" y="0"/>
                    <a:pt x="3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 name="Google Shape;52;p3"/>
          <p:cNvGrpSpPr/>
          <p:nvPr/>
        </p:nvGrpSpPr>
        <p:grpSpPr>
          <a:xfrm>
            <a:off x="732926" y="369406"/>
            <a:ext cx="263707" cy="340353"/>
            <a:chOff x="657750" y="3082475"/>
            <a:chExt cx="439000" cy="566500"/>
          </a:xfrm>
        </p:grpSpPr>
        <p:sp>
          <p:nvSpPr>
            <p:cNvPr id="53" name="Google Shape;53;p3"/>
            <p:cNvSpPr/>
            <p:nvPr/>
          </p:nvSpPr>
          <p:spPr>
            <a:xfrm>
              <a:off x="764375" y="3356550"/>
              <a:ext cx="146625" cy="272850"/>
            </a:xfrm>
            <a:custGeom>
              <a:avLst/>
              <a:gdLst/>
              <a:ahLst/>
              <a:cxnLst/>
              <a:rect l="l" t="t" r="r" b="b"/>
              <a:pathLst>
                <a:path w="5865" h="10914" extrusionOk="0">
                  <a:moveTo>
                    <a:pt x="4714" y="0"/>
                  </a:moveTo>
                  <a:cubicBezTo>
                    <a:pt x="4081" y="0"/>
                    <a:pt x="3566" y="515"/>
                    <a:pt x="3566" y="1151"/>
                  </a:cubicBezTo>
                  <a:lnTo>
                    <a:pt x="3566" y="2603"/>
                  </a:lnTo>
                  <a:cubicBezTo>
                    <a:pt x="3566" y="4353"/>
                    <a:pt x="2921" y="6033"/>
                    <a:pt x="1750" y="7333"/>
                  </a:cubicBezTo>
                  <a:lnTo>
                    <a:pt x="136" y="9126"/>
                  </a:lnTo>
                  <a:cubicBezTo>
                    <a:pt x="0" y="9277"/>
                    <a:pt x="12" y="9509"/>
                    <a:pt x="163" y="9645"/>
                  </a:cubicBezTo>
                  <a:cubicBezTo>
                    <a:pt x="233" y="9708"/>
                    <a:pt x="321" y="9739"/>
                    <a:pt x="409" y="9739"/>
                  </a:cubicBezTo>
                  <a:cubicBezTo>
                    <a:pt x="509" y="9739"/>
                    <a:pt x="609" y="9698"/>
                    <a:pt x="682" y="9618"/>
                  </a:cubicBezTo>
                  <a:lnTo>
                    <a:pt x="2295" y="7824"/>
                  </a:lnTo>
                  <a:cubicBezTo>
                    <a:pt x="3587" y="6389"/>
                    <a:pt x="4299" y="4534"/>
                    <a:pt x="4299" y="2603"/>
                  </a:cubicBezTo>
                  <a:lnTo>
                    <a:pt x="4299" y="1151"/>
                  </a:lnTo>
                  <a:cubicBezTo>
                    <a:pt x="4299" y="921"/>
                    <a:pt x="4487" y="735"/>
                    <a:pt x="4714" y="735"/>
                  </a:cubicBezTo>
                  <a:cubicBezTo>
                    <a:pt x="4944" y="735"/>
                    <a:pt x="5132" y="921"/>
                    <a:pt x="5132" y="1151"/>
                  </a:cubicBezTo>
                  <a:lnTo>
                    <a:pt x="5132" y="2758"/>
                  </a:lnTo>
                  <a:cubicBezTo>
                    <a:pt x="5132" y="4911"/>
                    <a:pt x="4333" y="6975"/>
                    <a:pt x="2885" y="8569"/>
                  </a:cubicBezTo>
                  <a:lnTo>
                    <a:pt x="1311" y="10299"/>
                  </a:lnTo>
                  <a:cubicBezTo>
                    <a:pt x="1175" y="10450"/>
                    <a:pt x="1187" y="10682"/>
                    <a:pt x="1336" y="10818"/>
                  </a:cubicBezTo>
                  <a:cubicBezTo>
                    <a:pt x="1407" y="10881"/>
                    <a:pt x="1495" y="10914"/>
                    <a:pt x="1583" y="10914"/>
                  </a:cubicBezTo>
                  <a:cubicBezTo>
                    <a:pt x="1683" y="10914"/>
                    <a:pt x="1782" y="10873"/>
                    <a:pt x="1855" y="10793"/>
                  </a:cubicBezTo>
                  <a:lnTo>
                    <a:pt x="3428" y="9063"/>
                  </a:lnTo>
                  <a:cubicBezTo>
                    <a:pt x="5000" y="7334"/>
                    <a:pt x="5865" y="5095"/>
                    <a:pt x="5865" y="2758"/>
                  </a:cubicBezTo>
                  <a:lnTo>
                    <a:pt x="5865" y="1151"/>
                  </a:lnTo>
                  <a:cubicBezTo>
                    <a:pt x="5865" y="517"/>
                    <a:pt x="5350" y="0"/>
                    <a:pt x="47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3"/>
            <p:cNvSpPr/>
            <p:nvPr/>
          </p:nvSpPr>
          <p:spPr>
            <a:xfrm>
              <a:off x="746950" y="3317400"/>
              <a:ext cx="203250" cy="331575"/>
            </a:xfrm>
            <a:custGeom>
              <a:avLst/>
              <a:gdLst/>
              <a:ahLst/>
              <a:cxnLst/>
              <a:rect l="l" t="t" r="r" b="b"/>
              <a:pathLst>
                <a:path w="8130" h="13263" extrusionOk="0">
                  <a:moveTo>
                    <a:pt x="5411" y="1"/>
                  </a:moveTo>
                  <a:cubicBezTo>
                    <a:pt x="3915" y="1"/>
                    <a:pt x="2695" y="1220"/>
                    <a:pt x="2695" y="2717"/>
                  </a:cubicBezTo>
                  <a:lnTo>
                    <a:pt x="2695" y="4169"/>
                  </a:lnTo>
                  <a:cubicBezTo>
                    <a:pt x="2695" y="5530"/>
                    <a:pt x="2194" y="6839"/>
                    <a:pt x="1283" y="7852"/>
                  </a:cubicBezTo>
                  <a:lnTo>
                    <a:pt x="136" y="9126"/>
                  </a:lnTo>
                  <a:cubicBezTo>
                    <a:pt x="0" y="9278"/>
                    <a:pt x="12" y="9509"/>
                    <a:pt x="163" y="9645"/>
                  </a:cubicBezTo>
                  <a:cubicBezTo>
                    <a:pt x="233" y="9708"/>
                    <a:pt x="321" y="9739"/>
                    <a:pt x="408" y="9739"/>
                  </a:cubicBezTo>
                  <a:cubicBezTo>
                    <a:pt x="509" y="9739"/>
                    <a:pt x="609" y="9698"/>
                    <a:pt x="682" y="9618"/>
                  </a:cubicBezTo>
                  <a:lnTo>
                    <a:pt x="1828" y="8342"/>
                  </a:lnTo>
                  <a:cubicBezTo>
                    <a:pt x="2862" y="7195"/>
                    <a:pt x="3430" y="5712"/>
                    <a:pt x="3430" y="4169"/>
                  </a:cubicBezTo>
                  <a:lnTo>
                    <a:pt x="3430" y="2717"/>
                  </a:lnTo>
                  <a:cubicBezTo>
                    <a:pt x="3430" y="1624"/>
                    <a:pt x="4320" y="734"/>
                    <a:pt x="5413" y="734"/>
                  </a:cubicBezTo>
                  <a:cubicBezTo>
                    <a:pt x="6506" y="734"/>
                    <a:pt x="7394" y="1624"/>
                    <a:pt x="7394" y="2717"/>
                  </a:cubicBezTo>
                  <a:lnTo>
                    <a:pt x="7394" y="4324"/>
                  </a:lnTo>
                  <a:cubicBezTo>
                    <a:pt x="7394" y="6868"/>
                    <a:pt x="6453" y="9306"/>
                    <a:pt x="4741" y="11188"/>
                  </a:cubicBezTo>
                  <a:lnTo>
                    <a:pt x="3413" y="12648"/>
                  </a:lnTo>
                  <a:cubicBezTo>
                    <a:pt x="3277" y="12799"/>
                    <a:pt x="3289" y="13031"/>
                    <a:pt x="3438" y="13167"/>
                  </a:cubicBezTo>
                  <a:cubicBezTo>
                    <a:pt x="3509" y="13230"/>
                    <a:pt x="3597" y="13262"/>
                    <a:pt x="3685" y="13262"/>
                  </a:cubicBezTo>
                  <a:cubicBezTo>
                    <a:pt x="3784" y="13262"/>
                    <a:pt x="3884" y="13222"/>
                    <a:pt x="3957" y="13142"/>
                  </a:cubicBezTo>
                  <a:lnTo>
                    <a:pt x="5285" y="11681"/>
                  </a:lnTo>
                  <a:cubicBezTo>
                    <a:pt x="7119" y="9664"/>
                    <a:pt x="8129" y="7052"/>
                    <a:pt x="8129" y="4324"/>
                  </a:cubicBezTo>
                  <a:lnTo>
                    <a:pt x="8129" y="2717"/>
                  </a:lnTo>
                  <a:cubicBezTo>
                    <a:pt x="8129" y="1218"/>
                    <a:pt x="6910" y="1"/>
                    <a:pt x="5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3"/>
            <p:cNvSpPr/>
            <p:nvPr/>
          </p:nvSpPr>
          <p:spPr>
            <a:xfrm>
              <a:off x="720675" y="3278275"/>
              <a:ext cx="268650" cy="370600"/>
            </a:xfrm>
            <a:custGeom>
              <a:avLst/>
              <a:gdLst/>
              <a:ahLst/>
              <a:cxnLst/>
              <a:rect l="l" t="t" r="r" b="b"/>
              <a:pathLst>
                <a:path w="10746" h="14824" extrusionOk="0">
                  <a:moveTo>
                    <a:pt x="6462" y="0"/>
                  </a:moveTo>
                  <a:cubicBezTo>
                    <a:pt x="4102" y="0"/>
                    <a:pt x="2181" y="1920"/>
                    <a:pt x="2181" y="4282"/>
                  </a:cubicBezTo>
                  <a:lnTo>
                    <a:pt x="2181" y="5734"/>
                  </a:lnTo>
                  <a:cubicBezTo>
                    <a:pt x="2181" y="6708"/>
                    <a:pt x="1823" y="7644"/>
                    <a:pt x="1170" y="8368"/>
                  </a:cubicBezTo>
                  <a:lnTo>
                    <a:pt x="137" y="9516"/>
                  </a:lnTo>
                  <a:cubicBezTo>
                    <a:pt x="1" y="9667"/>
                    <a:pt x="14" y="9899"/>
                    <a:pt x="163" y="10035"/>
                  </a:cubicBezTo>
                  <a:cubicBezTo>
                    <a:pt x="234" y="10098"/>
                    <a:pt x="321" y="10129"/>
                    <a:pt x="409" y="10129"/>
                  </a:cubicBezTo>
                  <a:cubicBezTo>
                    <a:pt x="509" y="10129"/>
                    <a:pt x="609" y="10088"/>
                    <a:pt x="682" y="10008"/>
                  </a:cubicBezTo>
                  <a:lnTo>
                    <a:pt x="1716" y="8860"/>
                  </a:lnTo>
                  <a:cubicBezTo>
                    <a:pt x="2489" y="8000"/>
                    <a:pt x="2916" y="6890"/>
                    <a:pt x="2916" y="5734"/>
                  </a:cubicBezTo>
                  <a:lnTo>
                    <a:pt x="2916" y="4282"/>
                  </a:lnTo>
                  <a:cubicBezTo>
                    <a:pt x="2916" y="2325"/>
                    <a:pt x="4506" y="733"/>
                    <a:pt x="6464" y="733"/>
                  </a:cubicBezTo>
                  <a:cubicBezTo>
                    <a:pt x="8420" y="733"/>
                    <a:pt x="10011" y="2325"/>
                    <a:pt x="10011" y="4282"/>
                  </a:cubicBezTo>
                  <a:lnTo>
                    <a:pt x="10011" y="5889"/>
                  </a:lnTo>
                  <a:cubicBezTo>
                    <a:pt x="10011" y="8823"/>
                    <a:pt x="8924" y="11635"/>
                    <a:pt x="6950" y="13807"/>
                  </a:cubicBezTo>
                  <a:lnTo>
                    <a:pt x="6583" y="14211"/>
                  </a:lnTo>
                  <a:cubicBezTo>
                    <a:pt x="6447" y="14360"/>
                    <a:pt x="6459" y="14592"/>
                    <a:pt x="6608" y="14730"/>
                  </a:cubicBezTo>
                  <a:cubicBezTo>
                    <a:pt x="6679" y="14793"/>
                    <a:pt x="6767" y="14824"/>
                    <a:pt x="6855" y="14824"/>
                  </a:cubicBezTo>
                  <a:cubicBezTo>
                    <a:pt x="6954" y="14824"/>
                    <a:pt x="7054" y="14783"/>
                    <a:pt x="7127" y="14705"/>
                  </a:cubicBezTo>
                  <a:lnTo>
                    <a:pt x="7494" y="14301"/>
                  </a:lnTo>
                  <a:cubicBezTo>
                    <a:pt x="9590" y="11993"/>
                    <a:pt x="10746" y="9007"/>
                    <a:pt x="10746" y="5889"/>
                  </a:cubicBezTo>
                  <a:lnTo>
                    <a:pt x="10746" y="4282"/>
                  </a:lnTo>
                  <a:cubicBezTo>
                    <a:pt x="10746" y="1920"/>
                    <a:pt x="8824" y="0"/>
                    <a:pt x="6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3"/>
            <p:cNvSpPr/>
            <p:nvPr/>
          </p:nvSpPr>
          <p:spPr>
            <a:xfrm>
              <a:off x="736050" y="3240500"/>
              <a:ext cx="136425" cy="154000"/>
            </a:xfrm>
            <a:custGeom>
              <a:avLst/>
              <a:gdLst/>
              <a:ahLst/>
              <a:cxnLst/>
              <a:rect l="l" t="t" r="r" b="b"/>
              <a:pathLst>
                <a:path w="5457" h="6160" extrusionOk="0">
                  <a:moveTo>
                    <a:pt x="5066" y="1"/>
                  </a:moveTo>
                  <a:cubicBezTo>
                    <a:pt x="5048" y="1"/>
                    <a:pt x="5031" y="2"/>
                    <a:pt x="5013" y="5"/>
                  </a:cubicBezTo>
                  <a:cubicBezTo>
                    <a:pt x="3635" y="202"/>
                    <a:pt x="2368" y="893"/>
                    <a:pt x="1445" y="1947"/>
                  </a:cubicBezTo>
                  <a:cubicBezTo>
                    <a:pt x="513" y="3013"/>
                    <a:pt x="0" y="4378"/>
                    <a:pt x="0" y="5793"/>
                  </a:cubicBezTo>
                  <a:cubicBezTo>
                    <a:pt x="0" y="5995"/>
                    <a:pt x="165" y="6160"/>
                    <a:pt x="368" y="6160"/>
                  </a:cubicBezTo>
                  <a:cubicBezTo>
                    <a:pt x="570" y="6160"/>
                    <a:pt x="735" y="5995"/>
                    <a:pt x="735" y="5793"/>
                  </a:cubicBezTo>
                  <a:cubicBezTo>
                    <a:pt x="735" y="4556"/>
                    <a:pt x="1183" y="3362"/>
                    <a:pt x="1998" y="2432"/>
                  </a:cubicBezTo>
                  <a:cubicBezTo>
                    <a:pt x="2804" y="1507"/>
                    <a:pt x="3912" y="904"/>
                    <a:pt x="5118" y="730"/>
                  </a:cubicBezTo>
                  <a:cubicBezTo>
                    <a:pt x="5317" y="701"/>
                    <a:pt x="5457" y="516"/>
                    <a:pt x="5428" y="315"/>
                  </a:cubicBezTo>
                  <a:cubicBezTo>
                    <a:pt x="5402" y="132"/>
                    <a:pt x="5246" y="1"/>
                    <a:pt x="50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3"/>
            <p:cNvSpPr/>
            <p:nvPr/>
          </p:nvSpPr>
          <p:spPr>
            <a:xfrm>
              <a:off x="694450" y="3412425"/>
              <a:ext cx="60000" cy="89750"/>
            </a:xfrm>
            <a:custGeom>
              <a:avLst/>
              <a:gdLst/>
              <a:ahLst/>
              <a:cxnLst/>
              <a:rect l="l" t="t" r="r" b="b"/>
              <a:pathLst>
                <a:path w="2400" h="3590" extrusionOk="0">
                  <a:moveTo>
                    <a:pt x="2032" y="1"/>
                  </a:moveTo>
                  <a:cubicBezTo>
                    <a:pt x="1829" y="1"/>
                    <a:pt x="1664" y="165"/>
                    <a:pt x="1664" y="368"/>
                  </a:cubicBezTo>
                  <a:cubicBezTo>
                    <a:pt x="1664" y="954"/>
                    <a:pt x="1448" y="1518"/>
                    <a:pt x="1055" y="1955"/>
                  </a:cubicBezTo>
                  <a:lnTo>
                    <a:pt x="137" y="2977"/>
                  </a:lnTo>
                  <a:cubicBezTo>
                    <a:pt x="1" y="3126"/>
                    <a:pt x="12" y="3360"/>
                    <a:pt x="163" y="3494"/>
                  </a:cubicBezTo>
                  <a:cubicBezTo>
                    <a:pt x="234" y="3557"/>
                    <a:pt x="320" y="3589"/>
                    <a:pt x="408" y="3589"/>
                  </a:cubicBezTo>
                  <a:cubicBezTo>
                    <a:pt x="510" y="3589"/>
                    <a:pt x="609" y="3547"/>
                    <a:pt x="682" y="3467"/>
                  </a:cubicBezTo>
                  <a:lnTo>
                    <a:pt x="1601" y="2447"/>
                  </a:lnTo>
                  <a:cubicBezTo>
                    <a:pt x="2116" y="1874"/>
                    <a:pt x="2399" y="1136"/>
                    <a:pt x="2399" y="368"/>
                  </a:cubicBezTo>
                  <a:cubicBezTo>
                    <a:pt x="2399" y="165"/>
                    <a:pt x="2234" y="1"/>
                    <a:pt x="20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3"/>
            <p:cNvSpPr/>
            <p:nvPr/>
          </p:nvSpPr>
          <p:spPr>
            <a:xfrm>
              <a:off x="984850" y="3503200"/>
              <a:ext cx="33425" cy="57675"/>
            </a:xfrm>
            <a:custGeom>
              <a:avLst/>
              <a:gdLst/>
              <a:ahLst/>
              <a:cxnLst/>
              <a:rect l="l" t="t" r="r" b="b"/>
              <a:pathLst>
                <a:path w="1337" h="2307" extrusionOk="0">
                  <a:moveTo>
                    <a:pt x="933" y="1"/>
                  </a:moveTo>
                  <a:cubicBezTo>
                    <a:pt x="769" y="1"/>
                    <a:pt x="619" y="109"/>
                    <a:pt x="575" y="274"/>
                  </a:cubicBezTo>
                  <a:cubicBezTo>
                    <a:pt x="441" y="793"/>
                    <a:pt x="273" y="1308"/>
                    <a:pt x="76" y="1805"/>
                  </a:cubicBezTo>
                  <a:cubicBezTo>
                    <a:pt x="1" y="1993"/>
                    <a:pt x="93" y="2207"/>
                    <a:pt x="280" y="2282"/>
                  </a:cubicBezTo>
                  <a:cubicBezTo>
                    <a:pt x="324" y="2299"/>
                    <a:pt x="370" y="2307"/>
                    <a:pt x="416" y="2307"/>
                  </a:cubicBezTo>
                  <a:cubicBezTo>
                    <a:pt x="562" y="2307"/>
                    <a:pt x="700" y="2219"/>
                    <a:pt x="757" y="2075"/>
                  </a:cubicBezTo>
                  <a:cubicBezTo>
                    <a:pt x="966" y="1551"/>
                    <a:pt x="1144" y="1007"/>
                    <a:pt x="1285" y="462"/>
                  </a:cubicBezTo>
                  <a:cubicBezTo>
                    <a:pt x="1337" y="265"/>
                    <a:pt x="1220" y="64"/>
                    <a:pt x="1023" y="14"/>
                  </a:cubicBezTo>
                  <a:lnTo>
                    <a:pt x="1025" y="12"/>
                  </a:lnTo>
                  <a:cubicBezTo>
                    <a:pt x="994" y="4"/>
                    <a:pt x="963" y="1"/>
                    <a:pt x="9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3"/>
            <p:cNvSpPr/>
            <p:nvPr/>
          </p:nvSpPr>
          <p:spPr>
            <a:xfrm>
              <a:off x="963575" y="3274225"/>
              <a:ext cx="64900" cy="207425"/>
            </a:xfrm>
            <a:custGeom>
              <a:avLst/>
              <a:gdLst/>
              <a:ahLst/>
              <a:cxnLst/>
              <a:rect l="l" t="t" r="r" b="b"/>
              <a:pathLst>
                <a:path w="2596" h="8297" extrusionOk="0">
                  <a:moveTo>
                    <a:pt x="407" y="0"/>
                  </a:moveTo>
                  <a:cubicBezTo>
                    <a:pt x="306" y="0"/>
                    <a:pt x="207" y="41"/>
                    <a:pt x="134" y="122"/>
                  </a:cubicBezTo>
                  <a:cubicBezTo>
                    <a:pt x="0" y="273"/>
                    <a:pt x="12" y="505"/>
                    <a:pt x="163" y="640"/>
                  </a:cubicBezTo>
                  <a:cubicBezTo>
                    <a:pt x="1242" y="1611"/>
                    <a:pt x="1861" y="2997"/>
                    <a:pt x="1861" y="4444"/>
                  </a:cubicBezTo>
                  <a:lnTo>
                    <a:pt x="1861" y="6051"/>
                  </a:lnTo>
                  <a:cubicBezTo>
                    <a:pt x="1861" y="6662"/>
                    <a:pt x="1818" y="7276"/>
                    <a:pt x="1736" y="7879"/>
                  </a:cubicBezTo>
                  <a:cubicBezTo>
                    <a:pt x="1707" y="8080"/>
                    <a:pt x="1849" y="8266"/>
                    <a:pt x="2050" y="8292"/>
                  </a:cubicBezTo>
                  <a:cubicBezTo>
                    <a:pt x="2065" y="8296"/>
                    <a:pt x="2083" y="8296"/>
                    <a:pt x="2100" y="8296"/>
                  </a:cubicBezTo>
                  <a:cubicBezTo>
                    <a:pt x="2280" y="8296"/>
                    <a:pt x="2437" y="8164"/>
                    <a:pt x="2464" y="7980"/>
                  </a:cubicBezTo>
                  <a:cubicBezTo>
                    <a:pt x="2550" y="7343"/>
                    <a:pt x="2596" y="6694"/>
                    <a:pt x="2596" y="6051"/>
                  </a:cubicBezTo>
                  <a:lnTo>
                    <a:pt x="2596" y="4444"/>
                  </a:lnTo>
                  <a:cubicBezTo>
                    <a:pt x="2596" y="2788"/>
                    <a:pt x="1887" y="1203"/>
                    <a:pt x="653" y="95"/>
                  </a:cubicBezTo>
                  <a:cubicBezTo>
                    <a:pt x="582" y="32"/>
                    <a:pt x="494"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3"/>
            <p:cNvSpPr/>
            <p:nvPr/>
          </p:nvSpPr>
          <p:spPr>
            <a:xfrm>
              <a:off x="892025" y="3240500"/>
              <a:ext cx="59425" cy="30175"/>
            </a:xfrm>
            <a:custGeom>
              <a:avLst/>
              <a:gdLst/>
              <a:ahLst/>
              <a:cxnLst/>
              <a:rect l="l" t="t" r="r" b="b"/>
              <a:pathLst>
                <a:path w="2377" h="1207" extrusionOk="0">
                  <a:moveTo>
                    <a:pt x="392" y="1"/>
                  </a:moveTo>
                  <a:cubicBezTo>
                    <a:pt x="212" y="1"/>
                    <a:pt x="56" y="132"/>
                    <a:pt x="29" y="315"/>
                  </a:cubicBezTo>
                  <a:cubicBezTo>
                    <a:pt x="1" y="516"/>
                    <a:pt x="139" y="701"/>
                    <a:pt x="340" y="730"/>
                  </a:cubicBezTo>
                  <a:cubicBezTo>
                    <a:pt x="847" y="803"/>
                    <a:pt x="1337" y="952"/>
                    <a:pt x="1800" y="1172"/>
                  </a:cubicBezTo>
                  <a:cubicBezTo>
                    <a:pt x="1850" y="1195"/>
                    <a:pt x="1903" y="1207"/>
                    <a:pt x="1957" y="1207"/>
                  </a:cubicBezTo>
                  <a:cubicBezTo>
                    <a:pt x="2095" y="1207"/>
                    <a:pt x="2225" y="1130"/>
                    <a:pt x="2288" y="998"/>
                  </a:cubicBezTo>
                  <a:cubicBezTo>
                    <a:pt x="2376" y="814"/>
                    <a:pt x="2298" y="596"/>
                    <a:pt x="2116" y="508"/>
                  </a:cubicBezTo>
                  <a:cubicBezTo>
                    <a:pt x="1586" y="257"/>
                    <a:pt x="1023" y="87"/>
                    <a:pt x="445" y="5"/>
                  </a:cubicBezTo>
                  <a:cubicBezTo>
                    <a:pt x="427" y="2"/>
                    <a:pt x="409" y="1"/>
                    <a:pt x="3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3"/>
            <p:cNvSpPr/>
            <p:nvPr/>
          </p:nvSpPr>
          <p:spPr>
            <a:xfrm>
              <a:off x="862975" y="3199925"/>
              <a:ext cx="204650" cy="234775"/>
            </a:xfrm>
            <a:custGeom>
              <a:avLst/>
              <a:gdLst/>
              <a:ahLst/>
              <a:cxnLst/>
              <a:rect l="l" t="t" r="r" b="b"/>
              <a:pathLst>
                <a:path w="8186" h="9391" extrusionOk="0">
                  <a:moveTo>
                    <a:pt x="770" y="1"/>
                  </a:moveTo>
                  <a:cubicBezTo>
                    <a:pt x="634" y="1"/>
                    <a:pt x="495" y="5"/>
                    <a:pt x="359" y="12"/>
                  </a:cubicBezTo>
                  <a:cubicBezTo>
                    <a:pt x="156" y="24"/>
                    <a:pt x="1" y="196"/>
                    <a:pt x="12" y="399"/>
                  </a:cubicBezTo>
                  <a:cubicBezTo>
                    <a:pt x="24" y="595"/>
                    <a:pt x="184" y="746"/>
                    <a:pt x="378" y="746"/>
                  </a:cubicBezTo>
                  <a:cubicBezTo>
                    <a:pt x="385" y="746"/>
                    <a:pt x="392" y="746"/>
                    <a:pt x="399" y="745"/>
                  </a:cubicBezTo>
                  <a:cubicBezTo>
                    <a:pt x="522" y="740"/>
                    <a:pt x="648" y="736"/>
                    <a:pt x="770" y="736"/>
                  </a:cubicBezTo>
                  <a:cubicBezTo>
                    <a:pt x="4455" y="736"/>
                    <a:pt x="7450" y="3731"/>
                    <a:pt x="7450" y="7416"/>
                  </a:cubicBezTo>
                  <a:lnTo>
                    <a:pt x="7450" y="9023"/>
                  </a:lnTo>
                  <a:cubicBezTo>
                    <a:pt x="7450" y="9226"/>
                    <a:pt x="7615" y="9391"/>
                    <a:pt x="7818" y="9391"/>
                  </a:cubicBezTo>
                  <a:cubicBezTo>
                    <a:pt x="8021" y="9391"/>
                    <a:pt x="8185" y="9226"/>
                    <a:pt x="8185" y="9023"/>
                  </a:cubicBezTo>
                  <a:lnTo>
                    <a:pt x="8185" y="7416"/>
                  </a:lnTo>
                  <a:cubicBezTo>
                    <a:pt x="8185" y="3327"/>
                    <a:pt x="4859" y="1"/>
                    <a:pt x="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3"/>
            <p:cNvSpPr/>
            <p:nvPr/>
          </p:nvSpPr>
          <p:spPr>
            <a:xfrm>
              <a:off x="771500" y="3206525"/>
              <a:ext cx="73225" cy="43250"/>
            </a:xfrm>
            <a:custGeom>
              <a:avLst/>
              <a:gdLst/>
              <a:ahLst/>
              <a:cxnLst/>
              <a:rect l="l" t="t" r="r" b="b"/>
              <a:pathLst>
                <a:path w="2929" h="1730" extrusionOk="0">
                  <a:moveTo>
                    <a:pt x="2521" y="0"/>
                  </a:moveTo>
                  <a:cubicBezTo>
                    <a:pt x="2487" y="0"/>
                    <a:pt x="2453" y="5"/>
                    <a:pt x="2420" y="14"/>
                  </a:cubicBezTo>
                  <a:cubicBezTo>
                    <a:pt x="1629" y="236"/>
                    <a:pt x="885" y="589"/>
                    <a:pt x="207" y="1059"/>
                  </a:cubicBezTo>
                  <a:cubicBezTo>
                    <a:pt x="41" y="1176"/>
                    <a:pt x="0" y="1404"/>
                    <a:pt x="115" y="1570"/>
                  </a:cubicBezTo>
                  <a:cubicBezTo>
                    <a:pt x="186" y="1674"/>
                    <a:pt x="301" y="1729"/>
                    <a:pt x="418" y="1729"/>
                  </a:cubicBezTo>
                  <a:cubicBezTo>
                    <a:pt x="490" y="1729"/>
                    <a:pt x="563" y="1708"/>
                    <a:pt x="626" y="1662"/>
                  </a:cubicBezTo>
                  <a:cubicBezTo>
                    <a:pt x="1237" y="1237"/>
                    <a:pt x="1907" y="922"/>
                    <a:pt x="2621" y="721"/>
                  </a:cubicBezTo>
                  <a:cubicBezTo>
                    <a:pt x="2816" y="665"/>
                    <a:pt x="2929" y="462"/>
                    <a:pt x="2873" y="267"/>
                  </a:cubicBezTo>
                  <a:cubicBezTo>
                    <a:pt x="2827" y="105"/>
                    <a:pt x="2680" y="0"/>
                    <a:pt x="2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3"/>
            <p:cNvSpPr/>
            <p:nvPr/>
          </p:nvSpPr>
          <p:spPr>
            <a:xfrm>
              <a:off x="677000" y="3255350"/>
              <a:ext cx="87250" cy="207625"/>
            </a:xfrm>
            <a:custGeom>
              <a:avLst/>
              <a:gdLst/>
              <a:ahLst/>
              <a:cxnLst/>
              <a:rect l="l" t="t" r="r" b="b"/>
              <a:pathLst>
                <a:path w="3490" h="8305" extrusionOk="0">
                  <a:moveTo>
                    <a:pt x="3084" y="0"/>
                  </a:moveTo>
                  <a:cubicBezTo>
                    <a:pt x="2986" y="0"/>
                    <a:pt x="2889" y="39"/>
                    <a:pt x="2818" y="115"/>
                  </a:cubicBezTo>
                  <a:cubicBezTo>
                    <a:pt x="1514" y="1499"/>
                    <a:pt x="796" y="3304"/>
                    <a:pt x="796" y="5199"/>
                  </a:cubicBezTo>
                  <a:lnTo>
                    <a:pt x="796" y="6649"/>
                  </a:lnTo>
                  <a:cubicBezTo>
                    <a:pt x="796" y="6850"/>
                    <a:pt x="722" y="7042"/>
                    <a:pt x="590" y="7191"/>
                  </a:cubicBezTo>
                  <a:lnTo>
                    <a:pt x="136" y="7692"/>
                  </a:lnTo>
                  <a:cubicBezTo>
                    <a:pt x="0" y="7844"/>
                    <a:pt x="14" y="8075"/>
                    <a:pt x="163" y="8211"/>
                  </a:cubicBezTo>
                  <a:cubicBezTo>
                    <a:pt x="234" y="8274"/>
                    <a:pt x="322" y="8305"/>
                    <a:pt x="410" y="8305"/>
                  </a:cubicBezTo>
                  <a:cubicBezTo>
                    <a:pt x="509" y="8305"/>
                    <a:pt x="609" y="8265"/>
                    <a:pt x="682" y="8184"/>
                  </a:cubicBezTo>
                  <a:lnTo>
                    <a:pt x="1135" y="7681"/>
                  </a:lnTo>
                  <a:cubicBezTo>
                    <a:pt x="1390" y="7398"/>
                    <a:pt x="1529" y="7032"/>
                    <a:pt x="1529" y="6649"/>
                  </a:cubicBezTo>
                  <a:lnTo>
                    <a:pt x="1529" y="5199"/>
                  </a:lnTo>
                  <a:cubicBezTo>
                    <a:pt x="1529" y="3491"/>
                    <a:pt x="2176" y="1864"/>
                    <a:pt x="3352" y="620"/>
                  </a:cubicBezTo>
                  <a:cubicBezTo>
                    <a:pt x="3489" y="471"/>
                    <a:pt x="3484" y="239"/>
                    <a:pt x="3336" y="100"/>
                  </a:cubicBezTo>
                  <a:cubicBezTo>
                    <a:pt x="3265" y="33"/>
                    <a:pt x="3174" y="0"/>
                    <a:pt x="3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3"/>
            <p:cNvSpPr/>
            <p:nvPr/>
          </p:nvSpPr>
          <p:spPr>
            <a:xfrm>
              <a:off x="1030600" y="3230550"/>
              <a:ext cx="66150" cy="95450"/>
            </a:xfrm>
            <a:custGeom>
              <a:avLst/>
              <a:gdLst/>
              <a:ahLst/>
              <a:cxnLst/>
              <a:rect l="l" t="t" r="r" b="b"/>
              <a:pathLst>
                <a:path w="2646" h="3818" extrusionOk="0">
                  <a:moveTo>
                    <a:pt x="409" y="1"/>
                  </a:moveTo>
                  <a:cubicBezTo>
                    <a:pt x="320" y="1"/>
                    <a:pt x="230" y="33"/>
                    <a:pt x="160" y="98"/>
                  </a:cubicBezTo>
                  <a:cubicBezTo>
                    <a:pt x="10" y="236"/>
                    <a:pt x="1" y="468"/>
                    <a:pt x="139" y="617"/>
                  </a:cubicBezTo>
                  <a:cubicBezTo>
                    <a:pt x="927" y="1476"/>
                    <a:pt x="1515" y="2468"/>
                    <a:pt x="1884" y="3566"/>
                  </a:cubicBezTo>
                  <a:cubicBezTo>
                    <a:pt x="1936" y="3720"/>
                    <a:pt x="2079" y="3817"/>
                    <a:pt x="2232" y="3817"/>
                  </a:cubicBezTo>
                  <a:cubicBezTo>
                    <a:pt x="2271" y="3817"/>
                    <a:pt x="2311" y="3810"/>
                    <a:pt x="2349" y="3798"/>
                  </a:cubicBezTo>
                  <a:cubicBezTo>
                    <a:pt x="2543" y="3733"/>
                    <a:pt x="2646" y="3524"/>
                    <a:pt x="2581" y="3333"/>
                  </a:cubicBezTo>
                  <a:cubicBezTo>
                    <a:pt x="2177" y="2137"/>
                    <a:pt x="1538" y="1055"/>
                    <a:pt x="678" y="119"/>
                  </a:cubicBezTo>
                  <a:cubicBezTo>
                    <a:pt x="607" y="41"/>
                    <a:pt x="508" y="1"/>
                    <a:pt x="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3"/>
            <p:cNvSpPr/>
            <p:nvPr/>
          </p:nvSpPr>
          <p:spPr>
            <a:xfrm>
              <a:off x="941450" y="3172300"/>
              <a:ext cx="79750" cy="49525"/>
            </a:xfrm>
            <a:custGeom>
              <a:avLst/>
              <a:gdLst/>
              <a:ahLst/>
              <a:cxnLst/>
              <a:rect l="l" t="t" r="r" b="b"/>
              <a:pathLst>
                <a:path w="3190" h="1981" extrusionOk="0">
                  <a:moveTo>
                    <a:pt x="415" y="1"/>
                  </a:moveTo>
                  <a:cubicBezTo>
                    <a:pt x="262" y="1"/>
                    <a:pt x="119" y="97"/>
                    <a:pt x="66" y="250"/>
                  </a:cubicBezTo>
                  <a:cubicBezTo>
                    <a:pt x="1" y="442"/>
                    <a:pt x="104" y="650"/>
                    <a:pt x="296" y="715"/>
                  </a:cubicBezTo>
                  <a:cubicBezTo>
                    <a:pt x="1105" y="993"/>
                    <a:pt x="1865" y="1393"/>
                    <a:pt x="2554" y="1908"/>
                  </a:cubicBezTo>
                  <a:cubicBezTo>
                    <a:pt x="2619" y="1958"/>
                    <a:pt x="2696" y="1981"/>
                    <a:pt x="2772" y="1981"/>
                  </a:cubicBezTo>
                  <a:cubicBezTo>
                    <a:pt x="2885" y="1981"/>
                    <a:pt x="2994" y="1931"/>
                    <a:pt x="3067" y="1833"/>
                  </a:cubicBezTo>
                  <a:cubicBezTo>
                    <a:pt x="3190" y="1670"/>
                    <a:pt x="3155" y="1441"/>
                    <a:pt x="2993" y="1320"/>
                  </a:cubicBezTo>
                  <a:cubicBezTo>
                    <a:pt x="2242" y="759"/>
                    <a:pt x="1415" y="323"/>
                    <a:pt x="533" y="21"/>
                  </a:cubicBezTo>
                  <a:cubicBezTo>
                    <a:pt x="494" y="7"/>
                    <a:pt x="454" y="1"/>
                    <a:pt x="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3"/>
            <p:cNvSpPr/>
            <p:nvPr/>
          </p:nvSpPr>
          <p:spPr>
            <a:xfrm>
              <a:off x="657750" y="3160800"/>
              <a:ext cx="265275" cy="223900"/>
            </a:xfrm>
            <a:custGeom>
              <a:avLst/>
              <a:gdLst/>
              <a:ahLst/>
              <a:cxnLst/>
              <a:rect l="l" t="t" r="r" b="b"/>
              <a:pathLst>
                <a:path w="10611" h="8956" extrusionOk="0">
                  <a:moveTo>
                    <a:pt x="8981" y="0"/>
                  </a:moveTo>
                  <a:cubicBezTo>
                    <a:pt x="6656" y="0"/>
                    <a:pt x="4451" y="888"/>
                    <a:pt x="2770" y="2500"/>
                  </a:cubicBezTo>
                  <a:cubicBezTo>
                    <a:pt x="1094" y="4108"/>
                    <a:pt x="114" y="6265"/>
                    <a:pt x="10" y="8573"/>
                  </a:cubicBezTo>
                  <a:cubicBezTo>
                    <a:pt x="1" y="8776"/>
                    <a:pt x="158" y="8946"/>
                    <a:pt x="361" y="8956"/>
                  </a:cubicBezTo>
                  <a:lnTo>
                    <a:pt x="376" y="8956"/>
                  </a:lnTo>
                  <a:cubicBezTo>
                    <a:pt x="571" y="8956"/>
                    <a:pt x="734" y="8803"/>
                    <a:pt x="743" y="8605"/>
                  </a:cubicBezTo>
                  <a:cubicBezTo>
                    <a:pt x="837" y="6487"/>
                    <a:pt x="1739" y="4506"/>
                    <a:pt x="3278" y="3030"/>
                  </a:cubicBezTo>
                  <a:cubicBezTo>
                    <a:pt x="4822" y="1551"/>
                    <a:pt x="6847" y="735"/>
                    <a:pt x="8981" y="735"/>
                  </a:cubicBezTo>
                  <a:cubicBezTo>
                    <a:pt x="9377" y="735"/>
                    <a:pt x="9776" y="762"/>
                    <a:pt x="10164" y="819"/>
                  </a:cubicBezTo>
                  <a:cubicBezTo>
                    <a:pt x="10182" y="822"/>
                    <a:pt x="10199" y="823"/>
                    <a:pt x="10217" y="823"/>
                  </a:cubicBezTo>
                  <a:cubicBezTo>
                    <a:pt x="10396" y="823"/>
                    <a:pt x="10553" y="691"/>
                    <a:pt x="10579" y="507"/>
                  </a:cubicBezTo>
                  <a:cubicBezTo>
                    <a:pt x="10610" y="308"/>
                    <a:pt x="10470" y="121"/>
                    <a:pt x="10269" y="92"/>
                  </a:cubicBezTo>
                  <a:cubicBezTo>
                    <a:pt x="9844" y="31"/>
                    <a:pt x="9412" y="0"/>
                    <a:pt x="89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3"/>
            <p:cNvSpPr/>
            <p:nvPr/>
          </p:nvSpPr>
          <p:spPr>
            <a:xfrm>
              <a:off x="813500" y="3121650"/>
              <a:ext cx="262350" cy="96675"/>
            </a:xfrm>
            <a:custGeom>
              <a:avLst/>
              <a:gdLst/>
              <a:ahLst/>
              <a:cxnLst/>
              <a:rect l="l" t="t" r="r" b="b"/>
              <a:pathLst>
                <a:path w="10494" h="3867" extrusionOk="0">
                  <a:moveTo>
                    <a:pt x="2749" y="1"/>
                  </a:moveTo>
                  <a:cubicBezTo>
                    <a:pt x="1930" y="1"/>
                    <a:pt x="1111" y="96"/>
                    <a:pt x="319" y="284"/>
                  </a:cubicBezTo>
                  <a:cubicBezTo>
                    <a:pt x="121" y="330"/>
                    <a:pt x="1" y="527"/>
                    <a:pt x="47" y="724"/>
                  </a:cubicBezTo>
                  <a:cubicBezTo>
                    <a:pt x="86" y="893"/>
                    <a:pt x="238" y="1007"/>
                    <a:pt x="405" y="1007"/>
                  </a:cubicBezTo>
                  <a:cubicBezTo>
                    <a:pt x="433" y="1007"/>
                    <a:pt x="461" y="1004"/>
                    <a:pt x="489" y="998"/>
                  </a:cubicBezTo>
                  <a:cubicBezTo>
                    <a:pt x="1226" y="824"/>
                    <a:pt x="1986" y="734"/>
                    <a:pt x="2749" y="734"/>
                  </a:cubicBezTo>
                  <a:cubicBezTo>
                    <a:pt x="5442" y="734"/>
                    <a:pt x="7954" y="1807"/>
                    <a:pt x="9824" y="3754"/>
                  </a:cubicBezTo>
                  <a:cubicBezTo>
                    <a:pt x="9896" y="3829"/>
                    <a:pt x="9992" y="3867"/>
                    <a:pt x="10090" y="3867"/>
                  </a:cubicBezTo>
                  <a:cubicBezTo>
                    <a:pt x="10180" y="3867"/>
                    <a:pt x="10271" y="3832"/>
                    <a:pt x="10344" y="3763"/>
                  </a:cubicBezTo>
                  <a:cubicBezTo>
                    <a:pt x="10490" y="3624"/>
                    <a:pt x="10493" y="3392"/>
                    <a:pt x="10354" y="3245"/>
                  </a:cubicBezTo>
                  <a:cubicBezTo>
                    <a:pt x="9379" y="2230"/>
                    <a:pt x="8235" y="1432"/>
                    <a:pt x="6951" y="873"/>
                  </a:cubicBezTo>
                  <a:cubicBezTo>
                    <a:pt x="5622" y="293"/>
                    <a:pt x="4208" y="1"/>
                    <a:pt x="27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3"/>
            <p:cNvSpPr/>
            <p:nvPr/>
          </p:nvSpPr>
          <p:spPr>
            <a:xfrm>
              <a:off x="671450" y="3140925"/>
              <a:ext cx="124050" cy="96975"/>
            </a:xfrm>
            <a:custGeom>
              <a:avLst/>
              <a:gdLst/>
              <a:ahLst/>
              <a:cxnLst/>
              <a:rect l="l" t="t" r="r" b="b"/>
              <a:pathLst>
                <a:path w="4962" h="3879" extrusionOk="0">
                  <a:moveTo>
                    <a:pt x="4544" y="0"/>
                  </a:moveTo>
                  <a:cubicBezTo>
                    <a:pt x="4498" y="0"/>
                    <a:pt x="4450" y="9"/>
                    <a:pt x="4404" y="28"/>
                  </a:cubicBezTo>
                  <a:cubicBezTo>
                    <a:pt x="2728" y="724"/>
                    <a:pt x="1248" y="1850"/>
                    <a:pt x="125" y="3285"/>
                  </a:cubicBezTo>
                  <a:cubicBezTo>
                    <a:pt x="0" y="3444"/>
                    <a:pt x="29" y="3676"/>
                    <a:pt x="188" y="3800"/>
                  </a:cubicBezTo>
                  <a:cubicBezTo>
                    <a:pt x="255" y="3854"/>
                    <a:pt x="335" y="3879"/>
                    <a:pt x="414" y="3879"/>
                  </a:cubicBezTo>
                  <a:cubicBezTo>
                    <a:pt x="523" y="3879"/>
                    <a:pt x="630" y="3831"/>
                    <a:pt x="703" y="3737"/>
                  </a:cubicBezTo>
                  <a:cubicBezTo>
                    <a:pt x="1750" y="2401"/>
                    <a:pt x="3126" y="1354"/>
                    <a:pt x="4686" y="707"/>
                  </a:cubicBezTo>
                  <a:cubicBezTo>
                    <a:pt x="4873" y="629"/>
                    <a:pt x="4961" y="414"/>
                    <a:pt x="4885" y="227"/>
                  </a:cubicBezTo>
                  <a:cubicBezTo>
                    <a:pt x="4825" y="85"/>
                    <a:pt x="4689" y="0"/>
                    <a:pt x="45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3"/>
            <p:cNvSpPr/>
            <p:nvPr/>
          </p:nvSpPr>
          <p:spPr>
            <a:xfrm>
              <a:off x="744550" y="3082475"/>
              <a:ext cx="216550" cy="47425"/>
            </a:xfrm>
            <a:custGeom>
              <a:avLst/>
              <a:gdLst/>
              <a:ahLst/>
              <a:cxnLst/>
              <a:rect l="l" t="t" r="r" b="b"/>
              <a:pathLst>
                <a:path w="8662" h="1897" extrusionOk="0">
                  <a:moveTo>
                    <a:pt x="5509" y="0"/>
                  </a:moveTo>
                  <a:cubicBezTo>
                    <a:pt x="3672" y="0"/>
                    <a:pt x="1905" y="404"/>
                    <a:pt x="259" y="1198"/>
                  </a:cubicBezTo>
                  <a:cubicBezTo>
                    <a:pt x="77" y="1286"/>
                    <a:pt x="1" y="1506"/>
                    <a:pt x="89" y="1688"/>
                  </a:cubicBezTo>
                  <a:cubicBezTo>
                    <a:pt x="152" y="1820"/>
                    <a:pt x="282" y="1895"/>
                    <a:pt x="420" y="1895"/>
                  </a:cubicBezTo>
                  <a:lnTo>
                    <a:pt x="420" y="1897"/>
                  </a:lnTo>
                  <a:cubicBezTo>
                    <a:pt x="474" y="1897"/>
                    <a:pt x="527" y="1885"/>
                    <a:pt x="579" y="1860"/>
                  </a:cubicBezTo>
                  <a:cubicBezTo>
                    <a:pt x="2123" y="1114"/>
                    <a:pt x="3783" y="735"/>
                    <a:pt x="5509" y="735"/>
                  </a:cubicBezTo>
                  <a:cubicBezTo>
                    <a:pt x="6407" y="735"/>
                    <a:pt x="7303" y="840"/>
                    <a:pt x="8172" y="1049"/>
                  </a:cubicBezTo>
                  <a:cubicBezTo>
                    <a:pt x="8201" y="1056"/>
                    <a:pt x="8230" y="1059"/>
                    <a:pt x="8258" y="1059"/>
                  </a:cubicBezTo>
                  <a:cubicBezTo>
                    <a:pt x="8423" y="1059"/>
                    <a:pt x="8573" y="947"/>
                    <a:pt x="8614" y="779"/>
                  </a:cubicBezTo>
                  <a:cubicBezTo>
                    <a:pt x="8662" y="582"/>
                    <a:pt x="8539" y="383"/>
                    <a:pt x="8342" y="335"/>
                  </a:cubicBezTo>
                  <a:cubicBezTo>
                    <a:pt x="7419" y="113"/>
                    <a:pt x="6466" y="0"/>
                    <a:pt x="55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3"/>
            <p:cNvSpPr/>
            <p:nvPr/>
          </p:nvSpPr>
          <p:spPr>
            <a:xfrm>
              <a:off x="980175" y="3103200"/>
              <a:ext cx="49600" cy="31625"/>
            </a:xfrm>
            <a:custGeom>
              <a:avLst/>
              <a:gdLst/>
              <a:ahLst/>
              <a:cxnLst/>
              <a:rect l="l" t="t" r="r" b="b"/>
              <a:pathLst>
                <a:path w="1984" h="1265" extrusionOk="0">
                  <a:moveTo>
                    <a:pt x="416" y="1"/>
                  </a:moveTo>
                  <a:cubicBezTo>
                    <a:pt x="269" y="1"/>
                    <a:pt x="132" y="88"/>
                    <a:pt x="75" y="231"/>
                  </a:cubicBezTo>
                  <a:cubicBezTo>
                    <a:pt x="0" y="419"/>
                    <a:pt x="92" y="633"/>
                    <a:pt x="280" y="708"/>
                  </a:cubicBezTo>
                  <a:cubicBezTo>
                    <a:pt x="659" y="859"/>
                    <a:pt x="1032" y="1031"/>
                    <a:pt x="1392" y="1223"/>
                  </a:cubicBezTo>
                  <a:cubicBezTo>
                    <a:pt x="1447" y="1252"/>
                    <a:pt x="1507" y="1265"/>
                    <a:pt x="1564" y="1265"/>
                  </a:cubicBezTo>
                  <a:cubicBezTo>
                    <a:pt x="1696" y="1265"/>
                    <a:pt x="1822" y="1194"/>
                    <a:pt x="1889" y="1070"/>
                  </a:cubicBezTo>
                  <a:cubicBezTo>
                    <a:pt x="1983" y="892"/>
                    <a:pt x="1916" y="670"/>
                    <a:pt x="1736" y="574"/>
                  </a:cubicBezTo>
                  <a:cubicBezTo>
                    <a:pt x="1354" y="371"/>
                    <a:pt x="954" y="187"/>
                    <a:pt x="552" y="27"/>
                  </a:cubicBezTo>
                  <a:cubicBezTo>
                    <a:pt x="507" y="9"/>
                    <a:pt x="461" y="1"/>
                    <a:pt x="4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 name="Google Shape;71;p3"/>
          <p:cNvSpPr/>
          <p:nvPr/>
        </p:nvSpPr>
        <p:spPr>
          <a:xfrm>
            <a:off x="297900" y="369238"/>
            <a:ext cx="340282" cy="340323"/>
          </a:xfrm>
          <a:custGeom>
            <a:avLst/>
            <a:gdLst/>
            <a:ahLst/>
            <a:cxnLst/>
            <a:rect l="l" t="t" r="r" b="b"/>
            <a:pathLst>
              <a:path w="22659" h="22658" extrusionOk="0">
                <a:moveTo>
                  <a:pt x="11329" y="735"/>
                </a:moveTo>
                <a:cubicBezTo>
                  <a:pt x="11775" y="735"/>
                  <a:pt x="12137" y="1097"/>
                  <a:pt x="12137" y="1543"/>
                </a:cubicBezTo>
                <a:cubicBezTo>
                  <a:pt x="12137" y="1987"/>
                  <a:pt x="11775" y="2350"/>
                  <a:pt x="11329" y="2350"/>
                </a:cubicBezTo>
                <a:cubicBezTo>
                  <a:pt x="10884" y="2350"/>
                  <a:pt x="10522" y="1987"/>
                  <a:pt x="10522" y="1543"/>
                </a:cubicBezTo>
                <a:cubicBezTo>
                  <a:pt x="10522" y="1097"/>
                  <a:pt x="10884" y="735"/>
                  <a:pt x="11329" y="735"/>
                </a:cubicBezTo>
                <a:close/>
                <a:moveTo>
                  <a:pt x="12480" y="3968"/>
                </a:moveTo>
                <a:lnTo>
                  <a:pt x="18773" y="4984"/>
                </a:lnTo>
                <a:cubicBezTo>
                  <a:pt x="18785" y="4986"/>
                  <a:pt x="18792" y="4996"/>
                  <a:pt x="18792" y="5007"/>
                </a:cubicBezTo>
                <a:lnTo>
                  <a:pt x="18792" y="5066"/>
                </a:lnTo>
                <a:cubicBezTo>
                  <a:pt x="18792" y="5080"/>
                  <a:pt x="18783" y="5089"/>
                  <a:pt x="18769" y="5089"/>
                </a:cubicBezTo>
                <a:lnTo>
                  <a:pt x="12480" y="5089"/>
                </a:lnTo>
                <a:lnTo>
                  <a:pt x="12480" y="3968"/>
                </a:lnTo>
                <a:close/>
                <a:moveTo>
                  <a:pt x="10179" y="3933"/>
                </a:moveTo>
                <a:lnTo>
                  <a:pt x="10179" y="5091"/>
                </a:lnTo>
                <a:lnTo>
                  <a:pt x="3892" y="5091"/>
                </a:lnTo>
                <a:lnTo>
                  <a:pt x="3892" y="5089"/>
                </a:lnTo>
                <a:cubicBezTo>
                  <a:pt x="3878" y="5089"/>
                  <a:pt x="3867" y="5080"/>
                  <a:pt x="3867" y="5066"/>
                </a:cubicBezTo>
                <a:lnTo>
                  <a:pt x="3867" y="5005"/>
                </a:lnTo>
                <a:cubicBezTo>
                  <a:pt x="3867" y="4994"/>
                  <a:pt x="3874" y="4984"/>
                  <a:pt x="3888" y="4982"/>
                </a:cubicBezTo>
                <a:lnTo>
                  <a:pt x="10179" y="3933"/>
                </a:lnTo>
                <a:close/>
                <a:moveTo>
                  <a:pt x="11745" y="3026"/>
                </a:moveTo>
                <a:lnTo>
                  <a:pt x="11745" y="13702"/>
                </a:lnTo>
                <a:lnTo>
                  <a:pt x="10914" y="13702"/>
                </a:lnTo>
                <a:lnTo>
                  <a:pt x="10914" y="3026"/>
                </a:lnTo>
                <a:cubicBezTo>
                  <a:pt x="11046" y="3062"/>
                  <a:pt x="11186" y="3083"/>
                  <a:pt x="11329" y="3083"/>
                </a:cubicBezTo>
                <a:cubicBezTo>
                  <a:pt x="11473" y="3083"/>
                  <a:pt x="11613" y="3062"/>
                  <a:pt x="11745" y="3026"/>
                </a:cubicBezTo>
                <a:close/>
                <a:moveTo>
                  <a:pt x="4282" y="7910"/>
                </a:moveTo>
                <a:lnTo>
                  <a:pt x="7628" y="15270"/>
                </a:lnTo>
                <a:lnTo>
                  <a:pt x="936" y="15270"/>
                </a:lnTo>
                <a:lnTo>
                  <a:pt x="4282" y="7910"/>
                </a:lnTo>
                <a:close/>
                <a:moveTo>
                  <a:pt x="18377" y="7910"/>
                </a:moveTo>
                <a:lnTo>
                  <a:pt x="21723" y="15270"/>
                </a:lnTo>
                <a:lnTo>
                  <a:pt x="15031" y="15270"/>
                </a:lnTo>
                <a:lnTo>
                  <a:pt x="18377" y="7910"/>
                </a:lnTo>
                <a:close/>
                <a:moveTo>
                  <a:pt x="7766" y="16003"/>
                </a:moveTo>
                <a:cubicBezTo>
                  <a:pt x="7448" y="16910"/>
                  <a:pt x="5982" y="17618"/>
                  <a:pt x="4282" y="17618"/>
                </a:cubicBezTo>
                <a:cubicBezTo>
                  <a:pt x="2582" y="17618"/>
                  <a:pt x="1116" y="16910"/>
                  <a:pt x="799" y="16003"/>
                </a:cubicBezTo>
                <a:close/>
                <a:moveTo>
                  <a:pt x="21860" y="16003"/>
                </a:moveTo>
                <a:cubicBezTo>
                  <a:pt x="21543" y="16910"/>
                  <a:pt x="20077" y="17618"/>
                  <a:pt x="18377" y="17618"/>
                </a:cubicBezTo>
                <a:cubicBezTo>
                  <a:pt x="16677" y="17618"/>
                  <a:pt x="15211" y="16910"/>
                  <a:pt x="14893" y="16003"/>
                </a:cubicBezTo>
                <a:close/>
                <a:moveTo>
                  <a:pt x="12112" y="14437"/>
                </a:moveTo>
                <a:cubicBezTo>
                  <a:pt x="12126" y="14437"/>
                  <a:pt x="12137" y="14449"/>
                  <a:pt x="12137" y="14462"/>
                </a:cubicBezTo>
                <a:lnTo>
                  <a:pt x="12137" y="19771"/>
                </a:lnTo>
                <a:lnTo>
                  <a:pt x="10522" y="19771"/>
                </a:lnTo>
                <a:lnTo>
                  <a:pt x="10522" y="14462"/>
                </a:lnTo>
                <a:cubicBezTo>
                  <a:pt x="10522" y="14449"/>
                  <a:pt x="10533" y="14437"/>
                  <a:pt x="10547" y="14437"/>
                </a:cubicBezTo>
                <a:close/>
                <a:moveTo>
                  <a:pt x="12449" y="20506"/>
                </a:moveTo>
                <a:lnTo>
                  <a:pt x="14978" y="21295"/>
                </a:lnTo>
                <a:cubicBezTo>
                  <a:pt x="15152" y="21350"/>
                  <a:pt x="15269" y="21509"/>
                  <a:pt x="15269" y="21693"/>
                </a:cubicBezTo>
                <a:lnTo>
                  <a:pt x="15269" y="21924"/>
                </a:lnTo>
                <a:lnTo>
                  <a:pt x="7390" y="21924"/>
                </a:lnTo>
                <a:lnTo>
                  <a:pt x="7390" y="21693"/>
                </a:lnTo>
                <a:cubicBezTo>
                  <a:pt x="7390" y="21509"/>
                  <a:pt x="7507" y="21350"/>
                  <a:pt x="7681" y="21295"/>
                </a:cubicBezTo>
                <a:lnTo>
                  <a:pt x="10212" y="20506"/>
                </a:lnTo>
                <a:close/>
                <a:moveTo>
                  <a:pt x="11329" y="0"/>
                </a:moveTo>
                <a:cubicBezTo>
                  <a:pt x="10480" y="0"/>
                  <a:pt x="9789" y="693"/>
                  <a:pt x="9789" y="1543"/>
                </a:cubicBezTo>
                <a:cubicBezTo>
                  <a:pt x="9789" y="1935"/>
                  <a:pt x="9936" y="2295"/>
                  <a:pt x="10179" y="2567"/>
                </a:cubicBezTo>
                <a:lnTo>
                  <a:pt x="10179" y="3189"/>
                </a:lnTo>
                <a:lnTo>
                  <a:pt x="3765" y="4257"/>
                </a:lnTo>
                <a:cubicBezTo>
                  <a:pt x="3400" y="4318"/>
                  <a:pt x="3132" y="4634"/>
                  <a:pt x="3132" y="5005"/>
                </a:cubicBezTo>
                <a:lnTo>
                  <a:pt x="3132" y="5066"/>
                </a:lnTo>
                <a:cubicBezTo>
                  <a:pt x="3132" y="5484"/>
                  <a:pt x="3472" y="5824"/>
                  <a:pt x="3892" y="5824"/>
                </a:cubicBezTo>
                <a:lnTo>
                  <a:pt x="3915" y="5824"/>
                </a:lnTo>
                <a:lnTo>
                  <a:pt x="3915" y="6944"/>
                </a:lnTo>
                <a:lnTo>
                  <a:pt x="33" y="15484"/>
                </a:lnTo>
                <a:lnTo>
                  <a:pt x="31" y="15488"/>
                </a:lnTo>
                <a:cubicBezTo>
                  <a:pt x="29" y="15495"/>
                  <a:pt x="25" y="15503"/>
                  <a:pt x="23" y="15509"/>
                </a:cubicBezTo>
                <a:cubicBezTo>
                  <a:pt x="22" y="15515"/>
                  <a:pt x="20" y="15518"/>
                  <a:pt x="20" y="15522"/>
                </a:cubicBezTo>
                <a:cubicBezTo>
                  <a:pt x="16" y="15528"/>
                  <a:pt x="16" y="15536"/>
                  <a:pt x="14" y="15541"/>
                </a:cubicBezTo>
                <a:cubicBezTo>
                  <a:pt x="12" y="15547"/>
                  <a:pt x="10" y="15553"/>
                  <a:pt x="8" y="15559"/>
                </a:cubicBezTo>
                <a:cubicBezTo>
                  <a:pt x="8" y="15564"/>
                  <a:pt x="6" y="15568"/>
                  <a:pt x="6" y="15574"/>
                </a:cubicBezTo>
                <a:cubicBezTo>
                  <a:pt x="4" y="15582"/>
                  <a:pt x="4" y="15587"/>
                  <a:pt x="2" y="15595"/>
                </a:cubicBezTo>
                <a:cubicBezTo>
                  <a:pt x="2" y="15599"/>
                  <a:pt x="2" y="15603"/>
                  <a:pt x="2" y="15608"/>
                </a:cubicBezTo>
                <a:cubicBezTo>
                  <a:pt x="0" y="15616"/>
                  <a:pt x="0" y="15624"/>
                  <a:pt x="0" y="15633"/>
                </a:cubicBezTo>
                <a:lnTo>
                  <a:pt x="0" y="15635"/>
                </a:lnTo>
                <a:cubicBezTo>
                  <a:pt x="0" y="15641"/>
                  <a:pt x="0" y="15647"/>
                  <a:pt x="0" y="15650"/>
                </a:cubicBezTo>
                <a:cubicBezTo>
                  <a:pt x="0" y="15654"/>
                  <a:pt x="0" y="15660"/>
                  <a:pt x="2" y="15664"/>
                </a:cubicBezTo>
                <a:cubicBezTo>
                  <a:pt x="25" y="17174"/>
                  <a:pt x="1897" y="18351"/>
                  <a:pt x="4282" y="18351"/>
                </a:cubicBezTo>
                <a:cubicBezTo>
                  <a:pt x="6669" y="18351"/>
                  <a:pt x="8541" y="17172"/>
                  <a:pt x="8564" y="15664"/>
                </a:cubicBezTo>
                <a:cubicBezTo>
                  <a:pt x="8564" y="15660"/>
                  <a:pt x="8564" y="15654"/>
                  <a:pt x="8564" y="15650"/>
                </a:cubicBezTo>
                <a:cubicBezTo>
                  <a:pt x="8564" y="15647"/>
                  <a:pt x="8566" y="15641"/>
                  <a:pt x="8566" y="15635"/>
                </a:cubicBezTo>
                <a:lnTo>
                  <a:pt x="8566" y="15631"/>
                </a:lnTo>
                <a:cubicBezTo>
                  <a:pt x="8566" y="15624"/>
                  <a:pt x="8564" y="15616"/>
                  <a:pt x="8564" y="15606"/>
                </a:cubicBezTo>
                <a:cubicBezTo>
                  <a:pt x="8564" y="15603"/>
                  <a:pt x="8564" y="15599"/>
                  <a:pt x="8562" y="15595"/>
                </a:cubicBezTo>
                <a:cubicBezTo>
                  <a:pt x="8562" y="15587"/>
                  <a:pt x="8560" y="15582"/>
                  <a:pt x="8560" y="15574"/>
                </a:cubicBezTo>
                <a:cubicBezTo>
                  <a:pt x="8558" y="15568"/>
                  <a:pt x="8558" y="15562"/>
                  <a:pt x="8556" y="15559"/>
                </a:cubicBezTo>
                <a:cubicBezTo>
                  <a:pt x="8556" y="15553"/>
                  <a:pt x="8554" y="15547"/>
                  <a:pt x="8552" y="15541"/>
                </a:cubicBezTo>
                <a:cubicBezTo>
                  <a:pt x="8550" y="15536"/>
                  <a:pt x="8548" y="15528"/>
                  <a:pt x="8547" y="15522"/>
                </a:cubicBezTo>
                <a:cubicBezTo>
                  <a:pt x="8545" y="15518"/>
                  <a:pt x="8545" y="15513"/>
                  <a:pt x="8543" y="15509"/>
                </a:cubicBezTo>
                <a:cubicBezTo>
                  <a:pt x="8539" y="15501"/>
                  <a:pt x="8537" y="15494"/>
                  <a:pt x="8533" y="15488"/>
                </a:cubicBezTo>
                <a:cubicBezTo>
                  <a:pt x="8533" y="15486"/>
                  <a:pt x="8533" y="15486"/>
                  <a:pt x="8531" y="15484"/>
                </a:cubicBezTo>
                <a:lnTo>
                  <a:pt x="4650" y="6944"/>
                </a:lnTo>
                <a:lnTo>
                  <a:pt x="4650" y="5824"/>
                </a:lnTo>
                <a:lnTo>
                  <a:pt x="10179" y="5824"/>
                </a:lnTo>
                <a:lnTo>
                  <a:pt x="10179" y="13798"/>
                </a:lnTo>
                <a:cubicBezTo>
                  <a:pt x="9948" y="13928"/>
                  <a:pt x="9789" y="14177"/>
                  <a:pt x="9789" y="14462"/>
                </a:cubicBezTo>
                <a:lnTo>
                  <a:pt x="9789" y="19869"/>
                </a:lnTo>
                <a:lnTo>
                  <a:pt x="7463" y="20594"/>
                </a:lnTo>
                <a:cubicBezTo>
                  <a:pt x="6981" y="20745"/>
                  <a:pt x="6657" y="21186"/>
                  <a:pt x="6657" y="21693"/>
                </a:cubicBezTo>
                <a:lnTo>
                  <a:pt x="6657" y="22292"/>
                </a:lnTo>
                <a:cubicBezTo>
                  <a:pt x="6657" y="22495"/>
                  <a:pt x="6820" y="22657"/>
                  <a:pt x="7023" y="22657"/>
                </a:cubicBezTo>
                <a:lnTo>
                  <a:pt x="15636" y="22657"/>
                </a:lnTo>
                <a:cubicBezTo>
                  <a:pt x="15839" y="22657"/>
                  <a:pt x="16004" y="22495"/>
                  <a:pt x="16004" y="22292"/>
                </a:cubicBezTo>
                <a:lnTo>
                  <a:pt x="16004" y="21693"/>
                </a:lnTo>
                <a:cubicBezTo>
                  <a:pt x="16004" y="21186"/>
                  <a:pt x="15680" y="20745"/>
                  <a:pt x="15198" y="20594"/>
                </a:cubicBezTo>
                <a:lnTo>
                  <a:pt x="12872" y="19869"/>
                </a:lnTo>
                <a:lnTo>
                  <a:pt x="12872" y="14462"/>
                </a:lnTo>
                <a:cubicBezTo>
                  <a:pt x="12872" y="14177"/>
                  <a:pt x="12713" y="13928"/>
                  <a:pt x="12480" y="13798"/>
                </a:cubicBezTo>
                <a:lnTo>
                  <a:pt x="12480" y="5824"/>
                </a:lnTo>
                <a:lnTo>
                  <a:pt x="18011" y="5824"/>
                </a:lnTo>
                <a:lnTo>
                  <a:pt x="18011" y="6944"/>
                </a:lnTo>
                <a:lnTo>
                  <a:pt x="14128" y="15484"/>
                </a:lnTo>
                <a:lnTo>
                  <a:pt x="14128" y="15488"/>
                </a:lnTo>
                <a:cubicBezTo>
                  <a:pt x="14124" y="15494"/>
                  <a:pt x="14120" y="15501"/>
                  <a:pt x="14118" y="15509"/>
                </a:cubicBezTo>
                <a:cubicBezTo>
                  <a:pt x="14116" y="15513"/>
                  <a:pt x="14114" y="15518"/>
                  <a:pt x="14114" y="15522"/>
                </a:cubicBezTo>
                <a:cubicBezTo>
                  <a:pt x="14112" y="15528"/>
                  <a:pt x="14111" y="15536"/>
                  <a:pt x="14109" y="15541"/>
                </a:cubicBezTo>
                <a:cubicBezTo>
                  <a:pt x="14107" y="15547"/>
                  <a:pt x="14105" y="15553"/>
                  <a:pt x="14105" y="15559"/>
                </a:cubicBezTo>
                <a:cubicBezTo>
                  <a:pt x="14103" y="15562"/>
                  <a:pt x="14103" y="15568"/>
                  <a:pt x="14101" y="15574"/>
                </a:cubicBezTo>
                <a:cubicBezTo>
                  <a:pt x="14101" y="15582"/>
                  <a:pt x="14099" y="15587"/>
                  <a:pt x="14097" y="15595"/>
                </a:cubicBezTo>
                <a:cubicBezTo>
                  <a:pt x="14097" y="15599"/>
                  <a:pt x="14097" y="15603"/>
                  <a:pt x="14097" y="15606"/>
                </a:cubicBezTo>
                <a:cubicBezTo>
                  <a:pt x="14095" y="15616"/>
                  <a:pt x="14095" y="15624"/>
                  <a:pt x="14095" y="15631"/>
                </a:cubicBezTo>
                <a:lnTo>
                  <a:pt x="14095" y="15635"/>
                </a:lnTo>
                <a:cubicBezTo>
                  <a:pt x="14095" y="15641"/>
                  <a:pt x="14097" y="15645"/>
                  <a:pt x="14097" y="15650"/>
                </a:cubicBezTo>
                <a:cubicBezTo>
                  <a:pt x="14097" y="15654"/>
                  <a:pt x="14097" y="15658"/>
                  <a:pt x="14097" y="15664"/>
                </a:cubicBezTo>
                <a:cubicBezTo>
                  <a:pt x="14120" y="17172"/>
                  <a:pt x="15992" y="18351"/>
                  <a:pt x="18379" y="18351"/>
                </a:cubicBezTo>
                <a:cubicBezTo>
                  <a:pt x="20764" y="18351"/>
                  <a:pt x="22636" y="17172"/>
                  <a:pt x="22659" y="15664"/>
                </a:cubicBezTo>
                <a:cubicBezTo>
                  <a:pt x="22659" y="15658"/>
                  <a:pt x="22659" y="15654"/>
                  <a:pt x="22659" y="15650"/>
                </a:cubicBezTo>
                <a:cubicBezTo>
                  <a:pt x="22659" y="15647"/>
                  <a:pt x="22659" y="15641"/>
                  <a:pt x="22659" y="15635"/>
                </a:cubicBezTo>
                <a:lnTo>
                  <a:pt x="22659" y="15633"/>
                </a:lnTo>
                <a:cubicBezTo>
                  <a:pt x="22659" y="15624"/>
                  <a:pt x="22659" y="15616"/>
                  <a:pt x="22657" y="15608"/>
                </a:cubicBezTo>
                <a:cubicBezTo>
                  <a:pt x="22657" y="15603"/>
                  <a:pt x="22657" y="15599"/>
                  <a:pt x="22657" y="15595"/>
                </a:cubicBezTo>
                <a:cubicBezTo>
                  <a:pt x="22657" y="15587"/>
                  <a:pt x="22655" y="15582"/>
                  <a:pt x="22653" y="15574"/>
                </a:cubicBezTo>
                <a:cubicBezTo>
                  <a:pt x="22653" y="15568"/>
                  <a:pt x="22651" y="15564"/>
                  <a:pt x="22651" y="15559"/>
                </a:cubicBezTo>
                <a:cubicBezTo>
                  <a:pt x="22649" y="15553"/>
                  <a:pt x="22647" y="15547"/>
                  <a:pt x="22647" y="15541"/>
                </a:cubicBezTo>
                <a:cubicBezTo>
                  <a:pt x="22645" y="15536"/>
                  <a:pt x="22643" y="15528"/>
                  <a:pt x="22641" y="15522"/>
                </a:cubicBezTo>
                <a:cubicBezTo>
                  <a:pt x="22639" y="15518"/>
                  <a:pt x="22637" y="15515"/>
                  <a:pt x="22636" y="15509"/>
                </a:cubicBezTo>
                <a:cubicBezTo>
                  <a:pt x="22634" y="15503"/>
                  <a:pt x="22630" y="15495"/>
                  <a:pt x="22628" y="15488"/>
                </a:cubicBezTo>
                <a:cubicBezTo>
                  <a:pt x="22626" y="15486"/>
                  <a:pt x="22626" y="15486"/>
                  <a:pt x="22626" y="15484"/>
                </a:cubicBezTo>
                <a:lnTo>
                  <a:pt x="18744" y="6944"/>
                </a:lnTo>
                <a:lnTo>
                  <a:pt x="18744" y="5824"/>
                </a:lnTo>
                <a:lnTo>
                  <a:pt x="18767" y="5824"/>
                </a:lnTo>
                <a:cubicBezTo>
                  <a:pt x="19186" y="5824"/>
                  <a:pt x="19527" y="5484"/>
                  <a:pt x="19527" y="5066"/>
                </a:cubicBezTo>
                <a:lnTo>
                  <a:pt x="19527" y="5007"/>
                </a:lnTo>
                <a:cubicBezTo>
                  <a:pt x="19527" y="4634"/>
                  <a:pt x="19259" y="4318"/>
                  <a:pt x="18890" y="4259"/>
                </a:cubicBezTo>
                <a:lnTo>
                  <a:pt x="12480" y="3225"/>
                </a:lnTo>
                <a:lnTo>
                  <a:pt x="12480" y="2567"/>
                </a:lnTo>
                <a:cubicBezTo>
                  <a:pt x="12723" y="2295"/>
                  <a:pt x="12870" y="1935"/>
                  <a:pt x="12870" y="1543"/>
                </a:cubicBezTo>
                <a:cubicBezTo>
                  <a:pt x="12870" y="693"/>
                  <a:pt x="12179" y="0"/>
                  <a:pt x="113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72" name="Google Shape;72;p3"/>
          <p:cNvPicPr preferRelativeResize="0"/>
          <p:nvPr/>
        </p:nvPicPr>
        <p:blipFill>
          <a:blip r:embed="rId3">
            <a:alphaModFix amt="80000"/>
          </a:blip>
          <a:stretch>
            <a:fillRect/>
          </a:stretch>
        </p:blipFill>
        <p:spPr>
          <a:xfrm>
            <a:off x="-1438873" y="3331225"/>
            <a:ext cx="2784100" cy="2784100"/>
          </a:xfrm>
          <a:prstGeom prst="rect">
            <a:avLst/>
          </a:prstGeom>
          <a:noFill/>
          <a:ln>
            <a:noFill/>
          </a:ln>
        </p:spPr>
      </p:pic>
      <p:pic>
        <p:nvPicPr>
          <p:cNvPr id="73" name="Google Shape;73;p3"/>
          <p:cNvPicPr preferRelativeResize="0"/>
          <p:nvPr/>
        </p:nvPicPr>
        <p:blipFill>
          <a:blip r:embed="rId4">
            <a:alphaModFix amt="80000"/>
          </a:blip>
          <a:stretch>
            <a:fillRect/>
          </a:stretch>
        </p:blipFill>
        <p:spPr>
          <a:xfrm flipH="1">
            <a:off x="7600950" y="3932125"/>
            <a:ext cx="2628900" cy="2057400"/>
          </a:xfrm>
          <a:prstGeom prst="rect">
            <a:avLst/>
          </a:prstGeom>
          <a:noFill/>
          <a:ln>
            <a:noFill/>
          </a:ln>
        </p:spPr>
      </p:pic>
      <p:cxnSp>
        <p:nvCxnSpPr>
          <p:cNvPr id="74" name="Google Shape;74;p3"/>
          <p:cNvCxnSpPr/>
          <p:nvPr/>
        </p:nvCxnSpPr>
        <p:spPr>
          <a:xfrm rot="10800000">
            <a:off x="2191350" y="539500"/>
            <a:ext cx="4761300" cy="0"/>
          </a:xfrm>
          <a:prstGeom prst="straightConnector1">
            <a:avLst/>
          </a:prstGeom>
          <a:noFill/>
          <a:ln w="9525" cap="flat" cmpd="sng">
            <a:solidFill>
              <a:schemeClr val="dk2"/>
            </a:solidFill>
            <a:prstDash val="solid"/>
            <a:round/>
            <a:headEnd type="none" w="med" len="med"/>
            <a:tailEnd type="none" w="med" len="med"/>
          </a:ln>
        </p:spPr>
      </p:cxnSp>
      <p:cxnSp>
        <p:nvCxnSpPr>
          <p:cNvPr id="75" name="Google Shape;75;p3"/>
          <p:cNvCxnSpPr/>
          <p:nvPr/>
        </p:nvCxnSpPr>
        <p:spPr>
          <a:xfrm rot="10800000">
            <a:off x="2191350" y="4604000"/>
            <a:ext cx="4761300" cy="0"/>
          </a:xfrm>
          <a:prstGeom prst="straightConnector1">
            <a:avLst/>
          </a:prstGeom>
          <a:noFill/>
          <a:ln w="9525" cap="flat" cmpd="sng">
            <a:solidFill>
              <a:schemeClr val="dk2"/>
            </a:solidFill>
            <a:prstDash val="solid"/>
            <a:round/>
            <a:headEnd type="none" w="med" len="med"/>
            <a:tailEnd type="none" w="med" len="med"/>
          </a:ln>
        </p:spPr>
      </p:cxn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251"/>
        <p:cNvGrpSpPr/>
        <p:nvPr/>
      </p:nvGrpSpPr>
      <p:grpSpPr>
        <a:xfrm>
          <a:off x="0" y="0"/>
          <a:ext cx="0" cy="0"/>
          <a:chOff x="0" y="0"/>
          <a:chExt cx="0" cy="0"/>
        </a:xfrm>
      </p:grpSpPr>
      <p:sp>
        <p:nvSpPr>
          <p:cNvPr id="252" name="Google Shape;252;p2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53" name="Google Shape;253;p21"/>
          <p:cNvSpPr txBox="1">
            <a:spLocks noGrp="1"/>
          </p:cNvSpPr>
          <p:nvPr>
            <p:ph type="subTitle" idx="1"/>
          </p:nvPr>
        </p:nvSpPr>
        <p:spPr>
          <a:xfrm>
            <a:off x="869014" y="2322825"/>
            <a:ext cx="2281500" cy="16623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54" name="Google Shape;254;p21"/>
          <p:cNvSpPr txBox="1">
            <a:spLocks noGrp="1"/>
          </p:cNvSpPr>
          <p:nvPr>
            <p:ph type="subTitle" idx="2"/>
          </p:nvPr>
        </p:nvSpPr>
        <p:spPr>
          <a:xfrm>
            <a:off x="3431261" y="2322825"/>
            <a:ext cx="2281500" cy="16623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55" name="Google Shape;255;p21"/>
          <p:cNvSpPr txBox="1">
            <a:spLocks noGrp="1"/>
          </p:cNvSpPr>
          <p:nvPr>
            <p:ph type="subTitle" idx="3"/>
          </p:nvPr>
        </p:nvSpPr>
        <p:spPr>
          <a:xfrm>
            <a:off x="5993486" y="2322825"/>
            <a:ext cx="2281500" cy="16623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56" name="Google Shape;256;p21"/>
          <p:cNvSpPr txBox="1">
            <a:spLocks noGrp="1"/>
          </p:cNvSpPr>
          <p:nvPr>
            <p:ph type="subTitle" idx="4"/>
          </p:nvPr>
        </p:nvSpPr>
        <p:spPr>
          <a:xfrm>
            <a:off x="869014" y="1521525"/>
            <a:ext cx="2281500" cy="8013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Cormorant"/>
              <a:buNone/>
              <a:defRPr sz="2000">
                <a:solidFill>
                  <a:schemeClr val="dk1"/>
                </a:solidFill>
                <a:latin typeface="Cormorant"/>
                <a:ea typeface="Cormorant"/>
                <a:cs typeface="Cormorant"/>
                <a:sym typeface="Cormorant"/>
              </a:defRPr>
            </a:lvl1pPr>
            <a:lvl2pPr lvl="1" algn="ctr" rtl="0">
              <a:lnSpc>
                <a:spcPct val="100000"/>
              </a:lnSpc>
              <a:spcBef>
                <a:spcPts val="0"/>
              </a:spcBef>
              <a:spcAft>
                <a:spcPts val="0"/>
              </a:spcAft>
              <a:buSzPts val="2400"/>
              <a:buFont typeface="Cormorant"/>
              <a:buNone/>
              <a:defRPr sz="2400">
                <a:latin typeface="Cormorant"/>
                <a:ea typeface="Cormorant"/>
                <a:cs typeface="Cormorant"/>
                <a:sym typeface="Cormorant"/>
              </a:defRPr>
            </a:lvl2pPr>
            <a:lvl3pPr lvl="2" algn="ctr" rtl="0">
              <a:lnSpc>
                <a:spcPct val="100000"/>
              </a:lnSpc>
              <a:spcBef>
                <a:spcPts val="0"/>
              </a:spcBef>
              <a:spcAft>
                <a:spcPts val="0"/>
              </a:spcAft>
              <a:buSzPts val="2400"/>
              <a:buFont typeface="Cormorant"/>
              <a:buNone/>
              <a:defRPr sz="2400">
                <a:latin typeface="Cormorant"/>
                <a:ea typeface="Cormorant"/>
                <a:cs typeface="Cormorant"/>
                <a:sym typeface="Cormorant"/>
              </a:defRPr>
            </a:lvl3pPr>
            <a:lvl4pPr lvl="3" algn="ctr" rtl="0">
              <a:lnSpc>
                <a:spcPct val="100000"/>
              </a:lnSpc>
              <a:spcBef>
                <a:spcPts val="0"/>
              </a:spcBef>
              <a:spcAft>
                <a:spcPts val="0"/>
              </a:spcAft>
              <a:buSzPts val="2400"/>
              <a:buFont typeface="Cormorant"/>
              <a:buNone/>
              <a:defRPr sz="2400">
                <a:latin typeface="Cormorant"/>
                <a:ea typeface="Cormorant"/>
                <a:cs typeface="Cormorant"/>
                <a:sym typeface="Cormorant"/>
              </a:defRPr>
            </a:lvl4pPr>
            <a:lvl5pPr lvl="4" algn="ctr" rtl="0">
              <a:lnSpc>
                <a:spcPct val="100000"/>
              </a:lnSpc>
              <a:spcBef>
                <a:spcPts val="0"/>
              </a:spcBef>
              <a:spcAft>
                <a:spcPts val="0"/>
              </a:spcAft>
              <a:buSzPts val="2400"/>
              <a:buFont typeface="Cormorant"/>
              <a:buNone/>
              <a:defRPr sz="2400">
                <a:latin typeface="Cormorant"/>
                <a:ea typeface="Cormorant"/>
                <a:cs typeface="Cormorant"/>
                <a:sym typeface="Cormorant"/>
              </a:defRPr>
            </a:lvl5pPr>
            <a:lvl6pPr lvl="5" algn="ctr" rtl="0">
              <a:lnSpc>
                <a:spcPct val="100000"/>
              </a:lnSpc>
              <a:spcBef>
                <a:spcPts val="0"/>
              </a:spcBef>
              <a:spcAft>
                <a:spcPts val="0"/>
              </a:spcAft>
              <a:buSzPts val="2400"/>
              <a:buFont typeface="Cormorant"/>
              <a:buNone/>
              <a:defRPr sz="2400">
                <a:latin typeface="Cormorant"/>
                <a:ea typeface="Cormorant"/>
                <a:cs typeface="Cormorant"/>
                <a:sym typeface="Cormorant"/>
              </a:defRPr>
            </a:lvl6pPr>
            <a:lvl7pPr lvl="6" algn="ctr" rtl="0">
              <a:lnSpc>
                <a:spcPct val="100000"/>
              </a:lnSpc>
              <a:spcBef>
                <a:spcPts val="0"/>
              </a:spcBef>
              <a:spcAft>
                <a:spcPts val="0"/>
              </a:spcAft>
              <a:buSzPts val="2400"/>
              <a:buFont typeface="Cormorant"/>
              <a:buNone/>
              <a:defRPr sz="2400">
                <a:latin typeface="Cormorant"/>
                <a:ea typeface="Cormorant"/>
                <a:cs typeface="Cormorant"/>
                <a:sym typeface="Cormorant"/>
              </a:defRPr>
            </a:lvl7pPr>
            <a:lvl8pPr lvl="7" algn="ctr" rtl="0">
              <a:lnSpc>
                <a:spcPct val="100000"/>
              </a:lnSpc>
              <a:spcBef>
                <a:spcPts val="0"/>
              </a:spcBef>
              <a:spcAft>
                <a:spcPts val="0"/>
              </a:spcAft>
              <a:buSzPts val="2400"/>
              <a:buFont typeface="Cormorant"/>
              <a:buNone/>
              <a:defRPr sz="2400">
                <a:latin typeface="Cormorant"/>
                <a:ea typeface="Cormorant"/>
                <a:cs typeface="Cormorant"/>
                <a:sym typeface="Cormorant"/>
              </a:defRPr>
            </a:lvl8pPr>
            <a:lvl9pPr lvl="8" algn="ctr" rtl="0">
              <a:lnSpc>
                <a:spcPct val="100000"/>
              </a:lnSpc>
              <a:spcBef>
                <a:spcPts val="0"/>
              </a:spcBef>
              <a:spcAft>
                <a:spcPts val="0"/>
              </a:spcAft>
              <a:buSzPts val="2400"/>
              <a:buFont typeface="Cormorant"/>
              <a:buNone/>
              <a:defRPr sz="2400">
                <a:latin typeface="Cormorant"/>
                <a:ea typeface="Cormorant"/>
                <a:cs typeface="Cormorant"/>
                <a:sym typeface="Cormorant"/>
              </a:defRPr>
            </a:lvl9pPr>
          </a:lstStyle>
          <a:p>
            <a:endParaRPr/>
          </a:p>
        </p:txBody>
      </p:sp>
      <p:sp>
        <p:nvSpPr>
          <p:cNvPr id="257" name="Google Shape;257;p21"/>
          <p:cNvSpPr txBox="1">
            <a:spLocks noGrp="1"/>
          </p:cNvSpPr>
          <p:nvPr>
            <p:ph type="subTitle" idx="5"/>
          </p:nvPr>
        </p:nvSpPr>
        <p:spPr>
          <a:xfrm>
            <a:off x="3431263" y="1521525"/>
            <a:ext cx="2281500" cy="8013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Cormorant"/>
              <a:buNone/>
              <a:defRPr sz="2000">
                <a:solidFill>
                  <a:schemeClr val="dk1"/>
                </a:solidFill>
                <a:latin typeface="Cormorant"/>
                <a:ea typeface="Cormorant"/>
                <a:cs typeface="Cormorant"/>
                <a:sym typeface="Cormorant"/>
              </a:defRPr>
            </a:lvl1pPr>
            <a:lvl2pPr lvl="1" algn="ctr" rtl="0">
              <a:lnSpc>
                <a:spcPct val="100000"/>
              </a:lnSpc>
              <a:spcBef>
                <a:spcPts val="0"/>
              </a:spcBef>
              <a:spcAft>
                <a:spcPts val="0"/>
              </a:spcAft>
              <a:buSzPts val="2400"/>
              <a:buFont typeface="Cormorant"/>
              <a:buNone/>
              <a:defRPr sz="2400">
                <a:latin typeface="Cormorant"/>
                <a:ea typeface="Cormorant"/>
                <a:cs typeface="Cormorant"/>
                <a:sym typeface="Cormorant"/>
              </a:defRPr>
            </a:lvl2pPr>
            <a:lvl3pPr lvl="2" algn="ctr" rtl="0">
              <a:lnSpc>
                <a:spcPct val="100000"/>
              </a:lnSpc>
              <a:spcBef>
                <a:spcPts val="0"/>
              </a:spcBef>
              <a:spcAft>
                <a:spcPts val="0"/>
              </a:spcAft>
              <a:buSzPts val="2400"/>
              <a:buFont typeface="Cormorant"/>
              <a:buNone/>
              <a:defRPr sz="2400">
                <a:latin typeface="Cormorant"/>
                <a:ea typeface="Cormorant"/>
                <a:cs typeface="Cormorant"/>
                <a:sym typeface="Cormorant"/>
              </a:defRPr>
            </a:lvl3pPr>
            <a:lvl4pPr lvl="3" algn="ctr" rtl="0">
              <a:lnSpc>
                <a:spcPct val="100000"/>
              </a:lnSpc>
              <a:spcBef>
                <a:spcPts val="0"/>
              </a:spcBef>
              <a:spcAft>
                <a:spcPts val="0"/>
              </a:spcAft>
              <a:buSzPts val="2400"/>
              <a:buFont typeface="Cormorant"/>
              <a:buNone/>
              <a:defRPr sz="2400">
                <a:latin typeface="Cormorant"/>
                <a:ea typeface="Cormorant"/>
                <a:cs typeface="Cormorant"/>
                <a:sym typeface="Cormorant"/>
              </a:defRPr>
            </a:lvl4pPr>
            <a:lvl5pPr lvl="4" algn="ctr" rtl="0">
              <a:lnSpc>
                <a:spcPct val="100000"/>
              </a:lnSpc>
              <a:spcBef>
                <a:spcPts val="0"/>
              </a:spcBef>
              <a:spcAft>
                <a:spcPts val="0"/>
              </a:spcAft>
              <a:buSzPts val="2400"/>
              <a:buFont typeface="Cormorant"/>
              <a:buNone/>
              <a:defRPr sz="2400">
                <a:latin typeface="Cormorant"/>
                <a:ea typeface="Cormorant"/>
                <a:cs typeface="Cormorant"/>
                <a:sym typeface="Cormorant"/>
              </a:defRPr>
            </a:lvl5pPr>
            <a:lvl6pPr lvl="5" algn="ctr" rtl="0">
              <a:lnSpc>
                <a:spcPct val="100000"/>
              </a:lnSpc>
              <a:spcBef>
                <a:spcPts val="0"/>
              </a:spcBef>
              <a:spcAft>
                <a:spcPts val="0"/>
              </a:spcAft>
              <a:buSzPts val="2400"/>
              <a:buFont typeface="Cormorant"/>
              <a:buNone/>
              <a:defRPr sz="2400">
                <a:latin typeface="Cormorant"/>
                <a:ea typeface="Cormorant"/>
                <a:cs typeface="Cormorant"/>
                <a:sym typeface="Cormorant"/>
              </a:defRPr>
            </a:lvl6pPr>
            <a:lvl7pPr lvl="6" algn="ctr" rtl="0">
              <a:lnSpc>
                <a:spcPct val="100000"/>
              </a:lnSpc>
              <a:spcBef>
                <a:spcPts val="0"/>
              </a:spcBef>
              <a:spcAft>
                <a:spcPts val="0"/>
              </a:spcAft>
              <a:buSzPts val="2400"/>
              <a:buFont typeface="Cormorant"/>
              <a:buNone/>
              <a:defRPr sz="2400">
                <a:latin typeface="Cormorant"/>
                <a:ea typeface="Cormorant"/>
                <a:cs typeface="Cormorant"/>
                <a:sym typeface="Cormorant"/>
              </a:defRPr>
            </a:lvl7pPr>
            <a:lvl8pPr lvl="7" algn="ctr" rtl="0">
              <a:lnSpc>
                <a:spcPct val="100000"/>
              </a:lnSpc>
              <a:spcBef>
                <a:spcPts val="0"/>
              </a:spcBef>
              <a:spcAft>
                <a:spcPts val="0"/>
              </a:spcAft>
              <a:buSzPts val="2400"/>
              <a:buFont typeface="Cormorant"/>
              <a:buNone/>
              <a:defRPr sz="2400">
                <a:latin typeface="Cormorant"/>
                <a:ea typeface="Cormorant"/>
                <a:cs typeface="Cormorant"/>
                <a:sym typeface="Cormorant"/>
              </a:defRPr>
            </a:lvl8pPr>
            <a:lvl9pPr lvl="8" algn="ctr" rtl="0">
              <a:lnSpc>
                <a:spcPct val="100000"/>
              </a:lnSpc>
              <a:spcBef>
                <a:spcPts val="0"/>
              </a:spcBef>
              <a:spcAft>
                <a:spcPts val="0"/>
              </a:spcAft>
              <a:buSzPts val="2400"/>
              <a:buFont typeface="Cormorant"/>
              <a:buNone/>
              <a:defRPr sz="2400">
                <a:latin typeface="Cormorant"/>
                <a:ea typeface="Cormorant"/>
                <a:cs typeface="Cormorant"/>
                <a:sym typeface="Cormorant"/>
              </a:defRPr>
            </a:lvl9pPr>
          </a:lstStyle>
          <a:p>
            <a:endParaRPr/>
          </a:p>
        </p:txBody>
      </p:sp>
      <p:sp>
        <p:nvSpPr>
          <p:cNvPr id="258" name="Google Shape;258;p21"/>
          <p:cNvSpPr txBox="1">
            <a:spLocks noGrp="1"/>
          </p:cNvSpPr>
          <p:nvPr>
            <p:ph type="subTitle" idx="6"/>
          </p:nvPr>
        </p:nvSpPr>
        <p:spPr>
          <a:xfrm>
            <a:off x="5993486" y="1521525"/>
            <a:ext cx="2281500" cy="8013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Cormorant"/>
              <a:buNone/>
              <a:defRPr sz="2000">
                <a:solidFill>
                  <a:schemeClr val="dk1"/>
                </a:solidFill>
                <a:latin typeface="Cormorant"/>
                <a:ea typeface="Cormorant"/>
                <a:cs typeface="Cormorant"/>
                <a:sym typeface="Cormorant"/>
              </a:defRPr>
            </a:lvl1pPr>
            <a:lvl2pPr lvl="1" algn="ctr" rtl="0">
              <a:lnSpc>
                <a:spcPct val="100000"/>
              </a:lnSpc>
              <a:spcBef>
                <a:spcPts val="0"/>
              </a:spcBef>
              <a:spcAft>
                <a:spcPts val="0"/>
              </a:spcAft>
              <a:buSzPts val="2400"/>
              <a:buFont typeface="Cormorant"/>
              <a:buNone/>
              <a:defRPr sz="2400">
                <a:latin typeface="Cormorant"/>
                <a:ea typeface="Cormorant"/>
                <a:cs typeface="Cormorant"/>
                <a:sym typeface="Cormorant"/>
              </a:defRPr>
            </a:lvl2pPr>
            <a:lvl3pPr lvl="2" algn="ctr" rtl="0">
              <a:lnSpc>
                <a:spcPct val="100000"/>
              </a:lnSpc>
              <a:spcBef>
                <a:spcPts val="0"/>
              </a:spcBef>
              <a:spcAft>
                <a:spcPts val="0"/>
              </a:spcAft>
              <a:buSzPts val="2400"/>
              <a:buFont typeface="Cormorant"/>
              <a:buNone/>
              <a:defRPr sz="2400">
                <a:latin typeface="Cormorant"/>
                <a:ea typeface="Cormorant"/>
                <a:cs typeface="Cormorant"/>
                <a:sym typeface="Cormorant"/>
              </a:defRPr>
            </a:lvl3pPr>
            <a:lvl4pPr lvl="3" algn="ctr" rtl="0">
              <a:lnSpc>
                <a:spcPct val="100000"/>
              </a:lnSpc>
              <a:spcBef>
                <a:spcPts val="0"/>
              </a:spcBef>
              <a:spcAft>
                <a:spcPts val="0"/>
              </a:spcAft>
              <a:buSzPts val="2400"/>
              <a:buFont typeface="Cormorant"/>
              <a:buNone/>
              <a:defRPr sz="2400">
                <a:latin typeface="Cormorant"/>
                <a:ea typeface="Cormorant"/>
                <a:cs typeface="Cormorant"/>
                <a:sym typeface="Cormorant"/>
              </a:defRPr>
            </a:lvl4pPr>
            <a:lvl5pPr lvl="4" algn="ctr" rtl="0">
              <a:lnSpc>
                <a:spcPct val="100000"/>
              </a:lnSpc>
              <a:spcBef>
                <a:spcPts val="0"/>
              </a:spcBef>
              <a:spcAft>
                <a:spcPts val="0"/>
              </a:spcAft>
              <a:buSzPts val="2400"/>
              <a:buFont typeface="Cormorant"/>
              <a:buNone/>
              <a:defRPr sz="2400">
                <a:latin typeface="Cormorant"/>
                <a:ea typeface="Cormorant"/>
                <a:cs typeface="Cormorant"/>
                <a:sym typeface="Cormorant"/>
              </a:defRPr>
            </a:lvl5pPr>
            <a:lvl6pPr lvl="5" algn="ctr" rtl="0">
              <a:lnSpc>
                <a:spcPct val="100000"/>
              </a:lnSpc>
              <a:spcBef>
                <a:spcPts val="0"/>
              </a:spcBef>
              <a:spcAft>
                <a:spcPts val="0"/>
              </a:spcAft>
              <a:buSzPts val="2400"/>
              <a:buFont typeface="Cormorant"/>
              <a:buNone/>
              <a:defRPr sz="2400">
                <a:latin typeface="Cormorant"/>
                <a:ea typeface="Cormorant"/>
                <a:cs typeface="Cormorant"/>
                <a:sym typeface="Cormorant"/>
              </a:defRPr>
            </a:lvl6pPr>
            <a:lvl7pPr lvl="6" algn="ctr" rtl="0">
              <a:lnSpc>
                <a:spcPct val="100000"/>
              </a:lnSpc>
              <a:spcBef>
                <a:spcPts val="0"/>
              </a:spcBef>
              <a:spcAft>
                <a:spcPts val="0"/>
              </a:spcAft>
              <a:buSzPts val="2400"/>
              <a:buFont typeface="Cormorant"/>
              <a:buNone/>
              <a:defRPr sz="2400">
                <a:latin typeface="Cormorant"/>
                <a:ea typeface="Cormorant"/>
                <a:cs typeface="Cormorant"/>
                <a:sym typeface="Cormorant"/>
              </a:defRPr>
            </a:lvl7pPr>
            <a:lvl8pPr lvl="7" algn="ctr" rtl="0">
              <a:lnSpc>
                <a:spcPct val="100000"/>
              </a:lnSpc>
              <a:spcBef>
                <a:spcPts val="0"/>
              </a:spcBef>
              <a:spcAft>
                <a:spcPts val="0"/>
              </a:spcAft>
              <a:buSzPts val="2400"/>
              <a:buFont typeface="Cormorant"/>
              <a:buNone/>
              <a:defRPr sz="2400">
                <a:latin typeface="Cormorant"/>
                <a:ea typeface="Cormorant"/>
                <a:cs typeface="Cormorant"/>
                <a:sym typeface="Cormorant"/>
              </a:defRPr>
            </a:lvl8pPr>
            <a:lvl9pPr lvl="8" algn="ctr" rtl="0">
              <a:lnSpc>
                <a:spcPct val="100000"/>
              </a:lnSpc>
              <a:spcBef>
                <a:spcPts val="0"/>
              </a:spcBef>
              <a:spcAft>
                <a:spcPts val="0"/>
              </a:spcAft>
              <a:buSzPts val="2400"/>
              <a:buFont typeface="Cormorant"/>
              <a:buNone/>
              <a:defRPr sz="2400">
                <a:latin typeface="Cormorant"/>
                <a:ea typeface="Cormorant"/>
                <a:cs typeface="Cormorant"/>
                <a:sym typeface="Cormorant"/>
              </a:defRPr>
            </a:lvl9pPr>
          </a:lstStyle>
          <a:p>
            <a:endParaRPr/>
          </a:p>
        </p:txBody>
      </p:sp>
      <p:pic>
        <p:nvPicPr>
          <p:cNvPr id="259" name="Google Shape;259;p21"/>
          <p:cNvPicPr preferRelativeResize="0"/>
          <p:nvPr/>
        </p:nvPicPr>
        <p:blipFill>
          <a:blip r:embed="rId2">
            <a:alphaModFix amt="80000"/>
          </a:blip>
          <a:stretch>
            <a:fillRect/>
          </a:stretch>
        </p:blipFill>
        <p:spPr>
          <a:xfrm rot="-1799995">
            <a:off x="2485901" y="3880430"/>
            <a:ext cx="4102284" cy="3537471"/>
          </a:xfrm>
          <a:prstGeom prst="rect">
            <a:avLst/>
          </a:prstGeom>
          <a:noFill/>
          <a:ln>
            <a:noFill/>
          </a:ln>
        </p:spPr>
      </p:pic>
      <p:pic>
        <p:nvPicPr>
          <p:cNvPr id="260" name="Google Shape;260;p21"/>
          <p:cNvPicPr preferRelativeResize="0"/>
          <p:nvPr/>
        </p:nvPicPr>
        <p:blipFill>
          <a:blip r:embed="rId3">
            <a:alphaModFix amt="80000"/>
          </a:blip>
          <a:stretch>
            <a:fillRect/>
          </a:stretch>
        </p:blipFill>
        <p:spPr>
          <a:xfrm flipH="1">
            <a:off x="-1009650" y="-792275"/>
            <a:ext cx="2752200" cy="2153900"/>
          </a:xfrm>
          <a:prstGeom prst="rect">
            <a:avLst/>
          </a:prstGeom>
          <a:noFill/>
          <a:ln>
            <a:noFill/>
          </a:ln>
        </p:spPr>
      </p:pic>
      <p:cxnSp>
        <p:nvCxnSpPr>
          <p:cNvPr id="261" name="Google Shape;261;p21"/>
          <p:cNvCxnSpPr/>
          <p:nvPr/>
        </p:nvCxnSpPr>
        <p:spPr>
          <a:xfrm rot="10800000">
            <a:off x="2191350" y="4604000"/>
            <a:ext cx="4761300" cy="0"/>
          </a:xfrm>
          <a:prstGeom prst="straightConnector1">
            <a:avLst/>
          </a:prstGeom>
          <a:noFill/>
          <a:ln w="9525" cap="flat" cmpd="sng">
            <a:solidFill>
              <a:schemeClr val="dk2"/>
            </a:solidFill>
            <a:prstDash val="solid"/>
            <a:round/>
            <a:headEnd type="none" w="med" len="med"/>
            <a:tailEnd type="none" w="med" len="med"/>
          </a:ln>
        </p:spPr>
      </p:cxn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262"/>
        <p:cNvGrpSpPr/>
        <p:nvPr/>
      </p:nvGrpSpPr>
      <p:grpSpPr>
        <a:xfrm>
          <a:off x="0" y="0"/>
          <a:ext cx="0" cy="0"/>
          <a:chOff x="0" y="0"/>
          <a:chExt cx="0" cy="0"/>
        </a:xfrm>
      </p:grpSpPr>
      <p:sp>
        <p:nvSpPr>
          <p:cNvPr id="263" name="Google Shape;263;p2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64" name="Google Shape;264;p22"/>
          <p:cNvSpPr txBox="1">
            <a:spLocks noGrp="1"/>
          </p:cNvSpPr>
          <p:nvPr>
            <p:ph type="subTitle" idx="1"/>
          </p:nvPr>
        </p:nvSpPr>
        <p:spPr>
          <a:xfrm>
            <a:off x="1519925" y="1595550"/>
            <a:ext cx="2811000" cy="110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65" name="Google Shape;265;p22"/>
          <p:cNvSpPr txBox="1">
            <a:spLocks noGrp="1"/>
          </p:cNvSpPr>
          <p:nvPr>
            <p:ph type="subTitle" idx="2"/>
          </p:nvPr>
        </p:nvSpPr>
        <p:spPr>
          <a:xfrm>
            <a:off x="4813075" y="1595550"/>
            <a:ext cx="2811000" cy="110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66" name="Google Shape;266;p22"/>
          <p:cNvSpPr txBox="1">
            <a:spLocks noGrp="1"/>
          </p:cNvSpPr>
          <p:nvPr>
            <p:ph type="subTitle" idx="3"/>
          </p:nvPr>
        </p:nvSpPr>
        <p:spPr>
          <a:xfrm>
            <a:off x="1519925" y="3180000"/>
            <a:ext cx="2848200" cy="110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67" name="Google Shape;267;p22"/>
          <p:cNvSpPr txBox="1">
            <a:spLocks noGrp="1"/>
          </p:cNvSpPr>
          <p:nvPr>
            <p:ph type="subTitle" idx="4"/>
          </p:nvPr>
        </p:nvSpPr>
        <p:spPr>
          <a:xfrm>
            <a:off x="4813076" y="3180000"/>
            <a:ext cx="2811000" cy="110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68" name="Google Shape;268;p22"/>
          <p:cNvSpPr txBox="1">
            <a:spLocks noGrp="1"/>
          </p:cNvSpPr>
          <p:nvPr>
            <p:ph type="subTitle" idx="5"/>
          </p:nvPr>
        </p:nvSpPr>
        <p:spPr>
          <a:xfrm>
            <a:off x="1519924" y="1332750"/>
            <a:ext cx="28110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Cormorant"/>
              <a:buNone/>
              <a:defRPr sz="2000">
                <a:solidFill>
                  <a:schemeClr val="dk1"/>
                </a:solidFill>
                <a:latin typeface="Cormorant"/>
                <a:ea typeface="Cormorant"/>
                <a:cs typeface="Cormorant"/>
                <a:sym typeface="Cormorant"/>
              </a:defRPr>
            </a:lvl1pPr>
            <a:lvl2pPr lvl="1" algn="ctr" rtl="0">
              <a:lnSpc>
                <a:spcPct val="100000"/>
              </a:lnSpc>
              <a:spcBef>
                <a:spcPts val="0"/>
              </a:spcBef>
              <a:spcAft>
                <a:spcPts val="0"/>
              </a:spcAft>
              <a:buSzPts val="2400"/>
              <a:buFont typeface="Cormorant"/>
              <a:buNone/>
              <a:defRPr sz="2400">
                <a:latin typeface="Cormorant"/>
                <a:ea typeface="Cormorant"/>
                <a:cs typeface="Cormorant"/>
                <a:sym typeface="Cormorant"/>
              </a:defRPr>
            </a:lvl2pPr>
            <a:lvl3pPr lvl="2" algn="ctr" rtl="0">
              <a:lnSpc>
                <a:spcPct val="100000"/>
              </a:lnSpc>
              <a:spcBef>
                <a:spcPts val="0"/>
              </a:spcBef>
              <a:spcAft>
                <a:spcPts val="0"/>
              </a:spcAft>
              <a:buSzPts val="2400"/>
              <a:buFont typeface="Cormorant"/>
              <a:buNone/>
              <a:defRPr sz="2400">
                <a:latin typeface="Cormorant"/>
                <a:ea typeface="Cormorant"/>
                <a:cs typeface="Cormorant"/>
                <a:sym typeface="Cormorant"/>
              </a:defRPr>
            </a:lvl3pPr>
            <a:lvl4pPr lvl="3" algn="ctr" rtl="0">
              <a:lnSpc>
                <a:spcPct val="100000"/>
              </a:lnSpc>
              <a:spcBef>
                <a:spcPts val="0"/>
              </a:spcBef>
              <a:spcAft>
                <a:spcPts val="0"/>
              </a:spcAft>
              <a:buSzPts val="2400"/>
              <a:buFont typeface="Cormorant"/>
              <a:buNone/>
              <a:defRPr sz="2400">
                <a:latin typeface="Cormorant"/>
                <a:ea typeface="Cormorant"/>
                <a:cs typeface="Cormorant"/>
                <a:sym typeface="Cormorant"/>
              </a:defRPr>
            </a:lvl4pPr>
            <a:lvl5pPr lvl="4" algn="ctr" rtl="0">
              <a:lnSpc>
                <a:spcPct val="100000"/>
              </a:lnSpc>
              <a:spcBef>
                <a:spcPts val="0"/>
              </a:spcBef>
              <a:spcAft>
                <a:spcPts val="0"/>
              </a:spcAft>
              <a:buSzPts val="2400"/>
              <a:buFont typeface="Cormorant"/>
              <a:buNone/>
              <a:defRPr sz="2400">
                <a:latin typeface="Cormorant"/>
                <a:ea typeface="Cormorant"/>
                <a:cs typeface="Cormorant"/>
                <a:sym typeface="Cormorant"/>
              </a:defRPr>
            </a:lvl5pPr>
            <a:lvl6pPr lvl="5" algn="ctr" rtl="0">
              <a:lnSpc>
                <a:spcPct val="100000"/>
              </a:lnSpc>
              <a:spcBef>
                <a:spcPts val="0"/>
              </a:spcBef>
              <a:spcAft>
                <a:spcPts val="0"/>
              </a:spcAft>
              <a:buSzPts val="2400"/>
              <a:buFont typeface="Cormorant"/>
              <a:buNone/>
              <a:defRPr sz="2400">
                <a:latin typeface="Cormorant"/>
                <a:ea typeface="Cormorant"/>
                <a:cs typeface="Cormorant"/>
                <a:sym typeface="Cormorant"/>
              </a:defRPr>
            </a:lvl6pPr>
            <a:lvl7pPr lvl="6" algn="ctr" rtl="0">
              <a:lnSpc>
                <a:spcPct val="100000"/>
              </a:lnSpc>
              <a:spcBef>
                <a:spcPts val="0"/>
              </a:spcBef>
              <a:spcAft>
                <a:spcPts val="0"/>
              </a:spcAft>
              <a:buSzPts val="2400"/>
              <a:buFont typeface="Cormorant"/>
              <a:buNone/>
              <a:defRPr sz="2400">
                <a:latin typeface="Cormorant"/>
                <a:ea typeface="Cormorant"/>
                <a:cs typeface="Cormorant"/>
                <a:sym typeface="Cormorant"/>
              </a:defRPr>
            </a:lvl7pPr>
            <a:lvl8pPr lvl="7" algn="ctr" rtl="0">
              <a:lnSpc>
                <a:spcPct val="100000"/>
              </a:lnSpc>
              <a:spcBef>
                <a:spcPts val="0"/>
              </a:spcBef>
              <a:spcAft>
                <a:spcPts val="0"/>
              </a:spcAft>
              <a:buSzPts val="2400"/>
              <a:buFont typeface="Cormorant"/>
              <a:buNone/>
              <a:defRPr sz="2400">
                <a:latin typeface="Cormorant"/>
                <a:ea typeface="Cormorant"/>
                <a:cs typeface="Cormorant"/>
                <a:sym typeface="Cormorant"/>
              </a:defRPr>
            </a:lvl8pPr>
            <a:lvl9pPr lvl="8" algn="ctr" rtl="0">
              <a:lnSpc>
                <a:spcPct val="100000"/>
              </a:lnSpc>
              <a:spcBef>
                <a:spcPts val="0"/>
              </a:spcBef>
              <a:spcAft>
                <a:spcPts val="0"/>
              </a:spcAft>
              <a:buSzPts val="2400"/>
              <a:buFont typeface="Cormorant"/>
              <a:buNone/>
              <a:defRPr sz="2400">
                <a:latin typeface="Cormorant"/>
                <a:ea typeface="Cormorant"/>
                <a:cs typeface="Cormorant"/>
                <a:sym typeface="Cormorant"/>
              </a:defRPr>
            </a:lvl9pPr>
          </a:lstStyle>
          <a:p>
            <a:endParaRPr/>
          </a:p>
        </p:txBody>
      </p:sp>
      <p:sp>
        <p:nvSpPr>
          <p:cNvPr id="269" name="Google Shape;269;p22"/>
          <p:cNvSpPr txBox="1">
            <a:spLocks noGrp="1"/>
          </p:cNvSpPr>
          <p:nvPr>
            <p:ph type="subTitle" idx="6"/>
          </p:nvPr>
        </p:nvSpPr>
        <p:spPr>
          <a:xfrm>
            <a:off x="1519925" y="2917200"/>
            <a:ext cx="28482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Cormorant"/>
              <a:buNone/>
              <a:defRPr sz="2000">
                <a:solidFill>
                  <a:schemeClr val="dk1"/>
                </a:solidFill>
                <a:latin typeface="Cormorant"/>
                <a:ea typeface="Cormorant"/>
                <a:cs typeface="Cormorant"/>
                <a:sym typeface="Cormorant"/>
              </a:defRPr>
            </a:lvl1pPr>
            <a:lvl2pPr lvl="1" algn="ctr" rtl="0">
              <a:lnSpc>
                <a:spcPct val="100000"/>
              </a:lnSpc>
              <a:spcBef>
                <a:spcPts val="0"/>
              </a:spcBef>
              <a:spcAft>
                <a:spcPts val="0"/>
              </a:spcAft>
              <a:buSzPts val="2400"/>
              <a:buFont typeface="Cormorant"/>
              <a:buNone/>
              <a:defRPr sz="2400">
                <a:latin typeface="Cormorant"/>
                <a:ea typeface="Cormorant"/>
                <a:cs typeface="Cormorant"/>
                <a:sym typeface="Cormorant"/>
              </a:defRPr>
            </a:lvl2pPr>
            <a:lvl3pPr lvl="2" algn="ctr" rtl="0">
              <a:lnSpc>
                <a:spcPct val="100000"/>
              </a:lnSpc>
              <a:spcBef>
                <a:spcPts val="0"/>
              </a:spcBef>
              <a:spcAft>
                <a:spcPts val="0"/>
              </a:spcAft>
              <a:buSzPts val="2400"/>
              <a:buFont typeface="Cormorant"/>
              <a:buNone/>
              <a:defRPr sz="2400">
                <a:latin typeface="Cormorant"/>
                <a:ea typeface="Cormorant"/>
                <a:cs typeface="Cormorant"/>
                <a:sym typeface="Cormorant"/>
              </a:defRPr>
            </a:lvl3pPr>
            <a:lvl4pPr lvl="3" algn="ctr" rtl="0">
              <a:lnSpc>
                <a:spcPct val="100000"/>
              </a:lnSpc>
              <a:spcBef>
                <a:spcPts val="0"/>
              </a:spcBef>
              <a:spcAft>
                <a:spcPts val="0"/>
              </a:spcAft>
              <a:buSzPts val="2400"/>
              <a:buFont typeface="Cormorant"/>
              <a:buNone/>
              <a:defRPr sz="2400">
                <a:latin typeface="Cormorant"/>
                <a:ea typeface="Cormorant"/>
                <a:cs typeface="Cormorant"/>
                <a:sym typeface="Cormorant"/>
              </a:defRPr>
            </a:lvl4pPr>
            <a:lvl5pPr lvl="4" algn="ctr" rtl="0">
              <a:lnSpc>
                <a:spcPct val="100000"/>
              </a:lnSpc>
              <a:spcBef>
                <a:spcPts val="0"/>
              </a:spcBef>
              <a:spcAft>
                <a:spcPts val="0"/>
              </a:spcAft>
              <a:buSzPts val="2400"/>
              <a:buFont typeface="Cormorant"/>
              <a:buNone/>
              <a:defRPr sz="2400">
                <a:latin typeface="Cormorant"/>
                <a:ea typeface="Cormorant"/>
                <a:cs typeface="Cormorant"/>
                <a:sym typeface="Cormorant"/>
              </a:defRPr>
            </a:lvl5pPr>
            <a:lvl6pPr lvl="5" algn="ctr" rtl="0">
              <a:lnSpc>
                <a:spcPct val="100000"/>
              </a:lnSpc>
              <a:spcBef>
                <a:spcPts val="0"/>
              </a:spcBef>
              <a:spcAft>
                <a:spcPts val="0"/>
              </a:spcAft>
              <a:buSzPts val="2400"/>
              <a:buFont typeface="Cormorant"/>
              <a:buNone/>
              <a:defRPr sz="2400">
                <a:latin typeface="Cormorant"/>
                <a:ea typeface="Cormorant"/>
                <a:cs typeface="Cormorant"/>
                <a:sym typeface="Cormorant"/>
              </a:defRPr>
            </a:lvl6pPr>
            <a:lvl7pPr lvl="6" algn="ctr" rtl="0">
              <a:lnSpc>
                <a:spcPct val="100000"/>
              </a:lnSpc>
              <a:spcBef>
                <a:spcPts val="0"/>
              </a:spcBef>
              <a:spcAft>
                <a:spcPts val="0"/>
              </a:spcAft>
              <a:buSzPts val="2400"/>
              <a:buFont typeface="Cormorant"/>
              <a:buNone/>
              <a:defRPr sz="2400">
                <a:latin typeface="Cormorant"/>
                <a:ea typeface="Cormorant"/>
                <a:cs typeface="Cormorant"/>
                <a:sym typeface="Cormorant"/>
              </a:defRPr>
            </a:lvl7pPr>
            <a:lvl8pPr lvl="7" algn="ctr" rtl="0">
              <a:lnSpc>
                <a:spcPct val="100000"/>
              </a:lnSpc>
              <a:spcBef>
                <a:spcPts val="0"/>
              </a:spcBef>
              <a:spcAft>
                <a:spcPts val="0"/>
              </a:spcAft>
              <a:buSzPts val="2400"/>
              <a:buFont typeface="Cormorant"/>
              <a:buNone/>
              <a:defRPr sz="2400">
                <a:latin typeface="Cormorant"/>
                <a:ea typeface="Cormorant"/>
                <a:cs typeface="Cormorant"/>
                <a:sym typeface="Cormorant"/>
              </a:defRPr>
            </a:lvl8pPr>
            <a:lvl9pPr lvl="8" algn="ctr" rtl="0">
              <a:lnSpc>
                <a:spcPct val="100000"/>
              </a:lnSpc>
              <a:spcBef>
                <a:spcPts val="0"/>
              </a:spcBef>
              <a:spcAft>
                <a:spcPts val="0"/>
              </a:spcAft>
              <a:buSzPts val="2400"/>
              <a:buFont typeface="Cormorant"/>
              <a:buNone/>
              <a:defRPr sz="2400">
                <a:latin typeface="Cormorant"/>
                <a:ea typeface="Cormorant"/>
                <a:cs typeface="Cormorant"/>
                <a:sym typeface="Cormorant"/>
              </a:defRPr>
            </a:lvl9pPr>
          </a:lstStyle>
          <a:p>
            <a:endParaRPr/>
          </a:p>
        </p:txBody>
      </p:sp>
      <p:sp>
        <p:nvSpPr>
          <p:cNvPr id="270" name="Google Shape;270;p22"/>
          <p:cNvSpPr txBox="1">
            <a:spLocks noGrp="1"/>
          </p:cNvSpPr>
          <p:nvPr>
            <p:ph type="subTitle" idx="7"/>
          </p:nvPr>
        </p:nvSpPr>
        <p:spPr>
          <a:xfrm>
            <a:off x="4813049" y="1332750"/>
            <a:ext cx="28110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Cormorant"/>
              <a:buNone/>
              <a:defRPr sz="2000">
                <a:solidFill>
                  <a:schemeClr val="dk1"/>
                </a:solidFill>
                <a:latin typeface="Cormorant"/>
                <a:ea typeface="Cormorant"/>
                <a:cs typeface="Cormorant"/>
                <a:sym typeface="Cormorant"/>
              </a:defRPr>
            </a:lvl1pPr>
            <a:lvl2pPr lvl="1" algn="ctr" rtl="0">
              <a:lnSpc>
                <a:spcPct val="100000"/>
              </a:lnSpc>
              <a:spcBef>
                <a:spcPts val="0"/>
              </a:spcBef>
              <a:spcAft>
                <a:spcPts val="0"/>
              </a:spcAft>
              <a:buSzPts val="2400"/>
              <a:buFont typeface="Cormorant"/>
              <a:buNone/>
              <a:defRPr sz="2400">
                <a:latin typeface="Cormorant"/>
                <a:ea typeface="Cormorant"/>
                <a:cs typeface="Cormorant"/>
                <a:sym typeface="Cormorant"/>
              </a:defRPr>
            </a:lvl2pPr>
            <a:lvl3pPr lvl="2" algn="ctr" rtl="0">
              <a:lnSpc>
                <a:spcPct val="100000"/>
              </a:lnSpc>
              <a:spcBef>
                <a:spcPts val="0"/>
              </a:spcBef>
              <a:spcAft>
                <a:spcPts val="0"/>
              </a:spcAft>
              <a:buSzPts val="2400"/>
              <a:buFont typeface="Cormorant"/>
              <a:buNone/>
              <a:defRPr sz="2400">
                <a:latin typeface="Cormorant"/>
                <a:ea typeface="Cormorant"/>
                <a:cs typeface="Cormorant"/>
                <a:sym typeface="Cormorant"/>
              </a:defRPr>
            </a:lvl3pPr>
            <a:lvl4pPr lvl="3" algn="ctr" rtl="0">
              <a:lnSpc>
                <a:spcPct val="100000"/>
              </a:lnSpc>
              <a:spcBef>
                <a:spcPts val="0"/>
              </a:spcBef>
              <a:spcAft>
                <a:spcPts val="0"/>
              </a:spcAft>
              <a:buSzPts val="2400"/>
              <a:buFont typeface="Cormorant"/>
              <a:buNone/>
              <a:defRPr sz="2400">
                <a:latin typeface="Cormorant"/>
                <a:ea typeface="Cormorant"/>
                <a:cs typeface="Cormorant"/>
                <a:sym typeface="Cormorant"/>
              </a:defRPr>
            </a:lvl4pPr>
            <a:lvl5pPr lvl="4" algn="ctr" rtl="0">
              <a:lnSpc>
                <a:spcPct val="100000"/>
              </a:lnSpc>
              <a:spcBef>
                <a:spcPts val="0"/>
              </a:spcBef>
              <a:spcAft>
                <a:spcPts val="0"/>
              </a:spcAft>
              <a:buSzPts val="2400"/>
              <a:buFont typeface="Cormorant"/>
              <a:buNone/>
              <a:defRPr sz="2400">
                <a:latin typeface="Cormorant"/>
                <a:ea typeface="Cormorant"/>
                <a:cs typeface="Cormorant"/>
                <a:sym typeface="Cormorant"/>
              </a:defRPr>
            </a:lvl5pPr>
            <a:lvl6pPr lvl="5" algn="ctr" rtl="0">
              <a:lnSpc>
                <a:spcPct val="100000"/>
              </a:lnSpc>
              <a:spcBef>
                <a:spcPts val="0"/>
              </a:spcBef>
              <a:spcAft>
                <a:spcPts val="0"/>
              </a:spcAft>
              <a:buSzPts val="2400"/>
              <a:buFont typeface="Cormorant"/>
              <a:buNone/>
              <a:defRPr sz="2400">
                <a:latin typeface="Cormorant"/>
                <a:ea typeface="Cormorant"/>
                <a:cs typeface="Cormorant"/>
                <a:sym typeface="Cormorant"/>
              </a:defRPr>
            </a:lvl6pPr>
            <a:lvl7pPr lvl="6" algn="ctr" rtl="0">
              <a:lnSpc>
                <a:spcPct val="100000"/>
              </a:lnSpc>
              <a:spcBef>
                <a:spcPts val="0"/>
              </a:spcBef>
              <a:spcAft>
                <a:spcPts val="0"/>
              </a:spcAft>
              <a:buSzPts val="2400"/>
              <a:buFont typeface="Cormorant"/>
              <a:buNone/>
              <a:defRPr sz="2400">
                <a:latin typeface="Cormorant"/>
                <a:ea typeface="Cormorant"/>
                <a:cs typeface="Cormorant"/>
                <a:sym typeface="Cormorant"/>
              </a:defRPr>
            </a:lvl7pPr>
            <a:lvl8pPr lvl="7" algn="ctr" rtl="0">
              <a:lnSpc>
                <a:spcPct val="100000"/>
              </a:lnSpc>
              <a:spcBef>
                <a:spcPts val="0"/>
              </a:spcBef>
              <a:spcAft>
                <a:spcPts val="0"/>
              </a:spcAft>
              <a:buSzPts val="2400"/>
              <a:buFont typeface="Cormorant"/>
              <a:buNone/>
              <a:defRPr sz="2400">
                <a:latin typeface="Cormorant"/>
                <a:ea typeface="Cormorant"/>
                <a:cs typeface="Cormorant"/>
                <a:sym typeface="Cormorant"/>
              </a:defRPr>
            </a:lvl8pPr>
            <a:lvl9pPr lvl="8" algn="ctr" rtl="0">
              <a:lnSpc>
                <a:spcPct val="100000"/>
              </a:lnSpc>
              <a:spcBef>
                <a:spcPts val="0"/>
              </a:spcBef>
              <a:spcAft>
                <a:spcPts val="0"/>
              </a:spcAft>
              <a:buSzPts val="2400"/>
              <a:buFont typeface="Cormorant"/>
              <a:buNone/>
              <a:defRPr sz="2400">
                <a:latin typeface="Cormorant"/>
                <a:ea typeface="Cormorant"/>
                <a:cs typeface="Cormorant"/>
                <a:sym typeface="Cormorant"/>
              </a:defRPr>
            </a:lvl9pPr>
          </a:lstStyle>
          <a:p>
            <a:endParaRPr/>
          </a:p>
        </p:txBody>
      </p:sp>
      <p:sp>
        <p:nvSpPr>
          <p:cNvPr id="271" name="Google Shape;271;p22"/>
          <p:cNvSpPr txBox="1">
            <a:spLocks noGrp="1"/>
          </p:cNvSpPr>
          <p:nvPr>
            <p:ph type="subTitle" idx="8"/>
          </p:nvPr>
        </p:nvSpPr>
        <p:spPr>
          <a:xfrm>
            <a:off x="4813049" y="2917200"/>
            <a:ext cx="28110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Cormorant"/>
              <a:buNone/>
              <a:defRPr sz="2000">
                <a:solidFill>
                  <a:schemeClr val="dk1"/>
                </a:solidFill>
                <a:latin typeface="Cormorant"/>
                <a:ea typeface="Cormorant"/>
                <a:cs typeface="Cormorant"/>
                <a:sym typeface="Cormorant"/>
              </a:defRPr>
            </a:lvl1pPr>
            <a:lvl2pPr lvl="1" algn="ctr" rtl="0">
              <a:lnSpc>
                <a:spcPct val="100000"/>
              </a:lnSpc>
              <a:spcBef>
                <a:spcPts val="0"/>
              </a:spcBef>
              <a:spcAft>
                <a:spcPts val="0"/>
              </a:spcAft>
              <a:buSzPts val="2400"/>
              <a:buFont typeface="Cormorant"/>
              <a:buNone/>
              <a:defRPr sz="2400">
                <a:latin typeface="Cormorant"/>
                <a:ea typeface="Cormorant"/>
                <a:cs typeface="Cormorant"/>
                <a:sym typeface="Cormorant"/>
              </a:defRPr>
            </a:lvl2pPr>
            <a:lvl3pPr lvl="2" algn="ctr" rtl="0">
              <a:lnSpc>
                <a:spcPct val="100000"/>
              </a:lnSpc>
              <a:spcBef>
                <a:spcPts val="0"/>
              </a:spcBef>
              <a:spcAft>
                <a:spcPts val="0"/>
              </a:spcAft>
              <a:buSzPts val="2400"/>
              <a:buFont typeface="Cormorant"/>
              <a:buNone/>
              <a:defRPr sz="2400">
                <a:latin typeface="Cormorant"/>
                <a:ea typeface="Cormorant"/>
                <a:cs typeface="Cormorant"/>
                <a:sym typeface="Cormorant"/>
              </a:defRPr>
            </a:lvl3pPr>
            <a:lvl4pPr lvl="3" algn="ctr" rtl="0">
              <a:lnSpc>
                <a:spcPct val="100000"/>
              </a:lnSpc>
              <a:spcBef>
                <a:spcPts val="0"/>
              </a:spcBef>
              <a:spcAft>
                <a:spcPts val="0"/>
              </a:spcAft>
              <a:buSzPts val="2400"/>
              <a:buFont typeface="Cormorant"/>
              <a:buNone/>
              <a:defRPr sz="2400">
                <a:latin typeface="Cormorant"/>
                <a:ea typeface="Cormorant"/>
                <a:cs typeface="Cormorant"/>
                <a:sym typeface="Cormorant"/>
              </a:defRPr>
            </a:lvl4pPr>
            <a:lvl5pPr lvl="4" algn="ctr" rtl="0">
              <a:lnSpc>
                <a:spcPct val="100000"/>
              </a:lnSpc>
              <a:spcBef>
                <a:spcPts val="0"/>
              </a:spcBef>
              <a:spcAft>
                <a:spcPts val="0"/>
              </a:spcAft>
              <a:buSzPts val="2400"/>
              <a:buFont typeface="Cormorant"/>
              <a:buNone/>
              <a:defRPr sz="2400">
                <a:latin typeface="Cormorant"/>
                <a:ea typeface="Cormorant"/>
                <a:cs typeface="Cormorant"/>
                <a:sym typeface="Cormorant"/>
              </a:defRPr>
            </a:lvl5pPr>
            <a:lvl6pPr lvl="5" algn="ctr" rtl="0">
              <a:lnSpc>
                <a:spcPct val="100000"/>
              </a:lnSpc>
              <a:spcBef>
                <a:spcPts val="0"/>
              </a:spcBef>
              <a:spcAft>
                <a:spcPts val="0"/>
              </a:spcAft>
              <a:buSzPts val="2400"/>
              <a:buFont typeface="Cormorant"/>
              <a:buNone/>
              <a:defRPr sz="2400">
                <a:latin typeface="Cormorant"/>
                <a:ea typeface="Cormorant"/>
                <a:cs typeface="Cormorant"/>
                <a:sym typeface="Cormorant"/>
              </a:defRPr>
            </a:lvl6pPr>
            <a:lvl7pPr lvl="6" algn="ctr" rtl="0">
              <a:lnSpc>
                <a:spcPct val="100000"/>
              </a:lnSpc>
              <a:spcBef>
                <a:spcPts val="0"/>
              </a:spcBef>
              <a:spcAft>
                <a:spcPts val="0"/>
              </a:spcAft>
              <a:buSzPts val="2400"/>
              <a:buFont typeface="Cormorant"/>
              <a:buNone/>
              <a:defRPr sz="2400">
                <a:latin typeface="Cormorant"/>
                <a:ea typeface="Cormorant"/>
                <a:cs typeface="Cormorant"/>
                <a:sym typeface="Cormorant"/>
              </a:defRPr>
            </a:lvl7pPr>
            <a:lvl8pPr lvl="7" algn="ctr" rtl="0">
              <a:lnSpc>
                <a:spcPct val="100000"/>
              </a:lnSpc>
              <a:spcBef>
                <a:spcPts val="0"/>
              </a:spcBef>
              <a:spcAft>
                <a:spcPts val="0"/>
              </a:spcAft>
              <a:buSzPts val="2400"/>
              <a:buFont typeface="Cormorant"/>
              <a:buNone/>
              <a:defRPr sz="2400">
                <a:latin typeface="Cormorant"/>
                <a:ea typeface="Cormorant"/>
                <a:cs typeface="Cormorant"/>
                <a:sym typeface="Cormorant"/>
              </a:defRPr>
            </a:lvl8pPr>
            <a:lvl9pPr lvl="8" algn="ctr" rtl="0">
              <a:lnSpc>
                <a:spcPct val="100000"/>
              </a:lnSpc>
              <a:spcBef>
                <a:spcPts val="0"/>
              </a:spcBef>
              <a:spcAft>
                <a:spcPts val="0"/>
              </a:spcAft>
              <a:buSzPts val="2400"/>
              <a:buFont typeface="Cormorant"/>
              <a:buNone/>
              <a:defRPr sz="2400">
                <a:latin typeface="Cormorant"/>
                <a:ea typeface="Cormorant"/>
                <a:cs typeface="Cormorant"/>
                <a:sym typeface="Cormorant"/>
              </a:defRPr>
            </a:lvl9pPr>
          </a:lstStyle>
          <a:p>
            <a:endParaRPr/>
          </a:p>
        </p:txBody>
      </p:sp>
      <p:pic>
        <p:nvPicPr>
          <p:cNvPr id="272" name="Google Shape;272;p22"/>
          <p:cNvPicPr preferRelativeResize="0"/>
          <p:nvPr/>
        </p:nvPicPr>
        <p:blipFill>
          <a:blip r:embed="rId2">
            <a:alphaModFix amt="80000"/>
          </a:blip>
          <a:stretch>
            <a:fillRect/>
          </a:stretch>
        </p:blipFill>
        <p:spPr>
          <a:xfrm>
            <a:off x="7236175" y="-868475"/>
            <a:ext cx="2765075" cy="2163975"/>
          </a:xfrm>
          <a:prstGeom prst="rect">
            <a:avLst/>
          </a:prstGeom>
          <a:noFill/>
          <a:ln>
            <a:noFill/>
          </a:ln>
        </p:spPr>
      </p:pic>
      <p:pic>
        <p:nvPicPr>
          <p:cNvPr id="273" name="Google Shape;273;p22"/>
          <p:cNvPicPr preferRelativeResize="0"/>
          <p:nvPr/>
        </p:nvPicPr>
        <p:blipFill>
          <a:blip r:embed="rId3">
            <a:alphaModFix amt="80000"/>
          </a:blip>
          <a:stretch>
            <a:fillRect/>
          </a:stretch>
        </p:blipFill>
        <p:spPr>
          <a:xfrm rot="10800000">
            <a:off x="-1015900" y="-834600"/>
            <a:ext cx="2401200" cy="2401200"/>
          </a:xfrm>
          <a:prstGeom prst="rect">
            <a:avLst/>
          </a:prstGeom>
          <a:noFill/>
          <a:ln>
            <a:noFill/>
          </a:ln>
        </p:spPr>
      </p:pic>
      <p:cxnSp>
        <p:nvCxnSpPr>
          <p:cNvPr id="274" name="Google Shape;274;p22"/>
          <p:cNvCxnSpPr/>
          <p:nvPr/>
        </p:nvCxnSpPr>
        <p:spPr>
          <a:xfrm rot="10800000">
            <a:off x="2191350" y="4604000"/>
            <a:ext cx="4761300" cy="0"/>
          </a:xfrm>
          <a:prstGeom prst="straightConnector1">
            <a:avLst/>
          </a:prstGeom>
          <a:noFill/>
          <a:ln w="9525" cap="flat" cmpd="sng">
            <a:solidFill>
              <a:schemeClr val="dk2"/>
            </a:solidFill>
            <a:prstDash val="solid"/>
            <a:round/>
            <a:headEnd type="none" w="med" len="med"/>
            <a:tailEnd type="none" w="med" len="med"/>
          </a:ln>
        </p:spPr>
      </p:cxn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six columns">
  <p:cSld name="CUSTOM_7">
    <p:spTree>
      <p:nvGrpSpPr>
        <p:cNvPr id="1" name="Shape 275"/>
        <p:cNvGrpSpPr/>
        <p:nvPr/>
      </p:nvGrpSpPr>
      <p:grpSpPr>
        <a:xfrm>
          <a:off x="0" y="0"/>
          <a:ext cx="0" cy="0"/>
          <a:chOff x="0" y="0"/>
          <a:chExt cx="0" cy="0"/>
        </a:xfrm>
      </p:grpSpPr>
      <p:sp>
        <p:nvSpPr>
          <p:cNvPr id="276" name="Google Shape;276;p2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77" name="Google Shape;277;p23"/>
          <p:cNvSpPr txBox="1">
            <a:spLocks noGrp="1"/>
          </p:cNvSpPr>
          <p:nvPr>
            <p:ph type="subTitle" idx="1"/>
          </p:nvPr>
        </p:nvSpPr>
        <p:spPr>
          <a:xfrm>
            <a:off x="997950" y="1742021"/>
            <a:ext cx="2147400" cy="103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78" name="Google Shape;278;p23"/>
          <p:cNvSpPr txBox="1">
            <a:spLocks noGrp="1"/>
          </p:cNvSpPr>
          <p:nvPr>
            <p:ph type="subTitle" idx="2"/>
          </p:nvPr>
        </p:nvSpPr>
        <p:spPr>
          <a:xfrm>
            <a:off x="3456305" y="1742000"/>
            <a:ext cx="2147400" cy="1030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79" name="Google Shape;279;p23"/>
          <p:cNvSpPr txBox="1">
            <a:spLocks noGrp="1"/>
          </p:cNvSpPr>
          <p:nvPr>
            <p:ph type="subTitle" idx="3"/>
          </p:nvPr>
        </p:nvSpPr>
        <p:spPr>
          <a:xfrm>
            <a:off x="997950" y="3570804"/>
            <a:ext cx="2147400" cy="103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80" name="Google Shape;280;p23"/>
          <p:cNvSpPr txBox="1">
            <a:spLocks noGrp="1"/>
          </p:cNvSpPr>
          <p:nvPr>
            <p:ph type="subTitle" idx="4"/>
          </p:nvPr>
        </p:nvSpPr>
        <p:spPr>
          <a:xfrm>
            <a:off x="3456305" y="3570800"/>
            <a:ext cx="2147400" cy="103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81" name="Google Shape;281;p23"/>
          <p:cNvSpPr txBox="1">
            <a:spLocks noGrp="1"/>
          </p:cNvSpPr>
          <p:nvPr>
            <p:ph type="subTitle" idx="5"/>
          </p:nvPr>
        </p:nvSpPr>
        <p:spPr>
          <a:xfrm>
            <a:off x="5998648" y="1742000"/>
            <a:ext cx="2147400" cy="1030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82" name="Google Shape;282;p23"/>
          <p:cNvSpPr txBox="1">
            <a:spLocks noGrp="1"/>
          </p:cNvSpPr>
          <p:nvPr>
            <p:ph type="subTitle" idx="6"/>
          </p:nvPr>
        </p:nvSpPr>
        <p:spPr>
          <a:xfrm>
            <a:off x="5998648" y="3570800"/>
            <a:ext cx="2147400" cy="103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83" name="Google Shape;283;p23"/>
          <p:cNvSpPr txBox="1">
            <a:spLocks noGrp="1"/>
          </p:cNvSpPr>
          <p:nvPr>
            <p:ph type="subTitle" idx="7"/>
          </p:nvPr>
        </p:nvSpPr>
        <p:spPr>
          <a:xfrm>
            <a:off x="997954" y="1122500"/>
            <a:ext cx="2147400" cy="695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Cormorant"/>
              <a:buNone/>
              <a:defRPr sz="2000">
                <a:solidFill>
                  <a:schemeClr val="dk1"/>
                </a:solidFill>
                <a:latin typeface="Cormorant"/>
                <a:ea typeface="Cormorant"/>
                <a:cs typeface="Cormorant"/>
                <a:sym typeface="Cormorant"/>
              </a:defRPr>
            </a:lvl1pPr>
            <a:lvl2pPr lvl="1" algn="ctr" rtl="0">
              <a:lnSpc>
                <a:spcPct val="100000"/>
              </a:lnSpc>
              <a:spcBef>
                <a:spcPts val="0"/>
              </a:spcBef>
              <a:spcAft>
                <a:spcPts val="0"/>
              </a:spcAft>
              <a:buSzPts val="2400"/>
              <a:buFont typeface="Cormorant"/>
              <a:buNone/>
              <a:defRPr sz="2400">
                <a:latin typeface="Cormorant"/>
                <a:ea typeface="Cormorant"/>
                <a:cs typeface="Cormorant"/>
                <a:sym typeface="Cormorant"/>
              </a:defRPr>
            </a:lvl2pPr>
            <a:lvl3pPr lvl="2" algn="ctr" rtl="0">
              <a:lnSpc>
                <a:spcPct val="100000"/>
              </a:lnSpc>
              <a:spcBef>
                <a:spcPts val="0"/>
              </a:spcBef>
              <a:spcAft>
                <a:spcPts val="0"/>
              </a:spcAft>
              <a:buSzPts val="2400"/>
              <a:buFont typeface="Cormorant"/>
              <a:buNone/>
              <a:defRPr sz="2400">
                <a:latin typeface="Cormorant"/>
                <a:ea typeface="Cormorant"/>
                <a:cs typeface="Cormorant"/>
                <a:sym typeface="Cormorant"/>
              </a:defRPr>
            </a:lvl3pPr>
            <a:lvl4pPr lvl="3" algn="ctr" rtl="0">
              <a:lnSpc>
                <a:spcPct val="100000"/>
              </a:lnSpc>
              <a:spcBef>
                <a:spcPts val="0"/>
              </a:spcBef>
              <a:spcAft>
                <a:spcPts val="0"/>
              </a:spcAft>
              <a:buSzPts val="2400"/>
              <a:buFont typeface="Cormorant"/>
              <a:buNone/>
              <a:defRPr sz="2400">
                <a:latin typeface="Cormorant"/>
                <a:ea typeface="Cormorant"/>
                <a:cs typeface="Cormorant"/>
                <a:sym typeface="Cormorant"/>
              </a:defRPr>
            </a:lvl4pPr>
            <a:lvl5pPr lvl="4" algn="ctr" rtl="0">
              <a:lnSpc>
                <a:spcPct val="100000"/>
              </a:lnSpc>
              <a:spcBef>
                <a:spcPts val="0"/>
              </a:spcBef>
              <a:spcAft>
                <a:spcPts val="0"/>
              </a:spcAft>
              <a:buSzPts val="2400"/>
              <a:buFont typeface="Cormorant"/>
              <a:buNone/>
              <a:defRPr sz="2400">
                <a:latin typeface="Cormorant"/>
                <a:ea typeface="Cormorant"/>
                <a:cs typeface="Cormorant"/>
                <a:sym typeface="Cormorant"/>
              </a:defRPr>
            </a:lvl5pPr>
            <a:lvl6pPr lvl="5" algn="ctr" rtl="0">
              <a:lnSpc>
                <a:spcPct val="100000"/>
              </a:lnSpc>
              <a:spcBef>
                <a:spcPts val="0"/>
              </a:spcBef>
              <a:spcAft>
                <a:spcPts val="0"/>
              </a:spcAft>
              <a:buSzPts val="2400"/>
              <a:buFont typeface="Cormorant"/>
              <a:buNone/>
              <a:defRPr sz="2400">
                <a:latin typeface="Cormorant"/>
                <a:ea typeface="Cormorant"/>
                <a:cs typeface="Cormorant"/>
                <a:sym typeface="Cormorant"/>
              </a:defRPr>
            </a:lvl6pPr>
            <a:lvl7pPr lvl="6" algn="ctr" rtl="0">
              <a:lnSpc>
                <a:spcPct val="100000"/>
              </a:lnSpc>
              <a:spcBef>
                <a:spcPts val="0"/>
              </a:spcBef>
              <a:spcAft>
                <a:spcPts val="0"/>
              </a:spcAft>
              <a:buSzPts val="2400"/>
              <a:buFont typeface="Cormorant"/>
              <a:buNone/>
              <a:defRPr sz="2400">
                <a:latin typeface="Cormorant"/>
                <a:ea typeface="Cormorant"/>
                <a:cs typeface="Cormorant"/>
                <a:sym typeface="Cormorant"/>
              </a:defRPr>
            </a:lvl7pPr>
            <a:lvl8pPr lvl="7" algn="ctr" rtl="0">
              <a:lnSpc>
                <a:spcPct val="100000"/>
              </a:lnSpc>
              <a:spcBef>
                <a:spcPts val="0"/>
              </a:spcBef>
              <a:spcAft>
                <a:spcPts val="0"/>
              </a:spcAft>
              <a:buSzPts val="2400"/>
              <a:buFont typeface="Cormorant"/>
              <a:buNone/>
              <a:defRPr sz="2400">
                <a:latin typeface="Cormorant"/>
                <a:ea typeface="Cormorant"/>
                <a:cs typeface="Cormorant"/>
                <a:sym typeface="Cormorant"/>
              </a:defRPr>
            </a:lvl8pPr>
            <a:lvl9pPr lvl="8" algn="ctr" rtl="0">
              <a:lnSpc>
                <a:spcPct val="100000"/>
              </a:lnSpc>
              <a:spcBef>
                <a:spcPts val="0"/>
              </a:spcBef>
              <a:spcAft>
                <a:spcPts val="0"/>
              </a:spcAft>
              <a:buSzPts val="2400"/>
              <a:buFont typeface="Cormorant"/>
              <a:buNone/>
              <a:defRPr sz="2400">
                <a:latin typeface="Cormorant"/>
                <a:ea typeface="Cormorant"/>
                <a:cs typeface="Cormorant"/>
                <a:sym typeface="Cormorant"/>
              </a:defRPr>
            </a:lvl9pPr>
          </a:lstStyle>
          <a:p>
            <a:endParaRPr/>
          </a:p>
        </p:txBody>
      </p:sp>
      <p:sp>
        <p:nvSpPr>
          <p:cNvPr id="284" name="Google Shape;284;p23"/>
          <p:cNvSpPr txBox="1">
            <a:spLocks noGrp="1"/>
          </p:cNvSpPr>
          <p:nvPr>
            <p:ph type="subTitle" idx="8"/>
          </p:nvPr>
        </p:nvSpPr>
        <p:spPr>
          <a:xfrm>
            <a:off x="3456306" y="1122500"/>
            <a:ext cx="2147400" cy="695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Cormorant"/>
              <a:buNone/>
              <a:defRPr sz="2000">
                <a:solidFill>
                  <a:schemeClr val="dk1"/>
                </a:solidFill>
                <a:latin typeface="Cormorant"/>
                <a:ea typeface="Cormorant"/>
                <a:cs typeface="Cormorant"/>
                <a:sym typeface="Cormorant"/>
              </a:defRPr>
            </a:lvl1pPr>
            <a:lvl2pPr lvl="1" algn="ctr" rtl="0">
              <a:lnSpc>
                <a:spcPct val="100000"/>
              </a:lnSpc>
              <a:spcBef>
                <a:spcPts val="0"/>
              </a:spcBef>
              <a:spcAft>
                <a:spcPts val="0"/>
              </a:spcAft>
              <a:buSzPts val="2400"/>
              <a:buFont typeface="Cormorant"/>
              <a:buNone/>
              <a:defRPr sz="2400">
                <a:latin typeface="Cormorant"/>
                <a:ea typeface="Cormorant"/>
                <a:cs typeface="Cormorant"/>
                <a:sym typeface="Cormorant"/>
              </a:defRPr>
            </a:lvl2pPr>
            <a:lvl3pPr lvl="2" algn="ctr" rtl="0">
              <a:lnSpc>
                <a:spcPct val="100000"/>
              </a:lnSpc>
              <a:spcBef>
                <a:spcPts val="0"/>
              </a:spcBef>
              <a:spcAft>
                <a:spcPts val="0"/>
              </a:spcAft>
              <a:buSzPts val="2400"/>
              <a:buFont typeface="Cormorant"/>
              <a:buNone/>
              <a:defRPr sz="2400">
                <a:latin typeface="Cormorant"/>
                <a:ea typeface="Cormorant"/>
                <a:cs typeface="Cormorant"/>
                <a:sym typeface="Cormorant"/>
              </a:defRPr>
            </a:lvl3pPr>
            <a:lvl4pPr lvl="3" algn="ctr" rtl="0">
              <a:lnSpc>
                <a:spcPct val="100000"/>
              </a:lnSpc>
              <a:spcBef>
                <a:spcPts val="0"/>
              </a:spcBef>
              <a:spcAft>
                <a:spcPts val="0"/>
              </a:spcAft>
              <a:buSzPts val="2400"/>
              <a:buFont typeface="Cormorant"/>
              <a:buNone/>
              <a:defRPr sz="2400">
                <a:latin typeface="Cormorant"/>
                <a:ea typeface="Cormorant"/>
                <a:cs typeface="Cormorant"/>
                <a:sym typeface="Cormorant"/>
              </a:defRPr>
            </a:lvl4pPr>
            <a:lvl5pPr lvl="4" algn="ctr" rtl="0">
              <a:lnSpc>
                <a:spcPct val="100000"/>
              </a:lnSpc>
              <a:spcBef>
                <a:spcPts val="0"/>
              </a:spcBef>
              <a:spcAft>
                <a:spcPts val="0"/>
              </a:spcAft>
              <a:buSzPts val="2400"/>
              <a:buFont typeface="Cormorant"/>
              <a:buNone/>
              <a:defRPr sz="2400">
                <a:latin typeface="Cormorant"/>
                <a:ea typeface="Cormorant"/>
                <a:cs typeface="Cormorant"/>
                <a:sym typeface="Cormorant"/>
              </a:defRPr>
            </a:lvl5pPr>
            <a:lvl6pPr lvl="5" algn="ctr" rtl="0">
              <a:lnSpc>
                <a:spcPct val="100000"/>
              </a:lnSpc>
              <a:spcBef>
                <a:spcPts val="0"/>
              </a:spcBef>
              <a:spcAft>
                <a:spcPts val="0"/>
              </a:spcAft>
              <a:buSzPts val="2400"/>
              <a:buFont typeface="Cormorant"/>
              <a:buNone/>
              <a:defRPr sz="2400">
                <a:latin typeface="Cormorant"/>
                <a:ea typeface="Cormorant"/>
                <a:cs typeface="Cormorant"/>
                <a:sym typeface="Cormorant"/>
              </a:defRPr>
            </a:lvl6pPr>
            <a:lvl7pPr lvl="6" algn="ctr" rtl="0">
              <a:lnSpc>
                <a:spcPct val="100000"/>
              </a:lnSpc>
              <a:spcBef>
                <a:spcPts val="0"/>
              </a:spcBef>
              <a:spcAft>
                <a:spcPts val="0"/>
              </a:spcAft>
              <a:buSzPts val="2400"/>
              <a:buFont typeface="Cormorant"/>
              <a:buNone/>
              <a:defRPr sz="2400">
                <a:latin typeface="Cormorant"/>
                <a:ea typeface="Cormorant"/>
                <a:cs typeface="Cormorant"/>
                <a:sym typeface="Cormorant"/>
              </a:defRPr>
            </a:lvl7pPr>
            <a:lvl8pPr lvl="7" algn="ctr" rtl="0">
              <a:lnSpc>
                <a:spcPct val="100000"/>
              </a:lnSpc>
              <a:spcBef>
                <a:spcPts val="0"/>
              </a:spcBef>
              <a:spcAft>
                <a:spcPts val="0"/>
              </a:spcAft>
              <a:buSzPts val="2400"/>
              <a:buFont typeface="Cormorant"/>
              <a:buNone/>
              <a:defRPr sz="2400">
                <a:latin typeface="Cormorant"/>
                <a:ea typeface="Cormorant"/>
                <a:cs typeface="Cormorant"/>
                <a:sym typeface="Cormorant"/>
              </a:defRPr>
            </a:lvl8pPr>
            <a:lvl9pPr lvl="8" algn="ctr" rtl="0">
              <a:lnSpc>
                <a:spcPct val="100000"/>
              </a:lnSpc>
              <a:spcBef>
                <a:spcPts val="0"/>
              </a:spcBef>
              <a:spcAft>
                <a:spcPts val="0"/>
              </a:spcAft>
              <a:buSzPts val="2400"/>
              <a:buFont typeface="Cormorant"/>
              <a:buNone/>
              <a:defRPr sz="2400">
                <a:latin typeface="Cormorant"/>
                <a:ea typeface="Cormorant"/>
                <a:cs typeface="Cormorant"/>
                <a:sym typeface="Cormorant"/>
              </a:defRPr>
            </a:lvl9pPr>
          </a:lstStyle>
          <a:p>
            <a:endParaRPr/>
          </a:p>
        </p:txBody>
      </p:sp>
      <p:sp>
        <p:nvSpPr>
          <p:cNvPr id="285" name="Google Shape;285;p23"/>
          <p:cNvSpPr txBox="1">
            <a:spLocks noGrp="1"/>
          </p:cNvSpPr>
          <p:nvPr>
            <p:ph type="subTitle" idx="9"/>
          </p:nvPr>
        </p:nvSpPr>
        <p:spPr>
          <a:xfrm>
            <a:off x="5998646" y="1122500"/>
            <a:ext cx="2147400" cy="695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Cormorant"/>
              <a:buNone/>
              <a:defRPr sz="2000">
                <a:solidFill>
                  <a:schemeClr val="dk1"/>
                </a:solidFill>
                <a:latin typeface="Cormorant"/>
                <a:ea typeface="Cormorant"/>
                <a:cs typeface="Cormorant"/>
                <a:sym typeface="Cormorant"/>
              </a:defRPr>
            </a:lvl1pPr>
            <a:lvl2pPr lvl="1" algn="ctr" rtl="0">
              <a:lnSpc>
                <a:spcPct val="100000"/>
              </a:lnSpc>
              <a:spcBef>
                <a:spcPts val="0"/>
              </a:spcBef>
              <a:spcAft>
                <a:spcPts val="0"/>
              </a:spcAft>
              <a:buSzPts val="2400"/>
              <a:buFont typeface="Cormorant"/>
              <a:buNone/>
              <a:defRPr sz="2400">
                <a:latin typeface="Cormorant"/>
                <a:ea typeface="Cormorant"/>
                <a:cs typeface="Cormorant"/>
                <a:sym typeface="Cormorant"/>
              </a:defRPr>
            </a:lvl2pPr>
            <a:lvl3pPr lvl="2" algn="ctr" rtl="0">
              <a:lnSpc>
                <a:spcPct val="100000"/>
              </a:lnSpc>
              <a:spcBef>
                <a:spcPts val="0"/>
              </a:spcBef>
              <a:spcAft>
                <a:spcPts val="0"/>
              </a:spcAft>
              <a:buSzPts val="2400"/>
              <a:buFont typeface="Cormorant"/>
              <a:buNone/>
              <a:defRPr sz="2400">
                <a:latin typeface="Cormorant"/>
                <a:ea typeface="Cormorant"/>
                <a:cs typeface="Cormorant"/>
                <a:sym typeface="Cormorant"/>
              </a:defRPr>
            </a:lvl3pPr>
            <a:lvl4pPr lvl="3" algn="ctr" rtl="0">
              <a:lnSpc>
                <a:spcPct val="100000"/>
              </a:lnSpc>
              <a:spcBef>
                <a:spcPts val="0"/>
              </a:spcBef>
              <a:spcAft>
                <a:spcPts val="0"/>
              </a:spcAft>
              <a:buSzPts val="2400"/>
              <a:buFont typeface="Cormorant"/>
              <a:buNone/>
              <a:defRPr sz="2400">
                <a:latin typeface="Cormorant"/>
                <a:ea typeface="Cormorant"/>
                <a:cs typeface="Cormorant"/>
                <a:sym typeface="Cormorant"/>
              </a:defRPr>
            </a:lvl4pPr>
            <a:lvl5pPr lvl="4" algn="ctr" rtl="0">
              <a:lnSpc>
                <a:spcPct val="100000"/>
              </a:lnSpc>
              <a:spcBef>
                <a:spcPts val="0"/>
              </a:spcBef>
              <a:spcAft>
                <a:spcPts val="0"/>
              </a:spcAft>
              <a:buSzPts val="2400"/>
              <a:buFont typeface="Cormorant"/>
              <a:buNone/>
              <a:defRPr sz="2400">
                <a:latin typeface="Cormorant"/>
                <a:ea typeface="Cormorant"/>
                <a:cs typeface="Cormorant"/>
                <a:sym typeface="Cormorant"/>
              </a:defRPr>
            </a:lvl5pPr>
            <a:lvl6pPr lvl="5" algn="ctr" rtl="0">
              <a:lnSpc>
                <a:spcPct val="100000"/>
              </a:lnSpc>
              <a:spcBef>
                <a:spcPts val="0"/>
              </a:spcBef>
              <a:spcAft>
                <a:spcPts val="0"/>
              </a:spcAft>
              <a:buSzPts val="2400"/>
              <a:buFont typeface="Cormorant"/>
              <a:buNone/>
              <a:defRPr sz="2400">
                <a:latin typeface="Cormorant"/>
                <a:ea typeface="Cormorant"/>
                <a:cs typeface="Cormorant"/>
                <a:sym typeface="Cormorant"/>
              </a:defRPr>
            </a:lvl6pPr>
            <a:lvl7pPr lvl="6" algn="ctr" rtl="0">
              <a:lnSpc>
                <a:spcPct val="100000"/>
              </a:lnSpc>
              <a:spcBef>
                <a:spcPts val="0"/>
              </a:spcBef>
              <a:spcAft>
                <a:spcPts val="0"/>
              </a:spcAft>
              <a:buSzPts val="2400"/>
              <a:buFont typeface="Cormorant"/>
              <a:buNone/>
              <a:defRPr sz="2400">
                <a:latin typeface="Cormorant"/>
                <a:ea typeface="Cormorant"/>
                <a:cs typeface="Cormorant"/>
                <a:sym typeface="Cormorant"/>
              </a:defRPr>
            </a:lvl7pPr>
            <a:lvl8pPr lvl="7" algn="ctr" rtl="0">
              <a:lnSpc>
                <a:spcPct val="100000"/>
              </a:lnSpc>
              <a:spcBef>
                <a:spcPts val="0"/>
              </a:spcBef>
              <a:spcAft>
                <a:spcPts val="0"/>
              </a:spcAft>
              <a:buSzPts val="2400"/>
              <a:buFont typeface="Cormorant"/>
              <a:buNone/>
              <a:defRPr sz="2400">
                <a:latin typeface="Cormorant"/>
                <a:ea typeface="Cormorant"/>
                <a:cs typeface="Cormorant"/>
                <a:sym typeface="Cormorant"/>
              </a:defRPr>
            </a:lvl8pPr>
            <a:lvl9pPr lvl="8" algn="ctr" rtl="0">
              <a:lnSpc>
                <a:spcPct val="100000"/>
              </a:lnSpc>
              <a:spcBef>
                <a:spcPts val="0"/>
              </a:spcBef>
              <a:spcAft>
                <a:spcPts val="0"/>
              </a:spcAft>
              <a:buSzPts val="2400"/>
              <a:buFont typeface="Cormorant"/>
              <a:buNone/>
              <a:defRPr sz="2400">
                <a:latin typeface="Cormorant"/>
                <a:ea typeface="Cormorant"/>
                <a:cs typeface="Cormorant"/>
                <a:sym typeface="Cormorant"/>
              </a:defRPr>
            </a:lvl9pPr>
          </a:lstStyle>
          <a:p>
            <a:endParaRPr/>
          </a:p>
        </p:txBody>
      </p:sp>
      <p:sp>
        <p:nvSpPr>
          <p:cNvPr id="286" name="Google Shape;286;p23"/>
          <p:cNvSpPr txBox="1">
            <a:spLocks noGrp="1"/>
          </p:cNvSpPr>
          <p:nvPr>
            <p:ph type="subTitle" idx="13"/>
          </p:nvPr>
        </p:nvSpPr>
        <p:spPr>
          <a:xfrm>
            <a:off x="997954" y="2951297"/>
            <a:ext cx="2147400" cy="695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Cormorant"/>
              <a:buNone/>
              <a:defRPr sz="2000">
                <a:solidFill>
                  <a:schemeClr val="dk1"/>
                </a:solidFill>
                <a:latin typeface="Cormorant"/>
                <a:ea typeface="Cormorant"/>
                <a:cs typeface="Cormorant"/>
                <a:sym typeface="Cormorant"/>
              </a:defRPr>
            </a:lvl1pPr>
            <a:lvl2pPr lvl="1" algn="ctr" rtl="0">
              <a:lnSpc>
                <a:spcPct val="100000"/>
              </a:lnSpc>
              <a:spcBef>
                <a:spcPts val="0"/>
              </a:spcBef>
              <a:spcAft>
                <a:spcPts val="0"/>
              </a:spcAft>
              <a:buSzPts val="2400"/>
              <a:buFont typeface="Cormorant"/>
              <a:buNone/>
              <a:defRPr sz="2400">
                <a:latin typeface="Cormorant"/>
                <a:ea typeface="Cormorant"/>
                <a:cs typeface="Cormorant"/>
                <a:sym typeface="Cormorant"/>
              </a:defRPr>
            </a:lvl2pPr>
            <a:lvl3pPr lvl="2" algn="ctr" rtl="0">
              <a:lnSpc>
                <a:spcPct val="100000"/>
              </a:lnSpc>
              <a:spcBef>
                <a:spcPts val="0"/>
              </a:spcBef>
              <a:spcAft>
                <a:spcPts val="0"/>
              </a:spcAft>
              <a:buSzPts val="2400"/>
              <a:buFont typeface="Cormorant"/>
              <a:buNone/>
              <a:defRPr sz="2400">
                <a:latin typeface="Cormorant"/>
                <a:ea typeface="Cormorant"/>
                <a:cs typeface="Cormorant"/>
                <a:sym typeface="Cormorant"/>
              </a:defRPr>
            </a:lvl3pPr>
            <a:lvl4pPr lvl="3" algn="ctr" rtl="0">
              <a:lnSpc>
                <a:spcPct val="100000"/>
              </a:lnSpc>
              <a:spcBef>
                <a:spcPts val="0"/>
              </a:spcBef>
              <a:spcAft>
                <a:spcPts val="0"/>
              </a:spcAft>
              <a:buSzPts val="2400"/>
              <a:buFont typeface="Cormorant"/>
              <a:buNone/>
              <a:defRPr sz="2400">
                <a:latin typeface="Cormorant"/>
                <a:ea typeface="Cormorant"/>
                <a:cs typeface="Cormorant"/>
                <a:sym typeface="Cormorant"/>
              </a:defRPr>
            </a:lvl4pPr>
            <a:lvl5pPr lvl="4" algn="ctr" rtl="0">
              <a:lnSpc>
                <a:spcPct val="100000"/>
              </a:lnSpc>
              <a:spcBef>
                <a:spcPts val="0"/>
              </a:spcBef>
              <a:spcAft>
                <a:spcPts val="0"/>
              </a:spcAft>
              <a:buSzPts val="2400"/>
              <a:buFont typeface="Cormorant"/>
              <a:buNone/>
              <a:defRPr sz="2400">
                <a:latin typeface="Cormorant"/>
                <a:ea typeface="Cormorant"/>
                <a:cs typeface="Cormorant"/>
                <a:sym typeface="Cormorant"/>
              </a:defRPr>
            </a:lvl5pPr>
            <a:lvl6pPr lvl="5" algn="ctr" rtl="0">
              <a:lnSpc>
                <a:spcPct val="100000"/>
              </a:lnSpc>
              <a:spcBef>
                <a:spcPts val="0"/>
              </a:spcBef>
              <a:spcAft>
                <a:spcPts val="0"/>
              </a:spcAft>
              <a:buSzPts val="2400"/>
              <a:buFont typeface="Cormorant"/>
              <a:buNone/>
              <a:defRPr sz="2400">
                <a:latin typeface="Cormorant"/>
                <a:ea typeface="Cormorant"/>
                <a:cs typeface="Cormorant"/>
                <a:sym typeface="Cormorant"/>
              </a:defRPr>
            </a:lvl6pPr>
            <a:lvl7pPr lvl="6" algn="ctr" rtl="0">
              <a:lnSpc>
                <a:spcPct val="100000"/>
              </a:lnSpc>
              <a:spcBef>
                <a:spcPts val="0"/>
              </a:spcBef>
              <a:spcAft>
                <a:spcPts val="0"/>
              </a:spcAft>
              <a:buSzPts val="2400"/>
              <a:buFont typeface="Cormorant"/>
              <a:buNone/>
              <a:defRPr sz="2400">
                <a:latin typeface="Cormorant"/>
                <a:ea typeface="Cormorant"/>
                <a:cs typeface="Cormorant"/>
                <a:sym typeface="Cormorant"/>
              </a:defRPr>
            </a:lvl7pPr>
            <a:lvl8pPr lvl="7" algn="ctr" rtl="0">
              <a:lnSpc>
                <a:spcPct val="100000"/>
              </a:lnSpc>
              <a:spcBef>
                <a:spcPts val="0"/>
              </a:spcBef>
              <a:spcAft>
                <a:spcPts val="0"/>
              </a:spcAft>
              <a:buSzPts val="2400"/>
              <a:buFont typeface="Cormorant"/>
              <a:buNone/>
              <a:defRPr sz="2400">
                <a:latin typeface="Cormorant"/>
                <a:ea typeface="Cormorant"/>
                <a:cs typeface="Cormorant"/>
                <a:sym typeface="Cormorant"/>
              </a:defRPr>
            </a:lvl8pPr>
            <a:lvl9pPr lvl="8" algn="ctr" rtl="0">
              <a:lnSpc>
                <a:spcPct val="100000"/>
              </a:lnSpc>
              <a:spcBef>
                <a:spcPts val="0"/>
              </a:spcBef>
              <a:spcAft>
                <a:spcPts val="0"/>
              </a:spcAft>
              <a:buSzPts val="2400"/>
              <a:buFont typeface="Cormorant"/>
              <a:buNone/>
              <a:defRPr sz="2400">
                <a:latin typeface="Cormorant"/>
                <a:ea typeface="Cormorant"/>
                <a:cs typeface="Cormorant"/>
                <a:sym typeface="Cormorant"/>
              </a:defRPr>
            </a:lvl9pPr>
          </a:lstStyle>
          <a:p>
            <a:endParaRPr/>
          </a:p>
        </p:txBody>
      </p:sp>
      <p:sp>
        <p:nvSpPr>
          <p:cNvPr id="287" name="Google Shape;287;p23"/>
          <p:cNvSpPr txBox="1">
            <a:spLocks noGrp="1"/>
          </p:cNvSpPr>
          <p:nvPr>
            <p:ph type="subTitle" idx="14"/>
          </p:nvPr>
        </p:nvSpPr>
        <p:spPr>
          <a:xfrm>
            <a:off x="3456306" y="2951297"/>
            <a:ext cx="2147400" cy="695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Cormorant"/>
              <a:buNone/>
              <a:defRPr sz="2000">
                <a:solidFill>
                  <a:schemeClr val="dk1"/>
                </a:solidFill>
                <a:latin typeface="Cormorant"/>
                <a:ea typeface="Cormorant"/>
                <a:cs typeface="Cormorant"/>
                <a:sym typeface="Cormorant"/>
              </a:defRPr>
            </a:lvl1pPr>
            <a:lvl2pPr lvl="1" algn="ctr" rtl="0">
              <a:lnSpc>
                <a:spcPct val="100000"/>
              </a:lnSpc>
              <a:spcBef>
                <a:spcPts val="0"/>
              </a:spcBef>
              <a:spcAft>
                <a:spcPts val="0"/>
              </a:spcAft>
              <a:buSzPts val="2400"/>
              <a:buFont typeface="Cormorant"/>
              <a:buNone/>
              <a:defRPr sz="2400">
                <a:latin typeface="Cormorant"/>
                <a:ea typeface="Cormorant"/>
                <a:cs typeface="Cormorant"/>
                <a:sym typeface="Cormorant"/>
              </a:defRPr>
            </a:lvl2pPr>
            <a:lvl3pPr lvl="2" algn="ctr" rtl="0">
              <a:lnSpc>
                <a:spcPct val="100000"/>
              </a:lnSpc>
              <a:spcBef>
                <a:spcPts val="0"/>
              </a:spcBef>
              <a:spcAft>
                <a:spcPts val="0"/>
              </a:spcAft>
              <a:buSzPts val="2400"/>
              <a:buFont typeface="Cormorant"/>
              <a:buNone/>
              <a:defRPr sz="2400">
                <a:latin typeface="Cormorant"/>
                <a:ea typeface="Cormorant"/>
                <a:cs typeface="Cormorant"/>
                <a:sym typeface="Cormorant"/>
              </a:defRPr>
            </a:lvl3pPr>
            <a:lvl4pPr lvl="3" algn="ctr" rtl="0">
              <a:lnSpc>
                <a:spcPct val="100000"/>
              </a:lnSpc>
              <a:spcBef>
                <a:spcPts val="0"/>
              </a:spcBef>
              <a:spcAft>
                <a:spcPts val="0"/>
              </a:spcAft>
              <a:buSzPts val="2400"/>
              <a:buFont typeface="Cormorant"/>
              <a:buNone/>
              <a:defRPr sz="2400">
                <a:latin typeface="Cormorant"/>
                <a:ea typeface="Cormorant"/>
                <a:cs typeface="Cormorant"/>
                <a:sym typeface="Cormorant"/>
              </a:defRPr>
            </a:lvl4pPr>
            <a:lvl5pPr lvl="4" algn="ctr" rtl="0">
              <a:lnSpc>
                <a:spcPct val="100000"/>
              </a:lnSpc>
              <a:spcBef>
                <a:spcPts val="0"/>
              </a:spcBef>
              <a:spcAft>
                <a:spcPts val="0"/>
              </a:spcAft>
              <a:buSzPts val="2400"/>
              <a:buFont typeface="Cormorant"/>
              <a:buNone/>
              <a:defRPr sz="2400">
                <a:latin typeface="Cormorant"/>
                <a:ea typeface="Cormorant"/>
                <a:cs typeface="Cormorant"/>
                <a:sym typeface="Cormorant"/>
              </a:defRPr>
            </a:lvl5pPr>
            <a:lvl6pPr lvl="5" algn="ctr" rtl="0">
              <a:lnSpc>
                <a:spcPct val="100000"/>
              </a:lnSpc>
              <a:spcBef>
                <a:spcPts val="0"/>
              </a:spcBef>
              <a:spcAft>
                <a:spcPts val="0"/>
              </a:spcAft>
              <a:buSzPts val="2400"/>
              <a:buFont typeface="Cormorant"/>
              <a:buNone/>
              <a:defRPr sz="2400">
                <a:latin typeface="Cormorant"/>
                <a:ea typeface="Cormorant"/>
                <a:cs typeface="Cormorant"/>
                <a:sym typeface="Cormorant"/>
              </a:defRPr>
            </a:lvl6pPr>
            <a:lvl7pPr lvl="6" algn="ctr" rtl="0">
              <a:lnSpc>
                <a:spcPct val="100000"/>
              </a:lnSpc>
              <a:spcBef>
                <a:spcPts val="0"/>
              </a:spcBef>
              <a:spcAft>
                <a:spcPts val="0"/>
              </a:spcAft>
              <a:buSzPts val="2400"/>
              <a:buFont typeface="Cormorant"/>
              <a:buNone/>
              <a:defRPr sz="2400">
                <a:latin typeface="Cormorant"/>
                <a:ea typeface="Cormorant"/>
                <a:cs typeface="Cormorant"/>
                <a:sym typeface="Cormorant"/>
              </a:defRPr>
            </a:lvl7pPr>
            <a:lvl8pPr lvl="7" algn="ctr" rtl="0">
              <a:lnSpc>
                <a:spcPct val="100000"/>
              </a:lnSpc>
              <a:spcBef>
                <a:spcPts val="0"/>
              </a:spcBef>
              <a:spcAft>
                <a:spcPts val="0"/>
              </a:spcAft>
              <a:buSzPts val="2400"/>
              <a:buFont typeface="Cormorant"/>
              <a:buNone/>
              <a:defRPr sz="2400">
                <a:latin typeface="Cormorant"/>
                <a:ea typeface="Cormorant"/>
                <a:cs typeface="Cormorant"/>
                <a:sym typeface="Cormorant"/>
              </a:defRPr>
            </a:lvl8pPr>
            <a:lvl9pPr lvl="8" algn="ctr" rtl="0">
              <a:lnSpc>
                <a:spcPct val="100000"/>
              </a:lnSpc>
              <a:spcBef>
                <a:spcPts val="0"/>
              </a:spcBef>
              <a:spcAft>
                <a:spcPts val="0"/>
              </a:spcAft>
              <a:buSzPts val="2400"/>
              <a:buFont typeface="Cormorant"/>
              <a:buNone/>
              <a:defRPr sz="2400">
                <a:latin typeface="Cormorant"/>
                <a:ea typeface="Cormorant"/>
                <a:cs typeface="Cormorant"/>
                <a:sym typeface="Cormorant"/>
              </a:defRPr>
            </a:lvl9pPr>
          </a:lstStyle>
          <a:p>
            <a:endParaRPr/>
          </a:p>
        </p:txBody>
      </p:sp>
      <p:sp>
        <p:nvSpPr>
          <p:cNvPr id="288" name="Google Shape;288;p23"/>
          <p:cNvSpPr txBox="1">
            <a:spLocks noGrp="1"/>
          </p:cNvSpPr>
          <p:nvPr>
            <p:ph type="subTitle" idx="15"/>
          </p:nvPr>
        </p:nvSpPr>
        <p:spPr>
          <a:xfrm>
            <a:off x="5998646" y="2951297"/>
            <a:ext cx="2147400" cy="695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Cormorant"/>
              <a:buNone/>
              <a:defRPr sz="2000">
                <a:solidFill>
                  <a:schemeClr val="dk1"/>
                </a:solidFill>
                <a:latin typeface="Cormorant"/>
                <a:ea typeface="Cormorant"/>
                <a:cs typeface="Cormorant"/>
                <a:sym typeface="Cormorant"/>
              </a:defRPr>
            </a:lvl1pPr>
            <a:lvl2pPr lvl="1" algn="ctr" rtl="0">
              <a:lnSpc>
                <a:spcPct val="100000"/>
              </a:lnSpc>
              <a:spcBef>
                <a:spcPts val="0"/>
              </a:spcBef>
              <a:spcAft>
                <a:spcPts val="0"/>
              </a:spcAft>
              <a:buSzPts val="2400"/>
              <a:buFont typeface="Cormorant"/>
              <a:buNone/>
              <a:defRPr sz="2400">
                <a:latin typeface="Cormorant"/>
                <a:ea typeface="Cormorant"/>
                <a:cs typeface="Cormorant"/>
                <a:sym typeface="Cormorant"/>
              </a:defRPr>
            </a:lvl2pPr>
            <a:lvl3pPr lvl="2" algn="ctr" rtl="0">
              <a:lnSpc>
                <a:spcPct val="100000"/>
              </a:lnSpc>
              <a:spcBef>
                <a:spcPts val="0"/>
              </a:spcBef>
              <a:spcAft>
                <a:spcPts val="0"/>
              </a:spcAft>
              <a:buSzPts val="2400"/>
              <a:buFont typeface="Cormorant"/>
              <a:buNone/>
              <a:defRPr sz="2400">
                <a:latin typeface="Cormorant"/>
                <a:ea typeface="Cormorant"/>
                <a:cs typeface="Cormorant"/>
                <a:sym typeface="Cormorant"/>
              </a:defRPr>
            </a:lvl3pPr>
            <a:lvl4pPr lvl="3" algn="ctr" rtl="0">
              <a:lnSpc>
                <a:spcPct val="100000"/>
              </a:lnSpc>
              <a:spcBef>
                <a:spcPts val="0"/>
              </a:spcBef>
              <a:spcAft>
                <a:spcPts val="0"/>
              </a:spcAft>
              <a:buSzPts val="2400"/>
              <a:buFont typeface="Cormorant"/>
              <a:buNone/>
              <a:defRPr sz="2400">
                <a:latin typeface="Cormorant"/>
                <a:ea typeface="Cormorant"/>
                <a:cs typeface="Cormorant"/>
                <a:sym typeface="Cormorant"/>
              </a:defRPr>
            </a:lvl4pPr>
            <a:lvl5pPr lvl="4" algn="ctr" rtl="0">
              <a:lnSpc>
                <a:spcPct val="100000"/>
              </a:lnSpc>
              <a:spcBef>
                <a:spcPts val="0"/>
              </a:spcBef>
              <a:spcAft>
                <a:spcPts val="0"/>
              </a:spcAft>
              <a:buSzPts val="2400"/>
              <a:buFont typeface="Cormorant"/>
              <a:buNone/>
              <a:defRPr sz="2400">
                <a:latin typeface="Cormorant"/>
                <a:ea typeface="Cormorant"/>
                <a:cs typeface="Cormorant"/>
                <a:sym typeface="Cormorant"/>
              </a:defRPr>
            </a:lvl5pPr>
            <a:lvl6pPr lvl="5" algn="ctr" rtl="0">
              <a:lnSpc>
                <a:spcPct val="100000"/>
              </a:lnSpc>
              <a:spcBef>
                <a:spcPts val="0"/>
              </a:spcBef>
              <a:spcAft>
                <a:spcPts val="0"/>
              </a:spcAft>
              <a:buSzPts val="2400"/>
              <a:buFont typeface="Cormorant"/>
              <a:buNone/>
              <a:defRPr sz="2400">
                <a:latin typeface="Cormorant"/>
                <a:ea typeface="Cormorant"/>
                <a:cs typeface="Cormorant"/>
                <a:sym typeface="Cormorant"/>
              </a:defRPr>
            </a:lvl6pPr>
            <a:lvl7pPr lvl="6" algn="ctr" rtl="0">
              <a:lnSpc>
                <a:spcPct val="100000"/>
              </a:lnSpc>
              <a:spcBef>
                <a:spcPts val="0"/>
              </a:spcBef>
              <a:spcAft>
                <a:spcPts val="0"/>
              </a:spcAft>
              <a:buSzPts val="2400"/>
              <a:buFont typeface="Cormorant"/>
              <a:buNone/>
              <a:defRPr sz="2400">
                <a:latin typeface="Cormorant"/>
                <a:ea typeface="Cormorant"/>
                <a:cs typeface="Cormorant"/>
                <a:sym typeface="Cormorant"/>
              </a:defRPr>
            </a:lvl7pPr>
            <a:lvl8pPr lvl="7" algn="ctr" rtl="0">
              <a:lnSpc>
                <a:spcPct val="100000"/>
              </a:lnSpc>
              <a:spcBef>
                <a:spcPts val="0"/>
              </a:spcBef>
              <a:spcAft>
                <a:spcPts val="0"/>
              </a:spcAft>
              <a:buSzPts val="2400"/>
              <a:buFont typeface="Cormorant"/>
              <a:buNone/>
              <a:defRPr sz="2400">
                <a:latin typeface="Cormorant"/>
                <a:ea typeface="Cormorant"/>
                <a:cs typeface="Cormorant"/>
                <a:sym typeface="Cormorant"/>
              </a:defRPr>
            </a:lvl8pPr>
            <a:lvl9pPr lvl="8" algn="ctr" rtl="0">
              <a:lnSpc>
                <a:spcPct val="100000"/>
              </a:lnSpc>
              <a:spcBef>
                <a:spcPts val="0"/>
              </a:spcBef>
              <a:spcAft>
                <a:spcPts val="0"/>
              </a:spcAft>
              <a:buSzPts val="2400"/>
              <a:buFont typeface="Cormorant"/>
              <a:buNone/>
              <a:defRPr sz="2400">
                <a:latin typeface="Cormorant"/>
                <a:ea typeface="Cormorant"/>
                <a:cs typeface="Cormorant"/>
                <a:sym typeface="Cormorant"/>
              </a:defRPr>
            </a:lvl9pPr>
          </a:lstStyle>
          <a:p>
            <a:endParaRPr/>
          </a:p>
        </p:txBody>
      </p:sp>
      <p:pic>
        <p:nvPicPr>
          <p:cNvPr id="289" name="Google Shape;289;p23"/>
          <p:cNvPicPr preferRelativeResize="0"/>
          <p:nvPr/>
        </p:nvPicPr>
        <p:blipFill>
          <a:blip r:embed="rId2">
            <a:alphaModFix amt="80000"/>
          </a:blip>
          <a:stretch>
            <a:fillRect/>
          </a:stretch>
        </p:blipFill>
        <p:spPr>
          <a:xfrm rot="-3905850" flipH="1">
            <a:off x="7521614" y="1072786"/>
            <a:ext cx="4006772" cy="3455129"/>
          </a:xfrm>
          <a:prstGeom prst="rect">
            <a:avLst/>
          </a:prstGeom>
          <a:noFill/>
          <a:ln>
            <a:noFill/>
          </a:ln>
        </p:spPr>
      </p:pic>
      <p:pic>
        <p:nvPicPr>
          <p:cNvPr id="290" name="Google Shape;290;p23"/>
          <p:cNvPicPr preferRelativeResize="0"/>
          <p:nvPr/>
        </p:nvPicPr>
        <p:blipFill>
          <a:blip r:embed="rId3">
            <a:alphaModFix amt="80000"/>
          </a:blip>
          <a:stretch>
            <a:fillRect/>
          </a:stretch>
        </p:blipFill>
        <p:spPr>
          <a:xfrm>
            <a:off x="3179950" y="4398025"/>
            <a:ext cx="2784100" cy="2784100"/>
          </a:xfrm>
          <a:prstGeom prst="rect">
            <a:avLst/>
          </a:prstGeom>
          <a:noFill/>
          <a:ln>
            <a:noFill/>
          </a:ln>
        </p:spPr>
      </p:pic>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hanks">
  <p:cSld name="CUSTOM_3_1">
    <p:spTree>
      <p:nvGrpSpPr>
        <p:cNvPr id="1" name="Shape 291"/>
        <p:cNvGrpSpPr/>
        <p:nvPr/>
      </p:nvGrpSpPr>
      <p:grpSpPr>
        <a:xfrm>
          <a:off x="0" y="0"/>
          <a:ext cx="0" cy="0"/>
          <a:chOff x="0" y="0"/>
          <a:chExt cx="0" cy="0"/>
        </a:xfrm>
      </p:grpSpPr>
      <p:sp>
        <p:nvSpPr>
          <p:cNvPr id="292" name="Google Shape;292;p24"/>
          <p:cNvSpPr txBox="1">
            <a:spLocks noGrp="1"/>
          </p:cNvSpPr>
          <p:nvPr>
            <p:ph type="title"/>
          </p:nvPr>
        </p:nvSpPr>
        <p:spPr>
          <a:xfrm>
            <a:off x="2347938" y="616200"/>
            <a:ext cx="4448100" cy="1058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6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93" name="Google Shape;293;p24"/>
          <p:cNvSpPr txBox="1">
            <a:spLocks noGrp="1"/>
          </p:cNvSpPr>
          <p:nvPr>
            <p:ph type="subTitle" idx="1"/>
          </p:nvPr>
        </p:nvSpPr>
        <p:spPr>
          <a:xfrm>
            <a:off x="2347900" y="1596101"/>
            <a:ext cx="4448100" cy="126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94" name="Google Shape;294;p24"/>
          <p:cNvSpPr txBox="1"/>
          <p:nvPr/>
        </p:nvSpPr>
        <p:spPr>
          <a:xfrm>
            <a:off x="2099100" y="3496049"/>
            <a:ext cx="4945800" cy="5562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sz="1000" b="1">
                <a:solidFill>
                  <a:schemeClr val="dk1"/>
                </a:solidFill>
                <a:latin typeface="Open Sans"/>
                <a:ea typeface="Open Sans"/>
                <a:cs typeface="Open Sans"/>
                <a:sym typeface="Open Sans"/>
              </a:rPr>
              <a:t>CREDITS:</a:t>
            </a:r>
            <a:r>
              <a:rPr lang="en" sz="1000">
                <a:solidFill>
                  <a:schemeClr val="dk1"/>
                </a:solidFill>
                <a:latin typeface="Open Sans"/>
                <a:ea typeface="Open Sans"/>
                <a:cs typeface="Open Sans"/>
                <a:sym typeface="Open Sans"/>
              </a:rPr>
              <a:t> This presentation template was created by </a:t>
            </a:r>
            <a:r>
              <a:rPr lang="en" sz="1000" b="1" u="sng">
                <a:solidFill>
                  <a:schemeClr val="dk1"/>
                </a:solidFill>
                <a:latin typeface="Open Sans"/>
                <a:ea typeface="Open Sans"/>
                <a:cs typeface="Open Sans"/>
                <a:sym typeface="Open Sans"/>
                <a:hlinkClick r:id="rId2">
                  <a:extLst>
                    <a:ext uri="{A12FA001-AC4F-418D-AE19-62706E023703}">
                      <ahyp:hlinkClr xmlns:ahyp="http://schemas.microsoft.com/office/drawing/2018/hyperlinkcolor" val="tx"/>
                    </a:ext>
                  </a:extLst>
                </a:hlinkClick>
              </a:rPr>
              <a:t>Slidesgo</a:t>
            </a:r>
            <a:r>
              <a:rPr lang="en" sz="1000">
                <a:solidFill>
                  <a:schemeClr val="dk1"/>
                </a:solidFill>
                <a:latin typeface="Open Sans"/>
                <a:ea typeface="Open Sans"/>
                <a:cs typeface="Open Sans"/>
                <a:sym typeface="Open Sans"/>
              </a:rPr>
              <a:t>, and includes icons by </a:t>
            </a:r>
            <a:r>
              <a:rPr lang="en" sz="1000" b="1" u="sng">
                <a:solidFill>
                  <a:schemeClr val="dk1"/>
                </a:solidFill>
                <a:latin typeface="Open Sans"/>
                <a:ea typeface="Open Sans"/>
                <a:cs typeface="Open Sans"/>
                <a:sym typeface="Open Sans"/>
                <a:hlinkClick r:id="rId3">
                  <a:extLst>
                    <a:ext uri="{A12FA001-AC4F-418D-AE19-62706E023703}">
                      <ahyp:hlinkClr xmlns:ahyp="http://schemas.microsoft.com/office/drawing/2018/hyperlinkcolor" val="tx"/>
                    </a:ext>
                  </a:extLst>
                </a:hlinkClick>
              </a:rPr>
              <a:t>Flaticon</a:t>
            </a:r>
            <a:r>
              <a:rPr lang="en" sz="1000">
                <a:solidFill>
                  <a:schemeClr val="dk1"/>
                </a:solidFill>
                <a:latin typeface="Open Sans"/>
                <a:ea typeface="Open Sans"/>
                <a:cs typeface="Open Sans"/>
                <a:sym typeface="Open Sans"/>
              </a:rPr>
              <a:t>, and infographics &amp; images by </a:t>
            </a:r>
            <a:r>
              <a:rPr lang="en" sz="1000" b="1" u="sng">
                <a:solidFill>
                  <a:schemeClr val="dk1"/>
                </a:solidFill>
                <a:latin typeface="Open Sans"/>
                <a:ea typeface="Open Sans"/>
                <a:cs typeface="Open Sans"/>
                <a:sym typeface="Open Sans"/>
                <a:hlinkClick r:id="rId4">
                  <a:extLst>
                    <a:ext uri="{A12FA001-AC4F-418D-AE19-62706E023703}">
                      <ahyp:hlinkClr xmlns:ahyp="http://schemas.microsoft.com/office/drawing/2018/hyperlinkcolor" val="tx"/>
                    </a:ext>
                  </a:extLst>
                </a:hlinkClick>
              </a:rPr>
              <a:t>Freepik</a:t>
            </a:r>
            <a:r>
              <a:rPr lang="en" sz="1000" u="sng">
                <a:solidFill>
                  <a:schemeClr val="dk1"/>
                </a:solidFill>
                <a:latin typeface="Open Sans"/>
                <a:ea typeface="Open Sans"/>
                <a:cs typeface="Open Sans"/>
                <a:sym typeface="Open Sans"/>
              </a:rPr>
              <a:t> </a:t>
            </a:r>
            <a:endParaRPr sz="1000" b="1" u="sng">
              <a:solidFill>
                <a:schemeClr val="dk1"/>
              </a:solidFill>
              <a:latin typeface="Open Sans"/>
              <a:ea typeface="Open Sans"/>
              <a:cs typeface="Open Sans"/>
              <a:sym typeface="Open Sans"/>
            </a:endParaRPr>
          </a:p>
        </p:txBody>
      </p:sp>
      <p:grpSp>
        <p:nvGrpSpPr>
          <p:cNvPr id="295" name="Google Shape;295;p24"/>
          <p:cNvGrpSpPr/>
          <p:nvPr/>
        </p:nvGrpSpPr>
        <p:grpSpPr>
          <a:xfrm>
            <a:off x="1091413" y="376249"/>
            <a:ext cx="341948" cy="326655"/>
            <a:chOff x="-2561425" y="2982975"/>
            <a:chExt cx="569250" cy="543700"/>
          </a:xfrm>
        </p:grpSpPr>
        <p:sp>
          <p:nvSpPr>
            <p:cNvPr id="296" name="Google Shape;296;p24"/>
            <p:cNvSpPr/>
            <p:nvPr/>
          </p:nvSpPr>
          <p:spPr>
            <a:xfrm>
              <a:off x="-2519550" y="3312525"/>
              <a:ext cx="174975" cy="174950"/>
            </a:xfrm>
            <a:custGeom>
              <a:avLst/>
              <a:gdLst/>
              <a:ahLst/>
              <a:cxnLst/>
              <a:rect l="l" t="t" r="r" b="b"/>
              <a:pathLst>
                <a:path w="6999" h="6998" extrusionOk="0">
                  <a:moveTo>
                    <a:pt x="3499" y="733"/>
                  </a:moveTo>
                  <a:cubicBezTo>
                    <a:pt x="5025" y="733"/>
                    <a:pt x="6265" y="1974"/>
                    <a:pt x="6265" y="3499"/>
                  </a:cubicBezTo>
                  <a:cubicBezTo>
                    <a:pt x="6265" y="5023"/>
                    <a:pt x="5025" y="6265"/>
                    <a:pt x="3499" y="6265"/>
                  </a:cubicBezTo>
                  <a:cubicBezTo>
                    <a:pt x="1976" y="6265"/>
                    <a:pt x="736" y="5025"/>
                    <a:pt x="736" y="3499"/>
                  </a:cubicBezTo>
                  <a:cubicBezTo>
                    <a:pt x="736" y="1974"/>
                    <a:pt x="1976" y="733"/>
                    <a:pt x="3499" y="733"/>
                  </a:cubicBezTo>
                  <a:close/>
                  <a:moveTo>
                    <a:pt x="3499" y="0"/>
                  </a:moveTo>
                  <a:cubicBezTo>
                    <a:pt x="1570" y="0"/>
                    <a:pt x="1" y="1570"/>
                    <a:pt x="1" y="3499"/>
                  </a:cubicBezTo>
                  <a:cubicBezTo>
                    <a:pt x="1" y="5428"/>
                    <a:pt x="1570" y="6998"/>
                    <a:pt x="3499" y="6998"/>
                  </a:cubicBezTo>
                  <a:cubicBezTo>
                    <a:pt x="5429" y="6998"/>
                    <a:pt x="6998" y="5428"/>
                    <a:pt x="6998" y="3499"/>
                  </a:cubicBezTo>
                  <a:cubicBezTo>
                    <a:pt x="6998" y="1570"/>
                    <a:pt x="5429" y="0"/>
                    <a:pt x="3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4"/>
            <p:cNvSpPr/>
            <p:nvPr/>
          </p:nvSpPr>
          <p:spPr>
            <a:xfrm>
              <a:off x="-2206325" y="3312525"/>
              <a:ext cx="174975" cy="174950"/>
            </a:xfrm>
            <a:custGeom>
              <a:avLst/>
              <a:gdLst/>
              <a:ahLst/>
              <a:cxnLst/>
              <a:rect l="l" t="t" r="r" b="b"/>
              <a:pathLst>
                <a:path w="6999" h="6998" extrusionOk="0">
                  <a:moveTo>
                    <a:pt x="3500" y="733"/>
                  </a:moveTo>
                  <a:cubicBezTo>
                    <a:pt x="5023" y="733"/>
                    <a:pt x="6263" y="1974"/>
                    <a:pt x="6263" y="3499"/>
                  </a:cubicBezTo>
                  <a:cubicBezTo>
                    <a:pt x="6263" y="5025"/>
                    <a:pt x="5023" y="6265"/>
                    <a:pt x="3500" y="6265"/>
                  </a:cubicBezTo>
                  <a:cubicBezTo>
                    <a:pt x="1974" y="6265"/>
                    <a:pt x="734" y="5025"/>
                    <a:pt x="734" y="3499"/>
                  </a:cubicBezTo>
                  <a:cubicBezTo>
                    <a:pt x="734" y="1974"/>
                    <a:pt x="1974" y="733"/>
                    <a:pt x="3500" y="733"/>
                  </a:cubicBezTo>
                  <a:close/>
                  <a:moveTo>
                    <a:pt x="3500" y="0"/>
                  </a:moveTo>
                  <a:cubicBezTo>
                    <a:pt x="1570" y="0"/>
                    <a:pt x="1" y="1570"/>
                    <a:pt x="1" y="3499"/>
                  </a:cubicBezTo>
                  <a:cubicBezTo>
                    <a:pt x="1" y="5428"/>
                    <a:pt x="1570" y="6998"/>
                    <a:pt x="3500" y="6998"/>
                  </a:cubicBezTo>
                  <a:cubicBezTo>
                    <a:pt x="5429" y="6998"/>
                    <a:pt x="6998" y="5428"/>
                    <a:pt x="6998" y="3499"/>
                  </a:cubicBezTo>
                  <a:cubicBezTo>
                    <a:pt x="6998" y="1570"/>
                    <a:pt x="5429" y="0"/>
                    <a:pt x="3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4"/>
            <p:cNvSpPr/>
            <p:nvPr/>
          </p:nvSpPr>
          <p:spPr>
            <a:xfrm>
              <a:off x="-2561425" y="2982975"/>
              <a:ext cx="569250" cy="543700"/>
            </a:xfrm>
            <a:custGeom>
              <a:avLst/>
              <a:gdLst/>
              <a:ahLst/>
              <a:cxnLst/>
              <a:rect l="l" t="t" r="r" b="b"/>
              <a:pathLst>
                <a:path w="22770" h="21748" extrusionOk="0">
                  <a:moveTo>
                    <a:pt x="10656" y="736"/>
                  </a:moveTo>
                  <a:cubicBezTo>
                    <a:pt x="10827" y="736"/>
                    <a:pt x="10987" y="841"/>
                    <a:pt x="11049" y="1012"/>
                  </a:cubicBezTo>
                  <a:cubicBezTo>
                    <a:pt x="11125" y="1228"/>
                    <a:pt x="11010" y="1467"/>
                    <a:pt x="10794" y="1544"/>
                  </a:cubicBezTo>
                  <a:lnTo>
                    <a:pt x="10057" y="1804"/>
                  </a:lnTo>
                  <a:cubicBezTo>
                    <a:pt x="10011" y="1820"/>
                    <a:pt x="9964" y="1828"/>
                    <a:pt x="9918" y="1828"/>
                  </a:cubicBezTo>
                  <a:cubicBezTo>
                    <a:pt x="9747" y="1828"/>
                    <a:pt x="9585" y="1722"/>
                    <a:pt x="9525" y="1551"/>
                  </a:cubicBezTo>
                  <a:cubicBezTo>
                    <a:pt x="9448" y="1335"/>
                    <a:pt x="9563" y="1098"/>
                    <a:pt x="9778" y="1021"/>
                  </a:cubicBezTo>
                  <a:lnTo>
                    <a:pt x="10516" y="759"/>
                  </a:lnTo>
                  <a:cubicBezTo>
                    <a:pt x="10562" y="744"/>
                    <a:pt x="10610" y="736"/>
                    <a:pt x="10656" y="736"/>
                  </a:cubicBezTo>
                  <a:close/>
                  <a:moveTo>
                    <a:pt x="12223" y="735"/>
                  </a:moveTo>
                  <a:cubicBezTo>
                    <a:pt x="12269" y="735"/>
                    <a:pt x="12316" y="743"/>
                    <a:pt x="12362" y="759"/>
                  </a:cubicBezTo>
                  <a:lnTo>
                    <a:pt x="13098" y="1019"/>
                  </a:lnTo>
                  <a:cubicBezTo>
                    <a:pt x="13315" y="1096"/>
                    <a:pt x="13430" y="1335"/>
                    <a:pt x="13353" y="1551"/>
                  </a:cubicBezTo>
                  <a:cubicBezTo>
                    <a:pt x="13293" y="1722"/>
                    <a:pt x="13131" y="1828"/>
                    <a:pt x="12960" y="1828"/>
                  </a:cubicBezTo>
                  <a:cubicBezTo>
                    <a:pt x="12914" y="1828"/>
                    <a:pt x="12867" y="1820"/>
                    <a:pt x="12821" y="1804"/>
                  </a:cubicBezTo>
                  <a:lnTo>
                    <a:pt x="12084" y="1544"/>
                  </a:lnTo>
                  <a:cubicBezTo>
                    <a:pt x="11868" y="1467"/>
                    <a:pt x="11753" y="1228"/>
                    <a:pt x="11829" y="1012"/>
                  </a:cubicBezTo>
                  <a:cubicBezTo>
                    <a:pt x="11890" y="841"/>
                    <a:pt x="12051" y="735"/>
                    <a:pt x="12223" y="735"/>
                  </a:cubicBezTo>
                  <a:close/>
                  <a:moveTo>
                    <a:pt x="8451" y="1691"/>
                  </a:moveTo>
                  <a:cubicBezTo>
                    <a:pt x="8562" y="1697"/>
                    <a:pt x="8666" y="1745"/>
                    <a:pt x="8740" y="1825"/>
                  </a:cubicBezTo>
                  <a:cubicBezTo>
                    <a:pt x="8815" y="1907"/>
                    <a:pt x="8855" y="2014"/>
                    <a:pt x="8849" y="2125"/>
                  </a:cubicBezTo>
                  <a:cubicBezTo>
                    <a:pt x="8846" y="2237"/>
                    <a:pt x="8798" y="2338"/>
                    <a:pt x="8715" y="2414"/>
                  </a:cubicBezTo>
                  <a:lnTo>
                    <a:pt x="8715" y="2413"/>
                  </a:lnTo>
                  <a:lnTo>
                    <a:pt x="8139" y="2943"/>
                  </a:lnTo>
                  <a:cubicBezTo>
                    <a:pt x="8063" y="3016"/>
                    <a:pt x="7961" y="3054"/>
                    <a:pt x="7856" y="3054"/>
                  </a:cubicBezTo>
                  <a:cubicBezTo>
                    <a:pt x="7851" y="3054"/>
                    <a:pt x="7846" y="3054"/>
                    <a:pt x="7841" y="3054"/>
                  </a:cubicBezTo>
                  <a:cubicBezTo>
                    <a:pt x="7730" y="3048"/>
                    <a:pt x="7626" y="3000"/>
                    <a:pt x="7552" y="2920"/>
                  </a:cubicBezTo>
                  <a:cubicBezTo>
                    <a:pt x="7477" y="2837"/>
                    <a:pt x="7439" y="2730"/>
                    <a:pt x="7443" y="2619"/>
                  </a:cubicBezTo>
                  <a:cubicBezTo>
                    <a:pt x="7446" y="2508"/>
                    <a:pt x="7494" y="2407"/>
                    <a:pt x="7577" y="2332"/>
                  </a:cubicBezTo>
                  <a:lnTo>
                    <a:pt x="8153" y="1802"/>
                  </a:lnTo>
                  <a:cubicBezTo>
                    <a:pt x="8231" y="1729"/>
                    <a:pt x="8329" y="1691"/>
                    <a:pt x="8434" y="1691"/>
                  </a:cubicBezTo>
                  <a:close/>
                  <a:moveTo>
                    <a:pt x="14444" y="1691"/>
                  </a:moveTo>
                  <a:cubicBezTo>
                    <a:pt x="14547" y="1691"/>
                    <a:pt x="14647" y="1729"/>
                    <a:pt x="14725" y="1802"/>
                  </a:cubicBezTo>
                  <a:lnTo>
                    <a:pt x="15301" y="2332"/>
                  </a:lnTo>
                  <a:cubicBezTo>
                    <a:pt x="15384" y="2407"/>
                    <a:pt x="15430" y="2508"/>
                    <a:pt x="15435" y="2619"/>
                  </a:cubicBezTo>
                  <a:cubicBezTo>
                    <a:pt x="15439" y="2730"/>
                    <a:pt x="15401" y="2837"/>
                    <a:pt x="15326" y="2920"/>
                  </a:cubicBezTo>
                  <a:cubicBezTo>
                    <a:pt x="15250" y="3000"/>
                    <a:pt x="15148" y="3048"/>
                    <a:pt x="15037" y="3054"/>
                  </a:cubicBezTo>
                  <a:cubicBezTo>
                    <a:pt x="15032" y="3054"/>
                    <a:pt x="15027" y="3054"/>
                    <a:pt x="15022" y="3054"/>
                  </a:cubicBezTo>
                  <a:cubicBezTo>
                    <a:pt x="14917" y="3054"/>
                    <a:pt x="14815" y="3016"/>
                    <a:pt x="14739" y="2943"/>
                  </a:cubicBezTo>
                  <a:lnTo>
                    <a:pt x="14161" y="2413"/>
                  </a:lnTo>
                  <a:cubicBezTo>
                    <a:pt x="14080" y="2338"/>
                    <a:pt x="14032" y="2237"/>
                    <a:pt x="14027" y="2125"/>
                  </a:cubicBezTo>
                  <a:cubicBezTo>
                    <a:pt x="14023" y="2014"/>
                    <a:pt x="14061" y="1907"/>
                    <a:pt x="14138" y="1825"/>
                  </a:cubicBezTo>
                  <a:cubicBezTo>
                    <a:pt x="14212" y="1745"/>
                    <a:pt x="14314" y="1697"/>
                    <a:pt x="14427" y="1691"/>
                  </a:cubicBezTo>
                  <a:close/>
                  <a:moveTo>
                    <a:pt x="6648" y="3404"/>
                  </a:moveTo>
                  <a:cubicBezTo>
                    <a:pt x="6704" y="3404"/>
                    <a:pt x="6757" y="3415"/>
                    <a:pt x="6807" y="3437"/>
                  </a:cubicBezTo>
                  <a:cubicBezTo>
                    <a:pt x="6910" y="3479"/>
                    <a:pt x="6991" y="3559"/>
                    <a:pt x="7033" y="3662"/>
                  </a:cubicBezTo>
                  <a:cubicBezTo>
                    <a:pt x="7075" y="3764"/>
                    <a:pt x="7075" y="3877"/>
                    <a:pt x="7033" y="3980"/>
                  </a:cubicBezTo>
                  <a:lnTo>
                    <a:pt x="6734" y="4704"/>
                  </a:lnTo>
                  <a:cubicBezTo>
                    <a:pt x="6668" y="4864"/>
                    <a:pt x="6512" y="4960"/>
                    <a:pt x="6349" y="4960"/>
                  </a:cubicBezTo>
                  <a:cubicBezTo>
                    <a:pt x="6296" y="4960"/>
                    <a:pt x="6243" y="4950"/>
                    <a:pt x="6191" y="4929"/>
                  </a:cubicBezTo>
                  <a:cubicBezTo>
                    <a:pt x="5978" y="4841"/>
                    <a:pt x="5877" y="4596"/>
                    <a:pt x="5965" y="4386"/>
                  </a:cubicBezTo>
                  <a:lnTo>
                    <a:pt x="6265" y="3662"/>
                  </a:lnTo>
                  <a:cubicBezTo>
                    <a:pt x="6308" y="3559"/>
                    <a:pt x="6388" y="3479"/>
                    <a:pt x="6489" y="3437"/>
                  </a:cubicBezTo>
                  <a:cubicBezTo>
                    <a:pt x="6541" y="3415"/>
                    <a:pt x="6595" y="3404"/>
                    <a:pt x="6648" y="3404"/>
                  </a:cubicBezTo>
                  <a:close/>
                  <a:moveTo>
                    <a:pt x="16228" y="3404"/>
                  </a:moveTo>
                  <a:cubicBezTo>
                    <a:pt x="16283" y="3404"/>
                    <a:pt x="16337" y="3415"/>
                    <a:pt x="16389" y="3437"/>
                  </a:cubicBezTo>
                  <a:cubicBezTo>
                    <a:pt x="16490" y="3479"/>
                    <a:pt x="16570" y="3559"/>
                    <a:pt x="16613" y="3662"/>
                  </a:cubicBezTo>
                  <a:lnTo>
                    <a:pt x="16913" y="4386"/>
                  </a:lnTo>
                  <a:cubicBezTo>
                    <a:pt x="17001" y="4596"/>
                    <a:pt x="16900" y="4841"/>
                    <a:pt x="16687" y="4929"/>
                  </a:cubicBezTo>
                  <a:cubicBezTo>
                    <a:pt x="16635" y="4951"/>
                    <a:pt x="16581" y="4961"/>
                    <a:pt x="16528" y="4961"/>
                  </a:cubicBezTo>
                  <a:cubicBezTo>
                    <a:pt x="16365" y="4961"/>
                    <a:pt x="16210" y="4864"/>
                    <a:pt x="16144" y="4704"/>
                  </a:cubicBezTo>
                  <a:lnTo>
                    <a:pt x="15845" y="3980"/>
                  </a:lnTo>
                  <a:cubicBezTo>
                    <a:pt x="15803" y="3877"/>
                    <a:pt x="15803" y="3764"/>
                    <a:pt x="15845" y="3662"/>
                  </a:cubicBezTo>
                  <a:cubicBezTo>
                    <a:pt x="15887" y="3559"/>
                    <a:pt x="15968" y="3479"/>
                    <a:pt x="16069" y="3437"/>
                  </a:cubicBezTo>
                  <a:cubicBezTo>
                    <a:pt x="16121" y="3415"/>
                    <a:pt x="16174" y="3404"/>
                    <a:pt x="16228" y="3404"/>
                  </a:cubicBezTo>
                  <a:close/>
                  <a:moveTo>
                    <a:pt x="5597" y="5630"/>
                  </a:moveTo>
                  <a:cubicBezTo>
                    <a:pt x="5626" y="5630"/>
                    <a:pt x="5653" y="5632"/>
                    <a:pt x="5680" y="5638"/>
                  </a:cubicBezTo>
                  <a:cubicBezTo>
                    <a:pt x="5789" y="5659"/>
                    <a:pt x="5883" y="5722"/>
                    <a:pt x="5944" y="5814"/>
                  </a:cubicBezTo>
                  <a:cubicBezTo>
                    <a:pt x="6007" y="5906"/>
                    <a:pt x="6028" y="6017"/>
                    <a:pt x="6007" y="6126"/>
                  </a:cubicBezTo>
                  <a:lnTo>
                    <a:pt x="5854" y="6895"/>
                  </a:lnTo>
                  <a:cubicBezTo>
                    <a:pt x="5833" y="7004"/>
                    <a:pt x="5770" y="7098"/>
                    <a:pt x="5678" y="7159"/>
                  </a:cubicBezTo>
                  <a:cubicBezTo>
                    <a:pt x="5609" y="7205"/>
                    <a:pt x="5530" y="7229"/>
                    <a:pt x="5449" y="7229"/>
                  </a:cubicBezTo>
                  <a:cubicBezTo>
                    <a:pt x="5422" y="7229"/>
                    <a:pt x="5394" y="7226"/>
                    <a:pt x="5366" y="7220"/>
                  </a:cubicBezTo>
                  <a:cubicBezTo>
                    <a:pt x="5257" y="7199"/>
                    <a:pt x="5163" y="7136"/>
                    <a:pt x="5100" y="7044"/>
                  </a:cubicBezTo>
                  <a:cubicBezTo>
                    <a:pt x="5039" y="6952"/>
                    <a:pt x="5018" y="6841"/>
                    <a:pt x="5039" y="6732"/>
                  </a:cubicBezTo>
                  <a:lnTo>
                    <a:pt x="5192" y="5965"/>
                  </a:lnTo>
                  <a:cubicBezTo>
                    <a:pt x="5213" y="5856"/>
                    <a:pt x="5276" y="5762"/>
                    <a:pt x="5368" y="5699"/>
                  </a:cubicBezTo>
                  <a:cubicBezTo>
                    <a:pt x="5437" y="5653"/>
                    <a:pt x="5517" y="5630"/>
                    <a:pt x="5597" y="5630"/>
                  </a:cubicBezTo>
                  <a:close/>
                  <a:moveTo>
                    <a:pt x="17281" y="5630"/>
                  </a:moveTo>
                  <a:cubicBezTo>
                    <a:pt x="17361" y="5630"/>
                    <a:pt x="17441" y="5653"/>
                    <a:pt x="17510" y="5699"/>
                  </a:cubicBezTo>
                  <a:cubicBezTo>
                    <a:pt x="17602" y="5762"/>
                    <a:pt x="17665" y="5856"/>
                    <a:pt x="17686" y="5965"/>
                  </a:cubicBezTo>
                  <a:lnTo>
                    <a:pt x="17839" y="6732"/>
                  </a:lnTo>
                  <a:cubicBezTo>
                    <a:pt x="17862" y="6841"/>
                    <a:pt x="17839" y="6952"/>
                    <a:pt x="17778" y="7044"/>
                  </a:cubicBezTo>
                  <a:cubicBezTo>
                    <a:pt x="17717" y="7136"/>
                    <a:pt x="17621" y="7199"/>
                    <a:pt x="17512" y="7220"/>
                  </a:cubicBezTo>
                  <a:cubicBezTo>
                    <a:pt x="17485" y="7226"/>
                    <a:pt x="17457" y="7229"/>
                    <a:pt x="17430" y="7229"/>
                  </a:cubicBezTo>
                  <a:cubicBezTo>
                    <a:pt x="17349" y="7229"/>
                    <a:pt x="17270" y="7205"/>
                    <a:pt x="17200" y="7159"/>
                  </a:cubicBezTo>
                  <a:cubicBezTo>
                    <a:pt x="17108" y="7098"/>
                    <a:pt x="17045" y="7002"/>
                    <a:pt x="17024" y="6895"/>
                  </a:cubicBezTo>
                  <a:lnTo>
                    <a:pt x="16871" y="6126"/>
                  </a:lnTo>
                  <a:cubicBezTo>
                    <a:pt x="16850" y="6017"/>
                    <a:pt x="16871" y="5906"/>
                    <a:pt x="16934" y="5814"/>
                  </a:cubicBezTo>
                  <a:cubicBezTo>
                    <a:pt x="16995" y="5722"/>
                    <a:pt x="17089" y="5659"/>
                    <a:pt x="17198" y="5638"/>
                  </a:cubicBezTo>
                  <a:cubicBezTo>
                    <a:pt x="17225" y="5632"/>
                    <a:pt x="17254" y="5630"/>
                    <a:pt x="17281" y="5630"/>
                  </a:cubicBezTo>
                  <a:close/>
                  <a:moveTo>
                    <a:pt x="5174" y="8043"/>
                  </a:moveTo>
                  <a:cubicBezTo>
                    <a:pt x="5404" y="8043"/>
                    <a:pt x="5592" y="8231"/>
                    <a:pt x="5592" y="8459"/>
                  </a:cubicBezTo>
                  <a:lnTo>
                    <a:pt x="5592" y="9243"/>
                  </a:lnTo>
                  <a:cubicBezTo>
                    <a:pt x="5592" y="9471"/>
                    <a:pt x="5404" y="9659"/>
                    <a:pt x="5174" y="9659"/>
                  </a:cubicBezTo>
                  <a:cubicBezTo>
                    <a:pt x="4945" y="9659"/>
                    <a:pt x="4759" y="9471"/>
                    <a:pt x="4759" y="9243"/>
                  </a:cubicBezTo>
                  <a:lnTo>
                    <a:pt x="4759" y="8459"/>
                  </a:lnTo>
                  <a:cubicBezTo>
                    <a:pt x="4759" y="8231"/>
                    <a:pt x="4945" y="8043"/>
                    <a:pt x="5174" y="8043"/>
                  </a:cubicBezTo>
                  <a:close/>
                  <a:moveTo>
                    <a:pt x="17704" y="8043"/>
                  </a:moveTo>
                  <a:cubicBezTo>
                    <a:pt x="17933" y="8043"/>
                    <a:pt x="18119" y="8231"/>
                    <a:pt x="18119" y="8459"/>
                  </a:cubicBezTo>
                  <a:lnTo>
                    <a:pt x="18119" y="9243"/>
                  </a:lnTo>
                  <a:cubicBezTo>
                    <a:pt x="18119" y="9471"/>
                    <a:pt x="17933" y="9659"/>
                    <a:pt x="17704" y="9659"/>
                  </a:cubicBezTo>
                  <a:cubicBezTo>
                    <a:pt x="17474" y="9659"/>
                    <a:pt x="17288" y="9471"/>
                    <a:pt x="17288" y="9243"/>
                  </a:cubicBezTo>
                  <a:lnTo>
                    <a:pt x="17288" y="8459"/>
                  </a:lnTo>
                  <a:cubicBezTo>
                    <a:pt x="17288" y="8231"/>
                    <a:pt x="17474" y="8043"/>
                    <a:pt x="17704" y="8043"/>
                  </a:cubicBezTo>
                  <a:close/>
                  <a:moveTo>
                    <a:pt x="18486" y="10392"/>
                  </a:moveTo>
                  <a:cubicBezTo>
                    <a:pt x="18716" y="10392"/>
                    <a:pt x="18902" y="10579"/>
                    <a:pt x="18902" y="10809"/>
                  </a:cubicBezTo>
                  <a:lnTo>
                    <a:pt x="18902" y="11990"/>
                  </a:lnTo>
                  <a:cubicBezTo>
                    <a:pt x="18902" y="12294"/>
                    <a:pt x="19089" y="12570"/>
                    <a:pt x="19376" y="12691"/>
                  </a:cubicBezTo>
                  <a:cubicBezTo>
                    <a:pt x="20992" y="13368"/>
                    <a:pt x="22035" y="14936"/>
                    <a:pt x="22035" y="16681"/>
                  </a:cubicBezTo>
                  <a:cubicBezTo>
                    <a:pt x="22035" y="17872"/>
                    <a:pt x="21562" y="18980"/>
                    <a:pt x="20703" y="19805"/>
                  </a:cubicBezTo>
                  <a:cubicBezTo>
                    <a:pt x="19887" y="20588"/>
                    <a:pt x="18827" y="21012"/>
                    <a:pt x="17700" y="21012"/>
                  </a:cubicBezTo>
                  <a:cubicBezTo>
                    <a:pt x="17642" y="21012"/>
                    <a:pt x="17584" y="21011"/>
                    <a:pt x="17526" y="21009"/>
                  </a:cubicBezTo>
                  <a:cubicBezTo>
                    <a:pt x="15321" y="20921"/>
                    <a:pt x="13498" y="19127"/>
                    <a:pt x="13378" y="16924"/>
                  </a:cubicBezTo>
                  <a:cubicBezTo>
                    <a:pt x="13278" y="15100"/>
                    <a:pt x="14344" y="13399"/>
                    <a:pt x="16031" y="12691"/>
                  </a:cubicBezTo>
                  <a:cubicBezTo>
                    <a:pt x="16318" y="12570"/>
                    <a:pt x="16503" y="12294"/>
                    <a:pt x="16503" y="11990"/>
                  </a:cubicBezTo>
                  <a:lnTo>
                    <a:pt x="16503" y="10809"/>
                  </a:lnTo>
                  <a:cubicBezTo>
                    <a:pt x="16503" y="10579"/>
                    <a:pt x="16691" y="10392"/>
                    <a:pt x="16921" y="10392"/>
                  </a:cubicBezTo>
                  <a:close/>
                  <a:moveTo>
                    <a:pt x="5957" y="10394"/>
                  </a:moveTo>
                  <a:cubicBezTo>
                    <a:pt x="6187" y="10394"/>
                    <a:pt x="6375" y="10579"/>
                    <a:pt x="6375" y="10809"/>
                  </a:cubicBezTo>
                  <a:lnTo>
                    <a:pt x="6375" y="11990"/>
                  </a:lnTo>
                  <a:cubicBezTo>
                    <a:pt x="6375" y="12294"/>
                    <a:pt x="6560" y="12570"/>
                    <a:pt x="6847" y="12691"/>
                  </a:cubicBezTo>
                  <a:cubicBezTo>
                    <a:pt x="8463" y="13368"/>
                    <a:pt x="9506" y="14934"/>
                    <a:pt x="9506" y="16681"/>
                  </a:cubicBezTo>
                  <a:cubicBezTo>
                    <a:pt x="9506" y="17872"/>
                    <a:pt x="9033" y="18980"/>
                    <a:pt x="8176" y="19805"/>
                  </a:cubicBezTo>
                  <a:cubicBezTo>
                    <a:pt x="7362" y="20588"/>
                    <a:pt x="6302" y="21012"/>
                    <a:pt x="5177" y="21012"/>
                  </a:cubicBezTo>
                  <a:cubicBezTo>
                    <a:pt x="5117" y="21012"/>
                    <a:pt x="5057" y="21011"/>
                    <a:pt x="4996" y="21009"/>
                  </a:cubicBezTo>
                  <a:cubicBezTo>
                    <a:pt x="2792" y="20921"/>
                    <a:pt x="971" y="19127"/>
                    <a:pt x="851" y="16924"/>
                  </a:cubicBezTo>
                  <a:cubicBezTo>
                    <a:pt x="751" y="15100"/>
                    <a:pt x="1817" y="13399"/>
                    <a:pt x="3502" y="12691"/>
                  </a:cubicBezTo>
                  <a:cubicBezTo>
                    <a:pt x="3791" y="12570"/>
                    <a:pt x="3976" y="12294"/>
                    <a:pt x="3976" y="11990"/>
                  </a:cubicBezTo>
                  <a:lnTo>
                    <a:pt x="3976" y="10809"/>
                  </a:lnTo>
                  <a:cubicBezTo>
                    <a:pt x="3976" y="10579"/>
                    <a:pt x="4162" y="10394"/>
                    <a:pt x="4392" y="10394"/>
                  </a:cubicBezTo>
                  <a:close/>
                  <a:moveTo>
                    <a:pt x="10654" y="0"/>
                  </a:moveTo>
                  <a:cubicBezTo>
                    <a:pt x="10527" y="0"/>
                    <a:pt x="10399" y="22"/>
                    <a:pt x="10273" y="66"/>
                  </a:cubicBezTo>
                  <a:lnTo>
                    <a:pt x="9535" y="328"/>
                  </a:lnTo>
                  <a:cubicBezTo>
                    <a:pt x="9196" y="449"/>
                    <a:pt x="8947" y="713"/>
                    <a:pt x="8834" y="1029"/>
                  </a:cubicBezTo>
                  <a:cubicBezTo>
                    <a:pt x="8723" y="987"/>
                    <a:pt x="8604" y="964"/>
                    <a:pt x="8484" y="958"/>
                  </a:cubicBezTo>
                  <a:cubicBezTo>
                    <a:pt x="8469" y="957"/>
                    <a:pt x="8454" y="957"/>
                    <a:pt x="8439" y="957"/>
                  </a:cubicBezTo>
                  <a:cubicBezTo>
                    <a:pt x="8147" y="957"/>
                    <a:pt x="7872" y="1064"/>
                    <a:pt x="7657" y="1260"/>
                  </a:cubicBezTo>
                  <a:lnTo>
                    <a:pt x="7081" y="1791"/>
                  </a:lnTo>
                  <a:cubicBezTo>
                    <a:pt x="6855" y="1999"/>
                    <a:pt x="6723" y="2282"/>
                    <a:pt x="6710" y="2589"/>
                  </a:cubicBezTo>
                  <a:cubicBezTo>
                    <a:pt x="6710" y="2617"/>
                    <a:pt x="6710" y="2646"/>
                    <a:pt x="6710" y="2673"/>
                  </a:cubicBezTo>
                  <a:cubicBezTo>
                    <a:pt x="6691" y="2672"/>
                    <a:pt x="6672" y="2672"/>
                    <a:pt x="6654" y="2672"/>
                  </a:cubicBezTo>
                  <a:cubicBezTo>
                    <a:pt x="6504" y="2672"/>
                    <a:pt x="6353" y="2699"/>
                    <a:pt x="6210" y="2759"/>
                  </a:cubicBezTo>
                  <a:cubicBezTo>
                    <a:pt x="5927" y="2876"/>
                    <a:pt x="5705" y="3098"/>
                    <a:pt x="5588" y="3381"/>
                  </a:cubicBezTo>
                  <a:lnTo>
                    <a:pt x="5287" y="4105"/>
                  </a:lnTo>
                  <a:cubicBezTo>
                    <a:pt x="5176" y="4374"/>
                    <a:pt x="5173" y="4669"/>
                    <a:pt x="5274" y="4943"/>
                  </a:cubicBezTo>
                  <a:cubicBezTo>
                    <a:pt x="5163" y="4975"/>
                    <a:pt x="5058" y="5023"/>
                    <a:pt x="4960" y="5090"/>
                  </a:cubicBezTo>
                  <a:cubicBezTo>
                    <a:pt x="4706" y="5261"/>
                    <a:pt x="4531" y="5521"/>
                    <a:pt x="4472" y="5821"/>
                  </a:cubicBezTo>
                  <a:lnTo>
                    <a:pt x="4319" y="6589"/>
                  </a:lnTo>
                  <a:cubicBezTo>
                    <a:pt x="4260" y="6891"/>
                    <a:pt x="4321" y="7197"/>
                    <a:pt x="4491" y="7452"/>
                  </a:cubicBezTo>
                  <a:cubicBezTo>
                    <a:pt x="4503" y="7471"/>
                    <a:pt x="4518" y="7488"/>
                    <a:pt x="4531" y="7508"/>
                  </a:cubicBezTo>
                  <a:cubicBezTo>
                    <a:pt x="4227" y="7714"/>
                    <a:pt x="4026" y="8064"/>
                    <a:pt x="4026" y="8459"/>
                  </a:cubicBezTo>
                  <a:lnTo>
                    <a:pt x="4026" y="9243"/>
                  </a:lnTo>
                  <a:cubicBezTo>
                    <a:pt x="4026" y="9402"/>
                    <a:pt x="4059" y="9554"/>
                    <a:pt x="4118" y="9693"/>
                  </a:cubicBezTo>
                  <a:cubicBezTo>
                    <a:pt x="3616" y="9816"/>
                    <a:pt x="3243" y="10269"/>
                    <a:pt x="3243" y="10809"/>
                  </a:cubicBezTo>
                  <a:lnTo>
                    <a:pt x="3243" y="11990"/>
                  </a:lnTo>
                  <a:cubicBezTo>
                    <a:pt x="3243" y="12000"/>
                    <a:pt x="3230" y="12009"/>
                    <a:pt x="3218" y="12015"/>
                  </a:cubicBezTo>
                  <a:cubicBezTo>
                    <a:pt x="1247" y="12842"/>
                    <a:pt x="1" y="14830"/>
                    <a:pt x="118" y="16964"/>
                  </a:cubicBezTo>
                  <a:cubicBezTo>
                    <a:pt x="257" y="19541"/>
                    <a:pt x="2388" y="21638"/>
                    <a:pt x="4968" y="21742"/>
                  </a:cubicBezTo>
                  <a:cubicBezTo>
                    <a:pt x="5039" y="21745"/>
                    <a:pt x="5107" y="21745"/>
                    <a:pt x="5178" y="21745"/>
                  </a:cubicBezTo>
                  <a:cubicBezTo>
                    <a:pt x="6493" y="21745"/>
                    <a:pt x="7732" y="21250"/>
                    <a:pt x="8685" y="20335"/>
                  </a:cubicBezTo>
                  <a:cubicBezTo>
                    <a:pt x="9688" y="19370"/>
                    <a:pt x="10241" y="18073"/>
                    <a:pt x="10241" y="16681"/>
                  </a:cubicBezTo>
                  <a:cubicBezTo>
                    <a:pt x="10241" y="14639"/>
                    <a:pt x="9020" y="12805"/>
                    <a:pt x="7132" y="12015"/>
                  </a:cubicBezTo>
                  <a:cubicBezTo>
                    <a:pt x="7121" y="12009"/>
                    <a:pt x="7108" y="12000"/>
                    <a:pt x="7108" y="11990"/>
                  </a:cubicBezTo>
                  <a:lnTo>
                    <a:pt x="7108" y="10809"/>
                  </a:lnTo>
                  <a:cubicBezTo>
                    <a:pt x="7108" y="10269"/>
                    <a:pt x="6734" y="9816"/>
                    <a:pt x="6233" y="9691"/>
                  </a:cubicBezTo>
                  <a:cubicBezTo>
                    <a:pt x="6292" y="9554"/>
                    <a:pt x="6325" y="9402"/>
                    <a:pt x="6325" y="9243"/>
                  </a:cubicBezTo>
                  <a:lnTo>
                    <a:pt x="6325" y="8459"/>
                  </a:lnTo>
                  <a:cubicBezTo>
                    <a:pt x="6325" y="8198"/>
                    <a:pt x="6239" y="7959"/>
                    <a:pt x="6091" y="7766"/>
                  </a:cubicBezTo>
                  <a:cubicBezTo>
                    <a:pt x="6344" y="7594"/>
                    <a:pt x="6514" y="7337"/>
                    <a:pt x="6576" y="7037"/>
                  </a:cubicBezTo>
                  <a:lnTo>
                    <a:pt x="6727" y="6269"/>
                  </a:lnTo>
                  <a:cubicBezTo>
                    <a:pt x="6769" y="6059"/>
                    <a:pt x="6752" y="5842"/>
                    <a:pt x="6679" y="5645"/>
                  </a:cubicBezTo>
                  <a:cubicBezTo>
                    <a:pt x="6999" y="5550"/>
                    <a:pt x="7274" y="5316"/>
                    <a:pt x="7412" y="4985"/>
                  </a:cubicBezTo>
                  <a:lnTo>
                    <a:pt x="7712" y="4261"/>
                  </a:lnTo>
                  <a:cubicBezTo>
                    <a:pt x="7776" y="4108"/>
                    <a:pt x="7802" y="3946"/>
                    <a:pt x="7799" y="3785"/>
                  </a:cubicBezTo>
                  <a:cubicBezTo>
                    <a:pt x="7802" y="3785"/>
                    <a:pt x="7806" y="3787"/>
                    <a:pt x="7810" y="3787"/>
                  </a:cubicBezTo>
                  <a:lnTo>
                    <a:pt x="7860" y="3787"/>
                  </a:lnTo>
                  <a:cubicBezTo>
                    <a:pt x="8149" y="3787"/>
                    <a:pt x="8423" y="3680"/>
                    <a:pt x="8637" y="3482"/>
                  </a:cubicBezTo>
                  <a:lnTo>
                    <a:pt x="9213" y="2952"/>
                  </a:lnTo>
                  <a:cubicBezTo>
                    <a:pt x="9355" y="2824"/>
                    <a:pt x="9458" y="2665"/>
                    <a:pt x="9519" y="2489"/>
                  </a:cubicBezTo>
                  <a:cubicBezTo>
                    <a:pt x="9646" y="2537"/>
                    <a:pt x="9781" y="2562"/>
                    <a:pt x="9919" y="2562"/>
                  </a:cubicBezTo>
                  <a:cubicBezTo>
                    <a:pt x="10046" y="2562"/>
                    <a:pt x="10176" y="2541"/>
                    <a:pt x="10302" y="2497"/>
                  </a:cubicBezTo>
                  <a:lnTo>
                    <a:pt x="11041" y="2235"/>
                  </a:lnTo>
                  <a:cubicBezTo>
                    <a:pt x="11192" y="2181"/>
                    <a:pt x="11328" y="2097"/>
                    <a:pt x="11439" y="1992"/>
                  </a:cubicBezTo>
                  <a:cubicBezTo>
                    <a:pt x="11552" y="2097"/>
                    <a:pt x="11686" y="2181"/>
                    <a:pt x="11839" y="2235"/>
                  </a:cubicBezTo>
                  <a:lnTo>
                    <a:pt x="12576" y="2497"/>
                  </a:lnTo>
                  <a:cubicBezTo>
                    <a:pt x="12702" y="2541"/>
                    <a:pt x="12832" y="2562"/>
                    <a:pt x="12959" y="2562"/>
                  </a:cubicBezTo>
                  <a:cubicBezTo>
                    <a:pt x="13097" y="2562"/>
                    <a:pt x="13232" y="2537"/>
                    <a:pt x="13359" y="2489"/>
                  </a:cubicBezTo>
                  <a:cubicBezTo>
                    <a:pt x="13420" y="2665"/>
                    <a:pt x="13525" y="2824"/>
                    <a:pt x="13665" y="2954"/>
                  </a:cubicBezTo>
                  <a:lnTo>
                    <a:pt x="14241" y="3484"/>
                  </a:lnTo>
                  <a:cubicBezTo>
                    <a:pt x="14455" y="3680"/>
                    <a:pt x="14729" y="3787"/>
                    <a:pt x="15018" y="3787"/>
                  </a:cubicBezTo>
                  <a:lnTo>
                    <a:pt x="15068" y="3787"/>
                  </a:lnTo>
                  <a:cubicBezTo>
                    <a:pt x="15072" y="3787"/>
                    <a:pt x="15076" y="3785"/>
                    <a:pt x="15079" y="3785"/>
                  </a:cubicBezTo>
                  <a:cubicBezTo>
                    <a:pt x="15076" y="3946"/>
                    <a:pt x="15102" y="4108"/>
                    <a:pt x="15166" y="4261"/>
                  </a:cubicBezTo>
                  <a:lnTo>
                    <a:pt x="15466" y="4985"/>
                  </a:lnTo>
                  <a:cubicBezTo>
                    <a:pt x="15604" y="5316"/>
                    <a:pt x="15880" y="5550"/>
                    <a:pt x="16201" y="5645"/>
                  </a:cubicBezTo>
                  <a:cubicBezTo>
                    <a:pt x="16126" y="5844"/>
                    <a:pt x="16109" y="6059"/>
                    <a:pt x="16151" y="6269"/>
                  </a:cubicBezTo>
                  <a:lnTo>
                    <a:pt x="16304" y="7039"/>
                  </a:lnTo>
                  <a:cubicBezTo>
                    <a:pt x="16364" y="7337"/>
                    <a:pt x="16536" y="7594"/>
                    <a:pt x="16787" y="7766"/>
                  </a:cubicBezTo>
                  <a:cubicBezTo>
                    <a:pt x="16641" y="7959"/>
                    <a:pt x="16553" y="8198"/>
                    <a:pt x="16553" y="8461"/>
                  </a:cubicBezTo>
                  <a:lnTo>
                    <a:pt x="16553" y="9243"/>
                  </a:lnTo>
                  <a:cubicBezTo>
                    <a:pt x="16553" y="9402"/>
                    <a:pt x="16586" y="9554"/>
                    <a:pt x="16645" y="9693"/>
                  </a:cubicBezTo>
                  <a:cubicBezTo>
                    <a:pt x="16144" y="9816"/>
                    <a:pt x="15770" y="10269"/>
                    <a:pt x="15770" y="10809"/>
                  </a:cubicBezTo>
                  <a:lnTo>
                    <a:pt x="15770" y="11990"/>
                  </a:lnTo>
                  <a:cubicBezTo>
                    <a:pt x="15770" y="12000"/>
                    <a:pt x="15759" y="12009"/>
                    <a:pt x="15747" y="12015"/>
                  </a:cubicBezTo>
                  <a:cubicBezTo>
                    <a:pt x="13776" y="12842"/>
                    <a:pt x="12530" y="14830"/>
                    <a:pt x="12647" y="16964"/>
                  </a:cubicBezTo>
                  <a:cubicBezTo>
                    <a:pt x="12786" y="19541"/>
                    <a:pt x="14917" y="21638"/>
                    <a:pt x="17497" y="21742"/>
                  </a:cubicBezTo>
                  <a:cubicBezTo>
                    <a:pt x="17566" y="21745"/>
                    <a:pt x="17637" y="21747"/>
                    <a:pt x="17705" y="21747"/>
                  </a:cubicBezTo>
                  <a:cubicBezTo>
                    <a:pt x="19022" y="21747"/>
                    <a:pt x="20261" y="21250"/>
                    <a:pt x="21212" y="20335"/>
                  </a:cubicBezTo>
                  <a:cubicBezTo>
                    <a:pt x="22217" y="19370"/>
                    <a:pt x="22770" y="18073"/>
                    <a:pt x="22770" y="16681"/>
                  </a:cubicBezTo>
                  <a:cubicBezTo>
                    <a:pt x="22770" y="14639"/>
                    <a:pt x="21549" y="12807"/>
                    <a:pt x="19662" y="12015"/>
                  </a:cubicBezTo>
                  <a:lnTo>
                    <a:pt x="19660" y="12015"/>
                  </a:lnTo>
                  <a:cubicBezTo>
                    <a:pt x="19648" y="12009"/>
                    <a:pt x="19637" y="12000"/>
                    <a:pt x="19637" y="11990"/>
                  </a:cubicBezTo>
                  <a:lnTo>
                    <a:pt x="19637" y="10809"/>
                  </a:lnTo>
                  <a:cubicBezTo>
                    <a:pt x="19637" y="10269"/>
                    <a:pt x="19263" y="9816"/>
                    <a:pt x="18762" y="9691"/>
                  </a:cubicBezTo>
                  <a:cubicBezTo>
                    <a:pt x="18821" y="9554"/>
                    <a:pt x="18854" y="9402"/>
                    <a:pt x="18854" y="9243"/>
                  </a:cubicBezTo>
                  <a:lnTo>
                    <a:pt x="18854" y="8459"/>
                  </a:lnTo>
                  <a:cubicBezTo>
                    <a:pt x="18854" y="8064"/>
                    <a:pt x="18653" y="7714"/>
                    <a:pt x="18349" y="7508"/>
                  </a:cubicBezTo>
                  <a:cubicBezTo>
                    <a:pt x="18362" y="7488"/>
                    <a:pt x="18375" y="7471"/>
                    <a:pt x="18389" y="7452"/>
                  </a:cubicBezTo>
                  <a:cubicBezTo>
                    <a:pt x="18559" y="7197"/>
                    <a:pt x="18620" y="6889"/>
                    <a:pt x="18561" y="6589"/>
                  </a:cubicBezTo>
                  <a:lnTo>
                    <a:pt x="18408" y="5821"/>
                  </a:lnTo>
                  <a:cubicBezTo>
                    <a:pt x="18347" y="5519"/>
                    <a:pt x="18174" y="5261"/>
                    <a:pt x="17918" y="5088"/>
                  </a:cubicBezTo>
                  <a:cubicBezTo>
                    <a:pt x="17820" y="5023"/>
                    <a:pt x="17715" y="4975"/>
                    <a:pt x="17606" y="4943"/>
                  </a:cubicBezTo>
                  <a:cubicBezTo>
                    <a:pt x="17707" y="4669"/>
                    <a:pt x="17704" y="4374"/>
                    <a:pt x="17591" y="4105"/>
                  </a:cubicBezTo>
                  <a:lnTo>
                    <a:pt x="17292" y="3381"/>
                  </a:lnTo>
                  <a:cubicBezTo>
                    <a:pt x="17173" y="3098"/>
                    <a:pt x="16953" y="2876"/>
                    <a:pt x="16670" y="2759"/>
                  </a:cubicBezTo>
                  <a:cubicBezTo>
                    <a:pt x="16528" y="2700"/>
                    <a:pt x="16381" y="2671"/>
                    <a:pt x="16232" y="2671"/>
                  </a:cubicBezTo>
                  <a:cubicBezTo>
                    <a:pt x="16211" y="2671"/>
                    <a:pt x="16190" y="2672"/>
                    <a:pt x="16169" y="2673"/>
                  </a:cubicBezTo>
                  <a:cubicBezTo>
                    <a:pt x="16170" y="2646"/>
                    <a:pt x="16170" y="2617"/>
                    <a:pt x="16169" y="2589"/>
                  </a:cubicBezTo>
                  <a:cubicBezTo>
                    <a:pt x="16157" y="2282"/>
                    <a:pt x="16025" y="1999"/>
                    <a:pt x="15799" y="1791"/>
                  </a:cubicBezTo>
                  <a:lnTo>
                    <a:pt x="15223" y="1260"/>
                  </a:lnTo>
                  <a:cubicBezTo>
                    <a:pt x="15008" y="1062"/>
                    <a:pt x="14731" y="957"/>
                    <a:pt x="14441" y="957"/>
                  </a:cubicBezTo>
                  <a:cubicBezTo>
                    <a:pt x="14426" y="957"/>
                    <a:pt x="14411" y="957"/>
                    <a:pt x="14396" y="958"/>
                  </a:cubicBezTo>
                  <a:cubicBezTo>
                    <a:pt x="14274" y="964"/>
                    <a:pt x="14155" y="987"/>
                    <a:pt x="14044" y="1029"/>
                  </a:cubicBezTo>
                  <a:cubicBezTo>
                    <a:pt x="13933" y="713"/>
                    <a:pt x="13684" y="449"/>
                    <a:pt x="13345" y="328"/>
                  </a:cubicBezTo>
                  <a:lnTo>
                    <a:pt x="12607" y="66"/>
                  </a:lnTo>
                  <a:cubicBezTo>
                    <a:pt x="12480" y="22"/>
                    <a:pt x="12352" y="0"/>
                    <a:pt x="12225" y="0"/>
                  </a:cubicBezTo>
                  <a:cubicBezTo>
                    <a:pt x="11933" y="0"/>
                    <a:pt x="11651" y="113"/>
                    <a:pt x="11439" y="309"/>
                  </a:cubicBezTo>
                  <a:cubicBezTo>
                    <a:pt x="11228" y="113"/>
                    <a:pt x="10946" y="0"/>
                    <a:pt x="106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4"/>
            <p:cNvSpPr/>
            <p:nvPr/>
          </p:nvSpPr>
          <p:spPr>
            <a:xfrm>
              <a:off x="-2441225" y="3263575"/>
              <a:ext cx="18350" cy="28150"/>
            </a:xfrm>
            <a:custGeom>
              <a:avLst/>
              <a:gdLst/>
              <a:ahLst/>
              <a:cxnLst/>
              <a:rect l="l" t="t" r="r" b="b"/>
              <a:pathLst>
                <a:path w="734" h="1126" extrusionOk="0">
                  <a:moveTo>
                    <a:pt x="366" y="0"/>
                  </a:moveTo>
                  <a:cubicBezTo>
                    <a:pt x="164" y="0"/>
                    <a:pt x="1" y="165"/>
                    <a:pt x="1" y="368"/>
                  </a:cubicBezTo>
                  <a:lnTo>
                    <a:pt x="1" y="758"/>
                  </a:lnTo>
                  <a:cubicBezTo>
                    <a:pt x="1" y="961"/>
                    <a:pt x="164" y="1126"/>
                    <a:pt x="366" y="1126"/>
                  </a:cubicBezTo>
                  <a:cubicBezTo>
                    <a:pt x="569" y="1126"/>
                    <a:pt x="734" y="961"/>
                    <a:pt x="734" y="758"/>
                  </a:cubicBezTo>
                  <a:lnTo>
                    <a:pt x="734" y="368"/>
                  </a:lnTo>
                  <a:cubicBezTo>
                    <a:pt x="734" y="165"/>
                    <a:pt x="569" y="0"/>
                    <a:pt x="3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4"/>
            <p:cNvSpPr/>
            <p:nvPr/>
          </p:nvSpPr>
          <p:spPr>
            <a:xfrm>
              <a:off x="-2128025" y="3263575"/>
              <a:ext cx="18400" cy="28150"/>
            </a:xfrm>
            <a:custGeom>
              <a:avLst/>
              <a:gdLst/>
              <a:ahLst/>
              <a:cxnLst/>
              <a:rect l="l" t="t" r="r" b="b"/>
              <a:pathLst>
                <a:path w="736" h="1126" extrusionOk="0">
                  <a:moveTo>
                    <a:pt x="368" y="0"/>
                  </a:moveTo>
                  <a:cubicBezTo>
                    <a:pt x="165" y="0"/>
                    <a:pt x="0" y="165"/>
                    <a:pt x="0" y="368"/>
                  </a:cubicBezTo>
                  <a:lnTo>
                    <a:pt x="0" y="758"/>
                  </a:lnTo>
                  <a:cubicBezTo>
                    <a:pt x="0" y="961"/>
                    <a:pt x="165" y="1126"/>
                    <a:pt x="368" y="1126"/>
                  </a:cubicBezTo>
                  <a:cubicBezTo>
                    <a:pt x="570" y="1126"/>
                    <a:pt x="735" y="961"/>
                    <a:pt x="735" y="758"/>
                  </a:cubicBezTo>
                  <a:lnTo>
                    <a:pt x="735" y="368"/>
                  </a:lnTo>
                  <a:cubicBezTo>
                    <a:pt x="735" y="165"/>
                    <a:pt x="570" y="0"/>
                    <a:pt x="3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 name="Google Shape;301;p24"/>
          <p:cNvGrpSpPr/>
          <p:nvPr/>
        </p:nvGrpSpPr>
        <p:grpSpPr>
          <a:xfrm>
            <a:off x="732926" y="369406"/>
            <a:ext cx="263707" cy="340353"/>
            <a:chOff x="657750" y="3082475"/>
            <a:chExt cx="439000" cy="566500"/>
          </a:xfrm>
        </p:grpSpPr>
        <p:sp>
          <p:nvSpPr>
            <p:cNvPr id="302" name="Google Shape;302;p24"/>
            <p:cNvSpPr/>
            <p:nvPr/>
          </p:nvSpPr>
          <p:spPr>
            <a:xfrm>
              <a:off x="764375" y="3356550"/>
              <a:ext cx="146625" cy="272850"/>
            </a:xfrm>
            <a:custGeom>
              <a:avLst/>
              <a:gdLst/>
              <a:ahLst/>
              <a:cxnLst/>
              <a:rect l="l" t="t" r="r" b="b"/>
              <a:pathLst>
                <a:path w="5865" h="10914" extrusionOk="0">
                  <a:moveTo>
                    <a:pt x="4714" y="0"/>
                  </a:moveTo>
                  <a:cubicBezTo>
                    <a:pt x="4081" y="0"/>
                    <a:pt x="3566" y="515"/>
                    <a:pt x="3566" y="1151"/>
                  </a:cubicBezTo>
                  <a:lnTo>
                    <a:pt x="3566" y="2603"/>
                  </a:lnTo>
                  <a:cubicBezTo>
                    <a:pt x="3566" y="4353"/>
                    <a:pt x="2921" y="6033"/>
                    <a:pt x="1750" y="7333"/>
                  </a:cubicBezTo>
                  <a:lnTo>
                    <a:pt x="136" y="9126"/>
                  </a:lnTo>
                  <a:cubicBezTo>
                    <a:pt x="0" y="9277"/>
                    <a:pt x="12" y="9509"/>
                    <a:pt x="163" y="9645"/>
                  </a:cubicBezTo>
                  <a:cubicBezTo>
                    <a:pt x="233" y="9708"/>
                    <a:pt x="321" y="9739"/>
                    <a:pt x="409" y="9739"/>
                  </a:cubicBezTo>
                  <a:cubicBezTo>
                    <a:pt x="509" y="9739"/>
                    <a:pt x="609" y="9698"/>
                    <a:pt x="682" y="9618"/>
                  </a:cubicBezTo>
                  <a:lnTo>
                    <a:pt x="2295" y="7824"/>
                  </a:lnTo>
                  <a:cubicBezTo>
                    <a:pt x="3587" y="6389"/>
                    <a:pt x="4299" y="4534"/>
                    <a:pt x="4299" y="2603"/>
                  </a:cubicBezTo>
                  <a:lnTo>
                    <a:pt x="4299" y="1151"/>
                  </a:lnTo>
                  <a:cubicBezTo>
                    <a:pt x="4299" y="921"/>
                    <a:pt x="4487" y="735"/>
                    <a:pt x="4714" y="735"/>
                  </a:cubicBezTo>
                  <a:cubicBezTo>
                    <a:pt x="4944" y="735"/>
                    <a:pt x="5132" y="921"/>
                    <a:pt x="5132" y="1151"/>
                  </a:cubicBezTo>
                  <a:lnTo>
                    <a:pt x="5132" y="2758"/>
                  </a:lnTo>
                  <a:cubicBezTo>
                    <a:pt x="5132" y="4911"/>
                    <a:pt x="4333" y="6975"/>
                    <a:pt x="2885" y="8569"/>
                  </a:cubicBezTo>
                  <a:lnTo>
                    <a:pt x="1311" y="10299"/>
                  </a:lnTo>
                  <a:cubicBezTo>
                    <a:pt x="1175" y="10450"/>
                    <a:pt x="1187" y="10682"/>
                    <a:pt x="1336" y="10818"/>
                  </a:cubicBezTo>
                  <a:cubicBezTo>
                    <a:pt x="1407" y="10881"/>
                    <a:pt x="1495" y="10914"/>
                    <a:pt x="1583" y="10914"/>
                  </a:cubicBezTo>
                  <a:cubicBezTo>
                    <a:pt x="1683" y="10914"/>
                    <a:pt x="1782" y="10873"/>
                    <a:pt x="1855" y="10793"/>
                  </a:cubicBezTo>
                  <a:lnTo>
                    <a:pt x="3428" y="9063"/>
                  </a:lnTo>
                  <a:cubicBezTo>
                    <a:pt x="5000" y="7334"/>
                    <a:pt x="5865" y="5095"/>
                    <a:pt x="5865" y="2758"/>
                  </a:cubicBezTo>
                  <a:lnTo>
                    <a:pt x="5865" y="1151"/>
                  </a:lnTo>
                  <a:cubicBezTo>
                    <a:pt x="5865" y="517"/>
                    <a:pt x="5350" y="0"/>
                    <a:pt x="47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4"/>
            <p:cNvSpPr/>
            <p:nvPr/>
          </p:nvSpPr>
          <p:spPr>
            <a:xfrm>
              <a:off x="746950" y="3317400"/>
              <a:ext cx="203250" cy="331575"/>
            </a:xfrm>
            <a:custGeom>
              <a:avLst/>
              <a:gdLst/>
              <a:ahLst/>
              <a:cxnLst/>
              <a:rect l="l" t="t" r="r" b="b"/>
              <a:pathLst>
                <a:path w="8130" h="13263" extrusionOk="0">
                  <a:moveTo>
                    <a:pt x="5411" y="1"/>
                  </a:moveTo>
                  <a:cubicBezTo>
                    <a:pt x="3915" y="1"/>
                    <a:pt x="2695" y="1220"/>
                    <a:pt x="2695" y="2717"/>
                  </a:cubicBezTo>
                  <a:lnTo>
                    <a:pt x="2695" y="4169"/>
                  </a:lnTo>
                  <a:cubicBezTo>
                    <a:pt x="2695" y="5530"/>
                    <a:pt x="2194" y="6839"/>
                    <a:pt x="1283" y="7852"/>
                  </a:cubicBezTo>
                  <a:lnTo>
                    <a:pt x="136" y="9126"/>
                  </a:lnTo>
                  <a:cubicBezTo>
                    <a:pt x="0" y="9278"/>
                    <a:pt x="12" y="9509"/>
                    <a:pt x="163" y="9645"/>
                  </a:cubicBezTo>
                  <a:cubicBezTo>
                    <a:pt x="233" y="9708"/>
                    <a:pt x="321" y="9739"/>
                    <a:pt x="408" y="9739"/>
                  </a:cubicBezTo>
                  <a:cubicBezTo>
                    <a:pt x="509" y="9739"/>
                    <a:pt x="609" y="9698"/>
                    <a:pt x="682" y="9618"/>
                  </a:cubicBezTo>
                  <a:lnTo>
                    <a:pt x="1828" y="8342"/>
                  </a:lnTo>
                  <a:cubicBezTo>
                    <a:pt x="2862" y="7195"/>
                    <a:pt x="3430" y="5712"/>
                    <a:pt x="3430" y="4169"/>
                  </a:cubicBezTo>
                  <a:lnTo>
                    <a:pt x="3430" y="2717"/>
                  </a:lnTo>
                  <a:cubicBezTo>
                    <a:pt x="3430" y="1624"/>
                    <a:pt x="4320" y="734"/>
                    <a:pt x="5413" y="734"/>
                  </a:cubicBezTo>
                  <a:cubicBezTo>
                    <a:pt x="6506" y="734"/>
                    <a:pt x="7394" y="1624"/>
                    <a:pt x="7394" y="2717"/>
                  </a:cubicBezTo>
                  <a:lnTo>
                    <a:pt x="7394" y="4324"/>
                  </a:lnTo>
                  <a:cubicBezTo>
                    <a:pt x="7394" y="6868"/>
                    <a:pt x="6453" y="9306"/>
                    <a:pt x="4741" y="11188"/>
                  </a:cubicBezTo>
                  <a:lnTo>
                    <a:pt x="3413" y="12648"/>
                  </a:lnTo>
                  <a:cubicBezTo>
                    <a:pt x="3277" y="12799"/>
                    <a:pt x="3289" y="13031"/>
                    <a:pt x="3438" y="13167"/>
                  </a:cubicBezTo>
                  <a:cubicBezTo>
                    <a:pt x="3509" y="13230"/>
                    <a:pt x="3597" y="13262"/>
                    <a:pt x="3685" y="13262"/>
                  </a:cubicBezTo>
                  <a:cubicBezTo>
                    <a:pt x="3784" y="13262"/>
                    <a:pt x="3884" y="13222"/>
                    <a:pt x="3957" y="13142"/>
                  </a:cubicBezTo>
                  <a:lnTo>
                    <a:pt x="5285" y="11681"/>
                  </a:lnTo>
                  <a:cubicBezTo>
                    <a:pt x="7119" y="9664"/>
                    <a:pt x="8129" y="7052"/>
                    <a:pt x="8129" y="4324"/>
                  </a:cubicBezTo>
                  <a:lnTo>
                    <a:pt x="8129" y="2717"/>
                  </a:lnTo>
                  <a:cubicBezTo>
                    <a:pt x="8129" y="1218"/>
                    <a:pt x="6910" y="1"/>
                    <a:pt x="5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4"/>
            <p:cNvSpPr/>
            <p:nvPr/>
          </p:nvSpPr>
          <p:spPr>
            <a:xfrm>
              <a:off x="720675" y="3278275"/>
              <a:ext cx="268650" cy="370600"/>
            </a:xfrm>
            <a:custGeom>
              <a:avLst/>
              <a:gdLst/>
              <a:ahLst/>
              <a:cxnLst/>
              <a:rect l="l" t="t" r="r" b="b"/>
              <a:pathLst>
                <a:path w="10746" h="14824" extrusionOk="0">
                  <a:moveTo>
                    <a:pt x="6462" y="0"/>
                  </a:moveTo>
                  <a:cubicBezTo>
                    <a:pt x="4102" y="0"/>
                    <a:pt x="2181" y="1920"/>
                    <a:pt x="2181" y="4282"/>
                  </a:cubicBezTo>
                  <a:lnTo>
                    <a:pt x="2181" y="5734"/>
                  </a:lnTo>
                  <a:cubicBezTo>
                    <a:pt x="2181" y="6708"/>
                    <a:pt x="1823" y="7644"/>
                    <a:pt x="1170" y="8368"/>
                  </a:cubicBezTo>
                  <a:lnTo>
                    <a:pt x="137" y="9516"/>
                  </a:lnTo>
                  <a:cubicBezTo>
                    <a:pt x="1" y="9667"/>
                    <a:pt x="14" y="9899"/>
                    <a:pt x="163" y="10035"/>
                  </a:cubicBezTo>
                  <a:cubicBezTo>
                    <a:pt x="234" y="10098"/>
                    <a:pt x="321" y="10129"/>
                    <a:pt x="409" y="10129"/>
                  </a:cubicBezTo>
                  <a:cubicBezTo>
                    <a:pt x="509" y="10129"/>
                    <a:pt x="609" y="10088"/>
                    <a:pt x="682" y="10008"/>
                  </a:cubicBezTo>
                  <a:lnTo>
                    <a:pt x="1716" y="8860"/>
                  </a:lnTo>
                  <a:cubicBezTo>
                    <a:pt x="2489" y="8000"/>
                    <a:pt x="2916" y="6890"/>
                    <a:pt x="2916" y="5734"/>
                  </a:cubicBezTo>
                  <a:lnTo>
                    <a:pt x="2916" y="4282"/>
                  </a:lnTo>
                  <a:cubicBezTo>
                    <a:pt x="2916" y="2325"/>
                    <a:pt x="4506" y="733"/>
                    <a:pt x="6464" y="733"/>
                  </a:cubicBezTo>
                  <a:cubicBezTo>
                    <a:pt x="8420" y="733"/>
                    <a:pt x="10011" y="2325"/>
                    <a:pt x="10011" y="4282"/>
                  </a:cubicBezTo>
                  <a:lnTo>
                    <a:pt x="10011" y="5889"/>
                  </a:lnTo>
                  <a:cubicBezTo>
                    <a:pt x="10011" y="8823"/>
                    <a:pt x="8924" y="11635"/>
                    <a:pt x="6950" y="13807"/>
                  </a:cubicBezTo>
                  <a:lnTo>
                    <a:pt x="6583" y="14211"/>
                  </a:lnTo>
                  <a:cubicBezTo>
                    <a:pt x="6447" y="14360"/>
                    <a:pt x="6459" y="14592"/>
                    <a:pt x="6608" y="14730"/>
                  </a:cubicBezTo>
                  <a:cubicBezTo>
                    <a:pt x="6679" y="14793"/>
                    <a:pt x="6767" y="14824"/>
                    <a:pt x="6855" y="14824"/>
                  </a:cubicBezTo>
                  <a:cubicBezTo>
                    <a:pt x="6954" y="14824"/>
                    <a:pt x="7054" y="14783"/>
                    <a:pt x="7127" y="14705"/>
                  </a:cubicBezTo>
                  <a:lnTo>
                    <a:pt x="7494" y="14301"/>
                  </a:lnTo>
                  <a:cubicBezTo>
                    <a:pt x="9590" y="11993"/>
                    <a:pt x="10746" y="9007"/>
                    <a:pt x="10746" y="5889"/>
                  </a:cubicBezTo>
                  <a:lnTo>
                    <a:pt x="10746" y="4282"/>
                  </a:lnTo>
                  <a:cubicBezTo>
                    <a:pt x="10746" y="1920"/>
                    <a:pt x="8824" y="0"/>
                    <a:pt x="6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4"/>
            <p:cNvSpPr/>
            <p:nvPr/>
          </p:nvSpPr>
          <p:spPr>
            <a:xfrm>
              <a:off x="736050" y="3240500"/>
              <a:ext cx="136425" cy="154000"/>
            </a:xfrm>
            <a:custGeom>
              <a:avLst/>
              <a:gdLst/>
              <a:ahLst/>
              <a:cxnLst/>
              <a:rect l="l" t="t" r="r" b="b"/>
              <a:pathLst>
                <a:path w="5457" h="6160" extrusionOk="0">
                  <a:moveTo>
                    <a:pt x="5066" y="1"/>
                  </a:moveTo>
                  <a:cubicBezTo>
                    <a:pt x="5048" y="1"/>
                    <a:pt x="5031" y="2"/>
                    <a:pt x="5013" y="5"/>
                  </a:cubicBezTo>
                  <a:cubicBezTo>
                    <a:pt x="3635" y="202"/>
                    <a:pt x="2368" y="893"/>
                    <a:pt x="1445" y="1947"/>
                  </a:cubicBezTo>
                  <a:cubicBezTo>
                    <a:pt x="513" y="3013"/>
                    <a:pt x="0" y="4378"/>
                    <a:pt x="0" y="5793"/>
                  </a:cubicBezTo>
                  <a:cubicBezTo>
                    <a:pt x="0" y="5995"/>
                    <a:pt x="165" y="6160"/>
                    <a:pt x="368" y="6160"/>
                  </a:cubicBezTo>
                  <a:cubicBezTo>
                    <a:pt x="570" y="6160"/>
                    <a:pt x="735" y="5995"/>
                    <a:pt x="735" y="5793"/>
                  </a:cubicBezTo>
                  <a:cubicBezTo>
                    <a:pt x="735" y="4556"/>
                    <a:pt x="1183" y="3362"/>
                    <a:pt x="1998" y="2432"/>
                  </a:cubicBezTo>
                  <a:cubicBezTo>
                    <a:pt x="2804" y="1507"/>
                    <a:pt x="3912" y="904"/>
                    <a:pt x="5118" y="730"/>
                  </a:cubicBezTo>
                  <a:cubicBezTo>
                    <a:pt x="5317" y="701"/>
                    <a:pt x="5457" y="516"/>
                    <a:pt x="5428" y="315"/>
                  </a:cubicBezTo>
                  <a:cubicBezTo>
                    <a:pt x="5402" y="132"/>
                    <a:pt x="5246" y="1"/>
                    <a:pt x="50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4"/>
            <p:cNvSpPr/>
            <p:nvPr/>
          </p:nvSpPr>
          <p:spPr>
            <a:xfrm>
              <a:off x="694450" y="3412425"/>
              <a:ext cx="60000" cy="89750"/>
            </a:xfrm>
            <a:custGeom>
              <a:avLst/>
              <a:gdLst/>
              <a:ahLst/>
              <a:cxnLst/>
              <a:rect l="l" t="t" r="r" b="b"/>
              <a:pathLst>
                <a:path w="2400" h="3590" extrusionOk="0">
                  <a:moveTo>
                    <a:pt x="2032" y="1"/>
                  </a:moveTo>
                  <a:cubicBezTo>
                    <a:pt x="1829" y="1"/>
                    <a:pt x="1664" y="165"/>
                    <a:pt x="1664" y="368"/>
                  </a:cubicBezTo>
                  <a:cubicBezTo>
                    <a:pt x="1664" y="954"/>
                    <a:pt x="1448" y="1518"/>
                    <a:pt x="1055" y="1955"/>
                  </a:cubicBezTo>
                  <a:lnTo>
                    <a:pt x="137" y="2977"/>
                  </a:lnTo>
                  <a:cubicBezTo>
                    <a:pt x="1" y="3126"/>
                    <a:pt x="12" y="3360"/>
                    <a:pt x="163" y="3494"/>
                  </a:cubicBezTo>
                  <a:cubicBezTo>
                    <a:pt x="234" y="3557"/>
                    <a:pt x="320" y="3589"/>
                    <a:pt x="408" y="3589"/>
                  </a:cubicBezTo>
                  <a:cubicBezTo>
                    <a:pt x="510" y="3589"/>
                    <a:pt x="609" y="3547"/>
                    <a:pt x="682" y="3467"/>
                  </a:cubicBezTo>
                  <a:lnTo>
                    <a:pt x="1601" y="2447"/>
                  </a:lnTo>
                  <a:cubicBezTo>
                    <a:pt x="2116" y="1874"/>
                    <a:pt x="2399" y="1136"/>
                    <a:pt x="2399" y="368"/>
                  </a:cubicBezTo>
                  <a:cubicBezTo>
                    <a:pt x="2399" y="165"/>
                    <a:pt x="2234" y="1"/>
                    <a:pt x="20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4"/>
            <p:cNvSpPr/>
            <p:nvPr/>
          </p:nvSpPr>
          <p:spPr>
            <a:xfrm>
              <a:off x="984850" y="3503200"/>
              <a:ext cx="33425" cy="57675"/>
            </a:xfrm>
            <a:custGeom>
              <a:avLst/>
              <a:gdLst/>
              <a:ahLst/>
              <a:cxnLst/>
              <a:rect l="l" t="t" r="r" b="b"/>
              <a:pathLst>
                <a:path w="1337" h="2307" extrusionOk="0">
                  <a:moveTo>
                    <a:pt x="933" y="1"/>
                  </a:moveTo>
                  <a:cubicBezTo>
                    <a:pt x="769" y="1"/>
                    <a:pt x="619" y="109"/>
                    <a:pt x="575" y="274"/>
                  </a:cubicBezTo>
                  <a:cubicBezTo>
                    <a:pt x="441" y="793"/>
                    <a:pt x="273" y="1308"/>
                    <a:pt x="76" y="1805"/>
                  </a:cubicBezTo>
                  <a:cubicBezTo>
                    <a:pt x="1" y="1993"/>
                    <a:pt x="93" y="2207"/>
                    <a:pt x="280" y="2282"/>
                  </a:cubicBezTo>
                  <a:cubicBezTo>
                    <a:pt x="324" y="2299"/>
                    <a:pt x="370" y="2307"/>
                    <a:pt x="416" y="2307"/>
                  </a:cubicBezTo>
                  <a:cubicBezTo>
                    <a:pt x="562" y="2307"/>
                    <a:pt x="700" y="2219"/>
                    <a:pt x="757" y="2075"/>
                  </a:cubicBezTo>
                  <a:cubicBezTo>
                    <a:pt x="966" y="1551"/>
                    <a:pt x="1144" y="1007"/>
                    <a:pt x="1285" y="462"/>
                  </a:cubicBezTo>
                  <a:cubicBezTo>
                    <a:pt x="1337" y="265"/>
                    <a:pt x="1220" y="64"/>
                    <a:pt x="1023" y="14"/>
                  </a:cubicBezTo>
                  <a:lnTo>
                    <a:pt x="1025" y="12"/>
                  </a:lnTo>
                  <a:cubicBezTo>
                    <a:pt x="994" y="4"/>
                    <a:pt x="963" y="1"/>
                    <a:pt x="9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4"/>
            <p:cNvSpPr/>
            <p:nvPr/>
          </p:nvSpPr>
          <p:spPr>
            <a:xfrm>
              <a:off x="963575" y="3274225"/>
              <a:ext cx="64900" cy="207425"/>
            </a:xfrm>
            <a:custGeom>
              <a:avLst/>
              <a:gdLst/>
              <a:ahLst/>
              <a:cxnLst/>
              <a:rect l="l" t="t" r="r" b="b"/>
              <a:pathLst>
                <a:path w="2596" h="8297" extrusionOk="0">
                  <a:moveTo>
                    <a:pt x="407" y="0"/>
                  </a:moveTo>
                  <a:cubicBezTo>
                    <a:pt x="306" y="0"/>
                    <a:pt x="207" y="41"/>
                    <a:pt x="134" y="122"/>
                  </a:cubicBezTo>
                  <a:cubicBezTo>
                    <a:pt x="0" y="273"/>
                    <a:pt x="12" y="505"/>
                    <a:pt x="163" y="640"/>
                  </a:cubicBezTo>
                  <a:cubicBezTo>
                    <a:pt x="1242" y="1611"/>
                    <a:pt x="1861" y="2997"/>
                    <a:pt x="1861" y="4444"/>
                  </a:cubicBezTo>
                  <a:lnTo>
                    <a:pt x="1861" y="6051"/>
                  </a:lnTo>
                  <a:cubicBezTo>
                    <a:pt x="1861" y="6662"/>
                    <a:pt x="1818" y="7276"/>
                    <a:pt x="1736" y="7879"/>
                  </a:cubicBezTo>
                  <a:cubicBezTo>
                    <a:pt x="1707" y="8080"/>
                    <a:pt x="1849" y="8266"/>
                    <a:pt x="2050" y="8292"/>
                  </a:cubicBezTo>
                  <a:cubicBezTo>
                    <a:pt x="2065" y="8296"/>
                    <a:pt x="2083" y="8296"/>
                    <a:pt x="2100" y="8296"/>
                  </a:cubicBezTo>
                  <a:cubicBezTo>
                    <a:pt x="2280" y="8296"/>
                    <a:pt x="2437" y="8164"/>
                    <a:pt x="2464" y="7980"/>
                  </a:cubicBezTo>
                  <a:cubicBezTo>
                    <a:pt x="2550" y="7343"/>
                    <a:pt x="2596" y="6694"/>
                    <a:pt x="2596" y="6051"/>
                  </a:cubicBezTo>
                  <a:lnTo>
                    <a:pt x="2596" y="4444"/>
                  </a:lnTo>
                  <a:cubicBezTo>
                    <a:pt x="2596" y="2788"/>
                    <a:pt x="1887" y="1203"/>
                    <a:pt x="653" y="95"/>
                  </a:cubicBezTo>
                  <a:cubicBezTo>
                    <a:pt x="582" y="32"/>
                    <a:pt x="494"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4"/>
            <p:cNvSpPr/>
            <p:nvPr/>
          </p:nvSpPr>
          <p:spPr>
            <a:xfrm>
              <a:off x="892025" y="3240500"/>
              <a:ext cx="59425" cy="30175"/>
            </a:xfrm>
            <a:custGeom>
              <a:avLst/>
              <a:gdLst/>
              <a:ahLst/>
              <a:cxnLst/>
              <a:rect l="l" t="t" r="r" b="b"/>
              <a:pathLst>
                <a:path w="2377" h="1207" extrusionOk="0">
                  <a:moveTo>
                    <a:pt x="392" y="1"/>
                  </a:moveTo>
                  <a:cubicBezTo>
                    <a:pt x="212" y="1"/>
                    <a:pt x="56" y="132"/>
                    <a:pt x="29" y="315"/>
                  </a:cubicBezTo>
                  <a:cubicBezTo>
                    <a:pt x="1" y="516"/>
                    <a:pt x="139" y="701"/>
                    <a:pt x="340" y="730"/>
                  </a:cubicBezTo>
                  <a:cubicBezTo>
                    <a:pt x="847" y="803"/>
                    <a:pt x="1337" y="952"/>
                    <a:pt x="1800" y="1172"/>
                  </a:cubicBezTo>
                  <a:cubicBezTo>
                    <a:pt x="1850" y="1195"/>
                    <a:pt x="1903" y="1207"/>
                    <a:pt x="1957" y="1207"/>
                  </a:cubicBezTo>
                  <a:cubicBezTo>
                    <a:pt x="2095" y="1207"/>
                    <a:pt x="2225" y="1130"/>
                    <a:pt x="2288" y="998"/>
                  </a:cubicBezTo>
                  <a:cubicBezTo>
                    <a:pt x="2376" y="814"/>
                    <a:pt x="2298" y="596"/>
                    <a:pt x="2116" y="508"/>
                  </a:cubicBezTo>
                  <a:cubicBezTo>
                    <a:pt x="1586" y="257"/>
                    <a:pt x="1023" y="87"/>
                    <a:pt x="445" y="5"/>
                  </a:cubicBezTo>
                  <a:cubicBezTo>
                    <a:pt x="427" y="2"/>
                    <a:pt x="409" y="1"/>
                    <a:pt x="3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4"/>
            <p:cNvSpPr/>
            <p:nvPr/>
          </p:nvSpPr>
          <p:spPr>
            <a:xfrm>
              <a:off x="862975" y="3199925"/>
              <a:ext cx="204650" cy="234775"/>
            </a:xfrm>
            <a:custGeom>
              <a:avLst/>
              <a:gdLst/>
              <a:ahLst/>
              <a:cxnLst/>
              <a:rect l="l" t="t" r="r" b="b"/>
              <a:pathLst>
                <a:path w="8186" h="9391" extrusionOk="0">
                  <a:moveTo>
                    <a:pt x="770" y="1"/>
                  </a:moveTo>
                  <a:cubicBezTo>
                    <a:pt x="634" y="1"/>
                    <a:pt x="495" y="5"/>
                    <a:pt x="359" y="12"/>
                  </a:cubicBezTo>
                  <a:cubicBezTo>
                    <a:pt x="156" y="24"/>
                    <a:pt x="1" y="196"/>
                    <a:pt x="12" y="399"/>
                  </a:cubicBezTo>
                  <a:cubicBezTo>
                    <a:pt x="24" y="595"/>
                    <a:pt x="184" y="746"/>
                    <a:pt x="378" y="746"/>
                  </a:cubicBezTo>
                  <a:cubicBezTo>
                    <a:pt x="385" y="746"/>
                    <a:pt x="392" y="746"/>
                    <a:pt x="399" y="745"/>
                  </a:cubicBezTo>
                  <a:cubicBezTo>
                    <a:pt x="522" y="740"/>
                    <a:pt x="648" y="736"/>
                    <a:pt x="770" y="736"/>
                  </a:cubicBezTo>
                  <a:cubicBezTo>
                    <a:pt x="4455" y="736"/>
                    <a:pt x="7450" y="3731"/>
                    <a:pt x="7450" y="7416"/>
                  </a:cubicBezTo>
                  <a:lnTo>
                    <a:pt x="7450" y="9023"/>
                  </a:lnTo>
                  <a:cubicBezTo>
                    <a:pt x="7450" y="9226"/>
                    <a:pt x="7615" y="9391"/>
                    <a:pt x="7818" y="9391"/>
                  </a:cubicBezTo>
                  <a:cubicBezTo>
                    <a:pt x="8021" y="9391"/>
                    <a:pt x="8185" y="9226"/>
                    <a:pt x="8185" y="9023"/>
                  </a:cubicBezTo>
                  <a:lnTo>
                    <a:pt x="8185" y="7416"/>
                  </a:lnTo>
                  <a:cubicBezTo>
                    <a:pt x="8185" y="3327"/>
                    <a:pt x="4859" y="1"/>
                    <a:pt x="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4"/>
            <p:cNvSpPr/>
            <p:nvPr/>
          </p:nvSpPr>
          <p:spPr>
            <a:xfrm>
              <a:off x="771500" y="3206525"/>
              <a:ext cx="73225" cy="43250"/>
            </a:xfrm>
            <a:custGeom>
              <a:avLst/>
              <a:gdLst/>
              <a:ahLst/>
              <a:cxnLst/>
              <a:rect l="l" t="t" r="r" b="b"/>
              <a:pathLst>
                <a:path w="2929" h="1730" extrusionOk="0">
                  <a:moveTo>
                    <a:pt x="2521" y="0"/>
                  </a:moveTo>
                  <a:cubicBezTo>
                    <a:pt x="2487" y="0"/>
                    <a:pt x="2453" y="5"/>
                    <a:pt x="2420" y="14"/>
                  </a:cubicBezTo>
                  <a:cubicBezTo>
                    <a:pt x="1629" y="236"/>
                    <a:pt x="885" y="589"/>
                    <a:pt x="207" y="1059"/>
                  </a:cubicBezTo>
                  <a:cubicBezTo>
                    <a:pt x="41" y="1176"/>
                    <a:pt x="0" y="1404"/>
                    <a:pt x="115" y="1570"/>
                  </a:cubicBezTo>
                  <a:cubicBezTo>
                    <a:pt x="186" y="1674"/>
                    <a:pt x="301" y="1729"/>
                    <a:pt x="418" y="1729"/>
                  </a:cubicBezTo>
                  <a:cubicBezTo>
                    <a:pt x="490" y="1729"/>
                    <a:pt x="563" y="1708"/>
                    <a:pt x="626" y="1662"/>
                  </a:cubicBezTo>
                  <a:cubicBezTo>
                    <a:pt x="1237" y="1237"/>
                    <a:pt x="1907" y="922"/>
                    <a:pt x="2621" y="721"/>
                  </a:cubicBezTo>
                  <a:cubicBezTo>
                    <a:pt x="2816" y="665"/>
                    <a:pt x="2929" y="462"/>
                    <a:pt x="2873" y="267"/>
                  </a:cubicBezTo>
                  <a:cubicBezTo>
                    <a:pt x="2827" y="105"/>
                    <a:pt x="2680" y="0"/>
                    <a:pt x="2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4"/>
            <p:cNvSpPr/>
            <p:nvPr/>
          </p:nvSpPr>
          <p:spPr>
            <a:xfrm>
              <a:off x="677000" y="3255350"/>
              <a:ext cx="87250" cy="207625"/>
            </a:xfrm>
            <a:custGeom>
              <a:avLst/>
              <a:gdLst/>
              <a:ahLst/>
              <a:cxnLst/>
              <a:rect l="l" t="t" r="r" b="b"/>
              <a:pathLst>
                <a:path w="3490" h="8305" extrusionOk="0">
                  <a:moveTo>
                    <a:pt x="3084" y="0"/>
                  </a:moveTo>
                  <a:cubicBezTo>
                    <a:pt x="2986" y="0"/>
                    <a:pt x="2889" y="39"/>
                    <a:pt x="2818" y="115"/>
                  </a:cubicBezTo>
                  <a:cubicBezTo>
                    <a:pt x="1514" y="1499"/>
                    <a:pt x="796" y="3304"/>
                    <a:pt x="796" y="5199"/>
                  </a:cubicBezTo>
                  <a:lnTo>
                    <a:pt x="796" y="6649"/>
                  </a:lnTo>
                  <a:cubicBezTo>
                    <a:pt x="796" y="6850"/>
                    <a:pt x="722" y="7042"/>
                    <a:pt x="590" y="7191"/>
                  </a:cubicBezTo>
                  <a:lnTo>
                    <a:pt x="136" y="7692"/>
                  </a:lnTo>
                  <a:cubicBezTo>
                    <a:pt x="0" y="7844"/>
                    <a:pt x="14" y="8075"/>
                    <a:pt x="163" y="8211"/>
                  </a:cubicBezTo>
                  <a:cubicBezTo>
                    <a:pt x="234" y="8274"/>
                    <a:pt x="322" y="8305"/>
                    <a:pt x="410" y="8305"/>
                  </a:cubicBezTo>
                  <a:cubicBezTo>
                    <a:pt x="509" y="8305"/>
                    <a:pt x="609" y="8265"/>
                    <a:pt x="682" y="8184"/>
                  </a:cubicBezTo>
                  <a:lnTo>
                    <a:pt x="1135" y="7681"/>
                  </a:lnTo>
                  <a:cubicBezTo>
                    <a:pt x="1390" y="7398"/>
                    <a:pt x="1529" y="7032"/>
                    <a:pt x="1529" y="6649"/>
                  </a:cubicBezTo>
                  <a:lnTo>
                    <a:pt x="1529" y="5199"/>
                  </a:lnTo>
                  <a:cubicBezTo>
                    <a:pt x="1529" y="3491"/>
                    <a:pt x="2176" y="1864"/>
                    <a:pt x="3352" y="620"/>
                  </a:cubicBezTo>
                  <a:cubicBezTo>
                    <a:pt x="3489" y="471"/>
                    <a:pt x="3484" y="239"/>
                    <a:pt x="3336" y="100"/>
                  </a:cubicBezTo>
                  <a:cubicBezTo>
                    <a:pt x="3265" y="33"/>
                    <a:pt x="3174" y="0"/>
                    <a:pt x="3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4"/>
            <p:cNvSpPr/>
            <p:nvPr/>
          </p:nvSpPr>
          <p:spPr>
            <a:xfrm>
              <a:off x="1030600" y="3230550"/>
              <a:ext cx="66150" cy="95450"/>
            </a:xfrm>
            <a:custGeom>
              <a:avLst/>
              <a:gdLst/>
              <a:ahLst/>
              <a:cxnLst/>
              <a:rect l="l" t="t" r="r" b="b"/>
              <a:pathLst>
                <a:path w="2646" h="3818" extrusionOk="0">
                  <a:moveTo>
                    <a:pt x="409" y="1"/>
                  </a:moveTo>
                  <a:cubicBezTo>
                    <a:pt x="320" y="1"/>
                    <a:pt x="230" y="33"/>
                    <a:pt x="160" y="98"/>
                  </a:cubicBezTo>
                  <a:cubicBezTo>
                    <a:pt x="10" y="236"/>
                    <a:pt x="1" y="468"/>
                    <a:pt x="139" y="617"/>
                  </a:cubicBezTo>
                  <a:cubicBezTo>
                    <a:pt x="927" y="1476"/>
                    <a:pt x="1515" y="2468"/>
                    <a:pt x="1884" y="3566"/>
                  </a:cubicBezTo>
                  <a:cubicBezTo>
                    <a:pt x="1936" y="3720"/>
                    <a:pt x="2079" y="3817"/>
                    <a:pt x="2232" y="3817"/>
                  </a:cubicBezTo>
                  <a:cubicBezTo>
                    <a:pt x="2271" y="3817"/>
                    <a:pt x="2311" y="3810"/>
                    <a:pt x="2349" y="3798"/>
                  </a:cubicBezTo>
                  <a:cubicBezTo>
                    <a:pt x="2543" y="3733"/>
                    <a:pt x="2646" y="3524"/>
                    <a:pt x="2581" y="3333"/>
                  </a:cubicBezTo>
                  <a:cubicBezTo>
                    <a:pt x="2177" y="2137"/>
                    <a:pt x="1538" y="1055"/>
                    <a:pt x="678" y="119"/>
                  </a:cubicBezTo>
                  <a:cubicBezTo>
                    <a:pt x="607" y="41"/>
                    <a:pt x="508" y="1"/>
                    <a:pt x="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4"/>
            <p:cNvSpPr/>
            <p:nvPr/>
          </p:nvSpPr>
          <p:spPr>
            <a:xfrm>
              <a:off x="941450" y="3172300"/>
              <a:ext cx="79750" cy="49525"/>
            </a:xfrm>
            <a:custGeom>
              <a:avLst/>
              <a:gdLst/>
              <a:ahLst/>
              <a:cxnLst/>
              <a:rect l="l" t="t" r="r" b="b"/>
              <a:pathLst>
                <a:path w="3190" h="1981" extrusionOk="0">
                  <a:moveTo>
                    <a:pt x="415" y="1"/>
                  </a:moveTo>
                  <a:cubicBezTo>
                    <a:pt x="262" y="1"/>
                    <a:pt x="119" y="97"/>
                    <a:pt x="66" y="250"/>
                  </a:cubicBezTo>
                  <a:cubicBezTo>
                    <a:pt x="1" y="442"/>
                    <a:pt x="104" y="650"/>
                    <a:pt x="296" y="715"/>
                  </a:cubicBezTo>
                  <a:cubicBezTo>
                    <a:pt x="1105" y="993"/>
                    <a:pt x="1865" y="1393"/>
                    <a:pt x="2554" y="1908"/>
                  </a:cubicBezTo>
                  <a:cubicBezTo>
                    <a:pt x="2619" y="1958"/>
                    <a:pt x="2696" y="1981"/>
                    <a:pt x="2772" y="1981"/>
                  </a:cubicBezTo>
                  <a:cubicBezTo>
                    <a:pt x="2885" y="1981"/>
                    <a:pt x="2994" y="1931"/>
                    <a:pt x="3067" y="1833"/>
                  </a:cubicBezTo>
                  <a:cubicBezTo>
                    <a:pt x="3190" y="1670"/>
                    <a:pt x="3155" y="1441"/>
                    <a:pt x="2993" y="1320"/>
                  </a:cubicBezTo>
                  <a:cubicBezTo>
                    <a:pt x="2242" y="759"/>
                    <a:pt x="1415" y="323"/>
                    <a:pt x="533" y="21"/>
                  </a:cubicBezTo>
                  <a:cubicBezTo>
                    <a:pt x="494" y="7"/>
                    <a:pt x="454" y="1"/>
                    <a:pt x="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4"/>
            <p:cNvSpPr/>
            <p:nvPr/>
          </p:nvSpPr>
          <p:spPr>
            <a:xfrm>
              <a:off x="657750" y="3160800"/>
              <a:ext cx="265275" cy="223900"/>
            </a:xfrm>
            <a:custGeom>
              <a:avLst/>
              <a:gdLst/>
              <a:ahLst/>
              <a:cxnLst/>
              <a:rect l="l" t="t" r="r" b="b"/>
              <a:pathLst>
                <a:path w="10611" h="8956" extrusionOk="0">
                  <a:moveTo>
                    <a:pt x="8981" y="0"/>
                  </a:moveTo>
                  <a:cubicBezTo>
                    <a:pt x="6656" y="0"/>
                    <a:pt x="4451" y="888"/>
                    <a:pt x="2770" y="2500"/>
                  </a:cubicBezTo>
                  <a:cubicBezTo>
                    <a:pt x="1094" y="4108"/>
                    <a:pt x="114" y="6265"/>
                    <a:pt x="10" y="8573"/>
                  </a:cubicBezTo>
                  <a:cubicBezTo>
                    <a:pt x="1" y="8776"/>
                    <a:pt x="158" y="8946"/>
                    <a:pt x="361" y="8956"/>
                  </a:cubicBezTo>
                  <a:lnTo>
                    <a:pt x="376" y="8956"/>
                  </a:lnTo>
                  <a:cubicBezTo>
                    <a:pt x="571" y="8956"/>
                    <a:pt x="734" y="8803"/>
                    <a:pt x="743" y="8605"/>
                  </a:cubicBezTo>
                  <a:cubicBezTo>
                    <a:pt x="837" y="6487"/>
                    <a:pt x="1739" y="4506"/>
                    <a:pt x="3278" y="3030"/>
                  </a:cubicBezTo>
                  <a:cubicBezTo>
                    <a:pt x="4822" y="1551"/>
                    <a:pt x="6847" y="735"/>
                    <a:pt x="8981" y="735"/>
                  </a:cubicBezTo>
                  <a:cubicBezTo>
                    <a:pt x="9377" y="735"/>
                    <a:pt x="9776" y="762"/>
                    <a:pt x="10164" y="819"/>
                  </a:cubicBezTo>
                  <a:cubicBezTo>
                    <a:pt x="10182" y="822"/>
                    <a:pt x="10199" y="823"/>
                    <a:pt x="10217" y="823"/>
                  </a:cubicBezTo>
                  <a:cubicBezTo>
                    <a:pt x="10396" y="823"/>
                    <a:pt x="10553" y="691"/>
                    <a:pt x="10579" y="507"/>
                  </a:cubicBezTo>
                  <a:cubicBezTo>
                    <a:pt x="10610" y="308"/>
                    <a:pt x="10470" y="121"/>
                    <a:pt x="10269" y="92"/>
                  </a:cubicBezTo>
                  <a:cubicBezTo>
                    <a:pt x="9844" y="31"/>
                    <a:pt x="9412" y="0"/>
                    <a:pt x="89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4"/>
            <p:cNvSpPr/>
            <p:nvPr/>
          </p:nvSpPr>
          <p:spPr>
            <a:xfrm>
              <a:off x="813500" y="3121650"/>
              <a:ext cx="262350" cy="96675"/>
            </a:xfrm>
            <a:custGeom>
              <a:avLst/>
              <a:gdLst/>
              <a:ahLst/>
              <a:cxnLst/>
              <a:rect l="l" t="t" r="r" b="b"/>
              <a:pathLst>
                <a:path w="10494" h="3867" extrusionOk="0">
                  <a:moveTo>
                    <a:pt x="2749" y="1"/>
                  </a:moveTo>
                  <a:cubicBezTo>
                    <a:pt x="1930" y="1"/>
                    <a:pt x="1111" y="96"/>
                    <a:pt x="319" y="284"/>
                  </a:cubicBezTo>
                  <a:cubicBezTo>
                    <a:pt x="121" y="330"/>
                    <a:pt x="1" y="527"/>
                    <a:pt x="47" y="724"/>
                  </a:cubicBezTo>
                  <a:cubicBezTo>
                    <a:pt x="86" y="893"/>
                    <a:pt x="238" y="1007"/>
                    <a:pt x="405" y="1007"/>
                  </a:cubicBezTo>
                  <a:cubicBezTo>
                    <a:pt x="433" y="1007"/>
                    <a:pt x="461" y="1004"/>
                    <a:pt x="489" y="998"/>
                  </a:cubicBezTo>
                  <a:cubicBezTo>
                    <a:pt x="1226" y="824"/>
                    <a:pt x="1986" y="734"/>
                    <a:pt x="2749" y="734"/>
                  </a:cubicBezTo>
                  <a:cubicBezTo>
                    <a:pt x="5442" y="734"/>
                    <a:pt x="7954" y="1807"/>
                    <a:pt x="9824" y="3754"/>
                  </a:cubicBezTo>
                  <a:cubicBezTo>
                    <a:pt x="9896" y="3829"/>
                    <a:pt x="9992" y="3867"/>
                    <a:pt x="10090" y="3867"/>
                  </a:cubicBezTo>
                  <a:cubicBezTo>
                    <a:pt x="10180" y="3867"/>
                    <a:pt x="10271" y="3832"/>
                    <a:pt x="10344" y="3763"/>
                  </a:cubicBezTo>
                  <a:cubicBezTo>
                    <a:pt x="10490" y="3624"/>
                    <a:pt x="10493" y="3392"/>
                    <a:pt x="10354" y="3245"/>
                  </a:cubicBezTo>
                  <a:cubicBezTo>
                    <a:pt x="9379" y="2230"/>
                    <a:pt x="8235" y="1432"/>
                    <a:pt x="6951" y="873"/>
                  </a:cubicBezTo>
                  <a:cubicBezTo>
                    <a:pt x="5622" y="293"/>
                    <a:pt x="4208" y="1"/>
                    <a:pt x="27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4"/>
            <p:cNvSpPr/>
            <p:nvPr/>
          </p:nvSpPr>
          <p:spPr>
            <a:xfrm>
              <a:off x="671450" y="3140925"/>
              <a:ext cx="124050" cy="96975"/>
            </a:xfrm>
            <a:custGeom>
              <a:avLst/>
              <a:gdLst/>
              <a:ahLst/>
              <a:cxnLst/>
              <a:rect l="l" t="t" r="r" b="b"/>
              <a:pathLst>
                <a:path w="4962" h="3879" extrusionOk="0">
                  <a:moveTo>
                    <a:pt x="4544" y="0"/>
                  </a:moveTo>
                  <a:cubicBezTo>
                    <a:pt x="4498" y="0"/>
                    <a:pt x="4450" y="9"/>
                    <a:pt x="4404" y="28"/>
                  </a:cubicBezTo>
                  <a:cubicBezTo>
                    <a:pt x="2728" y="724"/>
                    <a:pt x="1248" y="1850"/>
                    <a:pt x="125" y="3285"/>
                  </a:cubicBezTo>
                  <a:cubicBezTo>
                    <a:pt x="0" y="3444"/>
                    <a:pt x="29" y="3676"/>
                    <a:pt x="188" y="3800"/>
                  </a:cubicBezTo>
                  <a:cubicBezTo>
                    <a:pt x="255" y="3854"/>
                    <a:pt x="335" y="3879"/>
                    <a:pt x="414" y="3879"/>
                  </a:cubicBezTo>
                  <a:cubicBezTo>
                    <a:pt x="523" y="3879"/>
                    <a:pt x="630" y="3831"/>
                    <a:pt x="703" y="3737"/>
                  </a:cubicBezTo>
                  <a:cubicBezTo>
                    <a:pt x="1750" y="2401"/>
                    <a:pt x="3126" y="1354"/>
                    <a:pt x="4686" y="707"/>
                  </a:cubicBezTo>
                  <a:cubicBezTo>
                    <a:pt x="4873" y="629"/>
                    <a:pt x="4961" y="414"/>
                    <a:pt x="4885" y="227"/>
                  </a:cubicBezTo>
                  <a:cubicBezTo>
                    <a:pt x="4825" y="85"/>
                    <a:pt x="4689" y="0"/>
                    <a:pt x="45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4"/>
            <p:cNvSpPr/>
            <p:nvPr/>
          </p:nvSpPr>
          <p:spPr>
            <a:xfrm>
              <a:off x="744550" y="3082475"/>
              <a:ext cx="216550" cy="47425"/>
            </a:xfrm>
            <a:custGeom>
              <a:avLst/>
              <a:gdLst/>
              <a:ahLst/>
              <a:cxnLst/>
              <a:rect l="l" t="t" r="r" b="b"/>
              <a:pathLst>
                <a:path w="8662" h="1897" extrusionOk="0">
                  <a:moveTo>
                    <a:pt x="5509" y="0"/>
                  </a:moveTo>
                  <a:cubicBezTo>
                    <a:pt x="3672" y="0"/>
                    <a:pt x="1905" y="404"/>
                    <a:pt x="259" y="1198"/>
                  </a:cubicBezTo>
                  <a:cubicBezTo>
                    <a:pt x="77" y="1286"/>
                    <a:pt x="1" y="1506"/>
                    <a:pt x="89" y="1688"/>
                  </a:cubicBezTo>
                  <a:cubicBezTo>
                    <a:pt x="152" y="1820"/>
                    <a:pt x="282" y="1895"/>
                    <a:pt x="420" y="1895"/>
                  </a:cubicBezTo>
                  <a:lnTo>
                    <a:pt x="420" y="1897"/>
                  </a:lnTo>
                  <a:cubicBezTo>
                    <a:pt x="474" y="1897"/>
                    <a:pt x="527" y="1885"/>
                    <a:pt x="579" y="1860"/>
                  </a:cubicBezTo>
                  <a:cubicBezTo>
                    <a:pt x="2123" y="1114"/>
                    <a:pt x="3783" y="735"/>
                    <a:pt x="5509" y="735"/>
                  </a:cubicBezTo>
                  <a:cubicBezTo>
                    <a:pt x="6407" y="735"/>
                    <a:pt x="7303" y="840"/>
                    <a:pt x="8172" y="1049"/>
                  </a:cubicBezTo>
                  <a:cubicBezTo>
                    <a:pt x="8201" y="1056"/>
                    <a:pt x="8230" y="1059"/>
                    <a:pt x="8258" y="1059"/>
                  </a:cubicBezTo>
                  <a:cubicBezTo>
                    <a:pt x="8423" y="1059"/>
                    <a:pt x="8573" y="947"/>
                    <a:pt x="8614" y="779"/>
                  </a:cubicBezTo>
                  <a:cubicBezTo>
                    <a:pt x="8662" y="582"/>
                    <a:pt x="8539" y="383"/>
                    <a:pt x="8342" y="335"/>
                  </a:cubicBezTo>
                  <a:cubicBezTo>
                    <a:pt x="7419" y="113"/>
                    <a:pt x="6466" y="0"/>
                    <a:pt x="55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4"/>
            <p:cNvSpPr/>
            <p:nvPr/>
          </p:nvSpPr>
          <p:spPr>
            <a:xfrm>
              <a:off x="980175" y="3103200"/>
              <a:ext cx="49600" cy="31625"/>
            </a:xfrm>
            <a:custGeom>
              <a:avLst/>
              <a:gdLst/>
              <a:ahLst/>
              <a:cxnLst/>
              <a:rect l="l" t="t" r="r" b="b"/>
              <a:pathLst>
                <a:path w="1984" h="1265" extrusionOk="0">
                  <a:moveTo>
                    <a:pt x="416" y="1"/>
                  </a:moveTo>
                  <a:cubicBezTo>
                    <a:pt x="269" y="1"/>
                    <a:pt x="132" y="88"/>
                    <a:pt x="75" y="231"/>
                  </a:cubicBezTo>
                  <a:cubicBezTo>
                    <a:pt x="0" y="419"/>
                    <a:pt x="92" y="633"/>
                    <a:pt x="280" y="708"/>
                  </a:cubicBezTo>
                  <a:cubicBezTo>
                    <a:pt x="659" y="859"/>
                    <a:pt x="1032" y="1031"/>
                    <a:pt x="1392" y="1223"/>
                  </a:cubicBezTo>
                  <a:cubicBezTo>
                    <a:pt x="1447" y="1252"/>
                    <a:pt x="1507" y="1265"/>
                    <a:pt x="1564" y="1265"/>
                  </a:cubicBezTo>
                  <a:cubicBezTo>
                    <a:pt x="1696" y="1265"/>
                    <a:pt x="1822" y="1194"/>
                    <a:pt x="1889" y="1070"/>
                  </a:cubicBezTo>
                  <a:cubicBezTo>
                    <a:pt x="1983" y="892"/>
                    <a:pt x="1916" y="670"/>
                    <a:pt x="1736" y="574"/>
                  </a:cubicBezTo>
                  <a:cubicBezTo>
                    <a:pt x="1354" y="371"/>
                    <a:pt x="954" y="187"/>
                    <a:pt x="552" y="27"/>
                  </a:cubicBezTo>
                  <a:cubicBezTo>
                    <a:pt x="507" y="9"/>
                    <a:pt x="461" y="1"/>
                    <a:pt x="4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0" name="Google Shape;320;p24"/>
          <p:cNvSpPr/>
          <p:nvPr/>
        </p:nvSpPr>
        <p:spPr>
          <a:xfrm>
            <a:off x="297900" y="369238"/>
            <a:ext cx="340282" cy="340323"/>
          </a:xfrm>
          <a:custGeom>
            <a:avLst/>
            <a:gdLst/>
            <a:ahLst/>
            <a:cxnLst/>
            <a:rect l="l" t="t" r="r" b="b"/>
            <a:pathLst>
              <a:path w="22659" h="22658" extrusionOk="0">
                <a:moveTo>
                  <a:pt x="11329" y="735"/>
                </a:moveTo>
                <a:cubicBezTo>
                  <a:pt x="11775" y="735"/>
                  <a:pt x="12137" y="1097"/>
                  <a:pt x="12137" y="1543"/>
                </a:cubicBezTo>
                <a:cubicBezTo>
                  <a:pt x="12137" y="1987"/>
                  <a:pt x="11775" y="2350"/>
                  <a:pt x="11329" y="2350"/>
                </a:cubicBezTo>
                <a:cubicBezTo>
                  <a:pt x="10884" y="2350"/>
                  <a:pt x="10522" y="1987"/>
                  <a:pt x="10522" y="1543"/>
                </a:cubicBezTo>
                <a:cubicBezTo>
                  <a:pt x="10522" y="1097"/>
                  <a:pt x="10884" y="735"/>
                  <a:pt x="11329" y="735"/>
                </a:cubicBezTo>
                <a:close/>
                <a:moveTo>
                  <a:pt x="12480" y="3968"/>
                </a:moveTo>
                <a:lnTo>
                  <a:pt x="18773" y="4984"/>
                </a:lnTo>
                <a:cubicBezTo>
                  <a:pt x="18785" y="4986"/>
                  <a:pt x="18792" y="4996"/>
                  <a:pt x="18792" y="5007"/>
                </a:cubicBezTo>
                <a:lnTo>
                  <a:pt x="18792" y="5066"/>
                </a:lnTo>
                <a:cubicBezTo>
                  <a:pt x="18792" y="5080"/>
                  <a:pt x="18783" y="5089"/>
                  <a:pt x="18769" y="5089"/>
                </a:cubicBezTo>
                <a:lnTo>
                  <a:pt x="12480" y="5089"/>
                </a:lnTo>
                <a:lnTo>
                  <a:pt x="12480" y="3968"/>
                </a:lnTo>
                <a:close/>
                <a:moveTo>
                  <a:pt x="10179" y="3933"/>
                </a:moveTo>
                <a:lnTo>
                  <a:pt x="10179" y="5091"/>
                </a:lnTo>
                <a:lnTo>
                  <a:pt x="3892" y="5091"/>
                </a:lnTo>
                <a:lnTo>
                  <a:pt x="3892" y="5089"/>
                </a:lnTo>
                <a:cubicBezTo>
                  <a:pt x="3878" y="5089"/>
                  <a:pt x="3867" y="5080"/>
                  <a:pt x="3867" y="5066"/>
                </a:cubicBezTo>
                <a:lnTo>
                  <a:pt x="3867" y="5005"/>
                </a:lnTo>
                <a:cubicBezTo>
                  <a:pt x="3867" y="4994"/>
                  <a:pt x="3874" y="4984"/>
                  <a:pt x="3888" y="4982"/>
                </a:cubicBezTo>
                <a:lnTo>
                  <a:pt x="10179" y="3933"/>
                </a:lnTo>
                <a:close/>
                <a:moveTo>
                  <a:pt x="11745" y="3026"/>
                </a:moveTo>
                <a:lnTo>
                  <a:pt x="11745" y="13702"/>
                </a:lnTo>
                <a:lnTo>
                  <a:pt x="10914" y="13702"/>
                </a:lnTo>
                <a:lnTo>
                  <a:pt x="10914" y="3026"/>
                </a:lnTo>
                <a:cubicBezTo>
                  <a:pt x="11046" y="3062"/>
                  <a:pt x="11186" y="3083"/>
                  <a:pt x="11329" y="3083"/>
                </a:cubicBezTo>
                <a:cubicBezTo>
                  <a:pt x="11473" y="3083"/>
                  <a:pt x="11613" y="3062"/>
                  <a:pt x="11745" y="3026"/>
                </a:cubicBezTo>
                <a:close/>
                <a:moveTo>
                  <a:pt x="4282" y="7910"/>
                </a:moveTo>
                <a:lnTo>
                  <a:pt x="7628" y="15270"/>
                </a:lnTo>
                <a:lnTo>
                  <a:pt x="936" y="15270"/>
                </a:lnTo>
                <a:lnTo>
                  <a:pt x="4282" y="7910"/>
                </a:lnTo>
                <a:close/>
                <a:moveTo>
                  <a:pt x="18377" y="7910"/>
                </a:moveTo>
                <a:lnTo>
                  <a:pt x="21723" y="15270"/>
                </a:lnTo>
                <a:lnTo>
                  <a:pt x="15031" y="15270"/>
                </a:lnTo>
                <a:lnTo>
                  <a:pt x="18377" y="7910"/>
                </a:lnTo>
                <a:close/>
                <a:moveTo>
                  <a:pt x="7766" y="16003"/>
                </a:moveTo>
                <a:cubicBezTo>
                  <a:pt x="7448" y="16910"/>
                  <a:pt x="5982" y="17618"/>
                  <a:pt x="4282" y="17618"/>
                </a:cubicBezTo>
                <a:cubicBezTo>
                  <a:pt x="2582" y="17618"/>
                  <a:pt x="1116" y="16910"/>
                  <a:pt x="799" y="16003"/>
                </a:cubicBezTo>
                <a:close/>
                <a:moveTo>
                  <a:pt x="21860" y="16003"/>
                </a:moveTo>
                <a:cubicBezTo>
                  <a:pt x="21543" y="16910"/>
                  <a:pt x="20077" y="17618"/>
                  <a:pt x="18377" y="17618"/>
                </a:cubicBezTo>
                <a:cubicBezTo>
                  <a:pt x="16677" y="17618"/>
                  <a:pt x="15211" y="16910"/>
                  <a:pt x="14893" y="16003"/>
                </a:cubicBezTo>
                <a:close/>
                <a:moveTo>
                  <a:pt x="12112" y="14437"/>
                </a:moveTo>
                <a:cubicBezTo>
                  <a:pt x="12126" y="14437"/>
                  <a:pt x="12137" y="14449"/>
                  <a:pt x="12137" y="14462"/>
                </a:cubicBezTo>
                <a:lnTo>
                  <a:pt x="12137" y="19771"/>
                </a:lnTo>
                <a:lnTo>
                  <a:pt x="10522" y="19771"/>
                </a:lnTo>
                <a:lnTo>
                  <a:pt x="10522" y="14462"/>
                </a:lnTo>
                <a:cubicBezTo>
                  <a:pt x="10522" y="14449"/>
                  <a:pt x="10533" y="14437"/>
                  <a:pt x="10547" y="14437"/>
                </a:cubicBezTo>
                <a:close/>
                <a:moveTo>
                  <a:pt x="12449" y="20506"/>
                </a:moveTo>
                <a:lnTo>
                  <a:pt x="14978" y="21295"/>
                </a:lnTo>
                <a:cubicBezTo>
                  <a:pt x="15152" y="21350"/>
                  <a:pt x="15269" y="21509"/>
                  <a:pt x="15269" y="21693"/>
                </a:cubicBezTo>
                <a:lnTo>
                  <a:pt x="15269" y="21924"/>
                </a:lnTo>
                <a:lnTo>
                  <a:pt x="7390" y="21924"/>
                </a:lnTo>
                <a:lnTo>
                  <a:pt x="7390" y="21693"/>
                </a:lnTo>
                <a:cubicBezTo>
                  <a:pt x="7390" y="21509"/>
                  <a:pt x="7507" y="21350"/>
                  <a:pt x="7681" y="21295"/>
                </a:cubicBezTo>
                <a:lnTo>
                  <a:pt x="10212" y="20506"/>
                </a:lnTo>
                <a:close/>
                <a:moveTo>
                  <a:pt x="11329" y="0"/>
                </a:moveTo>
                <a:cubicBezTo>
                  <a:pt x="10480" y="0"/>
                  <a:pt x="9789" y="693"/>
                  <a:pt x="9789" y="1543"/>
                </a:cubicBezTo>
                <a:cubicBezTo>
                  <a:pt x="9789" y="1935"/>
                  <a:pt x="9936" y="2295"/>
                  <a:pt x="10179" y="2567"/>
                </a:cubicBezTo>
                <a:lnTo>
                  <a:pt x="10179" y="3189"/>
                </a:lnTo>
                <a:lnTo>
                  <a:pt x="3765" y="4257"/>
                </a:lnTo>
                <a:cubicBezTo>
                  <a:pt x="3400" y="4318"/>
                  <a:pt x="3132" y="4634"/>
                  <a:pt x="3132" y="5005"/>
                </a:cubicBezTo>
                <a:lnTo>
                  <a:pt x="3132" y="5066"/>
                </a:lnTo>
                <a:cubicBezTo>
                  <a:pt x="3132" y="5484"/>
                  <a:pt x="3472" y="5824"/>
                  <a:pt x="3892" y="5824"/>
                </a:cubicBezTo>
                <a:lnTo>
                  <a:pt x="3915" y="5824"/>
                </a:lnTo>
                <a:lnTo>
                  <a:pt x="3915" y="6944"/>
                </a:lnTo>
                <a:lnTo>
                  <a:pt x="33" y="15484"/>
                </a:lnTo>
                <a:lnTo>
                  <a:pt x="31" y="15488"/>
                </a:lnTo>
                <a:cubicBezTo>
                  <a:pt x="29" y="15495"/>
                  <a:pt x="25" y="15503"/>
                  <a:pt x="23" y="15509"/>
                </a:cubicBezTo>
                <a:cubicBezTo>
                  <a:pt x="22" y="15515"/>
                  <a:pt x="20" y="15518"/>
                  <a:pt x="20" y="15522"/>
                </a:cubicBezTo>
                <a:cubicBezTo>
                  <a:pt x="16" y="15528"/>
                  <a:pt x="16" y="15536"/>
                  <a:pt x="14" y="15541"/>
                </a:cubicBezTo>
                <a:cubicBezTo>
                  <a:pt x="12" y="15547"/>
                  <a:pt x="10" y="15553"/>
                  <a:pt x="8" y="15559"/>
                </a:cubicBezTo>
                <a:cubicBezTo>
                  <a:pt x="8" y="15564"/>
                  <a:pt x="6" y="15568"/>
                  <a:pt x="6" y="15574"/>
                </a:cubicBezTo>
                <a:cubicBezTo>
                  <a:pt x="4" y="15582"/>
                  <a:pt x="4" y="15587"/>
                  <a:pt x="2" y="15595"/>
                </a:cubicBezTo>
                <a:cubicBezTo>
                  <a:pt x="2" y="15599"/>
                  <a:pt x="2" y="15603"/>
                  <a:pt x="2" y="15608"/>
                </a:cubicBezTo>
                <a:cubicBezTo>
                  <a:pt x="0" y="15616"/>
                  <a:pt x="0" y="15624"/>
                  <a:pt x="0" y="15633"/>
                </a:cubicBezTo>
                <a:lnTo>
                  <a:pt x="0" y="15635"/>
                </a:lnTo>
                <a:cubicBezTo>
                  <a:pt x="0" y="15641"/>
                  <a:pt x="0" y="15647"/>
                  <a:pt x="0" y="15650"/>
                </a:cubicBezTo>
                <a:cubicBezTo>
                  <a:pt x="0" y="15654"/>
                  <a:pt x="0" y="15660"/>
                  <a:pt x="2" y="15664"/>
                </a:cubicBezTo>
                <a:cubicBezTo>
                  <a:pt x="25" y="17174"/>
                  <a:pt x="1897" y="18351"/>
                  <a:pt x="4282" y="18351"/>
                </a:cubicBezTo>
                <a:cubicBezTo>
                  <a:pt x="6669" y="18351"/>
                  <a:pt x="8541" y="17172"/>
                  <a:pt x="8564" y="15664"/>
                </a:cubicBezTo>
                <a:cubicBezTo>
                  <a:pt x="8564" y="15660"/>
                  <a:pt x="8564" y="15654"/>
                  <a:pt x="8564" y="15650"/>
                </a:cubicBezTo>
                <a:cubicBezTo>
                  <a:pt x="8564" y="15647"/>
                  <a:pt x="8566" y="15641"/>
                  <a:pt x="8566" y="15635"/>
                </a:cubicBezTo>
                <a:lnTo>
                  <a:pt x="8566" y="15631"/>
                </a:lnTo>
                <a:cubicBezTo>
                  <a:pt x="8566" y="15624"/>
                  <a:pt x="8564" y="15616"/>
                  <a:pt x="8564" y="15606"/>
                </a:cubicBezTo>
                <a:cubicBezTo>
                  <a:pt x="8564" y="15603"/>
                  <a:pt x="8564" y="15599"/>
                  <a:pt x="8562" y="15595"/>
                </a:cubicBezTo>
                <a:cubicBezTo>
                  <a:pt x="8562" y="15587"/>
                  <a:pt x="8560" y="15582"/>
                  <a:pt x="8560" y="15574"/>
                </a:cubicBezTo>
                <a:cubicBezTo>
                  <a:pt x="8558" y="15568"/>
                  <a:pt x="8558" y="15562"/>
                  <a:pt x="8556" y="15559"/>
                </a:cubicBezTo>
                <a:cubicBezTo>
                  <a:pt x="8556" y="15553"/>
                  <a:pt x="8554" y="15547"/>
                  <a:pt x="8552" y="15541"/>
                </a:cubicBezTo>
                <a:cubicBezTo>
                  <a:pt x="8550" y="15536"/>
                  <a:pt x="8548" y="15528"/>
                  <a:pt x="8547" y="15522"/>
                </a:cubicBezTo>
                <a:cubicBezTo>
                  <a:pt x="8545" y="15518"/>
                  <a:pt x="8545" y="15513"/>
                  <a:pt x="8543" y="15509"/>
                </a:cubicBezTo>
                <a:cubicBezTo>
                  <a:pt x="8539" y="15501"/>
                  <a:pt x="8537" y="15494"/>
                  <a:pt x="8533" y="15488"/>
                </a:cubicBezTo>
                <a:cubicBezTo>
                  <a:pt x="8533" y="15486"/>
                  <a:pt x="8533" y="15486"/>
                  <a:pt x="8531" y="15484"/>
                </a:cubicBezTo>
                <a:lnTo>
                  <a:pt x="4650" y="6944"/>
                </a:lnTo>
                <a:lnTo>
                  <a:pt x="4650" y="5824"/>
                </a:lnTo>
                <a:lnTo>
                  <a:pt x="10179" y="5824"/>
                </a:lnTo>
                <a:lnTo>
                  <a:pt x="10179" y="13798"/>
                </a:lnTo>
                <a:cubicBezTo>
                  <a:pt x="9948" y="13928"/>
                  <a:pt x="9789" y="14177"/>
                  <a:pt x="9789" y="14462"/>
                </a:cubicBezTo>
                <a:lnTo>
                  <a:pt x="9789" y="19869"/>
                </a:lnTo>
                <a:lnTo>
                  <a:pt x="7463" y="20594"/>
                </a:lnTo>
                <a:cubicBezTo>
                  <a:pt x="6981" y="20745"/>
                  <a:pt x="6657" y="21186"/>
                  <a:pt x="6657" y="21693"/>
                </a:cubicBezTo>
                <a:lnTo>
                  <a:pt x="6657" y="22292"/>
                </a:lnTo>
                <a:cubicBezTo>
                  <a:pt x="6657" y="22495"/>
                  <a:pt x="6820" y="22657"/>
                  <a:pt x="7023" y="22657"/>
                </a:cubicBezTo>
                <a:lnTo>
                  <a:pt x="15636" y="22657"/>
                </a:lnTo>
                <a:cubicBezTo>
                  <a:pt x="15839" y="22657"/>
                  <a:pt x="16004" y="22495"/>
                  <a:pt x="16004" y="22292"/>
                </a:cubicBezTo>
                <a:lnTo>
                  <a:pt x="16004" y="21693"/>
                </a:lnTo>
                <a:cubicBezTo>
                  <a:pt x="16004" y="21186"/>
                  <a:pt x="15680" y="20745"/>
                  <a:pt x="15198" y="20594"/>
                </a:cubicBezTo>
                <a:lnTo>
                  <a:pt x="12872" y="19869"/>
                </a:lnTo>
                <a:lnTo>
                  <a:pt x="12872" y="14462"/>
                </a:lnTo>
                <a:cubicBezTo>
                  <a:pt x="12872" y="14177"/>
                  <a:pt x="12713" y="13928"/>
                  <a:pt x="12480" y="13798"/>
                </a:cubicBezTo>
                <a:lnTo>
                  <a:pt x="12480" y="5824"/>
                </a:lnTo>
                <a:lnTo>
                  <a:pt x="18011" y="5824"/>
                </a:lnTo>
                <a:lnTo>
                  <a:pt x="18011" y="6944"/>
                </a:lnTo>
                <a:lnTo>
                  <a:pt x="14128" y="15484"/>
                </a:lnTo>
                <a:lnTo>
                  <a:pt x="14128" y="15488"/>
                </a:lnTo>
                <a:cubicBezTo>
                  <a:pt x="14124" y="15494"/>
                  <a:pt x="14120" y="15501"/>
                  <a:pt x="14118" y="15509"/>
                </a:cubicBezTo>
                <a:cubicBezTo>
                  <a:pt x="14116" y="15513"/>
                  <a:pt x="14114" y="15518"/>
                  <a:pt x="14114" y="15522"/>
                </a:cubicBezTo>
                <a:cubicBezTo>
                  <a:pt x="14112" y="15528"/>
                  <a:pt x="14111" y="15536"/>
                  <a:pt x="14109" y="15541"/>
                </a:cubicBezTo>
                <a:cubicBezTo>
                  <a:pt x="14107" y="15547"/>
                  <a:pt x="14105" y="15553"/>
                  <a:pt x="14105" y="15559"/>
                </a:cubicBezTo>
                <a:cubicBezTo>
                  <a:pt x="14103" y="15562"/>
                  <a:pt x="14103" y="15568"/>
                  <a:pt x="14101" y="15574"/>
                </a:cubicBezTo>
                <a:cubicBezTo>
                  <a:pt x="14101" y="15582"/>
                  <a:pt x="14099" y="15587"/>
                  <a:pt x="14097" y="15595"/>
                </a:cubicBezTo>
                <a:cubicBezTo>
                  <a:pt x="14097" y="15599"/>
                  <a:pt x="14097" y="15603"/>
                  <a:pt x="14097" y="15606"/>
                </a:cubicBezTo>
                <a:cubicBezTo>
                  <a:pt x="14095" y="15616"/>
                  <a:pt x="14095" y="15624"/>
                  <a:pt x="14095" y="15631"/>
                </a:cubicBezTo>
                <a:lnTo>
                  <a:pt x="14095" y="15635"/>
                </a:lnTo>
                <a:cubicBezTo>
                  <a:pt x="14095" y="15641"/>
                  <a:pt x="14097" y="15645"/>
                  <a:pt x="14097" y="15650"/>
                </a:cubicBezTo>
                <a:cubicBezTo>
                  <a:pt x="14097" y="15654"/>
                  <a:pt x="14097" y="15658"/>
                  <a:pt x="14097" y="15664"/>
                </a:cubicBezTo>
                <a:cubicBezTo>
                  <a:pt x="14120" y="17172"/>
                  <a:pt x="15992" y="18351"/>
                  <a:pt x="18379" y="18351"/>
                </a:cubicBezTo>
                <a:cubicBezTo>
                  <a:pt x="20764" y="18351"/>
                  <a:pt x="22636" y="17172"/>
                  <a:pt x="22659" y="15664"/>
                </a:cubicBezTo>
                <a:cubicBezTo>
                  <a:pt x="22659" y="15658"/>
                  <a:pt x="22659" y="15654"/>
                  <a:pt x="22659" y="15650"/>
                </a:cubicBezTo>
                <a:cubicBezTo>
                  <a:pt x="22659" y="15647"/>
                  <a:pt x="22659" y="15641"/>
                  <a:pt x="22659" y="15635"/>
                </a:cubicBezTo>
                <a:lnTo>
                  <a:pt x="22659" y="15633"/>
                </a:lnTo>
                <a:cubicBezTo>
                  <a:pt x="22659" y="15624"/>
                  <a:pt x="22659" y="15616"/>
                  <a:pt x="22657" y="15608"/>
                </a:cubicBezTo>
                <a:cubicBezTo>
                  <a:pt x="22657" y="15603"/>
                  <a:pt x="22657" y="15599"/>
                  <a:pt x="22657" y="15595"/>
                </a:cubicBezTo>
                <a:cubicBezTo>
                  <a:pt x="22657" y="15587"/>
                  <a:pt x="22655" y="15582"/>
                  <a:pt x="22653" y="15574"/>
                </a:cubicBezTo>
                <a:cubicBezTo>
                  <a:pt x="22653" y="15568"/>
                  <a:pt x="22651" y="15564"/>
                  <a:pt x="22651" y="15559"/>
                </a:cubicBezTo>
                <a:cubicBezTo>
                  <a:pt x="22649" y="15553"/>
                  <a:pt x="22647" y="15547"/>
                  <a:pt x="22647" y="15541"/>
                </a:cubicBezTo>
                <a:cubicBezTo>
                  <a:pt x="22645" y="15536"/>
                  <a:pt x="22643" y="15528"/>
                  <a:pt x="22641" y="15522"/>
                </a:cubicBezTo>
                <a:cubicBezTo>
                  <a:pt x="22639" y="15518"/>
                  <a:pt x="22637" y="15515"/>
                  <a:pt x="22636" y="15509"/>
                </a:cubicBezTo>
                <a:cubicBezTo>
                  <a:pt x="22634" y="15503"/>
                  <a:pt x="22630" y="15495"/>
                  <a:pt x="22628" y="15488"/>
                </a:cubicBezTo>
                <a:cubicBezTo>
                  <a:pt x="22626" y="15486"/>
                  <a:pt x="22626" y="15486"/>
                  <a:pt x="22626" y="15484"/>
                </a:cubicBezTo>
                <a:lnTo>
                  <a:pt x="18744" y="6944"/>
                </a:lnTo>
                <a:lnTo>
                  <a:pt x="18744" y="5824"/>
                </a:lnTo>
                <a:lnTo>
                  <a:pt x="18767" y="5824"/>
                </a:lnTo>
                <a:cubicBezTo>
                  <a:pt x="19186" y="5824"/>
                  <a:pt x="19527" y="5484"/>
                  <a:pt x="19527" y="5066"/>
                </a:cubicBezTo>
                <a:lnTo>
                  <a:pt x="19527" y="5007"/>
                </a:lnTo>
                <a:cubicBezTo>
                  <a:pt x="19527" y="4634"/>
                  <a:pt x="19259" y="4318"/>
                  <a:pt x="18890" y="4259"/>
                </a:cubicBezTo>
                <a:lnTo>
                  <a:pt x="12480" y="3225"/>
                </a:lnTo>
                <a:lnTo>
                  <a:pt x="12480" y="2567"/>
                </a:lnTo>
                <a:cubicBezTo>
                  <a:pt x="12723" y="2295"/>
                  <a:pt x="12870" y="1935"/>
                  <a:pt x="12870" y="1543"/>
                </a:cubicBezTo>
                <a:cubicBezTo>
                  <a:pt x="12870" y="693"/>
                  <a:pt x="12179" y="0"/>
                  <a:pt x="113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21" name="Google Shape;321;p24"/>
          <p:cNvPicPr preferRelativeResize="0"/>
          <p:nvPr/>
        </p:nvPicPr>
        <p:blipFill>
          <a:blip r:embed="rId5">
            <a:alphaModFix amt="80000"/>
          </a:blip>
          <a:stretch>
            <a:fillRect/>
          </a:stretch>
        </p:blipFill>
        <p:spPr>
          <a:xfrm flipH="1">
            <a:off x="-1311825" y="3461052"/>
            <a:ext cx="2689425" cy="2671750"/>
          </a:xfrm>
          <a:prstGeom prst="rect">
            <a:avLst/>
          </a:prstGeom>
          <a:noFill/>
          <a:ln>
            <a:noFill/>
          </a:ln>
        </p:spPr>
      </p:pic>
      <p:pic>
        <p:nvPicPr>
          <p:cNvPr id="322" name="Google Shape;322;p24"/>
          <p:cNvPicPr preferRelativeResize="0"/>
          <p:nvPr/>
        </p:nvPicPr>
        <p:blipFill>
          <a:blip r:embed="rId6">
            <a:alphaModFix amt="80000"/>
          </a:blip>
          <a:stretch>
            <a:fillRect/>
          </a:stretch>
        </p:blipFill>
        <p:spPr>
          <a:xfrm flipH="1">
            <a:off x="7582975" y="-987000"/>
            <a:ext cx="2401200" cy="2401200"/>
          </a:xfrm>
          <a:prstGeom prst="rect">
            <a:avLst/>
          </a:prstGeom>
          <a:noFill/>
          <a:ln>
            <a:noFill/>
          </a:ln>
        </p:spPr>
      </p:pic>
      <p:pic>
        <p:nvPicPr>
          <p:cNvPr id="323" name="Google Shape;323;p24"/>
          <p:cNvPicPr preferRelativeResize="0"/>
          <p:nvPr/>
        </p:nvPicPr>
        <p:blipFill>
          <a:blip r:embed="rId7">
            <a:alphaModFix amt="80000"/>
          </a:blip>
          <a:stretch>
            <a:fillRect/>
          </a:stretch>
        </p:blipFill>
        <p:spPr>
          <a:xfrm flipH="1">
            <a:off x="6628425" y="3542100"/>
            <a:ext cx="3575475" cy="3083200"/>
          </a:xfrm>
          <a:prstGeom prst="rect">
            <a:avLst/>
          </a:prstGeom>
          <a:noFill/>
          <a:ln>
            <a:noFill/>
          </a:ln>
        </p:spPr>
      </p:pic>
      <p:cxnSp>
        <p:nvCxnSpPr>
          <p:cNvPr id="324" name="Google Shape;324;p24"/>
          <p:cNvCxnSpPr/>
          <p:nvPr/>
        </p:nvCxnSpPr>
        <p:spPr>
          <a:xfrm rot="10800000">
            <a:off x="2191350" y="539500"/>
            <a:ext cx="4761300" cy="0"/>
          </a:xfrm>
          <a:prstGeom prst="straightConnector1">
            <a:avLst/>
          </a:prstGeom>
          <a:noFill/>
          <a:ln w="9525" cap="flat" cmpd="sng">
            <a:solidFill>
              <a:schemeClr val="dk2"/>
            </a:solidFill>
            <a:prstDash val="solid"/>
            <a:round/>
            <a:headEnd type="none" w="med" len="med"/>
            <a:tailEnd type="none" w="med" len="med"/>
          </a:ln>
        </p:spPr>
      </p:cxnSp>
      <p:cxnSp>
        <p:nvCxnSpPr>
          <p:cNvPr id="325" name="Google Shape;325;p24"/>
          <p:cNvCxnSpPr/>
          <p:nvPr/>
        </p:nvCxnSpPr>
        <p:spPr>
          <a:xfrm rot="10800000">
            <a:off x="2191350" y="4604000"/>
            <a:ext cx="4761300" cy="0"/>
          </a:xfrm>
          <a:prstGeom prst="straightConnector1">
            <a:avLst/>
          </a:prstGeom>
          <a:noFill/>
          <a:ln w="9525" cap="flat" cmpd="sng">
            <a:solidFill>
              <a:schemeClr val="dk2"/>
            </a:solidFill>
            <a:prstDash val="solid"/>
            <a:round/>
            <a:headEnd type="none" w="med" len="med"/>
            <a:tailEnd type="none" w="med" len="med"/>
          </a:ln>
        </p:spPr>
      </p:cxn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326"/>
        <p:cNvGrpSpPr/>
        <p:nvPr/>
      </p:nvGrpSpPr>
      <p:grpSpPr>
        <a:xfrm>
          <a:off x="0" y="0"/>
          <a:ext cx="0" cy="0"/>
          <a:chOff x="0" y="0"/>
          <a:chExt cx="0" cy="0"/>
        </a:xfrm>
      </p:grpSpPr>
      <p:grpSp>
        <p:nvGrpSpPr>
          <p:cNvPr id="327" name="Google Shape;327;p25"/>
          <p:cNvGrpSpPr/>
          <p:nvPr/>
        </p:nvGrpSpPr>
        <p:grpSpPr>
          <a:xfrm>
            <a:off x="1091413" y="376249"/>
            <a:ext cx="341948" cy="326655"/>
            <a:chOff x="-2561425" y="2982975"/>
            <a:chExt cx="569250" cy="543700"/>
          </a:xfrm>
        </p:grpSpPr>
        <p:sp>
          <p:nvSpPr>
            <p:cNvPr id="328" name="Google Shape;328;p25"/>
            <p:cNvSpPr/>
            <p:nvPr/>
          </p:nvSpPr>
          <p:spPr>
            <a:xfrm>
              <a:off x="-2519550" y="3312525"/>
              <a:ext cx="174975" cy="174950"/>
            </a:xfrm>
            <a:custGeom>
              <a:avLst/>
              <a:gdLst/>
              <a:ahLst/>
              <a:cxnLst/>
              <a:rect l="l" t="t" r="r" b="b"/>
              <a:pathLst>
                <a:path w="6999" h="6998" extrusionOk="0">
                  <a:moveTo>
                    <a:pt x="3499" y="733"/>
                  </a:moveTo>
                  <a:cubicBezTo>
                    <a:pt x="5025" y="733"/>
                    <a:pt x="6265" y="1974"/>
                    <a:pt x="6265" y="3499"/>
                  </a:cubicBezTo>
                  <a:cubicBezTo>
                    <a:pt x="6265" y="5023"/>
                    <a:pt x="5025" y="6265"/>
                    <a:pt x="3499" y="6265"/>
                  </a:cubicBezTo>
                  <a:cubicBezTo>
                    <a:pt x="1976" y="6265"/>
                    <a:pt x="736" y="5025"/>
                    <a:pt x="736" y="3499"/>
                  </a:cubicBezTo>
                  <a:cubicBezTo>
                    <a:pt x="736" y="1974"/>
                    <a:pt x="1976" y="733"/>
                    <a:pt x="3499" y="733"/>
                  </a:cubicBezTo>
                  <a:close/>
                  <a:moveTo>
                    <a:pt x="3499" y="0"/>
                  </a:moveTo>
                  <a:cubicBezTo>
                    <a:pt x="1570" y="0"/>
                    <a:pt x="1" y="1570"/>
                    <a:pt x="1" y="3499"/>
                  </a:cubicBezTo>
                  <a:cubicBezTo>
                    <a:pt x="1" y="5428"/>
                    <a:pt x="1570" y="6998"/>
                    <a:pt x="3499" y="6998"/>
                  </a:cubicBezTo>
                  <a:cubicBezTo>
                    <a:pt x="5429" y="6998"/>
                    <a:pt x="6998" y="5428"/>
                    <a:pt x="6998" y="3499"/>
                  </a:cubicBezTo>
                  <a:cubicBezTo>
                    <a:pt x="6998" y="1570"/>
                    <a:pt x="5429" y="0"/>
                    <a:pt x="3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5"/>
            <p:cNvSpPr/>
            <p:nvPr/>
          </p:nvSpPr>
          <p:spPr>
            <a:xfrm>
              <a:off x="-2206325" y="3312525"/>
              <a:ext cx="174975" cy="174950"/>
            </a:xfrm>
            <a:custGeom>
              <a:avLst/>
              <a:gdLst/>
              <a:ahLst/>
              <a:cxnLst/>
              <a:rect l="l" t="t" r="r" b="b"/>
              <a:pathLst>
                <a:path w="6999" h="6998" extrusionOk="0">
                  <a:moveTo>
                    <a:pt x="3500" y="733"/>
                  </a:moveTo>
                  <a:cubicBezTo>
                    <a:pt x="5023" y="733"/>
                    <a:pt x="6263" y="1974"/>
                    <a:pt x="6263" y="3499"/>
                  </a:cubicBezTo>
                  <a:cubicBezTo>
                    <a:pt x="6263" y="5025"/>
                    <a:pt x="5023" y="6265"/>
                    <a:pt x="3500" y="6265"/>
                  </a:cubicBezTo>
                  <a:cubicBezTo>
                    <a:pt x="1974" y="6265"/>
                    <a:pt x="734" y="5025"/>
                    <a:pt x="734" y="3499"/>
                  </a:cubicBezTo>
                  <a:cubicBezTo>
                    <a:pt x="734" y="1974"/>
                    <a:pt x="1974" y="733"/>
                    <a:pt x="3500" y="733"/>
                  </a:cubicBezTo>
                  <a:close/>
                  <a:moveTo>
                    <a:pt x="3500" y="0"/>
                  </a:moveTo>
                  <a:cubicBezTo>
                    <a:pt x="1570" y="0"/>
                    <a:pt x="1" y="1570"/>
                    <a:pt x="1" y="3499"/>
                  </a:cubicBezTo>
                  <a:cubicBezTo>
                    <a:pt x="1" y="5428"/>
                    <a:pt x="1570" y="6998"/>
                    <a:pt x="3500" y="6998"/>
                  </a:cubicBezTo>
                  <a:cubicBezTo>
                    <a:pt x="5429" y="6998"/>
                    <a:pt x="6998" y="5428"/>
                    <a:pt x="6998" y="3499"/>
                  </a:cubicBezTo>
                  <a:cubicBezTo>
                    <a:pt x="6998" y="1570"/>
                    <a:pt x="5429" y="0"/>
                    <a:pt x="3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5"/>
            <p:cNvSpPr/>
            <p:nvPr/>
          </p:nvSpPr>
          <p:spPr>
            <a:xfrm>
              <a:off x="-2561425" y="2982975"/>
              <a:ext cx="569250" cy="543700"/>
            </a:xfrm>
            <a:custGeom>
              <a:avLst/>
              <a:gdLst/>
              <a:ahLst/>
              <a:cxnLst/>
              <a:rect l="l" t="t" r="r" b="b"/>
              <a:pathLst>
                <a:path w="22770" h="21748" extrusionOk="0">
                  <a:moveTo>
                    <a:pt x="10656" y="736"/>
                  </a:moveTo>
                  <a:cubicBezTo>
                    <a:pt x="10827" y="736"/>
                    <a:pt x="10987" y="841"/>
                    <a:pt x="11049" y="1012"/>
                  </a:cubicBezTo>
                  <a:cubicBezTo>
                    <a:pt x="11125" y="1228"/>
                    <a:pt x="11010" y="1467"/>
                    <a:pt x="10794" y="1544"/>
                  </a:cubicBezTo>
                  <a:lnTo>
                    <a:pt x="10057" y="1804"/>
                  </a:lnTo>
                  <a:cubicBezTo>
                    <a:pt x="10011" y="1820"/>
                    <a:pt x="9964" y="1828"/>
                    <a:pt x="9918" y="1828"/>
                  </a:cubicBezTo>
                  <a:cubicBezTo>
                    <a:pt x="9747" y="1828"/>
                    <a:pt x="9585" y="1722"/>
                    <a:pt x="9525" y="1551"/>
                  </a:cubicBezTo>
                  <a:cubicBezTo>
                    <a:pt x="9448" y="1335"/>
                    <a:pt x="9563" y="1098"/>
                    <a:pt x="9778" y="1021"/>
                  </a:cubicBezTo>
                  <a:lnTo>
                    <a:pt x="10516" y="759"/>
                  </a:lnTo>
                  <a:cubicBezTo>
                    <a:pt x="10562" y="744"/>
                    <a:pt x="10610" y="736"/>
                    <a:pt x="10656" y="736"/>
                  </a:cubicBezTo>
                  <a:close/>
                  <a:moveTo>
                    <a:pt x="12223" y="735"/>
                  </a:moveTo>
                  <a:cubicBezTo>
                    <a:pt x="12269" y="735"/>
                    <a:pt x="12316" y="743"/>
                    <a:pt x="12362" y="759"/>
                  </a:cubicBezTo>
                  <a:lnTo>
                    <a:pt x="13098" y="1019"/>
                  </a:lnTo>
                  <a:cubicBezTo>
                    <a:pt x="13315" y="1096"/>
                    <a:pt x="13430" y="1335"/>
                    <a:pt x="13353" y="1551"/>
                  </a:cubicBezTo>
                  <a:cubicBezTo>
                    <a:pt x="13293" y="1722"/>
                    <a:pt x="13131" y="1828"/>
                    <a:pt x="12960" y="1828"/>
                  </a:cubicBezTo>
                  <a:cubicBezTo>
                    <a:pt x="12914" y="1828"/>
                    <a:pt x="12867" y="1820"/>
                    <a:pt x="12821" y="1804"/>
                  </a:cubicBezTo>
                  <a:lnTo>
                    <a:pt x="12084" y="1544"/>
                  </a:lnTo>
                  <a:cubicBezTo>
                    <a:pt x="11868" y="1467"/>
                    <a:pt x="11753" y="1228"/>
                    <a:pt x="11829" y="1012"/>
                  </a:cubicBezTo>
                  <a:cubicBezTo>
                    <a:pt x="11890" y="841"/>
                    <a:pt x="12051" y="735"/>
                    <a:pt x="12223" y="735"/>
                  </a:cubicBezTo>
                  <a:close/>
                  <a:moveTo>
                    <a:pt x="8451" y="1691"/>
                  </a:moveTo>
                  <a:cubicBezTo>
                    <a:pt x="8562" y="1697"/>
                    <a:pt x="8666" y="1745"/>
                    <a:pt x="8740" y="1825"/>
                  </a:cubicBezTo>
                  <a:cubicBezTo>
                    <a:pt x="8815" y="1907"/>
                    <a:pt x="8855" y="2014"/>
                    <a:pt x="8849" y="2125"/>
                  </a:cubicBezTo>
                  <a:cubicBezTo>
                    <a:pt x="8846" y="2237"/>
                    <a:pt x="8798" y="2338"/>
                    <a:pt x="8715" y="2414"/>
                  </a:cubicBezTo>
                  <a:lnTo>
                    <a:pt x="8715" y="2413"/>
                  </a:lnTo>
                  <a:lnTo>
                    <a:pt x="8139" y="2943"/>
                  </a:lnTo>
                  <a:cubicBezTo>
                    <a:pt x="8063" y="3016"/>
                    <a:pt x="7961" y="3054"/>
                    <a:pt x="7856" y="3054"/>
                  </a:cubicBezTo>
                  <a:cubicBezTo>
                    <a:pt x="7851" y="3054"/>
                    <a:pt x="7846" y="3054"/>
                    <a:pt x="7841" y="3054"/>
                  </a:cubicBezTo>
                  <a:cubicBezTo>
                    <a:pt x="7730" y="3048"/>
                    <a:pt x="7626" y="3000"/>
                    <a:pt x="7552" y="2920"/>
                  </a:cubicBezTo>
                  <a:cubicBezTo>
                    <a:pt x="7477" y="2837"/>
                    <a:pt x="7439" y="2730"/>
                    <a:pt x="7443" y="2619"/>
                  </a:cubicBezTo>
                  <a:cubicBezTo>
                    <a:pt x="7446" y="2508"/>
                    <a:pt x="7494" y="2407"/>
                    <a:pt x="7577" y="2332"/>
                  </a:cubicBezTo>
                  <a:lnTo>
                    <a:pt x="8153" y="1802"/>
                  </a:lnTo>
                  <a:cubicBezTo>
                    <a:pt x="8231" y="1729"/>
                    <a:pt x="8329" y="1691"/>
                    <a:pt x="8434" y="1691"/>
                  </a:cubicBezTo>
                  <a:close/>
                  <a:moveTo>
                    <a:pt x="14444" y="1691"/>
                  </a:moveTo>
                  <a:cubicBezTo>
                    <a:pt x="14547" y="1691"/>
                    <a:pt x="14647" y="1729"/>
                    <a:pt x="14725" y="1802"/>
                  </a:cubicBezTo>
                  <a:lnTo>
                    <a:pt x="15301" y="2332"/>
                  </a:lnTo>
                  <a:cubicBezTo>
                    <a:pt x="15384" y="2407"/>
                    <a:pt x="15430" y="2508"/>
                    <a:pt x="15435" y="2619"/>
                  </a:cubicBezTo>
                  <a:cubicBezTo>
                    <a:pt x="15439" y="2730"/>
                    <a:pt x="15401" y="2837"/>
                    <a:pt x="15326" y="2920"/>
                  </a:cubicBezTo>
                  <a:cubicBezTo>
                    <a:pt x="15250" y="3000"/>
                    <a:pt x="15148" y="3048"/>
                    <a:pt x="15037" y="3054"/>
                  </a:cubicBezTo>
                  <a:cubicBezTo>
                    <a:pt x="15032" y="3054"/>
                    <a:pt x="15027" y="3054"/>
                    <a:pt x="15022" y="3054"/>
                  </a:cubicBezTo>
                  <a:cubicBezTo>
                    <a:pt x="14917" y="3054"/>
                    <a:pt x="14815" y="3016"/>
                    <a:pt x="14739" y="2943"/>
                  </a:cubicBezTo>
                  <a:lnTo>
                    <a:pt x="14161" y="2413"/>
                  </a:lnTo>
                  <a:cubicBezTo>
                    <a:pt x="14080" y="2338"/>
                    <a:pt x="14032" y="2237"/>
                    <a:pt x="14027" y="2125"/>
                  </a:cubicBezTo>
                  <a:cubicBezTo>
                    <a:pt x="14023" y="2014"/>
                    <a:pt x="14061" y="1907"/>
                    <a:pt x="14138" y="1825"/>
                  </a:cubicBezTo>
                  <a:cubicBezTo>
                    <a:pt x="14212" y="1745"/>
                    <a:pt x="14314" y="1697"/>
                    <a:pt x="14427" y="1691"/>
                  </a:cubicBezTo>
                  <a:close/>
                  <a:moveTo>
                    <a:pt x="6648" y="3404"/>
                  </a:moveTo>
                  <a:cubicBezTo>
                    <a:pt x="6704" y="3404"/>
                    <a:pt x="6757" y="3415"/>
                    <a:pt x="6807" y="3437"/>
                  </a:cubicBezTo>
                  <a:cubicBezTo>
                    <a:pt x="6910" y="3479"/>
                    <a:pt x="6991" y="3559"/>
                    <a:pt x="7033" y="3662"/>
                  </a:cubicBezTo>
                  <a:cubicBezTo>
                    <a:pt x="7075" y="3764"/>
                    <a:pt x="7075" y="3877"/>
                    <a:pt x="7033" y="3980"/>
                  </a:cubicBezTo>
                  <a:lnTo>
                    <a:pt x="6734" y="4704"/>
                  </a:lnTo>
                  <a:cubicBezTo>
                    <a:pt x="6668" y="4864"/>
                    <a:pt x="6512" y="4960"/>
                    <a:pt x="6349" y="4960"/>
                  </a:cubicBezTo>
                  <a:cubicBezTo>
                    <a:pt x="6296" y="4960"/>
                    <a:pt x="6243" y="4950"/>
                    <a:pt x="6191" y="4929"/>
                  </a:cubicBezTo>
                  <a:cubicBezTo>
                    <a:pt x="5978" y="4841"/>
                    <a:pt x="5877" y="4596"/>
                    <a:pt x="5965" y="4386"/>
                  </a:cubicBezTo>
                  <a:lnTo>
                    <a:pt x="6265" y="3662"/>
                  </a:lnTo>
                  <a:cubicBezTo>
                    <a:pt x="6308" y="3559"/>
                    <a:pt x="6388" y="3479"/>
                    <a:pt x="6489" y="3437"/>
                  </a:cubicBezTo>
                  <a:cubicBezTo>
                    <a:pt x="6541" y="3415"/>
                    <a:pt x="6595" y="3404"/>
                    <a:pt x="6648" y="3404"/>
                  </a:cubicBezTo>
                  <a:close/>
                  <a:moveTo>
                    <a:pt x="16228" y="3404"/>
                  </a:moveTo>
                  <a:cubicBezTo>
                    <a:pt x="16283" y="3404"/>
                    <a:pt x="16337" y="3415"/>
                    <a:pt x="16389" y="3437"/>
                  </a:cubicBezTo>
                  <a:cubicBezTo>
                    <a:pt x="16490" y="3479"/>
                    <a:pt x="16570" y="3559"/>
                    <a:pt x="16613" y="3662"/>
                  </a:cubicBezTo>
                  <a:lnTo>
                    <a:pt x="16913" y="4386"/>
                  </a:lnTo>
                  <a:cubicBezTo>
                    <a:pt x="17001" y="4596"/>
                    <a:pt x="16900" y="4841"/>
                    <a:pt x="16687" y="4929"/>
                  </a:cubicBezTo>
                  <a:cubicBezTo>
                    <a:pt x="16635" y="4951"/>
                    <a:pt x="16581" y="4961"/>
                    <a:pt x="16528" y="4961"/>
                  </a:cubicBezTo>
                  <a:cubicBezTo>
                    <a:pt x="16365" y="4961"/>
                    <a:pt x="16210" y="4864"/>
                    <a:pt x="16144" y="4704"/>
                  </a:cubicBezTo>
                  <a:lnTo>
                    <a:pt x="15845" y="3980"/>
                  </a:lnTo>
                  <a:cubicBezTo>
                    <a:pt x="15803" y="3877"/>
                    <a:pt x="15803" y="3764"/>
                    <a:pt x="15845" y="3662"/>
                  </a:cubicBezTo>
                  <a:cubicBezTo>
                    <a:pt x="15887" y="3559"/>
                    <a:pt x="15968" y="3479"/>
                    <a:pt x="16069" y="3437"/>
                  </a:cubicBezTo>
                  <a:cubicBezTo>
                    <a:pt x="16121" y="3415"/>
                    <a:pt x="16174" y="3404"/>
                    <a:pt x="16228" y="3404"/>
                  </a:cubicBezTo>
                  <a:close/>
                  <a:moveTo>
                    <a:pt x="5597" y="5630"/>
                  </a:moveTo>
                  <a:cubicBezTo>
                    <a:pt x="5626" y="5630"/>
                    <a:pt x="5653" y="5632"/>
                    <a:pt x="5680" y="5638"/>
                  </a:cubicBezTo>
                  <a:cubicBezTo>
                    <a:pt x="5789" y="5659"/>
                    <a:pt x="5883" y="5722"/>
                    <a:pt x="5944" y="5814"/>
                  </a:cubicBezTo>
                  <a:cubicBezTo>
                    <a:pt x="6007" y="5906"/>
                    <a:pt x="6028" y="6017"/>
                    <a:pt x="6007" y="6126"/>
                  </a:cubicBezTo>
                  <a:lnTo>
                    <a:pt x="5854" y="6895"/>
                  </a:lnTo>
                  <a:cubicBezTo>
                    <a:pt x="5833" y="7004"/>
                    <a:pt x="5770" y="7098"/>
                    <a:pt x="5678" y="7159"/>
                  </a:cubicBezTo>
                  <a:cubicBezTo>
                    <a:pt x="5609" y="7205"/>
                    <a:pt x="5530" y="7229"/>
                    <a:pt x="5449" y="7229"/>
                  </a:cubicBezTo>
                  <a:cubicBezTo>
                    <a:pt x="5422" y="7229"/>
                    <a:pt x="5394" y="7226"/>
                    <a:pt x="5366" y="7220"/>
                  </a:cubicBezTo>
                  <a:cubicBezTo>
                    <a:pt x="5257" y="7199"/>
                    <a:pt x="5163" y="7136"/>
                    <a:pt x="5100" y="7044"/>
                  </a:cubicBezTo>
                  <a:cubicBezTo>
                    <a:pt x="5039" y="6952"/>
                    <a:pt x="5018" y="6841"/>
                    <a:pt x="5039" y="6732"/>
                  </a:cubicBezTo>
                  <a:lnTo>
                    <a:pt x="5192" y="5965"/>
                  </a:lnTo>
                  <a:cubicBezTo>
                    <a:pt x="5213" y="5856"/>
                    <a:pt x="5276" y="5762"/>
                    <a:pt x="5368" y="5699"/>
                  </a:cubicBezTo>
                  <a:cubicBezTo>
                    <a:pt x="5437" y="5653"/>
                    <a:pt x="5517" y="5630"/>
                    <a:pt x="5597" y="5630"/>
                  </a:cubicBezTo>
                  <a:close/>
                  <a:moveTo>
                    <a:pt x="17281" y="5630"/>
                  </a:moveTo>
                  <a:cubicBezTo>
                    <a:pt x="17361" y="5630"/>
                    <a:pt x="17441" y="5653"/>
                    <a:pt x="17510" y="5699"/>
                  </a:cubicBezTo>
                  <a:cubicBezTo>
                    <a:pt x="17602" y="5762"/>
                    <a:pt x="17665" y="5856"/>
                    <a:pt x="17686" y="5965"/>
                  </a:cubicBezTo>
                  <a:lnTo>
                    <a:pt x="17839" y="6732"/>
                  </a:lnTo>
                  <a:cubicBezTo>
                    <a:pt x="17862" y="6841"/>
                    <a:pt x="17839" y="6952"/>
                    <a:pt x="17778" y="7044"/>
                  </a:cubicBezTo>
                  <a:cubicBezTo>
                    <a:pt x="17717" y="7136"/>
                    <a:pt x="17621" y="7199"/>
                    <a:pt x="17512" y="7220"/>
                  </a:cubicBezTo>
                  <a:cubicBezTo>
                    <a:pt x="17485" y="7226"/>
                    <a:pt x="17457" y="7229"/>
                    <a:pt x="17430" y="7229"/>
                  </a:cubicBezTo>
                  <a:cubicBezTo>
                    <a:pt x="17349" y="7229"/>
                    <a:pt x="17270" y="7205"/>
                    <a:pt x="17200" y="7159"/>
                  </a:cubicBezTo>
                  <a:cubicBezTo>
                    <a:pt x="17108" y="7098"/>
                    <a:pt x="17045" y="7002"/>
                    <a:pt x="17024" y="6895"/>
                  </a:cubicBezTo>
                  <a:lnTo>
                    <a:pt x="16871" y="6126"/>
                  </a:lnTo>
                  <a:cubicBezTo>
                    <a:pt x="16850" y="6017"/>
                    <a:pt x="16871" y="5906"/>
                    <a:pt x="16934" y="5814"/>
                  </a:cubicBezTo>
                  <a:cubicBezTo>
                    <a:pt x="16995" y="5722"/>
                    <a:pt x="17089" y="5659"/>
                    <a:pt x="17198" y="5638"/>
                  </a:cubicBezTo>
                  <a:cubicBezTo>
                    <a:pt x="17225" y="5632"/>
                    <a:pt x="17254" y="5630"/>
                    <a:pt x="17281" y="5630"/>
                  </a:cubicBezTo>
                  <a:close/>
                  <a:moveTo>
                    <a:pt x="5174" y="8043"/>
                  </a:moveTo>
                  <a:cubicBezTo>
                    <a:pt x="5404" y="8043"/>
                    <a:pt x="5592" y="8231"/>
                    <a:pt x="5592" y="8459"/>
                  </a:cubicBezTo>
                  <a:lnTo>
                    <a:pt x="5592" y="9243"/>
                  </a:lnTo>
                  <a:cubicBezTo>
                    <a:pt x="5592" y="9471"/>
                    <a:pt x="5404" y="9659"/>
                    <a:pt x="5174" y="9659"/>
                  </a:cubicBezTo>
                  <a:cubicBezTo>
                    <a:pt x="4945" y="9659"/>
                    <a:pt x="4759" y="9471"/>
                    <a:pt x="4759" y="9243"/>
                  </a:cubicBezTo>
                  <a:lnTo>
                    <a:pt x="4759" y="8459"/>
                  </a:lnTo>
                  <a:cubicBezTo>
                    <a:pt x="4759" y="8231"/>
                    <a:pt x="4945" y="8043"/>
                    <a:pt x="5174" y="8043"/>
                  </a:cubicBezTo>
                  <a:close/>
                  <a:moveTo>
                    <a:pt x="17704" y="8043"/>
                  </a:moveTo>
                  <a:cubicBezTo>
                    <a:pt x="17933" y="8043"/>
                    <a:pt x="18119" y="8231"/>
                    <a:pt x="18119" y="8459"/>
                  </a:cubicBezTo>
                  <a:lnTo>
                    <a:pt x="18119" y="9243"/>
                  </a:lnTo>
                  <a:cubicBezTo>
                    <a:pt x="18119" y="9471"/>
                    <a:pt x="17933" y="9659"/>
                    <a:pt x="17704" y="9659"/>
                  </a:cubicBezTo>
                  <a:cubicBezTo>
                    <a:pt x="17474" y="9659"/>
                    <a:pt x="17288" y="9471"/>
                    <a:pt x="17288" y="9243"/>
                  </a:cubicBezTo>
                  <a:lnTo>
                    <a:pt x="17288" y="8459"/>
                  </a:lnTo>
                  <a:cubicBezTo>
                    <a:pt x="17288" y="8231"/>
                    <a:pt x="17474" y="8043"/>
                    <a:pt x="17704" y="8043"/>
                  </a:cubicBezTo>
                  <a:close/>
                  <a:moveTo>
                    <a:pt x="18486" y="10392"/>
                  </a:moveTo>
                  <a:cubicBezTo>
                    <a:pt x="18716" y="10392"/>
                    <a:pt x="18902" y="10579"/>
                    <a:pt x="18902" y="10809"/>
                  </a:cubicBezTo>
                  <a:lnTo>
                    <a:pt x="18902" y="11990"/>
                  </a:lnTo>
                  <a:cubicBezTo>
                    <a:pt x="18902" y="12294"/>
                    <a:pt x="19089" y="12570"/>
                    <a:pt x="19376" y="12691"/>
                  </a:cubicBezTo>
                  <a:cubicBezTo>
                    <a:pt x="20992" y="13368"/>
                    <a:pt x="22035" y="14936"/>
                    <a:pt x="22035" y="16681"/>
                  </a:cubicBezTo>
                  <a:cubicBezTo>
                    <a:pt x="22035" y="17872"/>
                    <a:pt x="21562" y="18980"/>
                    <a:pt x="20703" y="19805"/>
                  </a:cubicBezTo>
                  <a:cubicBezTo>
                    <a:pt x="19887" y="20588"/>
                    <a:pt x="18827" y="21012"/>
                    <a:pt x="17700" y="21012"/>
                  </a:cubicBezTo>
                  <a:cubicBezTo>
                    <a:pt x="17642" y="21012"/>
                    <a:pt x="17584" y="21011"/>
                    <a:pt x="17526" y="21009"/>
                  </a:cubicBezTo>
                  <a:cubicBezTo>
                    <a:pt x="15321" y="20921"/>
                    <a:pt x="13498" y="19127"/>
                    <a:pt x="13378" y="16924"/>
                  </a:cubicBezTo>
                  <a:cubicBezTo>
                    <a:pt x="13278" y="15100"/>
                    <a:pt x="14344" y="13399"/>
                    <a:pt x="16031" y="12691"/>
                  </a:cubicBezTo>
                  <a:cubicBezTo>
                    <a:pt x="16318" y="12570"/>
                    <a:pt x="16503" y="12294"/>
                    <a:pt x="16503" y="11990"/>
                  </a:cubicBezTo>
                  <a:lnTo>
                    <a:pt x="16503" y="10809"/>
                  </a:lnTo>
                  <a:cubicBezTo>
                    <a:pt x="16503" y="10579"/>
                    <a:pt x="16691" y="10392"/>
                    <a:pt x="16921" y="10392"/>
                  </a:cubicBezTo>
                  <a:close/>
                  <a:moveTo>
                    <a:pt x="5957" y="10394"/>
                  </a:moveTo>
                  <a:cubicBezTo>
                    <a:pt x="6187" y="10394"/>
                    <a:pt x="6375" y="10579"/>
                    <a:pt x="6375" y="10809"/>
                  </a:cubicBezTo>
                  <a:lnTo>
                    <a:pt x="6375" y="11990"/>
                  </a:lnTo>
                  <a:cubicBezTo>
                    <a:pt x="6375" y="12294"/>
                    <a:pt x="6560" y="12570"/>
                    <a:pt x="6847" y="12691"/>
                  </a:cubicBezTo>
                  <a:cubicBezTo>
                    <a:pt x="8463" y="13368"/>
                    <a:pt x="9506" y="14934"/>
                    <a:pt x="9506" y="16681"/>
                  </a:cubicBezTo>
                  <a:cubicBezTo>
                    <a:pt x="9506" y="17872"/>
                    <a:pt x="9033" y="18980"/>
                    <a:pt x="8176" y="19805"/>
                  </a:cubicBezTo>
                  <a:cubicBezTo>
                    <a:pt x="7362" y="20588"/>
                    <a:pt x="6302" y="21012"/>
                    <a:pt x="5177" y="21012"/>
                  </a:cubicBezTo>
                  <a:cubicBezTo>
                    <a:pt x="5117" y="21012"/>
                    <a:pt x="5057" y="21011"/>
                    <a:pt x="4996" y="21009"/>
                  </a:cubicBezTo>
                  <a:cubicBezTo>
                    <a:pt x="2792" y="20921"/>
                    <a:pt x="971" y="19127"/>
                    <a:pt x="851" y="16924"/>
                  </a:cubicBezTo>
                  <a:cubicBezTo>
                    <a:pt x="751" y="15100"/>
                    <a:pt x="1817" y="13399"/>
                    <a:pt x="3502" y="12691"/>
                  </a:cubicBezTo>
                  <a:cubicBezTo>
                    <a:pt x="3791" y="12570"/>
                    <a:pt x="3976" y="12294"/>
                    <a:pt x="3976" y="11990"/>
                  </a:cubicBezTo>
                  <a:lnTo>
                    <a:pt x="3976" y="10809"/>
                  </a:lnTo>
                  <a:cubicBezTo>
                    <a:pt x="3976" y="10579"/>
                    <a:pt x="4162" y="10394"/>
                    <a:pt x="4392" y="10394"/>
                  </a:cubicBezTo>
                  <a:close/>
                  <a:moveTo>
                    <a:pt x="10654" y="0"/>
                  </a:moveTo>
                  <a:cubicBezTo>
                    <a:pt x="10527" y="0"/>
                    <a:pt x="10399" y="22"/>
                    <a:pt x="10273" y="66"/>
                  </a:cubicBezTo>
                  <a:lnTo>
                    <a:pt x="9535" y="328"/>
                  </a:lnTo>
                  <a:cubicBezTo>
                    <a:pt x="9196" y="449"/>
                    <a:pt x="8947" y="713"/>
                    <a:pt x="8834" y="1029"/>
                  </a:cubicBezTo>
                  <a:cubicBezTo>
                    <a:pt x="8723" y="987"/>
                    <a:pt x="8604" y="964"/>
                    <a:pt x="8484" y="958"/>
                  </a:cubicBezTo>
                  <a:cubicBezTo>
                    <a:pt x="8469" y="957"/>
                    <a:pt x="8454" y="957"/>
                    <a:pt x="8439" y="957"/>
                  </a:cubicBezTo>
                  <a:cubicBezTo>
                    <a:pt x="8147" y="957"/>
                    <a:pt x="7872" y="1064"/>
                    <a:pt x="7657" y="1260"/>
                  </a:cubicBezTo>
                  <a:lnTo>
                    <a:pt x="7081" y="1791"/>
                  </a:lnTo>
                  <a:cubicBezTo>
                    <a:pt x="6855" y="1999"/>
                    <a:pt x="6723" y="2282"/>
                    <a:pt x="6710" y="2589"/>
                  </a:cubicBezTo>
                  <a:cubicBezTo>
                    <a:pt x="6710" y="2617"/>
                    <a:pt x="6710" y="2646"/>
                    <a:pt x="6710" y="2673"/>
                  </a:cubicBezTo>
                  <a:cubicBezTo>
                    <a:pt x="6691" y="2672"/>
                    <a:pt x="6672" y="2672"/>
                    <a:pt x="6654" y="2672"/>
                  </a:cubicBezTo>
                  <a:cubicBezTo>
                    <a:pt x="6504" y="2672"/>
                    <a:pt x="6353" y="2699"/>
                    <a:pt x="6210" y="2759"/>
                  </a:cubicBezTo>
                  <a:cubicBezTo>
                    <a:pt x="5927" y="2876"/>
                    <a:pt x="5705" y="3098"/>
                    <a:pt x="5588" y="3381"/>
                  </a:cubicBezTo>
                  <a:lnTo>
                    <a:pt x="5287" y="4105"/>
                  </a:lnTo>
                  <a:cubicBezTo>
                    <a:pt x="5176" y="4374"/>
                    <a:pt x="5173" y="4669"/>
                    <a:pt x="5274" y="4943"/>
                  </a:cubicBezTo>
                  <a:cubicBezTo>
                    <a:pt x="5163" y="4975"/>
                    <a:pt x="5058" y="5023"/>
                    <a:pt x="4960" y="5090"/>
                  </a:cubicBezTo>
                  <a:cubicBezTo>
                    <a:pt x="4706" y="5261"/>
                    <a:pt x="4531" y="5521"/>
                    <a:pt x="4472" y="5821"/>
                  </a:cubicBezTo>
                  <a:lnTo>
                    <a:pt x="4319" y="6589"/>
                  </a:lnTo>
                  <a:cubicBezTo>
                    <a:pt x="4260" y="6891"/>
                    <a:pt x="4321" y="7197"/>
                    <a:pt x="4491" y="7452"/>
                  </a:cubicBezTo>
                  <a:cubicBezTo>
                    <a:pt x="4503" y="7471"/>
                    <a:pt x="4518" y="7488"/>
                    <a:pt x="4531" y="7508"/>
                  </a:cubicBezTo>
                  <a:cubicBezTo>
                    <a:pt x="4227" y="7714"/>
                    <a:pt x="4026" y="8064"/>
                    <a:pt x="4026" y="8459"/>
                  </a:cubicBezTo>
                  <a:lnTo>
                    <a:pt x="4026" y="9243"/>
                  </a:lnTo>
                  <a:cubicBezTo>
                    <a:pt x="4026" y="9402"/>
                    <a:pt x="4059" y="9554"/>
                    <a:pt x="4118" y="9693"/>
                  </a:cubicBezTo>
                  <a:cubicBezTo>
                    <a:pt x="3616" y="9816"/>
                    <a:pt x="3243" y="10269"/>
                    <a:pt x="3243" y="10809"/>
                  </a:cubicBezTo>
                  <a:lnTo>
                    <a:pt x="3243" y="11990"/>
                  </a:lnTo>
                  <a:cubicBezTo>
                    <a:pt x="3243" y="12000"/>
                    <a:pt x="3230" y="12009"/>
                    <a:pt x="3218" y="12015"/>
                  </a:cubicBezTo>
                  <a:cubicBezTo>
                    <a:pt x="1247" y="12842"/>
                    <a:pt x="1" y="14830"/>
                    <a:pt x="118" y="16964"/>
                  </a:cubicBezTo>
                  <a:cubicBezTo>
                    <a:pt x="257" y="19541"/>
                    <a:pt x="2388" y="21638"/>
                    <a:pt x="4968" y="21742"/>
                  </a:cubicBezTo>
                  <a:cubicBezTo>
                    <a:pt x="5039" y="21745"/>
                    <a:pt x="5107" y="21745"/>
                    <a:pt x="5178" y="21745"/>
                  </a:cubicBezTo>
                  <a:cubicBezTo>
                    <a:pt x="6493" y="21745"/>
                    <a:pt x="7732" y="21250"/>
                    <a:pt x="8685" y="20335"/>
                  </a:cubicBezTo>
                  <a:cubicBezTo>
                    <a:pt x="9688" y="19370"/>
                    <a:pt x="10241" y="18073"/>
                    <a:pt x="10241" y="16681"/>
                  </a:cubicBezTo>
                  <a:cubicBezTo>
                    <a:pt x="10241" y="14639"/>
                    <a:pt x="9020" y="12805"/>
                    <a:pt x="7132" y="12015"/>
                  </a:cubicBezTo>
                  <a:cubicBezTo>
                    <a:pt x="7121" y="12009"/>
                    <a:pt x="7108" y="12000"/>
                    <a:pt x="7108" y="11990"/>
                  </a:cubicBezTo>
                  <a:lnTo>
                    <a:pt x="7108" y="10809"/>
                  </a:lnTo>
                  <a:cubicBezTo>
                    <a:pt x="7108" y="10269"/>
                    <a:pt x="6734" y="9816"/>
                    <a:pt x="6233" y="9691"/>
                  </a:cubicBezTo>
                  <a:cubicBezTo>
                    <a:pt x="6292" y="9554"/>
                    <a:pt x="6325" y="9402"/>
                    <a:pt x="6325" y="9243"/>
                  </a:cubicBezTo>
                  <a:lnTo>
                    <a:pt x="6325" y="8459"/>
                  </a:lnTo>
                  <a:cubicBezTo>
                    <a:pt x="6325" y="8198"/>
                    <a:pt x="6239" y="7959"/>
                    <a:pt x="6091" y="7766"/>
                  </a:cubicBezTo>
                  <a:cubicBezTo>
                    <a:pt x="6344" y="7594"/>
                    <a:pt x="6514" y="7337"/>
                    <a:pt x="6576" y="7037"/>
                  </a:cubicBezTo>
                  <a:lnTo>
                    <a:pt x="6727" y="6269"/>
                  </a:lnTo>
                  <a:cubicBezTo>
                    <a:pt x="6769" y="6059"/>
                    <a:pt x="6752" y="5842"/>
                    <a:pt x="6679" y="5645"/>
                  </a:cubicBezTo>
                  <a:cubicBezTo>
                    <a:pt x="6999" y="5550"/>
                    <a:pt x="7274" y="5316"/>
                    <a:pt x="7412" y="4985"/>
                  </a:cubicBezTo>
                  <a:lnTo>
                    <a:pt x="7712" y="4261"/>
                  </a:lnTo>
                  <a:cubicBezTo>
                    <a:pt x="7776" y="4108"/>
                    <a:pt x="7802" y="3946"/>
                    <a:pt x="7799" y="3785"/>
                  </a:cubicBezTo>
                  <a:cubicBezTo>
                    <a:pt x="7802" y="3785"/>
                    <a:pt x="7806" y="3787"/>
                    <a:pt x="7810" y="3787"/>
                  </a:cubicBezTo>
                  <a:lnTo>
                    <a:pt x="7860" y="3787"/>
                  </a:lnTo>
                  <a:cubicBezTo>
                    <a:pt x="8149" y="3787"/>
                    <a:pt x="8423" y="3680"/>
                    <a:pt x="8637" y="3482"/>
                  </a:cubicBezTo>
                  <a:lnTo>
                    <a:pt x="9213" y="2952"/>
                  </a:lnTo>
                  <a:cubicBezTo>
                    <a:pt x="9355" y="2824"/>
                    <a:pt x="9458" y="2665"/>
                    <a:pt x="9519" y="2489"/>
                  </a:cubicBezTo>
                  <a:cubicBezTo>
                    <a:pt x="9646" y="2537"/>
                    <a:pt x="9781" y="2562"/>
                    <a:pt x="9919" y="2562"/>
                  </a:cubicBezTo>
                  <a:cubicBezTo>
                    <a:pt x="10046" y="2562"/>
                    <a:pt x="10176" y="2541"/>
                    <a:pt x="10302" y="2497"/>
                  </a:cubicBezTo>
                  <a:lnTo>
                    <a:pt x="11041" y="2235"/>
                  </a:lnTo>
                  <a:cubicBezTo>
                    <a:pt x="11192" y="2181"/>
                    <a:pt x="11328" y="2097"/>
                    <a:pt x="11439" y="1992"/>
                  </a:cubicBezTo>
                  <a:cubicBezTo>
                    <a:pt x="11552" y="2097"/>
                    <a:pt x="11686" y="2181"/>
                    <a:pt x="11839" y="2235"/>
                  </a:cubicBezTo>
                  <a:lnTo>
                    <a:pt x="12576" y="2497"/>
                  </a:lnTo>
                  <a:cubicBezTo>
                    <a:pt x="12702" y="2541"/>
                    <a:pt x="12832" y="2562"/>
                    <a:pt x="12959" y="2562"/>
                  </a:cubicBezTo>
                  <a:cubicBezTo>
                    <a:pt x="13097" y="2562"/>
                    <a:pt x="13232" y="2537"/>
                    <a:pt x="13359" y="2489"/>
                  </a:cubicBezTo>
                  <a:cubicBezTo>
                    <a:pt x="13420" y="2665"/>
                    <a:pt x="13525" y="2824"/>
                    <a:pt x="13665" y="2954"/>
                  </a:cubicBezTo>
                  <a:lnTo>
                    <a:pt x="14241" y="3484"/>
                  </a:lnTo>
                  <a:cubicBezTo>
                    <a:pt x="14455" y="3680"/>
                    <a:pt x="14729" y="3787"/>
                    <a:pt x="15018" y="3787"/>
                  </a:cubicBezTo>
                  <a:lnTo>
                    <a:pt x="15068" y="3787"/>
                  </a:lnTo>
                  <a:cubicBezTo>
                    <a:pt x="15072" y="3787"/>
                    <a:pt x="15076" y="3785"/>
                    <a:pt x="15079" y="3785"/>
                  </a:cubicBezTo>
                  <a:cubicBezTo>
                    <a:pt x="15076" y="3946"/>
                    <a:pt x="15102" y="4108"/>
                    <a:pt x="15166" y="4261"/>
                  </a:cubicBezTo>
                  <a:lnTo>
                    <a:pt x="15466" y="4985"/>
                  </a:lnTo>
                  <a:cubicBezTo>
                    <a:pt x="15604" y="5316"/>
                    <a:pt x="15880" y="5550"/>
                    <a:pt x="16201" y="5645"/>
                  </a:cubicBezTo>
                  <a:cubicBezTo>
                    <a:pt x="16126" y="5844"/>
                    <a:pt x="16109" y="6059"/>
                    <a:pt x="16151" y="6269"/>
                  </a:cubicBezTo>
                  <a:lnTo>
                    <a:pt x="16304" y="7039"/>
                  </a:lnTo>
                  <a:cubicBezTo>
                    <a:pt x="16364" y="7337"/>
                    <a:pt x="16536" y="7594"/>
                    <a:pt x="16787" y="7766"/>
                  </a:cubicBezTo>
                  <a:cubicBezTo>
                    <a:pt x="16641" y="7959"/>
                    <a:pt x="16553" y="8198"/>
                    <a:pt x="16553" y="8461"/>
                  </a:cubicBezTo>
                  <a:lnTo>
                    <a:pt x="16553" y="9243"/>
                  </a:lnTo>
                  <a:cubicBezTo>
                    <a:pt x="16553" y="9402"/>
                    <a:pt x="16586" y="9554"/>
                    <a:pt x="16645" y="9693"/>
                  </a:cubicBezTo>
                  <a:cubicBezTo>
                    <a:pt x="16144" y="9816"/>
                    <a:pt x="15770" y="10269"/>
                    <a:pt x="15770" y="10809"/>
                  </a:cubicBezTo>
                  <a:lnTo>
                    <a:pt x="15770" y="11990"/>
                  </a:lnTo>
                  <a:cubicBezTo>
                    <a:pt x="15770" y="12000"/>
                    <a:pt x="15759" y="12009"/>
                    <a:pt x="15747" y="12015"/>
                  </a:cubicBezTo>
                  <a:cubicBezTo>
                    <a:pt x="13776" y="12842"/>
                    <a:pt x="12530" y="14830"/>
                    <a:pt x="12647" y="16964"/>
                  </a:cubicBezTo>
                  <a:cubicBezTo>
                    <a:pt x="12786" y="19541"/>
                    <a:pt x="14917" y="21638"/>
                    <a:pt x="17497" y="21742"/>
                  </a:cubicBezTo>
                  <a:cubicBezTo>
                    <a:pt x="17566" y="21745"/>
                    <a:pt x="17637" y="21747"/>
                    <a:pt x="17705" y="21747"/>
                  </a:cubicBezTo>
                  <a:cubicBezTo>
                    <a:pt x="19022" y="21747"/>
                    <a:pt x="20261" y="21250"/>
                    <a:pt x="21212" y="20335"/>
                  </a:cubicBezTo>
                  <a:cubicBezTo>
                    <a:pt x="22217" y="19370"/>
                    <a:pt x="22770" y="18073"/>
                    <a:pt x="22770" y="16681"/>
                  </a:cubicBezTo>
                  <a:cubicBezTo>
                    <a:pt x="22770" y="14639"/>
                    <a:pt x="21549" y="12807"/>
                    <a:pt x="19662" y="12015"/>
                  </a:cubicBezTo>
                  <a:lnTo>
                    <a:pt x="19660" y="12015"/>
                  </a:lnTo>
                  <a:cubicBezTo>
                    <a:pt x="19648" y="12009"/>
                    <a:pt x="19637" y="12000"/>
                    <a:pt x="19637" y="11990"/>
                  </a:cubicBezTo>
                  <a:lnTo>
                    <a:pt x="19637" y="10809"/>
                  </a:lnTo>
                  <a:cubicBezTo>
                    <a:pt x="19637" y="10269"/>
                    <a:pt x="19263" y="9816"/>
                    <a:pt x="18762" y="9691"/>
                  </a:cubicBezTo>
                  <a:cubicBezTo>
                    <a:pt x="18821" y="9554"/>
                    <a:pt x="18854" y="9402"/>
                    <a:pt x="18854" y="9243"/>
                  </a:cubicBezTo>
                  <a:lnTo>
                    <a:pt x="18854" y="8459"/>
                  </a:lnTo>
                  <a:cubicBezTo>
                    <a:pt x="18854" y="8064"/>
                    <a:pt x="18653" y="7714"/>
                    <a:pt x="18349" y="7508"/>
                  </a:cubicBezTo>
                  <a:cubicBezTo>
                    <a:pt x="18362" y="7488"/>
                    <a:pt x="18375" y="7471"/>
                    <a:pt x="18389" y="7452"/>
                  </a:cubicBezTo>
                  <a:cubicBezTo>
                    <a:pt x="18559" y="7197"/>
                    <a:pt x="18620" y="6889"/>
                    <a:pt x="18561" y="6589"/>
                  </a:cubicBezTo>
                  <a:lnTo>
                    <a:pt x="18408" y="5821"/>
                  </a:lnTo>
                  <a:cubicBezTo>
                    <a:pt x="18347" y="5519"/>
                    <a:pt x="18174" y="5261"/>
                    <a:pt x="17918" y="5088"/>
                  </a:cubicBezTo>
                  <a:cubicBezTo>
                    <a:pt x="17820" y="5023"/>
                    <a:pt x="17715" y="4975"/>
                    <a:pt x="17606" y="4943"/>
                  </a:cubicBezTo>
                  <a:cubicBezTo>
                    <a:pt x="17707" y="4669"/>
                    <a:pt x="17704" y="4374"/>
                    <a:pt x="17591" y="4105"/>
                  </a:cubicBezTo>
                  <a:lnTo>
                    <a:pt x="17292" y="3381"/>
                  </a:lnTo>
                  <a:cubicBezTo>
                    <a:pt x="17173" y="3098"/>
                    <a:pt x="16953" y="2876"/>
                    <a:pt x="16670" y="2759"/>
                  </a:cubicBezTo>
                  <a:cubicBezTo>
                    <a:pt x="16528" y="2700"/>
                    <a:pt x="16381" y="2671"/>
                    <a:pt x="16232" y="2671"/>
                  </a:cubicBezTo>
                  <a:cubicBezTo>
                    <a:pt x="16211" y="2671"/>
                    <a:pt x="16190" y="2672"/>
                    <a:pt x="16169" y="2673"/>
                  </a:cubicBezTo>
                  <a:cubicBezTo>
                    <a:pt x="16170" y="2646"/>
                    <a:pt x="16170" y="2617"/>
                    <a:pt x="16169" y="2589"/>
                  </a:cubicBezTo>
                  <a:cubicBezTo>
                    <a:pt x="16157" y="2282"/>
                    <a:pt x="16025" y="1999"/>
                    <a:pt x="15799" y="1791"/>
                  </a:cubicBezTo>
                  <a:lnTo>
                    <a:pt x="15223" y="1260"/>
                  </a:lnTo>
                  <a:cubicBezTo>
                    <a:pt x="15008" y="1062"/>
                    <a:pt x="14731" y="957"/>
                    <a:pt x="14441" y="957"/>
                  </a:cubicBezTo>
                  <a:cubicBezTo>
                    <a:pt x="14426" y="957"/>
                    <a:pt x="14411" y="957"/>
                    <a:pt x="14396" y="958"/>
                  </a:cubicBezTo>
                  <a:cubicBezTo>
                    <a:pt x="14274" y="964"/>
                    <a:pt x="14155" y="987"/>
                    <a:pt x="14044" y="1029"/>
                  </a:cubicBezTo>
                  <a:cubicBezTo>
                    <a:pt x="13933" y="713"/>
                    <a:pt x="13684" y="449"/>
                    <a:pt x="13345" y="328"/>
                  </a:cubicBezTo>
                  <a:lnTo>
                    <a:pt x="12607" y="66"/>
                  </a:lnTo>
                  <a:cubicBezTo>
                    <a:pt x="12480" y="22"/>
                    <a:pt x="12352" y="0"/>
                    <a:pt x="12225" y="0"/>
                  </a:cubicBezTo>
                  <a:cubicBezTo>
                    <a:pt x="11933" y="0"/>
                    <a:pt x="11651" y="113"/>
                    <a:pt x="11439" y="309"/>
                  </a:cubicBezTo>
                  <a:cubicBezTo>
                    <a:pt x="11228" y="113"/>
                    <a:pt x="10946" y="0"/>
                    <a:pt x="106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5"/>
            <p:cNvSpPr/>
            <p:nvPr/>
          </p:nvSpPr>
          <p:spPr>
            <a:xfrm>
              <a:off x="-2441225" y="3263575"/>
              <a:ext cx="18350" cy="28150"/>
            </a:xfrm>
            <a:custGeom>
              <a:avLst/>
              <a:gdLst/>
              <a:ahLst/>
              <a:cxnLst/>
              <a:rect l="l" t="t" r="r" b="b"/>
              <a:pathLst>
                <a:path w="734" h="1126" extrusionOk="0">
                  <a:moveTo>
                    <a:pt x="366" y="0"/>
                  </a:moveTo>
                  <a:cubicBezTo>
                    <a:pt x="164" y="0"/>
                    <a:pt x="1" y="165"/>
                    <a:pt x="1" y="368"/>
                  </a:cubicBezTo>
                  <a:lnTo>
                    <a:pt x="1" y="758"/>
                  </a:lnTo>
                  <a:cubicBezTo>
                    <a:pt x="1" y="961"/>
                    <a:pt x="164" y="1126"/>
                    <a:pt x="366" y="1126"/>
                  </a:cubicBezTo>
                  <a:cubicBezTo>
                    <a:pt x="569" y="1126"/>
                    <a:pt x="734" y="961"/>
                    <a:pt x="734" y="758"/>
                  </a:cubicBezTo>
                  <a:lnTo>
                    <a:pt x="734" y="368"/>
                  </a:lnTo>
                  <a:cubicBezTo>
                    <a:pt x="734" y="165"/>
                    <a:pt x="569" y="0"/>
                    <a:pt x="3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5"/>
            <p:cNvSpPr/>
            <p:nvPr/>
          </p:nvSpPr>
          <p:spPr>
            <a:xfrm>
              <a:off x="-2128025" y="3263575"/>
              <a:ext cx="18400" cy="28150"/>
            </a:xfrm>
            <a:custGeom>
              <a:avLst/>
              <a:gdLst/>
              <a:ahLst/>
              <a:cxnLst/>
              <a:rect l="l" t="t" r="r" b="b"/>
              <a:pathLst>
                <a:path w="736" h="1126" extrusionOk="0">
                  <a:moveTo>
                    <a:pt x="368" y="0"/>
                  </a:moveTo>
                  <a:cubicBezTo>
                    <a:pt x="165" y="0"/>
                    <a:pt x="0" y="165"/>
                    <a:pt x="0" y="368"/>
                  </a:cubicBezTo>
                  <a:lnTo>
                    <a:pt x="0" y="758"/>
                  </a:lnTo>
                  <a:cubicBezTo>
                    <a:pt x="0" y="961"/>
                    <a:pt x="165" y="1126"/>
                    <a:pt x="368" y="1126"/>
                  </a:cubicBezTo>
                  <a:cubicBezTo>
                    <a:pt x="570" y="1126"/>
                    <a:pt x="735" y="961"/>
                    <a:pt x="735" y="758"/>
                  </a:cubicBezTo>
                  <a:lnTo>
                    <a:pt x="735" y="368"/>
                  </a:lnTo>
                  <a:cubicBezTo>
                    <a:pt x="735" y="165"/>
                    <a:pt x="570" y="0"/>
                    <a:pt x="3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 name="Google Shape;333;p25"/>
          <p:cNvGrpSpPr/>
          <p:nvPr/>
        </p:nvGrpSpPr>
        <p:grpSpPr>
          <a:xfrm>
            <a:off x="732926" y="369406"/>
            <a:ext cx="263707" cy="340353"/>
            <a:chOff x="657750" y="3082475"/>
            <a:chExt cx="439000" cy="566500"/>
          </a:xfrm>
        </p:grpSpPr>
        <p:sp>
          <p:nvSpPr>
            <p:cNvPr id="334" name="Google Shape;334;p25"/>
            <p:cNvSpPr/>
            <p:nvPr/>
          </p:nvSpPr>
          <p:spPr>
            <a:xfrm>
              <a:off x="764375" y="3356550"/>
              <a:ext cx="146625" cy="272850"/>
            </a:xfrm>
            <a:custGeom>
              <a:avLst/>
              <a:gdLst/>
              <a:ahLst/>
              <a:cxnLst/>
              <a:rect l="l" t="t" r="r" b="b"/>
              <a:pathLst>
                <a:path w="5865" h="10914" extrusionOk="0">
                  <a:moveTo>
                    <a:pt x="4714" y="0"/>
                  </a:moveTo>
                  <a:cubicBezTo>
                    <a:pt x="4081" y="0"/>
                    <a:pt x="3566" y="515"/>
                    <a:pt x="3566" y="1151"/>
                  </a:cubicBezTo>
                  <a:lnTo>
                    <a:pt x="3566" y="2603"/>
                  </a:lnTo>
                  <a:cubicBezTo>
                    <a:pt x="3566" y="4353"/>
                    <a:pt x="2921" y="6033"/>
                    <a:pt x="1750" y="7333"/>
                  </a:cubicBezTo>
                  <a:lnTo>
                    <a:pt x="136" y="9126"/>
                  </a:lnTo>
                  <a:cubicBezTo>
                    <a:pt x="0" y="9277"/>
                    <a:pt x="12" y="9509"/>
                    <a:pt x="163" y="9645"/>
                  </a:cubicBezTo>
                  <a:cubicBezTo>
                    <a:pt x="233" y="9708"/>
                    <a:pt x="321" y="9739"/>
                    <a:pt x="409" y="9739"/>
                  </a:cubicBezTo>
                  <a:cubicBezTo>
                    <a:pt x="509" y="9739"/>
                    <a:pt x="609" y="9698"/>
                    <a:pt x="682" y="9618"/>
                  </a:cubicBezTo>
                  <a:lnTo>
                    <a:pt x="2295" y="7824"/>
                  </a:lnTo>
                  <a:cubicBezTo>
                    <a:pt x="3587" y="6389"/>
                    <a:pt x="4299" y="4534"/>
                    <a:pt x="4299" y="2603"/>
                  </a:cubicBezTo>
                  <a:lnTo>
                    <a:pt x="4299" y="1151"/>
                  </a:lnTo>
                  <a:cubicBezTo>
                    <a:pt x="4299" y="921"/>
                    <a:pt x="4487" y="735"/>
                    <a:pt x="4714" y="735"/>
                  </a:cubicBezTo>
                  <a:cubicBezTo>
                    <a:pt x="4944" y="735"/>
                    <a:pt x="5132" y="921"/>
                    <a:pt x="5132" y="1151"/>
                  </a:cubicBezTo>
                  <a:lnTo>
                    <a:pt x="5132" y="2758"/>
                  </a:lnTo>
                  <a:cubicBezTo>
                    <a:pt x="5132" y="4911"/>
                    <a:pt x="4333" y="6975"/>
                    <a:pt x="2885" y="8569"/>
                  </a:cubicBezTo>
                  <a:lnTo>
                    <a:pt x="1311" y="10299"/>
                  </a:lnTo>
                  <a:cubicBezTo>
                    <a:pt x="1175" y="10450"/>
                    <a:pt x="1187" y="10682"/>
                    <a:pt x="1336" y="10818"/>
                  </a:cubicBezTo>
                  <a:cubicBezTo>
                    <a:pt x="1407" y="10881"/>
                    <a:pt x="1495" y="10914"/>
                    <a:pt x="1583" y="10914"/>
                  </a:cubicBezTo>
                  <a:cubicBezTo>
                    <a:pt x="1683" y="10914"/>
                    <a:pt x="1782" y="10873"/>
                    <a:pt x="1855" y="10793"/>
                  </a:cubicBezTo>
                  <a:lnTo>
                    <a:pt x="3428" y="9063"/>
                  </a:lnTo>
                  <a:cubicBezTo>
                    <a:pt x="5000" y="7334"/>
                    <a:pt x="5865" y="5095"/>
                    <a:pt x="5865" y="2758"/>
                  </a:cubicBezTo>
                  <a:lnTo>
                    <a:pt x="5865" y="1151"/>
                  </a:lnTo>
                  <a:cubicBezTo>
                    <a:pt x="5865" y="517"/>
                    <a:pt x="5350" y="0"/>
                    <a:pt x="47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5"/>
            <p:cNvSpPr/>
            <p:nvPr/>
          </p:nvSpPr>
          <p:spPr>
            <a:xfrm>
              <a:off x="746950" y="3317400"/>
              <a:ext cx="203250" cy="331575"/>
            </a:xfrm>
            <a:custGeom>
              <a:avLst/>
              <a:gdLst/>
              <a:ahLst/>
              <a:cxnLst/>
              <a:rect l="l" t="t" r="r" b="b"/>
              <a:pathLst>
                <a:path w="8130" h="13263" extrusionOk="0">
                  <a:moveTo>
                    <a:pt x="5411" y="1"/>
                  </a:moveTo>
                  <a:cubicBezTo>
                    <a:pt x="3915" y="1"/>
                    <a:pt x="2695" y="1220"/>
                    <a:pt x="2695" y="2717"/>
                  </a:cubicBezTo>
                  <a:lnTo>
                    <a:pt x="2695" y="4169"/>
                  </a:lnTo>
                  <a:cubicBezTo>
                    <a:pt x="2695" y="5530"/>
                    <a:pt x="2194" y="6839"/>
                    <a:pt x="1283" y="7852"/>
                  </a:cubicBezTo>
                  <a:lnTo>
                    <a:pt x="136" y="9126"/>
                  </a:lnTo>
                  <a:cubicBezTo>
                    <a:pt x="0" y="9278"/>
                    <a:pt x="12" y="9509"/>
                    <a:pt x="163" y="9645"/>
                  </a:cubicBezTo>
                  <a:cubicBezTo>
                    <a:pt x="233" y="9708"/>
                    <a:pt x="321" y="9739"/>
                    <a:pt x="408" y="9739"/>
                  </a:cubicBezTo>
                  <a:cubicBezTo>
                    <a:pt x="509" y="9739"/>
                    <a:pt x="609" y="9698"/>
                    <a:pt x="682" y="9618"/>
                  </a:cubicBezTo>
                  <a:lnTo>
                    <a:pt x="1828" y="8342"/>
                  </a:lnTo>
                  <a:cubicBezTo>
                    <a:pt x="2862" y="7195"/>
                    <a:pt x="3430" y="5712"/>
                    <a:pt x="3430" y="4169"/>
                  </a:cubicBezTo>
                  <a:lnTo>
                    <a:pt x="3430" y="2717"/>
                  </a:lnTo>
                  <a:cubicBezTo>
                    <a:pt x="3430" y="1624"/>
                    <a:pt x="4320" y="734"/>
                    <a:pt x="5413" y="734"/>
                  </a:cubicBezTo>
                  <a:cubicBezTo>
                    <a:pt x="6506" y="734"/>
                    <a:pt x="7394" y="1624"/>
                    <a:pt x="7394" y="2717"/>
                  </a:cubicBezTo>
                  <a:lnTo>
                    <a:pt x="7394" y="4324"/>
                  </a:lnTo>
                  <a:cubicBezTo>
                    <a:pt x="7394" y="6868"/>
                    <a:pt x="6453" y="9306"/>
                    <a:pt x="4741" y="11188"/>
                  </a:cubicBezTo>
                  <a:lnTo>
                    <a:pt x="3413" y="12648"/>
                  </a:lnTo>
                  <a:cubicBezTo>
                    <a:pt x="3277" y="12799"/>
                    <a:pt x="3289" y="13031"/>
                    <a:pt x="3438" y="13167"/>
                  </a:cubicBezTo>
                  <a:cubicBezTo>
                    <a:pt x="3509" y="13230"/>
                    <a:pt x="3597" y="13262"/>
                    <a:pt x="3685" y="13262"/>
                  </a:cubicBezTo>
                  <a:cubicBezTo>
                    <a:pt x="3784" y="13262"/>
                    <a:pt x="3884" y="13222"/>
                    <a:pt x="3957" y="13142"/>
                  </a:cubicBezTo>
                  <a:lnTo>
                    <a:pt x="5285" y="11681"/>
                  </a:lnTo>
                  <a:cubicBezTo>
                    <a:pt x="7119" y="9664"/>
                    <a:pt x="8129" y="7052"/>
                    <a:pt x="8129" y="4324"/>
                  </a:cubicBezTo>
                  <a:lnTo>
                    <a:pt x="8129" y="2717"/>
                  </a:lnTo>
                  <a:cubicBezTo>
                    <a:pt x="8129" y="1218"/>
                    <a:pt x="6910" y="1"/>
                    <a:pt x="5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5"/>
            <p:cNvSpPr/>
            <p:nvPr/>
          </p:nvSpPr>
          <p:spPr>
            <a:xfrm>
              <a:off x="720675" y="3278275"/>
              <a:ext cx="268650" cy="370600"/>
            </a:xfrm>
            <a:custGeom>
              <a:avLst/>
              <a:gdLst/>
              <a:ahLst/>
              <a:cxnLst/>
              <a:rect l="l" t="t" r="r" b="b"/>
              <a:pathLst>
                <a:path w="10746" h="14824" extrusionOk="0">
                  <a:moveTo>
                    <a:pt x="6462" y="0"/>
                  </a:moveTo>
                  <a:cubicBezTo>
                    <a:pt x="4102" y="0"/>
                    <a:pt x="2181" y="1920"/>
                    <a:pt x="2181" y="4282"/>
                  </a:cubicBezTo>
                  <a:lnTo>
                    <a:pt x="2181" y="5734"/>
                  </a:lnTo>
                  <a:cubicBezTo>
                    <a:pt x="2181" y="6708"/>
                    <a:pt x="1823" y="7644"/>
                    <a:pt x="1170" y="8368"/>
                  </a:cubicBezTo>
                  <a:lnTo>
                    <a:pt x="137" y="9516"/>
                  </a:lnTo>
                  <a:cubicBezTo>
                    <a:pt x="1" y="9667"/>
                    <a:pt x="14" y="9899"/>
                    <a:pt x="163" y="10035"/>
                  </a:cubicBezTo>
                  <a:cubicBezTo>
                    <a:pt x="234" y="10098"/>
                    <a:pt x="321" y="10129"/>
                    <a:pt x="409" y="10129"/>
                  </a:cubicBezTo>
                  <a:cubicBezTo>
                    <a:pt x="509" y="10129"/>
                    <a:pt x="609" y="10088"/>
                    <a:pt x="682" y="10008"/>
                  </a:cubicBezTo>
                  <a:lnTo>
                    <a:pt x="1716" y="8860"/>
                  </a:lnTo>
                  <a:cubicBezTo>
                    <a:pt x="2489" y="8000"/>
                    <a:pt x="2916" y="6890"/>
                    <a:pt x="2916" y="5734"/>
                  </a:cubicBezTo>
                  <a:lnTo>
                    <a:pt x="2916" y="4282"/>
                  </a:lnTo>
                  <a:cubicBezTo>
                    <a:pt x="2916" y="2325"/>
                    <a:pt x="4506" y="733"/>
                    <a:pt x="6464" y="733"/>
                  </a:cubicBezTo>
                  <a:cubicBezTo>
                    <a:pt x="8420" y="733"/>
                    <a:pt x="10011" y="2325"/>
                    <a:pt x="10011" y="4282"/>
                  </a:cubicBezTo>
                  <a:lnTo>
                    <a:pt x="10011" y="5889"/>
                  </a:lnTo>
                  <a:cubicBezTo>
                    <a:pt x="10011" y="8823"/>
                    <a:pt x="8924" y="11635"/>
                    <a:pt x="6950" y="13807"/>
                  </a:cubicBezTo>
                  <a:lnTo>
                    <a:pt x="6583" y="14211"/>
                  </a:lnTo>
                  <a:cubicBezTo>
                    <a:pt x="6447" y="14360"/>
                    <a:pt x="6459" y="14592"/>
                    <a:pt x="6608" y="14730"/>
                  </a:cubicBezTo>
                  <a:cubicBezTo>
                    <a:pt x="6679" y="14793"/>
                    <a:pt x="6767" y="14824"/>
                    <a:pt x="6855" y="14824"/>
                  </a:cubicBezTo>
                  <a:cubicBezTo>
                    <a:pt x="6954" y="14824"/>
                    <a:pt x="7054" y="14783"/>
                    <a:pt x="7127" y="14705"/>
                  </a:cubicBezTo>
                  <a:lnTo>
                    <a:pt x="7494" y="14301"/>
                  </a:lnTo>
                  <a:cubicBezTo>
                    <a:pt x="9590" y="11993"/>
                    <a:pt x="10746" y="9007"/>
                    <a:pt x="10746" y="5889"/>
                  </a:cubicBezTo>
                  <a:lnTo>
                    <a:pt x="10746" y="4282"/>
                  </a:lnTo>
                  <a:cubicBezTo>
                    <a:pt x="10746" y="1920"/>
                    <a:pt x="8824" y="0"/>
                    <a:pt x="6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5"/>
            <p:cNvSpPr/>
            <p:nvPr/>
          </p:nvSpPr>
          <p:spPr>
            <a:xfrm>
              <a:off x="736050" y="3240500"/>
              <a:ext cx="136425" cy="154000"/>
            </a:xfrm>
            <a:custGeom>
              <a:avLst/>
              <a:gdLst/>
              <a:ahLst/>
              <a:cxnLst/>
              <a:rect l="l" t="t" r="r" b="b"/>
              <a:pathLst>
                <a:path w="5457" h="6160" extrusionOk="0">
                  <a:moveTo>
                    <a:pt x="5066" y="1"/>
                  </a:moveTo>
                  <a:cubicBezTo>
                    <a:pt x="5048" y="1"/>
                    <a:pt x="5031" y="2"/>
                    <a:pt x="5013" y="5"/>
                  </a:cubicBezTo>
                  <a:cubicBezTo>
                    <a:pt x="3635" y="202"/>
                    <a:pt x="2368" y="893"/>
                    <a:pt x="1445" y="1947"/>
                  </a:cubicBezTo>
                  <a:cubicBezTo>
                    <a:pt x="513" y="3013"/>
                    <a:pt x="0" y="4378"/>
                    <a:pt x="0" y="5793"/>
                  </a:cubicBezTo>
                  <a:cubicBezTo>
                    <a:pt x="0" y="5995"/>
                    <a:pt x="165" y="6160"/>
                    <a:pt x="368" y="6160"/>
                  </a:cubicBezTo>
                  <a:cubicBezTo>
                    <a:pt x="570" y="6160"/>
                    <a:pt x="735" y="5995"/>
                    <a:pt x="735" y="5793"/>
                  </a:cubicBezTo>
                  <a:cubicBezTo>
                    <a:pt x="735" y="4556"/>
                    <a:pt x="1183" y="3362"/>
                    <a:pt x="1998" y="2432"/>
                  </a:cubicBezTo>
                  <a:cubicBezTo>
                    <a:pt x="2804" y="1507"/>
                    <a:pt x="3912" y="904"/>
                    <a:pt x="5118" y="730"/>
                  </a:cubicBezTo>
                  <a:cubicBezTo>
                    <a:pt x="5317" y="701"/>
                    <a:pt x="5457" y="516"/>
                    <a:pt x="5428" y="315"/>
                  </a:cubicBezTo>
                  <a:cubicBezTo>
                    <a:pt x="5402" y="132"/>
                    <a:pt x="5246" y="1"/>
                    <a:pt x="50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5"/>
            <p:cNvSpPr/>
            <p:nvPr/>
          </p:nvSpPr>
          <p:spPr>
            <a:xfrm>
              <a:off x="694450" y="3412425"/>
              <a:ext cx="60000" cy="89750"/>
            </a:xfrm>
            <a:custGeom>
              <a:avLst/>
              <a:gdLst/>
              <a:ahLst/>
              <a:cxnLst/>
              <a:rect l="l" t="t" r="r" b="b"/>
              <a:pathLst>
                <a:path w="2400" h="3590" extrusionOk="0">
                  <a:moveTo>
                    <a:pt x="2032" y="1"/>
                  </a:moveTo>
                  <a:cubicBezTo>
                    <a:pt x="1829" y="1"/>
                    <a:pt x="1664" y="165"/>
                    <a:pt x="1664" y="368"/>
                  </a:cubicBezTo>
                  <a:cubicBezTo>
                    <a:pt x="1664" y="954"/>
                    <a:pt x="1448" y="1518"/>
                    <a:pt x="1055" y="1955"/>
                  </a:cubicBezTo>
                  <a:lnTo>
                    <a:pt x="137" y="2977"/>
                  </a:lnTo>
                  <a:cubicBezTo>
                    <a:pt x="1" y="3126"/>
                    <a:pt x="12" y="3360"/>
                    <a:pt x="163" y="3494"/>
                  </a:cubicBezTo>
                  <a:cubicBezTo>
                    <a:pt x="234" y="3557"/>
                    <a:pt x="320" y="3589"/>
                    <a:pt x="408" y="3589"/>
                  </a:cubicBezTo>
                  <a:cubicBezTo>
                    <a:pt x="510" y="3589"/>
                    <a:pt x="609" y="3547"/>
                    <a:pt x="682" y="3467"/>
                  </a:cubicBezTo>
                  <a:lnTo>
                    <a:pt x="1601" y="2447"/>
                  </a:lnTo>
                  <a:cubicBezTo>
                    <a:pt x="2116" y="1874"/>
                    <a:pt x="2399" y="1136"/>
                    <a:pt x="2399" y="368"/>
                  </a:cubicBezTo>
                  <a:cubicBezTo>
                    <a:pt x="2399" y="165"/>
                    <a:pt x="2234" y="1"/>
                    <a:pt x="20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5"/>
            <p:cNvSpPr/>
            <p:nvPr/>
          </p:nvSpPr>
          <p:spPr>
            <a:xfrm>
              <a:off x="984850" y="3503200"/>
              <a:ext cx="33425" cy="57675"/>
            </a:xfrm>
            <a:custGeom>
              <a:avLst/>
              <a:gdLst/>
              <a:ahLst/>
              <a:cxnLst/>
              <a:rect l="l" t="t" r="r" b="b"/>
              <a:pathLst>
                <a:path w="1337" h="2307" extrusionOk="0">
                  <a:moveTo>
                    <a:pt x="933" y="1"/>
                  </a:moveTo>
                  <a:cubicBezTo>
                    <a:pt x="769" y="1"/>
                    <a:pt x="619" y="109"/>
                    <a:pt x="575" y="274"/>
                  </a:cubicBezTo>
                  <a:cubicBezTo>
                    <a:pt x="441" y="793"/>
                    <a:pt x="273" y="1308"/>
                    <a:pt x="76" y="1805"/>
                  </a:cubicBezTo>
                  <a:cubicBezTo>
                    <a:pt x="1" y="1993"/>
                    <a:pt x="93" y="2207"/>
                    <a:pt x="280" y="2282"/>
                  </a:cubicBezTo>
                  <a:cubicBezTo>
                    <a:pt x="324" y="2299"/>
                    <a:pt x="370" y="2307"/>
                    <a:pt x="416" y="2307"/>
                  </a:cubicBezTo>
                  <a:cubicBezTo>
                    <a:pt x="562" y="2307"/>
                    <a:pt x="700" y="2219"/>
                    <a:pt x="757" y="2075"/>
                  </a:cubicBezTo>
                  <a:cubicBezTo>
                    <a:pt x="966" y="1551"/>
                    <a:pt x="1144" y="1007"/>
                    <a:pt x="1285" y="462"/>
                  </a:cubicBezTo>
                  <a:cubicBezTo>
                    <a:pt x="1337" y="265"/>
                    <a:pt x="1220" y="64"/>
                    <a:pt x="1023" y="14"/>
                  </a:cubicBezTo>
                  <a:lnTo>
                    <a:pt x="1025" y="12"/>
                  </a:lnTo>
                  <a:cubicBezTo>
                    <a:pt x="994" y="4"/>
                    <a:pt x="963" y="1"/>
                    <a:pt x="9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5"/>
            <p:cNvSpPr/>
            <p:nvPr/>
          </p:nvSpPr>
          <p:spPr>
            <a:xfrm>
              <a:off x="963575" y="3274225"/>
              <a:ext cx="64900" cy="207425"/>
            </a:xfrm>
            <a:custGeom>
              <a:avLst/>
              <a:gdLst/>
              <a:ahLst/>
              <a:cxnLst/>
              <a:rect l="l" t="t" r="r" b="b"/>
              <a:pathLst>
                <a:path w="2596" h="8297" extrusionOk="0">
                  <a:moveTo>
                    <a:pt x="407" y="0"/>
                  </a:moveTo>
                  <a:cubicBezTo>
                    <a:pt x="306" y="0"/>
                    <a:pt x="207" y="41"/>
                    <a:pt x="134" y="122"/>
                  </a:cubicBezTo>
                  <a:cubicBezTo>
                    <a:pt x="0" y="273"/>
                    <a:pt x="12" y="505"/>
                    <a:pt x="163" y="640"/>
                  </a:cubicBezTo>
                  <a:cubicBezTo>
                    <a:pt x="1242" y="1611"/>
                    <a:pt x="1861" y="2997"/>
                    <a:pt x="1861" y="4444"/>
                  </a:cubicBezTo>
                  <a:lnTo>
                    <a:pt x="1861" y="6051"/>
                  </a:lnTo>
                  <a:cubicBezTo>
                    <a:pt x="1861" y="6662"/>
                    <a:pt x="1818" y="7276"/>
                    <a:pt x="1736" y="7879"/>
                  </a:cubicBezTo>
                  <a:cubicBezTo>
                    <a:pt x="1707" y="8080"/>
                    <a:pt x="1849" y="8266"/>
                    <a:pt x="2050" y="8292"/>
                  </a:cubicBezTo>
                  <a:cubicBezTo>
                    <a:pt x="2065" y="8296"/>
                    <a:pt x="2083" y="8296"/>
                    <a:pt x="2100" y="8296"/>
                  </a:cubicBezTo>
                  <a:cubicBezTo>
                    <a:pt x="2280" y="8296"/>
                    <a:pt x="2437" y="8164"/>
                    <a:pt x="2464" y="7980"/>
                  </a:cubicBezTo>
                  <a:cubicBezTo>
                    <a:pt x="2550" y="7343"/>
                    <a:pt x="2596" y="6694"/>
                    <a:pt x="2596" y="6051"/>
                  </a:cubicBezTo>
                  <a:lnTo>
                    <a:pt x="2596" y="4444"/>
                  </a:lnTo>
                  <a:cubicBezTo>
                    <a:pt x="2596" y="2788"/>
                    <a:pt x="1887" y="1203"/>
                    <a:pt x="653" y="95"/>
                  </a:cubicBezTo>
                  <a:cubicBezTo>
                    <a:pt x="582" y="32"/>
                    <a:pt x="494"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5"/>
            <p:cNvSpPr/>
            <p:nvPr/>
          </p:nvSpPr>
          <p:spPr>
            <a:xfrm>
              <a:off x="892025" y="3240500"/>
              <a:ext cx="59425" cy="30175"/>
            </a:xfrm>
            <a:custGeom>
              <a:avLst/>
              <a:gdLst/>
              <a:ahLst/>
              <a:cxnLst/>
              <a:rect l="l" t="t" r="r" b="b"/>
              <a:pathLst>
                <a:path w="2377" h="1207" extrusionOk="0">
                  <a:moveTo>
                    <a:pt x="392" y="1"/>
                  </a:moveTo>
                  <a:cubicBezTo>
                    <a:pt x="212" y="1"/>
                    <a:pt x="56" y="132"/>
                    <a:pt x="29" y="315"/>
                  </a:cubicBezTo>
                  <a:cubicBezTo>
                    <a:pt x="1" y="516"/>
                    <a:pt x="139" y="701"/>
                    <a:pt x="340" y="730"/>
                  </a:cubicBezTo>
                  <a:cubicBezTo>
                    <a:pt x="847" y="803"/>
                    <a:pt x="1337" y="952"/>
                    <a:pt x="1800" y="1172"/>
                  </a:cubicBezTo>
                  <a:cubicBezTo>
                    <a:pt x="1850" y="1195"/>
                    <a:pt x="1903" y="1207"/>
                    <a:pt x="1957" y="1207"/>
                  </a:cubicBezTo>
                  <a:cubicBezTo>
                    <a:pt x="2095" y="1207"/>
                    <a:pt x="2225" y="1130"/>
                    <a:pt x="2288" y="998"/>
                  </a:cubicBezTo>
                  <a:cubicBezTo>
                    <a:pt x="2376" y="814"/>
                    <a:pt x="2298" y="596"/>
                    <a:pt x="2116" y="508"/>
                  </a:cubicBezTo>
                  <a:cubicBezTo>
                    <a:pt x="1586" y="257"/>
                    <a:pt x="1023" y="87"/>
                    <a:pt x="445" y="5"/>
                  </a:cubicBezTo>
                  <a:cubicBezTo>
                    <a:pt x="427" y="2"/>
                    <a:pt x="409" y="1"/>
                    <a:pt x="3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5"/>
            <p:cNvSpPr/>
            <p:nvPr/>
          </p:nvSpPr>
          <p:spPr>
            <a:xfrm>
              <a:off x="862975" y="3199925"/>
              <a:ext cx="204650" cy="234775"/>
            </a:xfrm>
            <a:custGeom>
              <a:avLst/>
              <a:gdLst/>
              <a:ahLst/>
              <a:cxnLst/>
              <a:rect l="l" t="t" r="r" b="b"/>
              <a:pathLst>
                <a:path w="8186" h="9391" extrusionOk="0">
                  <a:moveTo>
                    <a:pt x="770" y="1"/>
                  </a:moveTo>
                  <a:cubicBezTo>
                    <a:pt x="634" y="1"/>
                    <a:pt x="495" y="5"/>
                    <a:pt x="359" y="12"/>
                  </a:cubicBezTo>
                  <a:cubicBezTo>
                    <a:pt x="156" y="24"/>
                    <a:pt x="1" y="196"/>
                    <a:pt x="12" y="399"/>
                  </a:cubicBezTo>
                  <a:cubicBezTo>
                    <a:pt x="24" y="595"/>
                    <a:pt x="184" y="746"/>
                    <a:pt x="378" y="746"/>
                  </a:cubicBezTo>
                  <a:cubicBezTo>
                    <a:pt x="385" y="746"/>
                    <a:pt x="392" y="746"/>
                    <a:pt x="399" y="745"/>
                  </a:cubicBezTo>
                  <a:cubicBezTo>
                    <a:pt x="522" y="740"/>
                    <a:pt x="648" y="736"/>
                    <a:pt x="770" y="736"/>
                  </a:cubicBezTo>
                  <a:cubicBezTo>
                    <a:pt x="4455" y="736"/>
                    <a:pt x="7450" y="3731"/>
                    <a:pt x="7450" y="7416"/>
                  </a:cubicBezTo>
                  <a:lnTo>
                    <a:pt x="7450" y="9023"/>
                  </a:lnTo>
                  <a:cubicBezTo>
                    <a:pt x="7450" y="9226"/>
                    <a:pt x="7615" y="9391"/>
                    <a:pt x="7818" y="9391"/>
                  </a:cubicBezTo>
                  <a:cubicBezTo>
                    <a:pt x="8021" y="9391"/>
                    <a:pt x="8185" y="9226"/>
                    <a:pt x="8185" y="9023"/>
                  </a:cubicBezTo>
                  <a:lnTo>
                    <a:pt x="8185" y="7416"/>
                  </a:lnTo>
                  <a:cubicBezTo>
                    <a:pt x="8185" y="3327"/>
                    <a:pt x="4859" y="1"/>
                    <a:pt x="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5"/>
            <p:cNvSpPr/>
            <p:nvPr/>
          </p:nvSpPr>
          <p:spPr>
            <a:xfrm>
              <a:off x="771500" y="3206525"/>
              <a:ext cx="73225" cy="43250"/>
            </a:xfrm>
            <a:custGeom>
              <a:avLst/>
              <a:gdLst/>
              <a:ahLst/>
              <a:cxnLst/>
              <a:rect l="l" t="t" r="r" b="b"/>
              <a:pathLst>
                <a:path w="2929" h="1730" extrusionOk="0">
                  <a:moveTo>
                    <a:pt x="2521" y="0"/>
                  </a:moveTo>
                  <a:cubicBezTo>
                    <a:pt x="2487" y="0"/>
                    <a:pt x="2453" y="5"/>
                    <a:pt x="2420" y="14"/>
                  </a:cubicBezTo>
                  <a:cubicBezTo>
                    <a:pt x="1629" y="236"/>
                    <a:pt x="885" y="589"/>
                    <a:pt x="207" y="1059"/>
                  </a:cubicBezTo>
                  <a:cubicBezTo>
                    <a:pt x="41" y="1176"/>
                    <a:pt x="0" y="1404"/>
                    <a:pt x="115" y="1570"/>
                  </a:cubicBezTo>
                  <a:cubicBezTo>
                    <a:pt x="186" y="1674"/>
                    <a:pt x="301" y="1729"/>
                    <a:pt x="418" y="1729"/>
                  </a:cubicBezTo>
                  <a:cubicBezTo>
                    <a:pt x="490" y="1729"/>
                    <a:pt x="563" y="1708"/>
                    <a:pt x="626" y="1662"/>
                  </a:cubicBezTo>
                  <a:cubicBezTo>
                    <a:pt x="1237" y="1237"/>
                    <a:pt x="1907" y="922"/>
                    <a:pt x="2621" y="721"/>
                  </a:cubicBezTo>
                  <a:cubicBezTo>
                    <a:pt x="2816" y="665"/>
                    <a:pt x="2929" y="462"/>
                    <a:pt x="2873" y="267"/>
                  </a:cubicBezTo>
                  <a:cubicBezTo>
                    <a:pt x="2827" y="105"/>
                    <a:pt x="2680" y="0"/>
                    <a:pt x="2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5"/>
            <p:cNvSpPr/>
            <p:nvPr/>
          </p:nvSpPr>
          <p:spPr>
            <a:xfrm>
              <a:off x="677000" y="3255350"/>
              <a:ext cx="87250" cy="207625"/>
            </a:xfrm>
            <a:custGeom>
              <a:avLst/>
              <a:gdLst/>
              <a:ahLst/>
              <a:cxnLst/>
              <a:rect l="l" t="t" r="r" b="b"/>
              <a:pathLst>
                <a:path w="3490" h="8305" extrusionOk="0">
                  <a:moveTo>
                    <a:pt x="3084" y="0"/>
                  </a:moveTo>
                  <a:cubicBezTo>
                    <a:pt x="2986" y="0"/>
                    <a:pt x="2889" y="39"/>
                    <a:pt x="2818" y="115"/>
                  </a:cubicBezTo>
                  <a:cubicBezTo>
                    <a:pt x="1514" y="1499"/>
                    <a:pt x="796" y="3304"/>
                    <a:pt x="796" y="5199"/>
                  </a:cubicBezTo>
                  <a:lnTo>
                    <a:pt x="796" y="6649"/>
                  </a:lnTo>
                  <a:cubicBezTo>
                    <a:pt x="796" y="6850"/>
                    <a:pt x="722" y="7042"/>
                    <a:pt x="590" y="7191"/>
                  </a:cubicBezTo>
                  <a:lnTo>
                    <a:pt x="136" y="7692"/>
                  </a:lnTo>
                  <a:cubicBezTo>
                    <a:pt x="0" y="7844"/>
                    <a:pt x="14" y="8075"/>
                    <a:pt x="163" y="8211"/>
                  </a:cubicBezTo>
                  <a:cubicBezTo>
                    <a:pt x="234" y="8274"/>
                    <a:pt x="322" y="8305"/>
                    <a:pt x="410" y="8305"/>
                  </a:cubicBezTo>
                  <a:cubicBezTo>
                    <a:pt x="509" y="8305"/>
                    <a:pt x="609" y="8265"/>
                    <a:pt x="682" y="8184"/>
                  </a:cubicBezTo>
                  <a:lnTo>
                    <a:pt x="1135" y="7681"/>
                  </a:lnTo>
                  <a:cubicBezTo>
                    <a:pt x="1390" y="7398"/>
                    <a:pt x="1529" y="7032"/>
                    <a:pt x="1529" y="6649"/>
                  </a:cubicBezTo>
                  <a:lnTo>
                    <a:pt x="1529" y="5199"/>
                  </a:lnTo>
                  <a:cubicBezTo>
                    <a:pt x="1529" y="3491"/>
                    <a:pt x="2176" y="1864"/>
                    <a:pt x="3352" y="620"/>
                  </a:cubicBezTo>
                  <a:cubicBezTo>
                    <a:pt x="3489" y="471"/>
                    <a:pt x="3484" y="239"/>
                    <a:pt x="3336" y="100"/>
                  </a:cubicBezTo>
                  <a:cubicBezTo>
                    <a:pt x="3265" y="33"/>
                    <a:pt x="3174" y="0"/>
                    <a:pt x="3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5"/>
            <p:cNvSpPr/>
            <p:nvPr/>
          </p:nvSpPr>
          <p:spPr>
            <a:xfrm>
              <a:off x="1030600" y="3230550"/>
              <a:ext cx="66150" cy="95450"/>
            </a:xfrm>
            <a:custGeom>
              <a:avLst/>
              <a:gdLst/>
              <a:ahLst/>
              <a:cxnLst/>
              <a:rect l="l" t="t" r="r" b="b"/>
              <a:pathLst>
                <a:path w="2646" h="3818" extrusionOk="0">
                  <a:moveTo>
                    <a:pt x="409" y="1"/>
                  </a:moveTo>
                  <a:cubicBezTo>
                    <a:pt x="320" y="1"/>
                    <a:pt x="230" y="33"/>
                    <a:pt x="160" y="98"/>
                  </a:cubicBezTo>
                  <a:cubicBezTo>
                    <a:pt x="10" y="236"/>
                    <a:pt x="1" y="468"/>
                    <a:pt x="139" y="617"/>
                  </a:cubicBezTo>
                  <a:cubicBezTo>
                    <a:pt x="927" y="1476"/>
                    <a:pt x="1515" y="2468"/>
                    <a:pt x="1884" y="3566"/>
                  </a:cubicBezTo>
                  <a:cubicBezTo>
                    <a:pt x="1936" y="3720"/>
                    <a:pt x="2079" y="3817"/>
                    <a:pt x="2232" y="3817"/>
                  </a:cubicBezTo>
                  <a:cubicBezTo>
                    <a:pt x="2271" y="3817"/>
                    <a:pt x="2311" y="3810"/>
                    <a:pt x="2349" y="3798"/>
                  </a:cubicBezTo>
                  <a:cubicBezTo>
                    <a:pt x="2543" y="3733"/>
                    <a:pt x="2646" y="3524"/>
                    <a:pt x="2581" y="3333"/>
                  </a:cubicBezTo>
                  <a:cubicBezTo>
                    <a:pt x="2177" y="2137"/>
                    <a:pt x="1538" y="1055"/>
                    <a:pt x="678" y="119"/>
                  </a:cubicBezTo>
                  <a:cubicBezTo>
                    <a:pt x="607" y="41"/>
                    <a:pt x="508" y="1"/>
                    <a:pt x="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5"/>
            <p:cNvSpPr/>
            <p:nvPr/>
          </p:nvSpPr>
          <p:spPr>
            <a:xfrm>
              <a:off x="941450" y="3172300"/>
              <a:ext cx="79750" cy="49525"/>
            </a:xfrm>
            <a:custGeom>
              <a:avLst/>
              <a:gdLst/>
              <a:ahLst/>
              <a:cxnLst/>
              <a:rect l="l" t="t" r="r" b="b"/>
              <a:pathLst>
                <a:path w="3190" h="1981" extrusionOk="0">
                  <a:moveTo>
                    <a:pt x="415" y="1"/>
                  </a:moveTo>
                  <a:cubicBezTo>
                    <a:pt x="262" y="1"/>
                    <a:pt x="119" y="97"/>
                    <a:pt x="66" y="250"/>
                  </a:cubicBezTo>
                  <a:cubicBezTo>
                    <a:pt x="1" y="442"/>
                    <a:pt x="104" y="650"/>
                    <a:pt x="296" y="715"/>
                  </a:cubicBezTo>
                  <a:cubicBezTo>
                    <a:pt x="1105" y="993"/>
                    <a:pt x="1865" y="1393"/>
                    <a:pt x="2554" y="1908"/>
                  </a:cubicBezTo>
                  <a:cubicBezTo>
                    <a:pt x="2619" y="1958"/>
                    <a:pt x="2696" y="1981"/>
                    <a:pt x="2772" y="1981"/>
                  </a:cubicBezTo>
                  <a:cubicBezTo>
                    <a:pt x="2885" y="1981"/>
                    <a:pt x="2994" y="1931"/>
                    <a:pt x="3067" y="1833"/>
                  </a:cubicBezTo>
                  <a:cubicBezTo>
                    <a:pt x="3190" y="1670"/>
                    <a:pt x="3155" y="1441"/>
                    <a:pt x="2993" y="1320"/>
                  </a:cubicBezTo>
                  <a:cubicBezTo>
                    <a:pt x="2242" y="759"/>
                    <a:pt x="1415" y="323"/>
                    <a:pt x="533" y="21"/>
                  </a:cubicBezTo>
                  <a:cubicBezTo>
                    <a:pt x="494" y="7"/>
                    <a:pt x="454" y="1"/>
                    <a:pt x="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5"/>
            <p:cNvSpPr/>
            <p:nvPr/>
          </p:nvSpPr>
          <p:spPr>
            <a:xfrm>
              <a:off x="657750" y="3160800"/>
              <a:ext cx="265275" cy="223900"/>
            </a:xfrm>
            <a:custGeom>
              <a:avLst/>
              <a:gdLst/>
              <a:ahLst/>
              <a:cxnLst/>
              <a:rect l="l" t="t" r="r" b="b"/>
              <a:pathLst>
                <a:path w="10611" h="8956" extrusionOk="0">
                  <a:moveTo>
                    <a:pt x="8981" y="0"/>
                  </a:moveTo>
                  <a:cubicBezTo>
                    <a:pt x="6656" y="0"/>
                    <a:pt x="4451" y="888"/>
                    <a:pt x="2770" y="2500"/>
                  </a:cubicBezTo>
                  <a:cubicBezTo>
                    <a:pt x="1094" y="4108"/>
                    <a:pt x="114" y="6265"/>
                    <a:pt x="10" y="8573"/>
                  </a:cubicBezTo>
                  <a:cubicBezTo>
                    <a:pt x="1" y="8776"/>
                    <a:pt x="158" y="8946"/>
                    <a:pt x="361" y="8956"/>
                  </a:cubicBezTo>
                  <a:lnTo>
                    <a:pt x="376" y="8956"/>
                  </a:lnTo>
                  <a:cubicBezTo>
                    <a:pt x="571" y="8956"/>
                    <a:pt x="734" y="8803"/>
                    <a:pt x="743" y="8605"/>
                  </a:cubicBezTo>
                  <a:cubicBezTo>
                    <a:pt x="837" y="6487"/>
                    <a:pt x="1739" y="4506"/>
                    <a:pt x="3278" y="3030"/>
                  </a:cubicBezTo>
                  <a:cubicBezTo>
                    <a:pt x="4822" y="1551"/>
                    <a:pt x="6847" y="735"/>
                    <a:pt x="8981" y="735"/>
                  </a:cubicBezTo>
                  <a:cubicBezTo>
                    <a:pt x="9377" y="735"/>
                    <a:pt x="9776" y="762"/>
                    <a:pt x="10164" y="819"/>
                  </a:cubicBezTo>
                  <a:cubicBezTo>
                    <a:pt x="10182" y="822"/>
                    <a:pt x="10199" y="823"/>
                    <a:pt x="10217" y="823"/>
                  </a:cubicBezTo>
                  <a:cubicBezTo>
                    <a:pt x="10396" y="823"/>
                    <a:pt x="10553" y="691"/>
                    <a:pt x="10579" y="507"/>
                  </a:cubicBezTo>
                  <a:cubicBezTo>
                    <a:pt x="10610" y="308"/>
                    <a:pt x="10470" y="121"/>
                    <a:pt x="10269" y="92"/>
                  </a:cubicBezTo>
                  <a:cubicBezTo>
                    <a:pt x="9844" y="31"/>
                    <a:pt x="9412" y="0"/>
                    <a:pt x="89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5"/>
            <p:cNvSpPr/>
            <p:nvPr/>
          </p:nvSpPr>
          <p:spPr>
            <a:xfrm>
              <a:off x="813500" y="3121650"/>
              <a:ext cx="262350" cy="96675"/>
            </a:xfrm>
            <a:custGeom>
              <a:avLst/>
              <a:gdLst/>
              <a:ahLst/>
              <a:cxnLst/>
              <a:rect l="l" t="t" r="r" b="b"/>
              <a:pathLst>
                <a:path w="10494" h="3867" extrusionOk="0">
                  <a:moveTo>
                    <a:pt x="2749" y="1"/>
                  </a:moveTo>
                  <a:cubicBezTo>
                    <a:pt x="1930" y="1"/>
                    <a:pt x="1111" y="96"/>
                    <a:pt x="319" y="284"/>
                  </a:cubicBezTo>
                  <a:cubicBezTo>
                    <a:pt x="121" y="330"/>
                    <a:pt x="1" y="527"/>
                    <a:pt x="47" y="724"/>
                  </a:cubicBezTo>
                  <a:cubicBezTo>
                    <a:pt x="86" y="893"/>
                    <a:pt x="238" y="1007"/>
                    <a:pt x="405" y="1007"/>
                  </a:cubicBezTo>
                  <a:cubicBezTo>
                    <a:pt x="433" y="1007"/>
                    <a:pt x="461" y="1004"/>
                    <a:pt x="489" y="998"/>
                  </a:cubicBezTo>
                  <a:cubicBezTo>
                    <a:pt x="1226" y="824"/>
                    <a:pt x="1986" y="734"/>
                    <a:pt x="2749" y="734"/>
                  </a:cubicBezTo>
                  <a:cubicBezTo>
                    <a:pt x="5442" y="734"/>
                    <a:pt x="7954" y="1807"/>
                    <a:pt x="9824" y="3754"/>
                  </a:cubicBezTo>
                  <a:cubicBezTo>
                    <a:pt x="9896" y="3829"/>
                    <a:pt x="9992" y="3867"/>
                    <a:pt x="10090" y="3867"/>
                  </a:cubicBezTo>
                  <a:cubicBezTo>
                    <a:pt x="10180" y="3867"/>
                    <a:pt x="10271" y="3832"/>
                    <a:pt x="10344" y="3763"/>
                  </a:cubicBezTo>
                  <a:cubicBezTo>
                    <a:pt x="10490" y="3624"/>
                    <a:pt x="10493" y="3392"/>
                    <a:pt x="10354" y="3245"/>
                  </a:cubicBezTo>
                  <a:cubicBezTo>
                    <a:pt x="9379" y="2230"/>
                    <a:pt x="8235" y="1432"/>
                    <a:pt x="6951" y="873"/>
                  </a:cubicBezTo>
                  <a:cubicBezTo>
                    <a:pt x="5622" y="293"/>
                    <a:pt x="4208" y="1"/>
                    <a:pt x="27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5"/>
            <p:cNvSpPr/>
            <p:nvPr/>
          </p:nvSpPr>
          <p:spPr>
            <a:xfrm>
              <a:off x="671450" y="3140925"/>
              <a:ext cx="124050" cy="96975"/>
            </a:xfrm>
            <a:custGeom>
              <a:avLst/>
              <a:gdLst/>
              <a:ahLst/>
              <a:cxnLst/>
              <a:rect l="l" t="t" r="r" b="b"/>
              <a:pathLst>
                <a:path w="4962" h="3879" extrusionOk="0">
                  <a:moveTo>
                    <a:pt x="4544" y="0"/>
                  </a:moveTo>
                  <a:cubicBezTo>
                    <a:pt x="4498" y="0"/>
                    <a:pt x="4450" y="9"/>
                    <a:pt x="4404" y="28"/>
                  </a:cubicBezTo>
                  <a:cubicBezTo>
                    <a:pt x="2728" y="724"/>
                    <a:pt x="1248" y="1850"/>
                    <a:pt x="125" y="3285"/>
                  </a:cubicBezTo>
                  <a:cubicBezTo>
                    <a:pt x="0" y="3444"/>
                    <a:pt x="29" y="3676"/>
                    <a:pt x="188" y="3800"/>
                  </a:cubicBezTo>
                  <a:cubicBezTo>
                    <a:pt x="255" y="3854"/>
                    <a:pt x="335" y="3879"/>
                    <a:pt x="414" y="3879"/>
                  </a:cubicBezTo>
                  <a:cubicBezTo>
                    <a:pt x="523" y="3879"/>
                    <a:pt x="630" y="3831"/>
                    <a:pt x="703" y="3737"/>
                  </a:cubicBezTo>
                  <a:cubicBezTo>
                    <a:pt x="1750" y="2401"/>
                    <a:pt x="3126" y="1354"/>
                    <a:pt x="4686" y="707"/>
                  </a:cubicBezTo>
                  <a:cubicBezTo>
                    <a:pt x="4873" y="629"/>
                    <a:pt x="4961" y="414"/>
                    <a:pt x="4885" y="227"/>
                  </a:cubicBezTo>
                  <a:cubicBezTo>
                    <a:pt x="4825" y="85"/>
                    <a:pt x="4689" y="0"/>
                    <a:pt x="45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5"/>
            <p:cNvSpPr/>
            <p:nvPr/>
          </p:nvSpPr>
          <p:spPr>
            <a:xfrm>
              <a:off x="744550" y="3082475"/>
              <a:ext cx="216550" cy="47425"/>
            </a:xfrm>
            <a:custGeom>
              <a:avLst/>
              <a:gdLst/>
              <a:ahLst/>
              <a:cxnLst/>
              <a:rect l="l" t="t" r="r" b="b"/>
              <a:pathLst>
                <a:path w="8662" h="1897" extrusionOk="0">
                  <a:moveTo>
                    <a:pt x="5509" y="0"/>
                  </a:moveTo>
                  <a:cubicBezTo>
                    <a:pt x="3672" y="0"/>
                    <a:pt x="1905" y="404"/>
                    <a:pt x="259" y="1198"/>
                  </a:cubicBezTo>
                  <a:cubicBezTo>
                    <a:pt x="77" y="1286"/>
                    <a:pt x="1" y="1506"/>
                    <a:pt x="89" y="1688"/>
                  </a:cubicBezTo>
                  <a:cubicBezTo>
                    <a:pt x="152" y="1820"/>
                    <a:pt x="282" y="1895"/>
                    <a:pt x="420" y="1895"/>
                  </a:cubicBezTo>
                  <a:lnTo>
                    <a:pt x="420" y="1897"/>
                  </a:lnTo>
                  <a:cubicBezTo>
                    <a:pt x="474" y="1897"/>
                    <a:pt x="527" y="1885"/>
                    <a:pt x="579" y="1860"/>
                  </a:cubicBezTo>
                  <a:cubicBezTo>
                    <a:pt x="2123" y="1114"/>
                    <a:pt x="3783" y="735"/>
                    <a:pt x="5509" y="735"/>
                  </a:cubicBezTo>
                  <a:cubicBezTo>
                    <a:pt x="6407" y="735"/>
                    <a:pt x="7303" y="840"/>
                    <a:pt x="8172" y="1049"/>
                  </a:cubicBezTo>
                  <a:cubicBezTo>
                    <a:pt x="8201" y="1056"/>
                    <a:pt x="8230" y="1059"/>
                    <a:pt x="8258" y="1059"/>
                  </a:cubicBezTo>
                  <a:cubicBezTo>
                    <a:pt x="8423" y="1059"/>
                    <a:pt x="8573" y="947"/>
                    <a:pt x="8614" y="779"/>
                  </a:cubicBezTo>
                  <a:cubicBezTo>
                    <a:pt x="8662" y="582"/>
                    <a:pt x="8539" y="383"/>
                    <a:pt x="8342" y="335"/>
                  </a:cubicBezTo>
                  <a:cubicBezTo>
                    <a:pt x="7419" y="113"/>
                    <a:pt x="6466" y="0"/>
                    <a:pt x="55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5"/>
            <p:cNvSpPr/>
            <p:nvPr/>
          </p:nvSpPr>
          <p:spPr>
            <a:xfrm>
              <a:off x="980175" y="3103200"/>
              <a:ext cx="49600" cy="31625"/>
            </a:xfrm>
            <a:custGeom>
              <a:avLst/>
              <a:gdLst/>
              <a:ahLst/>
              <a:cxnLst/>
              <a:rect l="l" t="t" r="r" b="b"/>
              <a:pathLst>
                <a:path w="1984" h="1265" extrusionOk="0">
                  <a:moveTo>
                    <a:pt x="416" y="1"/>
                  </a:moveTo>
                  <a:cubicBezTo>
                    <a:pt x="269" y="1"/>
                    <a:pt x="132" y="88"/>
                    <a:pt x="75" y="231"/>
                  </a:cubicBezTo>
                  <a:cubicBezTo>
                    <a:pt x="0" y="419"/>
                    <a:pt x="92" y="633"/>
                    <a:pt x="280" y="708"/>
                  </a:cubicBezTo>
                  <a:cubicBezTo>
                    <a:pt x="659" y="859"/>
                    <a:pt x="1032" y="1031"/>
                    <a:pt x="1392" y="1223"/>
                  </a:cubicBezTo>
                  <a:cubicBezTo>
                    <a:pt x="1447" y="1252"/>
                    <a:pt x="1507" y="1265"/>
                    <a:pt x="1564" y="1265"/>
                  </a:cubicBezTo>
                  <a:cubicBezTo>
                    <a:pt x="1696" y="1265"/>
                    <a:pt x="1822" y="1194"/>
                    <a:pt x="1889" y="1070"/>
                  </a:cubicBezTo>
                  <a:cubicBezTo>
                    <a:pt x="1983" y="892"/>
                    <a:pt x="1916" y="670"/>
                    <a:pt x="1736" y="574"/>
                  </a:cubicBezTo>
                  <a:cubicBezTo>
                    <a:pt x="1354" y="371"/>
                    <a:pt x="954" y="187"/>
                    <a:pt x="552" y="27"/>
                  </a:cubicBezTo>
                  <a:cubicBezTo>
                    <a:pt x="507" y="9"/>
                    <a:pt x="461" y="1"/>
                    <a:pt x="4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2" name="Google Shape;352;p25"/>
          <p:cNvSpPr/>
          <p:nvPr/>
        </p:nvSpPr>
        <p:spPr>
          <a:xfrm>
            <a:off x="297900" y="369238"/>
            <a:ext cx="340282" cy="340323"/>
          </a:xfrm>
          <a:custGeom>
            <a:avLst/>
            <a:gdLst/>
            <a:ahLst/>
            <a:cxnLst/>
            <a:rect l="l" t="t" r="r" b="b"/>
            <a:pathLst>
              <a:path w="22659" h="22658" extrusionOk="0">
                <a:moveTo>
                  <a:pt x="11329" y="735"/>
                </a:moveTo>
                <a:cubicBezTo>
                  <a:pt x="11775" y="735"/>
                  <a:pt x="12137" y="1097"/>
                  <a:pt x="12137" y="1543"/>
                </a:cubicBezTo>
                <a:cubicBezTo>
                  <a:pt x="12137" y="1987"/>
                  <a:pt x="11775" y="2350"/>
                  <a:pt x="11329" y="2350"/>
                </a:cubicBezTo>
                <a:cubicBezTo>
                  <a:pt x="10884" y="2350"/>
                  <a:pt x="10522" y="1987"/>
                  <a:pt x="10522" y="1543"/>
                </a:cubicBezTo>
                <a:cubicBezTo>
                  <a:pt x="10522" y="1097"/>
                  <a:pt x="10884" y="735"/>
                  <a:pt x="11329" y="735"/>
                </a:cubicBezTo>
                <a:close/>
                <a:moveTo>
                  <a:pt x="12480" y="3968"/>
                </a:moveTo>
                <a:lnTo>
                  <a:pt x="18773" y="4984"/>
                </a:lnTo>
                <a:cubicBezTo>
                  <a:pt x="18785" y="4986"/>
                  <a:pt x="18792" y="4996"/>
                  <a:pt x="18792" y="5007"/>
                </a:cubicBezTo>
                <a:lnTo>
                  <a:pt x="18792" y="5066"/>
                </a:lnTo>
                <a:cubicBezTo>
                  <a:pt x="18792" y="5080"/>
                  <a:pt x="18783" y="5089"/>
                  <a:pt x="18769" y="5089"/>
                </a:cubicBezTo>
                <a:lnTo>
                  <a:pt x="12480" y="5089"/>
                </a:lnTo>
                <a:lnTo>
                  <a:pt x="12480" y="3968"/>
                </a:lnTo>
                <a:close/>
                <a:moveTo>
                  <a:pt x="10179" y="3933"/>
                </a:moveTo>
                <a:lnTo>
                  <a:pt x="10179" y="5091"/>
                </a:lnTo>
                <a:lnTo>
                  <a:pt x="3892" y="5091"/>
                </a:lnTo>
                <a:lnTo>
                  <a:pt x="3892" y="5089"/>
                </a:lnTo>
                <a:cubicBezTo>
                  <a:pt x="3878" y="5089"/>
                  <a:pt x="3867" y="5080"/>
                  <a:pt x="3867" y="5066"/>
                </a:cubicBezTo>
                <a:lnTo>
                  <a:pt x="3867" y="5005"/>
                </a:lnTo>
                <a:cubicBezTo>
                  <a:pt x="3867" y="4994"/>
                  <a:pt x="3874" y="4984"/>
                  <a:pt x="3888" y="4982"/>
                </a:cubicBezTo>
                <a:lnTo>
                  <a:pt x="10179" y="3933"/>
                </a:lnTo>
                <a:close/>
                <a:moveTo>
                  <a:pt x="11745" y="3026"/>
                </a:moveTo>
                <a:lnTo>
                  <a:pt x="11745" y="13702"/>
                </a:lnTo>
                <a:lnTo>
                  <a:pt x="10914" y="13702"/>
                </a:lnTo>
                <a:lnTo>
                  <a:pt x="10914" y="3026"/>
                </a:lnTo>
                <a:cubicBezTo>
                  <a:pt x="11046" y="3062"/>
                  <a:pt x="11186" y="3083"/>
                  <a:pt x="11329" y="3083"/>
                </a:cubicBezTo>
                <a:cubicBezTo>
                  <a:pt x="11473" y="3083"/>
                  <a:pt x="11613" y="3062"/>
                  <a:pt x="11745" y="3026"/>
                </a:cubicBezTo>
                <a:close/>
                <a:moveTo>
                  <a:pt x="4282" y="7910"/>
                </a:moveTo>
                <a:lnTo>
                  <a:pt x="7628" y="15270"/>
                </a:lnTo>
                <a:lnTo>
                  <a:pt x="936" y="15270"/>
                </a:lnTo>
                <a:lnTo>
                  <a:pt x="4282" y="7910"/>
                </a:lnTo>
                <a:close/>
                <a:moveTo>
                  <a:pt x="18377" y="7910"/>
                </a:moveTo>
                <a:lnTo>
                  <a:pt x="21723" y="15270"/>
                </a:lnTo>
                <a:lnTo>
                  <a:pt x="15031" y="15270"/>
                </a:lnTo>
                <a:lnTo>
                  <a:pt x="18377" y="7910"/>
                </a:lnTo>
                <a:close/>
                <a:moveTo>
                  <a:pt x="7766" y="16003"/>
                </a:moveTo>
                <a:cubicBezTo>
                  <a:pt x="7448" y="16910"/>
                  <a:pt x="5982" y="17618"/>
                  <a:pt x="4282" y="17618"/>
                </a:cubicBezTo>
                <a:cubicBezTo>
                  <a:pt x="2582" y="17618"/>
                  <a:pt x="1116" y="16910"/>
                  <a:pt x="799" y="16003"/>
                </a:cubicBezTo>
                <a:close/>
                <a:moveTo>
                  <a:pt x="21860" y="16003"/>
                </a:moveTo>
                <a:cubicBezTo>
                  <a:pt x="21543" y="16910"/>
                  <a:pt x="20077" y="17618"/>
                  <a:pt x="18377" y="17618"/>
                </a:cubicBezTo>
                <a:cubicBezTo>
                  <a:pt x="16677" y="17618"/>
                  <a:pt x="15211" y="16910"/>
                  <a:pt x="14893" y="16003"/>
                </a:cubicBezTo>
                <a:close/>
                <a:moveTo>
                  <a:pt x="12112" y="14437"/>
                </a:moveTo>
                <a:cubicBezTo>
                  <a:pt x="12126" y="14437"/>
                  <a:pt x="12137" y="14449"/>
                  <a:pt x="12137" y="14462"/>
                </a:cubicBezTo>
                <a:lnTo>
                  <a:pt x="12137" y="19771"/>
                </a:lnTo>
                <a:lnTo>
                  <a:pt x="10522" y="19771"/>
                </a:lnTo>
                <a:lnTo>
                  <a:pt x="10522" y="14462"/>
                </a:lnTo>
                <a:cubicBezTo>
                  <a:pt x="10522" y="14449"/>
                  <a:pt x="10533" y="14437"/>
                  <a:pt x="10547" y="14437"/>
                </a:cubicBezTo>
                <a:close/>
                <a:moveTo>
                  <a:pt x="12449" y="20506"/>
                </a:moveTo>
                <a:lnTo>
                  <a:pt x="14978" y="21295"/>
                </a:lnTo>
                <a:cubicBezTo>
                  <a:pt x="15152" y="21350"/>
                  <a:pt x="15269" y="21509"/>
                  <a:pt x="15269" y="21693"/>
                </a:cubicBezTo>
                <a:lnTo>
                  <a:pt x="15269" y="21924"/>
                </a:lnTo>
                <a:lnTo>
                  <a:pt x="7390" y="21924"/>
                </a:lnTo>
                <a:lnTo>
                  <a:pt x="7390" y="21693"/>
                </a:lnTo>
                <a:cubicBezTo>
                  <a:pt x="7390" y="21509"/>
                  <a:pt x="7507" y="21350"/>
                  <a:pt x="7681" y="21295"/>
                </a:cubicBezTo>
                <a:lnTo>
                  <a:pt x="10212" y="20506"/>
                </a:lnTo>
                <a:close/>
                <a:moveTo>
                  <a:pt x="11329" y="0"/>
                </a:moveTo>
                <a:cubicBezTo>
                  <a:pt x="10480" y="0"/>
                  <a:pt x="9789" y="693"/>
                  <a:pt x="9789" y="1543"/>
                </a:cubicBezTo>
                <a:cubicBezTo>
                  <a:pt x="9789" y="1935"/>
                  <a:pt x="9936" y="2295"/>
                  <a:pt x="10179" y="2567"/>
                </a:cubicBezTo>
                <a:lnTo>
                  <a:pt x="10179" y="3189"/>
                </a:lnTo>
                <a:lnTo>
                  <a:pt x="3765" y="4257"/>
                </a:lnTo>
                <a:cubicBezTo>
                  <a:pt x="3400" y="4318"/>
                  <a:pt x="3132" y="4634"/>
                  <a:pt x="3132" y="5005"/>
                </a:cubicBezTo>
                <a:lnTo>
                  <a:pt x="3132" y="5066"/>
                </a:lnTo>
                <a:cubicBezTo>
                  <a:pt x="3132" y="5484"/>
                  <a:pt x="3472" y="5824"/>
                  <a:pt x="3892" y="5824"/>
                </a:cubicBezTo>
                <a:lnTo>
                  <a:pt x="3915" y="5824"/>
                </a:lnTo>
                <a:lnTo>
                  <a:pt x="3915" y="6944"/>
                </a:lnTo>
                <a:lnTo>
                  <a:pt x="33" y="15484"/>
                </a:lnTo>
                <a:lnTo>
                  <a:pt x="31" y="15488"/>
                </a:lnTo>
                <a:cubicBezTo>
                  <a:pt x="29" y="15495"/>
                  <a:pt x="25" y="15503"/>
                  <a:pt x="23" y="15509"/>
                </a:cubicBezTo>
                <a:cubicBezTo>
                  <a:pt x="22" y="15515"/>
                  <a:pt x="20" y="15518"/>
                  <a:pt x="20" y="15522"/>
                </a:cubicBezTo>
                <a:cubicBezTo>
                  <a:pt x="16" y="15528"/>
                  <a:pt x="16" y="15536"/>
                  <a:pt x="14" y="15541"/>
                </a:cubicBezTo>
                <a:cubicBezTo>
                  <a:pt x="12" y="15547"/>
                  <a:pt x="10" y="15553"/>
                  <a:pt x="8" y="15559"/>
                </a:cubicBezTo>
                <a:cubicBezTo>
                  <a:pt x="8" y="15564"/>
                  <a:pt x="6" y="15568"/>
                  <a:pt x="6" y="15574"/>
                </a:cubicBezTo>
                <a:cubicBezTo>
                  <a:pt x="4" y="15582"/>
                  <a:pt x="4" y="15587"/>
                  <a:pt x="2" y="15595"/>
                </a:cubicBezTo>
                <a:cubicBezTo>
                  <a:pt x="2" y="15599"/>
                  <a:pt x="2" y="15603"/>
                  <a:pt x="2" y="15608"/>
                </a:cubicBezTo>
                <a:cubicBezTo>
                  <a:pt x="0" y="15616"/>
                  <a:pt x="0" y="15624"/>
                  <a:pt x="0" y="15633"/>
                </a:cubicBezTo>
                <a:lnTo>
                  <a:pt x="0" y="15635"/>
                </a:lnTo>
                <a:cubicBezTo>
                  <a:pt x="0" y="15641"/>
                  <a:pt x="0" y="15647"/>
                  <a:pt x="0" y="15650"/>
                </a:cubicBezTo>
                <a:cubicBezTo>
                  <a:pt x="0" y="15654"/>
                  <a:pt x="0" y="15660"/>
                  <a:pt x="2" y="15664"/>
                </a:cubicBezTo>
                <a:cubicBezTo>
                  <a:pt x="25" y="17174"/>
                  <a:pt x="1897" y="18351"/>
                  <a:pt x="4282" y="18351"/>
                </a:cubicBezTo>
                <a:cubicBezTo>
                  <a:pt x="6669" y="18351"/>
                  <a:pt x="8541" y="17172"/>
                  <a:pt x="8564" y="15664"/>
                </a:cubicBezTo>
                <a:cubicBezTo>
                  <a:pt x="8564" y="15660"/>
                  <a:pt x="8564" y="15654"/>
                  <a:pt x="8564" y="15650"/>
                </a:cubicBezTo>
                <a:cubicBezTo>
                  <a:pt x="8564" y="15647"/>
                  <a:pt x="8566" y="15641"/>
                  <a:pt x="8566" y="15635"/>
                </a:cubicBezTo>
                <a:lnTo>
                  <a:pt x="8566" y="15631"/>
                </a:lnTo>
                <a:cubicBezTo>
                  <a:pt x="8566" y="15624"/>
                  <a:pt x="8564" y="15616"/>
                  <a:pt x="8564" y="15606"/>
                </a:cubicBezTo>
                <a:cubicBezTo>
                  <a:pt x="8564" y="15603"/>
                  <a:pt x="8564" y="15599"/>
                  <a:pt x="8562" y="15595"/>
                </a:cubicBezTo>
                <a:cubicBezTo>
                  <a:pt x="8562" y="15587"/>
                  <a:pt x="8560" y="15582"/>
                  <a:pt x="8560" y="15574"/>
                </a:cubicBezTo>
                <a:cubicBezTo>
                  <a:pt x="8558" y="15568"/>
                  <a:pt x="8558" y="15562"/>
                  <a:pt x="8556" y="15559"/>
                </a:cubicBezTo>
                <a:cubicBezTo>
                  <a:pt x="8556" y="15553"/>
                  <a:pt x="8554" y="15547"/>
                  <a:pt x="8552" y="15541"/>
                </a:cubicBezTo>
                <a:cubicBezTo>
                  <a:pt x="8550" y="15536"/>
                  <a:pt x="8548" y="15528"/>
                  <a:pt x="8547" y="15522"/>
                </a:cubicBezTo>
                <a:cubicBezTo>
                  <a:pt x="8545" y="15518"/>
                  <a:pt x="8545" y="15513"/>
                  <a:pt x="8543" y="15509"/>
                </a:cubicBezTo>
                <a:cubicBezTo>
                  <a:pt x="8539" y="15501"/>
                  <a:pt x="8537" y="15494"/>
                  <a:pt x="8533" y="15488"/>
                </a:cubicBezTo>
                <a:cubicBezTo>
                  <a:pt x="8533" y="15486"/>
                  <a:pt x="8533" y="15486"/>
                  <a:pt x="8531" y="15484"/>
                </a:cubicBezTo>
                <a:lnTo>
                  <a:pt x="4650" y="6944"/>
                </a:lnTo>
                <a:lnTo>
                  <a:pt x="4650" y="5824"/>
                </a:lnTo>
                <a:lnTo>
                  <a:pt x="10179" y="5824"/>
                </a:lnTo>
                <a:lnTo>
                  <a:pt x="10179" y="13798"/>
                </a:lnTo>
                <a:cubicBezTo>
                  <a:pt x="9948" y="13928"/>
                  <a:pt x="9789" y="14177"/>
                  <a:pt x="9789" y="14462"/>
                </a:cubicBezTo>
                <a:lnTo>
                  <a:pt x="9789" y="19869"/>
                </a:lnTo>
                <a:lnTo>
                  <a:pt x="7463" y="20594"/>
                </a:lnTo>
                <a:cubicBezTo>
                  <a:pt x="6981" y="20745"/>
                  <a:pt x="6657" y="21186"/>
                  <a:pt x="6657" y="21693"/>
                </a:cubicBezTo>
                <a:lnTo>
                  <a:pt x="6657" y="22292"/>
                </a:lnTo>
                <a:cubicBezTo>
                  <a:pt x="6657" y="22495"/>
                  <a:pt x="6820" y="22657"/>
                  <a:pt x="7023" y="22657"/>
                </a:cubicBezTo>
                <a:lnTo>
                  <a:pt x="15636" y="22657"/>
                </a:lnTo>
                <a:cubicBezTo>
                  <a:pt x="15839" y="22657"/>
                  <a:pt x="16004" y="22495"/>
                  <a:pt x="16004" y="22292"/>
                </a:cubicBezTo>
                <a:lnTo>
                  <a:pt x="16004" y="21693"/>
                </a:lnTo>
                <a:cubicBezTo>
                  <a:pt x="16004" y="21186"/>
                  <a:pt x="15680" y="20745"/>
                  <a:pt x="15198" y="20594"/>
                </a:cubicBezTo>
                <a:lnTo>
                  <a:pt x="12872" y="19869"/>
                </a:lnTo>
                <a:lnTo>
                  <a:pt x="12872" y="14462"/>
                </a:lnTo>
                <a:cubicBezTo>
                  <a:pt x="12872" y="14177"/>
                  <a:pt x="12713" y="13928"/>
                  <a:pt x="12480" y="13798"/>
                </a:cubicBezTo>
                <a:lnTo>
                  <a:pt x="12480" y="5824"/>
                </a:lnTo>
                <a:lnTo>
                  <a:pt x="18011" y="5824"/>
                </a:lnTo>
                <a:lnTo>
                  <a:pt x="18011" y="6944"/>
                </a:lnTo>
                <a:lnTo>
                  <a:pt x="14128" y="15484"/>
                </a:lnTo>
                <a:lnTo>
                  <a:pt x="14128" y="15488"/>
                </a:lnTo>
                <a:cubicBezTo>
                  <a:pt x="14124" y="15494"/>
                  <a:pt x="14120" y="15501"/>
                  <a:pt x="14118" y="15509"/>
                </a:cubicBezTo>
                <a:cubicBezTo>
                  <a:pt x="14116" y="15513"/>
                  <a:pt x="14114" y="15518"/>
                  <a:pt x="14114" y="15522"/>
                </a:cubicBezTo>
                <a:cubicBezTo>
                  <a:pt x="14112" y="15528"/>
                  <a:pt x="14111" y="15536"/>
                  <a:pt x="14109" y="15541"/>
                </a:cubicBezTo>
                <a:cubicBezTo>
                  <a:pt x="14107" y="15547"/>
                  <a:pt x="14105" y="15553"/>
                  <a:pt x="14105" y="15559"/>
                </a:cubicBezTo>
                <a:cubicBezTo>
                  <a:pt x="14103" y="15562"/>
                  <a:pt x="14103" y="15568"/>
                  <a:pt x="14101" y="15574"/>
                </a:cubicBezTo>
                <a:cubicBezTo>
                  <a:pt x="14101" y="15582"/>
                  <a:pt x="14099" y="15587"/>
                  <a:pt x="14097" y="15595"/>
                </a:cubicBezTo>
                <a:cubicBezTo>
                  <a:pt x="14097" y="15599"/>
                  <a:pt x="14097" y="15603"/>
                  <a:pt x="14097" y="15606"/>
                </a:cubicBezTo>
                <a:cubicBezTo>
                  <a:pt x="14095" y="15616"/>
                  <a:pt x="14095" y="15624"/>
                  <a:pt x="14095" y="15631"/>
                </a:cubicBezTo>
                <a:lnTo>
                  <a:pt x="14095" y="15635"/>
                </a:lnTo>
                <a:cubicBezTo>
                  <a:pt x="14095" y="15641"/>
                  <a:pt x="14097" y="15645"/>
                  <a:pt x="14097" y="15650"/>
                </a:cubicBezTo>
                <a:cubicBezTo>
                  <a:pt x="14097" y="15654"/>
                  <a:pt x="14097" y="15658"/>
                  <a:pt x="14097" y="15664"/>
                </a:cubicBezTo>
                <a:cubicBezTo>
                  <a:pt x="14120" y="17172"/>
                  <a:pt x="15992" y="18351"/>
                  <a:pt x="18379" y="18351"/>
                </a:cubicBezTo>
                <a:cubicBezTo>
                  <a:pt x="20764" y="18351"/>
                  <a:pt x="22636" y="17172"/>
                  <a:pt x="22659" y="15664"/>
                </a:cubicBezTo>
                <a:cubicBezTo>
                  <a:pt x="22659" y="15658"/>
                  <a:pt x="22659" y="15654"/>
                  <a:pt x="22659" y="15650"/>
                </a:cubicBezTo>
                <a:cubicBezTo>
                  <a:pt x="22659" y="15647"/>
                  <a:pt x="22659" y="15641"/>
                  <a:pt x="22659" y="15635"/>
                </a:cubicBezTo>
                <a:lnTo>
                  <a:pt x="22659" y="15633"/>
                </a:lnTo>
                <a:cubicBezTo>
                  <a:pt x="22659" y="15624"/>
                  <a:pt x="22659" y="15616"/>
                  <a:pt x="22657" y="15608"/>
                </a:cubicBezTo>
                <a:cubicBezTo>
                  <a:pt x="22657" y="15603"/>
                  <a:pt x="22657" y="15599"/>
                  <a:pt x="22657" y="15595"/>
                </a:cubicBezTo>
                <a:cubicBezTo>
                  <a:pt x="22657" y="15587"/>
                  <a:pt x="22655" y="15582"/>
                  <a:pt x="22653" y="15574"/>
                </a:cubicBezTo>
                <a:cubicBezTo>
                  <a:pt x="22653" y="15568"/>
                  <a:pt x="22651" y="15564"/>
                  <a:pt x="22651" y="15559"/>
                </a:cubicBezTo>
                <a:cubicBezTo>
                  <a:pt x="22649" y="15553"/>
                  <a:pt x="22647" y="15547"/>
                  <a:pt x="22647" y="15541"/>
                </a:cubicBezTo>
                <a:cubicBezTo>
                  <a:pt x="22645" y="15536"/>
                  <a:pt x="22643" y="15528"/>
                  <a:pt x="22641" y="15522"/>
                </a:cubicBezTo>
                <a:cubicBezTo>
                  <a:pt x="22639" y="15518"/>
                  <a:pt x="22637" y="15515"/>
                  <a:pt x="22636" y="15509"/>
                </a:cubicBezTo>
                <a:cubicBezTo>
                  <a:pt x="22634" y="15503"/>
                  <a:pt x="22630" y="15495"/>
                  <a:pt x="22628" y="15488"/>
                </a:cubicBezTo>
                <a:cubicBezTo>
                  <a:pt x="22626" y="15486"/>
                  <a:pt x="22626" y="15486"/>
                  <a:pt x="22626" y="15484"/>
                </a:cubicBezTo>
                <a:lnTo>
                  <a:pt x="18744" y="6944"/>
                </a:lnTo>
                <a:lnTo>
                  <a:pt x="18744" y="5824"/>
                </a:lnTo>
                <a:lnTo>
                  <a:pt x="18767" y="5824"/>
                </a:lnTo>
                <a:cubicBezTo>
                  <a:pt x="19186" y="5824"/>
                  <a:pt x="19527" y="5484"/>
                  <a:pt x="19527" y="5066"/>
                </a:cubicBezTo>
                <a:lnTo>
                  <a:pt x="19527" y="5007"/>
                </a:lnTo>
                <a:cubicBezTo>
                  <a:pt x="19527" y="4634"/>
                  <a:pt x="19259" y="4318"/>
                  <a:pt x="18890" y="4259"/>
                </a:cubicBezTo>
                <a:lnTo>
                  <a:pt x="12480" y="3225"/>
                </a:lnTo>
                <a:lnTo>
                  <a:pt x="12480" y="2567"/>
                </a:lnTo>
                <a:cubicBezTo>
                  <a:pt x="12723" y="2295"/>
                  <a:pt x="12870" y="1935"/>
                  <a:pt x="12870" y="1543"/>
                </a:cubicBezTo>
                <a:cubicBezTo>
                  <a:pt x="12870" y="693"/>
                  <a:pt x="12179" y="0"/>
                  <a:pt x="113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53" name="Google Shape;353;p25"/>
          <p:cNvPicPr preferRelativeResize="0"/>
          <p:nvPr/>
        </p:nvPicPr>
        <p:blipFill>
          <a:blip r:embed="rId2">
            <a:alphaModFix amt="80000"/>
          </a:blip>
          <a:stretch>
            <a:fillRect/>
          </a:stretch>
        </p:blipFill>
        <p:spPr>
          <a:xfrm flipH="1">
            <a:off x="-1311825" y="3461052"/>
            <a:ext cx="2689425" cy="2671750"/>
          </a:xfrm>
          <a:prstGeom prst="rect">
            <a:avLst/>
          </a:prstGeom>
          <a:noFill/>
          <a:ln>
            <a:noFill/>
          </a:ln>
        </p:spPr>
      </p:pic>
      <p:pic>
        <p:nvPicPr>
          <p:cNvPr id="354" name="Google Shape;354;p25"/>
          <p:cNvPicPr preferRelativeResize="0"/>
          <p:nvPr/>
        </p:nvPicPr>
        <p:blipFill>
          <a:blip r:embed="rId3">
            <a:alphaModFix amt="80000"/>
          </a:blip>
          <a:stretch>
            <a:fillRect/>
          </a:stretch>
        </p:blipFill>
        <p:spPr>
          <a:xfrm flipH="1">
            <a:off x="7582975" y="-987000"/>
            <a:ext cx="2401200" cy="2401200"/>
          </a:xfrm>
          <a:prstGeom prst="rect">
            <a:avLst/>
          </a:prstGeom>
          <a:noFill/>
          <a:ln>
            <a:noFill/>
          </a:ln>
        </p:spPr>
      </p:pic>
      <p:cxnSp>
        <p:nvCxnSpPr>
          <p:cNvPr id="355" name="Google Shape;355;p25"/>
          <p:cNvCxnSpPr/>
          <p:nvPr/>
        </p:nvCxnSpPr>
        <p:spPr>
          <a:xfrm rot="10800000">
            <a:off x="2191350" y="539500"/>
            <a:ext cx="4761300" cy="0"/>
          </a:xfrm>
          <a:prstGeom prst="straightConnector1">
            <a:avLst/>
          </a:prstGeom>
          <a:noFill/>
          <a:ln w="9525" cap="flat" cmpd="sng">
            <a:solidFill>
              <a:schemeClr val="dk2"/>
            </a:solidFill>
            <a:prstDash val="solid"/>
            <a:round/>
            <a:headEnd type="none" w="med" len="med"/>
            <a:tailEnd type="none" w="med" len="med"/>
          </a:ln>
        </p:spPr>
      </p:cxnSp>
      <p:cxnSp>
        <p:nvCxnSpPr>
          <p:cNvPr id="356" name="Google Shape;356;p25"/>
          <p:cNvCxnSpPr/>
          <p:nvPr/>
        </p:nvCxnSpPr>
        <p:spPr>
          <a:xfrm rot="10800000">
            <a:off x="2191350" y="4604000"/>
            <a:ext cx="4761300" cy="0"/>
          </a:xfrm>
          <a:prstGeom prst="straightConnector1">
            <a:avLst/>
          </a:prstGeom>
          <a:noFill/>
          <a:ln w="9525" cap="flat" cmpd="sng">
            <a:solidFill>
              <a:schemeClr val="dk2"/>
            </a:solidFill>
            <a:prstDash val="solid"/>
            <a:round/>
            <a:headEnd type="none" w="med" len="med"/>
            <a:tailEnd type="none" w="med" len="med"/>
          </a:ln>
        </p:spPr>
      </p:cxn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357"/>
        <p:cNvGrpSpPr/>
        <p:nvPr/>
      </p:nvGrpSpPr>
      <p:grpSpPr>
        <a:xfrm>
          <a:off x="0" y="0"/>
          <a:ext cx="0" cy="0"/>
          <a:chOff x="0" y="0"/>
          <a:chExt cx="0" cy="0"/>
        </a:xfrm>
      </p:grpSpPr>
      <p:pic>
        <p:nvPicPr>
          <p:cNvPr id="358" name="Google Shape;358;p26"/>
          <p:cNvPicPr preferRelativeResize="0"/>
          <p:nvPr/>
        </p:nvPicPr>
        <p:blipFill>
          <a:blip r:embed="rId2">
            <a:alphaModFix amt="80000"/>
          </a:blip>
          <a:stretch>
            <a:fillRect/>
          </a:stretch>
        </p:blipFill>
        <p:spPr>
          <a:xfrm flipH="1">
            <a:off x="-857250" y="-868475"/>
            <a:ext cx="2752200" cy="2153900"/>
          </a:xfrm>
          <a:prstGeom prst="rect">
            <a:avLst/>
          </a:prstGeom>
          <a:noFill/>
          <a:ln>
            <a:noFill/>
          </a:ln>
        </p:spPr>
      </p:pic>
      <p:pic>
        <p:nvPicPr>
          <p:cNvPr id="359" name="Google Shape;359;p26"/>
          <p:cNvPicPr preferRelativeResize="0"/>
          <p:nvPr/>
        </p:nvPicPr>
        <p:blipFill>
          <a:blip r:embed="rId2">
            <a:alphaModFix amt="80000"/>
          </a:blip>
          <a:stretch>
            <a:fillRect/>
          </a:stretch>
        </p:blipFill>
        <p:spPr>
          <a:xfrm>
            <a:off x="-857250" y="3855925"/>
            <a:ext cx="2752200" cy="2153900"/>
          </a:xfrm>
          <a:prstGeom prst="rect">
            <a:avLst/>
          </a:prstGeom>
          <a:noFill/>
          <a:ln>
            <a:noFill/>
          </a:ln>
        </p:spPr>
      </p:pic>
      <p:cxnSp>
        <p:nvCxnSpPr>
          <p:cNvPr id="360" name="Google Shape;360;p26"/>
          <p:cNvCxnSpPr/>
          <p:nvPr/>
        </p:nvCxnSpPr>
        <p:spPr>
          <a:xfrm rot="10800000">
            <a:off x="2191350" y="4604000"/>
            <a:ext cx="4761300" cy="0"/>
          </a:xfrm>
          <a:prstGeom prst="straightConnector1">
            <a:avLst/>
          </a:prstGeom>
          <a:noFill/>
          <a:ln w="9525" cap="flat" cmpd="sng">
            <a:solidFill>
              <a:schemeClr val="dk2"/>
            </a:solidFill>
            <a:prstDash val="solid"/>
            <a:round/>
            <a:headEnd type="none" w="med" len="med"/>
            <a:tailEnd type="none" w="med" len="med"/>
          </a:ln>
        </p:spPr>
      </p:cxn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364"/>
        <p:cNvGrpSpPr/>
        <p:nvPr/>
      </p:nvGrpSpPr>
      <p:grpSpPr>
        <a:xfrm>
          <a:off x="0" y="0"/>
          <a:ext cx="0" cy="0"/>
          <a:chOff x="0" y="0"/>
          <a:chExt cx="0" cy="0"/>
        </a:xfrm>
      </p:grpSpPr>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365"/>
        <p:cNvGrpSpPr/>
        <p:nvPr/>
      </p:nvGrpSpPr>
      <p:grpSpPr>
        <a:xfrm>
          <a:off x="0" y="0"/>
          <a:ext cx="0" cy="0"/>
          <a:chOff x="0" y="0"/>
          <a:chExt cx="0" cy="0"/>
        </a:xfrm>
      </p:grpSpPr>
      <p:sp>
        <p:nvSpPr>
          <p:cNvPr id="366" name="Google Shape;366;p29"/>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76"/>
        <p:cNvGrpSpPr/>
        <p:nvPr/>
      </p:nvGrpSpPr>
      <p:grpSpPr>
        <a:xfrm>
          <a:off x="0" y="0"/>
          <a:ext cx="0" cy="0"/>
          <a:chOff x="0" y="0"/>
          <a:chExt cx="0" cy="0"/>
        </a:xfrm>
      </p:grpSpPr>
      <p:sp>
        <p:nvSpPr>
          <p:cNvPr id="77" name="Google Shape;77;p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78" name="Google Shape;78;p4"/>
          <p:cNvSpPr txBox="1">
            <a:spLocks noGrp="1"/>
          </p:cNvSpPr>
          <p:nvPr>
            <p:ph type="subTitle" idx="1"/>
          </p:nvPr>
        </p:nvSpPr>
        <p:spPr>
          <a:xfrm>
            <a:off x="717751" y="1091525"/>
            <a:ext cx="7708500" cy="369300"/>
          </a:xfrm>
          <a:prstGeom prst="rect">
            <a:avLst/>
          </a:prstGeom>
        </p:spPr>
        <p:txBody>
          <a:bodyPr spcFirstLastPara="1" wrap="square" lIns="91425" tIns="91425" rIns="91425" bIns="91425" anchor="t" anchorCtr="0">
            <a:noAutofit/>
          </a:bodyPr>
          <a:lstStyle>
            <a:lvl1pPr lvl="0" rtl="0">
              <a:spcBef>
                <a:spcPts val="0"/>
              </a:spcBef>
              <a:spcAft>
                <a:spcPts val="0"/>
              </a:spcAft>
              <a:buSzPts val="1200"/>
              <a:buNone/>
              <a:defRPr sz="1200"/>
            </a:lvl1pPr>
            <a:lvl2pPr lvl="1" rtl="0">
              <a:spcBef>
                <a:spcPts val="0"/>
              </a:spcBef>
              <a:spcAft>
                <a:spcPts val="0"/>
              </a:spcAft>
              <a:buSzPts val="1200"/>
              <a:buNone/>
              <a:defRPr/>
            </a:lvl2pPr>
            <a:lvl3pPr lvl="2" rtl="0">
              <a:spcBef>
                <a:spcPts val="0"/>
              </a:spcBef>
              <a:spcAft>
                <a:spcPts val="0"/>
              </a:spcAft>
              <a:buSzPts val="1200"/>
              <a:buNone/>
              <a:defRPr/>
            </a:lvl3pPr>
            <a:lvl4pPr lvl="3" rtl="0">
              <a:spcBef>
                <a:spcPts val="0"/>
              </a:spcBef>
              <a:spcAft>
                <a:spcPts val="0"/>
              </a:spcAft>
              <a:buSzPts val="1200"/>
              <a:buNone/>
              <a:defRPr/>
            </a:lvl4pPr>
            <a:lvl5pPr lvl="4" rtl="0">
              <a:spcBef>
                <a:spcPts val="0"/>
              </a:spcBef>
              <a:spcAft>
                <a:spcPts val="0"/>
              </a:spcAft>
              <a:buSzPts val="1200"/>
              <a:buNone/>
              <a:defRPr/>
            </a:lvl5pPr>
            <a:lvl6pPr lvl="5" rtl="0">
              <a:spcBef>
                <a:spcPts val="0"/>
              </a:spcBef>
              <a:spcAft>
                <a:spcPts val="0"/>
              </a:spcAft>
              <a:buSzPts val="1200"/>
              <a:buNone/>
              <a:defRPr/>
            </a:lvl6pPr>
            <a:lvl7pPr lvl="6" rtl="0">
              <a:spcBef>
                <a:spcPts val="0"/>
              </a:spcBef>
              <a:spcAft>
                <a:spcPts val="0"/>
              </a:spcAft>
              <a:buSzPts val="1200"/>
              <a:buNone/>
              <a:defRPr/>
            </a:lvl7pPr>
            <a:lvl8pPr lvl="7" rtl="0">
              <a:spcBef>
                <a:spcPts val="0"/>
              </a:spcBef>
              <a:spcAft>
                <a:spcPts val="0"/>
              </a:spcAft>
              <a:buSzPts val="1200"/>
              <a:buNone/>
              <a:defRPr/>
            </a:lvl8pPr>
            <a:lvl9pPr lvl="8" rtl="0">
              <a:spcBef>
                <a:spcPts val="0"/>
              </a:spcBef>
              <a:spcAft>
                <a:spcPts val="0"/>
              </a:spcAft>
              <a:buSzPts val="1200"/>
              <a:buNone/>
              <a:defRPr/>
            </a:lvl9pPr>
          </a:lstStyle>
          <a:p>
            <a:endParaRPr/>
          </a:p>
        </p:txBody>
      </p:sp>
      <p:pic>
        <p:nvPicPr>
          <p:cNvPr id="79" name="Google Shape;79;p4"/>
          <p:cNvPicPr preferRelativeResize="0"/>
          <p:nvPr/>
        </p:nvPicPr>
        <p:blipFill>
          <a:blip r:embed="rId2">
            <a:alphaModFix amt="80000"/>
          </a:blip>
          <a:stretch>
            <a:fillRect/>
          </a:stretch>
        </p:blipFill>
        <p:spPr>
          <a:xfrm>
            <a:off x="7448550" y="-868475"/>
            <a:ext cx="2628900" cy="2057400"/>
          </a:xfrm>
          <a:prstGeom prst="rect">
            <a:avLst/>
          </a:prstGeom>
          <a:noFill/>
          <a:ln>
            <a:noFill/>
          </a:ln>
        </p:spPr>
      </p:pic>
      <p:pic>
        <p:nvPicPr>
          <p:cNvPr id="80" name="Google Shape;80;p4"/>
          <p:cNvPicPr preferRelativeResize="0"/>
          <p:nvPr/>
        </p:nvPicPr>
        <p:blipFill>
          <a:blip r:embed="rId2">
            <a:alphaModFix amt="80000"/>
          </a:blip>
          <a:stretch>
            <a:fillRect/>
          </a:stretch>
        </p:blipFill>
        <p:spPr>
          <a:xfrm flipH="1">
            <a:off x="-933450" y="-868475"/>
            <a:ext cx="2628900" cy="2057400"/>
          </a:xfrm>
          <a:prstGeom prst="rect">
            <a:avLst/>
          </a:prstGeom>
          <a:noFill/>
          <a:ln>
            <a:noFill/>
          </a:ln>
        </p:spPr>
      </p:pic>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81"/>
        <p:cNvGrpSpPr/>
        <p:nvPr/>
      </p:nvGrpSpPr>
      <p:grpSpPr>
        <a:xfrm>
          <a:off x="0" y="0"/>
          <a:ext cx="0" cy="0"/>
          <a:chOff x="0" y="0"/>
          <a:chExt cx="0" cy="0"/>
        </a:xfrm>
      </p:grpSpPr>
      <p:sp>
        <p:nvSpPr>
          <p:cNvPr id="82" name="Google Shape;82;p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83" name="Google Shape;83;p5"/>
          <p:cNvSpPr txBox="1">
            <a:spLocks noGrp="1"/>
          </p:cNvSpPr>
          <p:nvPr>
            <p:ph type="subTitle" idx="1"/>
          </p:nvPr>
        </p:nvSpPr>
        <p:spPr>
          <a:xfrm>
            <a:off x="4796687" y="2229975"/>
            <a:ext cx="2603100" cy="1847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b="0"/>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84" name="Google Shape;84;p5"/>
          <p:cNvSpPr txBox="1">
            <a:spLocks noGrp="1"/>
          </p:cNvSpPr>
          <p:nvPr>
            <p:ph type="subTitle" idx="2"/>
          </p:nvPr>
        </p:nvSpPr>
        <p:spPr>
          <a:xfrm>
            <a:off x="1741213" y="2229975"/>
            <a:ext cx="2603100" cy="166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b="0"/>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85" name="Google Shape;85;p5"/>
          <p:cNvSpPr txBox="1">
            <a:spLocks noGrp="1"/>
          </p:cNvSpPr>
          <p:nvPr>
            <p:ph type="subTitle" idx="3"/>
          </p:nvPr>
        </p:nvSpPr>
        <p:spPr>
          <a:xfrm>
            <a:off x="1741213" y="1429575"/>
            <a:ext cx="2603100" cy="800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Cormorant"/>
              <a:buNone/>
              <a:defRPr sz="2000">
                <a:solidFill>
                  <a:schemeClr val="dk1"/>
                </a:solidFill>
                <a:latin typeface="Cormorant"/>
                <a:ea typeface="Cormorant"/>
                <a:cs typeface="Cormorant"/>
                <a:sym typeface="Cormorant"/>
              </a:defRPr>
            </a:lvl1pPr>
            <a:lvl2pPr lvl="1" algn="ctr" rtl="0">
              <a:lnSpc>
                <a:spcPct val="100000"/>
              </a:lnSpc>
              <a:spcBef>
                <a:spcPts val="0"/>
              </a:spcBef>
              <a:spcAft>
                <a:spcPts val="0"/>
              </a:spcAft>
              <a:buSzPts val="2400"/>
              <a:buFont typeface="Cormorant"/>
              <a:buNone/>
              <a:defRPr sz="2400">
                <a:latin typeface="Cormorant"/>
                <a:ea typeface="Cormorant"/>
                <a:cs typeface="Cormorant"/>
                <a:sym typeface="Cormorant"/>
              </a:defRPr>
            </a:lvl2pPr>
            <a:lvl3pPr lvl="2" algn="ctr" rtl="0">
              <a:lnSpc>
                <a:spcPct val="100000"/>
              </a:lnSpc>
              <a:spcBef>
                <a:spcPts val="0"/>
              </a:spcBef>
              <a:spcAft>
                <a:spcPts val="0"/>
              </a:spcAft>
              <a:buSzPts val="2400"/>
              <a:buFont typeface="Cormorant"/>
              <a:buNone/>
              <a:defRPr sz="2400">
                <a:latin typeface="Cormorant"/>
                <a:ea typeface="Cormorant"/>
                <a:cs typeface="Cormorant"/>
                <a:sym typeface="Cormorant"/>
              </a:defRPr>
            </a:lvl3pPr>
            <a:lvl4pPr lvl="3" algn="ctr" rtl="0">
              <a:lnSpc>
                <a:spcPct val="100000"/>
              </a:lnSpc>
              <a:spcBef>
                <a:spcPts val="0"/>
              </a:spcBef>
              <a:spcAft>
                <a:spcPts val="0"/>
              </a:spcAft>
              <a:buSzPts val="2400"/>
              <a:buFont typeface="Cormorant"/>
              <a:buNone/>
              <a:defRPr sz="2400">
                <a:latin typeface="Cormorant"/>
                <a:ea typeface="Cormorant"/>
                <a:cs typeface="Cormorant"/>
                <a:sym typeface="Cormorant"/>
              </a:defRPr>
            </a:lvl4pPr>
            <a:lvl5pPr lvl="4" algn="ctr" rtl="0">
              <a:lnSpc>
                <a:spcPct val="100000"/>
              </a:lnSpc>
              <a:spcBef>
                <a:spcPts val="0"/>
              </a:spcBef>
              <a:spcAft>
                <a:spcPts val="0"/>
              </a:spcAft>
              <a:buSzPts val="2400"/>
              <a:buFont typeface="Cormorant"/>
              <a:buNone/>
              <a:defRPr sz="2400">
                <a:latin typeface="Cormorant"/>
                <a:ea typeface="Cormorant"/>
                <a:cs typeface="Cormorant"/>
                <a:sym typeface="Cormorant"/>
              </a:defRPr>
            </a:lvl5pPr>
            <a:lvl6pPr lvl="5" algn="ctr" rtl="0">
              <a:lnSpc>
                <a:spcPct val="100000"/>
              </a:lnSpc>
              <a:spcBef>
                <a:spcPts val="0"/>
              </a:spcBef>
              <a:spcAft>
                <a:spcPts val="0"/>
              </a:spcAft>
              <a:buSzPts val="2400"/>
              <a:buFont typeface="Cormorant"/>
              <a:buNone/>
              <a:defRPr sz="2400">
                <a:latin typeface="Cormorant"/>
                <a:ea typeface="Cormorant"/>
                <a:cs typeface="Cormorant"/>
                <a:sym typeface="Cormorant"/>
              </a:defRPr>
            </a:lvl6pPr>
            <a:lvl7pPr lvl="6" algn="ctr" rtl="0">
              <a:lnSpc>
                <a:spcPct val="100000"/>
              </a:lnSpc>
              <a:spcBef>
                <a:spcPts val="0"/>
              </a:spcBef>
              <a:spcAft>
                <a:spcPts val="0"/>
              </a:spcAft>
              <a:buSzPts val="2400"/>
              <a:buFont typeface="Cormorant"/>
              <a:buNone/>
              <a:defRPr sz="2400">
                <a:latin typeface="Cormorant"/>
                <a:ea typeface="Cormorant"/>
                <a:cs typeface="Cormorant"/>
                <a:sym typeface="Cormorant"/>
              </a:defRPr>
            </a:lvl7pPr>
            <a:lvl8pPr lvl="7" algn="ctr" rtl="0">
              <a:lnSpc>
                <a:spcPct val="100000"/>
              </a:lnSpc>
              <a:spcBef>
                <a:spcPts val="0"/>
              </a:spcBef>
              <a:spcAft>
                <a:spcPts val="0"/>
              </a:spcAft>
              <a:buSzPts val="2400"/>
              <a:buFont typeface="Cormorant"/>
              <a:buNone/>
              <a:defRPr sz="2400">
                <a:latin typeface="Cormorant"/>
                <a:ea typeface="Cormorant"/>
                <a:cs typeface="Cormorant"/>
                <a:sym typeface="Cormorant"/>
              </a:defRPr>
            </a:lvl8pPr>
            <a:lvl9pPr lvl="8" algn="ctr" rtl="0">
              <a:lnSpc>
                <a:spcPct val="100000"/>
              </a:lnSpc>
              <a:spcBef>
                <a:spcPts val="0"/>
              </a:spcBef>
              <a:spcAft>
                <a:spcPts val="0"/>
              </a:spcAft>
              <a:buSzPts val="2400"/>
              <a:buFont typeface="Cormorant"/>
              <a:buNone/>
              <a:defRPr sz="2400">
                <a:latin typeface="Cormorant"/>
                <a:ea typeface="Cormorant"/>
                <a:cs typeface="Cormorant"/>
                <a:sym typeface="Cormorant"/>
              </a:defRPr>
            </a:lvl9pPr>
          </a:lstStyle>
          <a:p>
            <a:endParaRPr/>
          </a:p>
        </p:txBody>
      </p:sp>
      <p:sp>
        <p:nvSpPr>
          <p:cNvPr id="86" name="Google Shape;86;p5"/>
          <p:cNvSpPr txBox="1">
            <a:spLocks noGrp="1"/>
          </p:cNvSpPr>
          <p:nvPr>
            <p:ph type="subTitle" idx="4"/>
          </p:nvPr>
        </p:nvSpPr>
        <p:spPr>
          <a:xfrm>
            <a:off x="4796688" y="1429575"/>
            <a:ext cx="2606100" cy="800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Cormorant"/>
              <a:buNone/>
              <a:defRPr sz="2000">
                <a:solidFill>
                  <a:schemeClr val="dk1"/>
                </a:solidFill>
                <a:latin typeface="Cormorant"/>
                <a:ea typeface="Cormorant"/>
                <a:cs typeface="Cormorant"/>
                <a:sym typeface="Cormorant"/>
              </a:defRPr>
            </a:lvl1pPr>
            <a:lvl2pPr lvl="1" algn="ctr" rtl="0">
              <a:lnSpc>
                <a:spcPct val="100000"/>
              </a:lnSpc>
              <a:spcBef>
                <a:spcPts val="0"/>
              </a:spcBef>
              <a:spcAft>
                <a:spcPts val="0"/>
              </a:spcAft>
              <a:buSzPts val="2400"/>
              <a:buFont typeface="Cormorant"/>
              <a:buNone/>
              <a:defRPr sz="2400">
                <a:latin typeface="Cormorant"/>
                <a:ea typeface="Cormorant"/>
                <a:cs typeface="Cormorant"/>
                <a:sym typeface="Cormorant"/>
              </a:defRPr>
            </a:lvl2pPr>
            <a:lvl3pPr lvl="2" algn="ctr" rtl="0">
              <a:lnSpc>
                <a:spcPct val="100000"/>
              </a:lnSpc>
              <a:spcBef>
                <a:spcPts val="0"/>
              </a:spcBef>
              <a:spcAft>
                <a:spcPts val="0"/>
              </a:spcAft>
              <a:buSzPts val="2400"/>
              <a:buFont typeface="Cormorant"/>
              <a:buNone/>
              <a:defRPr sz="2400">
                <a:latin typeface="Cormorant"/>
                <a:ea typeface="Cormorant"/>
                <a:cs typeface="Cormorant"/>
                <a:sym typeface="Cormorant"/>
              </a:defRPr>
            </a:lvl3pPr>
            <a:lvl4pPr lvl="3" algn="ctr" rtl="0">
              <a:lnSpc>
                <a:spcPct val="100000"/>
              </a:lnSpc>
              <a:spcBef>
                <a:spcPts val="0"/>
              </a:spcBef>
              <a:spcAft>
                <a:spcPts val="0"/>
              </a:spcAft>
              <a:buSzPts val="2400"/>
              <a:buFont typeface="Cormorant"/>
              <a:buNone/>
              <a:defRPr sz="2400">
                <a:latin typeface="Cormorant"/>
                <a:ea typeface="Cormorant"/>
                <a:cs typeface="Cormorant"/>
                <a:sym typeface="Cormorant"/>
              </a:defRPr>
            </a:lvl4pPr>
            <a:lvl5pPr lvl="4" algn="ctr" rtl="0">
              <a:lnSpc>
                <a:spcPct val="100000"/>
              </a:lnSpc>
              <a:spcBef>
                <a:spcPts val="0"/>
              </a:spcBef>
              <a:spcAft>
                <a:spcPts val="0"/>
              </a:spcAft>
              <a:buSzPts val="2400"/>
              <a:buFont typeface="Cormorant"/>
              <a:buNone/>
              <a:defRPr sz="2400">
                <a:latin typeface="Cormorant"/>
                <a:ea typeface="Cormorant"/>
                <a:cs typeface="Cormorant"/>
                <a:sym typeface="Cormorant"/>
              </a:defRPr>
            </a:lvl5pPr>
            <a:lvl6pPr lvl="5" algn="ctr" rtl="0">
              <a:lnSpc>
                <a:spcPct val="100000"/>
              </a:lnSpc>
              <a:spcBef>
                <a:spcPts val="0"/>
              </a:spcBef>
              <a:spcAft>
                <a:spcPts val="0"/>
              </a:spcAft>
              <a:buSzPts val="2400"/>
              <a:buFont typeface="Cormorant"/>
              <a:buNone/>
              <a:defRPr sz="2400">
                <a:latin typeface="Cormorant"/>
                <a:ea typeface="Cormorant"/>
                <a:cs typeface="Cormorant"/>
                <a:sym typeface="Cormorant"/>
              </a:defRPr>
            </a:lvl6pPr>
            <a:lvl7pPr lvl="6" algn="ctr" rtl="0">
              <a:lnSpc>
                <a:spcPct val="100000"/>
              </a:lnSpc>
              <a:spcBef>
                <a:spcPts val="0"/>
              </a:spcBef>
              <a:spcAft>
                <a:spcPts val="0"/>
              </a:spcAft>
              <a:buSzPts val="2400"/>
              <a:buFont typeface="Cormorant"/>
              <a:buNone/>
              <a:defRPr sz="2400">
                <a:latin typeface="Cormorant"/>
                <a:ea typeface="Cormorant"/>
                <a:cs typeface="Cormorant"/>
                <a:sym typeface="Cormorant"/>
              </a:defRPr>
            </a:lvl7pPr>
            <a:lvl8pPr lvl="7" algn="ctr" rtl="0">
              <a:lnSpc>
                <a:spcPct val="100000"/>
              </a:lnSpc>
              <a:spcBef>
                <a:spcPts val="0"/>
              </a:spcBef>
              <a:spcAft>
                <a:spcPts val="0"/>
              </a:spcAft>
              <a:buSzPts val="2400"/>
              <a:buFont typeface="Cormorant"/>
              <a:buNone/>
              <a:defRPr sz="2400">
                <a:latin typeface="Cormorant"/>
                <a:ea typeface="Cormorant"/>
                <a:cs typeface="Cormorant"/>
                <a:sym typeface="Cormorant"/>
              </a:defRPr>
            </a:lvl8pPr>
            <a:lvl9pPr lvl="8" algn="ctr" rtl="0">
              <a:lnSpc>
                <a:spcPct val="100000"/>
              </a:lnSpc>
              <a:spcBef>
                <a:spcPts val="0"/>
              </a:spcBef>
              <a:spcAft>
                <a:spcPts val="0"/>
              </a:spcAft>
              <a:buSzPts val="2400"/>
              <a:buFont typeface="Cormorant"/>
              <a:buNone/>
              <a:defRPr sz="2400">
                <a:latin typeface="Cormorant"/>
                <a:ea typeface="Cormorant"/>
                <a:cs typeface="Cormorant"/>
                <a:sym typeface="Cormorant"/>
              </a:defRPr>
            </a:lvl9pPr>
          </a:lstStyle>
          <a:p>
            <a:endParaRPr/>
          </a:p>
        </p:txBody>
      </p:sp>
      <p:pic>
        <p:nvPicPr>
          <p:cNvPr id="87" name="Google Shape;87;p5"/>
          <p:cNvPicPr preferRelativeResize="0"/>
          <p:nvPr/>
        </p:nvPicPr>
        <p:blipFill>
          <a:blip r:embed="rId2">
            <a:alphaModFix amt="80000"/>
          </a:blip>
          <a:stretch>
            <a:fillRect/>
          </a:stretch>
        </p:blipFill>
        <p:spPr>
          <a:xfrm>
            <a:off x="-1311825" y="3465900"/>
            <a:ext cx="3575475" cy="3083200"/>
          </a:xfrm>
          <a:prstGeom prst="rect">
            <a:avLst/>
          </a:prstGeom>
          <a:noFill/>
          <a:ln>
            <a:noFill/>
          </a:ln>
        </p:spPr>
      </p:pic>
      <p:pic>
        <p:nvPicPr>
          <p:cNvPr id="88" name="Google Shape;88;p5"/>
          <p:cNvPicPr preferRelativeResize="0"/>
          <p:nvPr/>
        </p:nvPicPr>
        <p:blipFill>
          <a:blip r:embed="rId3">
            <a:alphaModFix amt="80000"/>
          </a:blip>
          <a:stretch>
            <a:fillRect/>
          </a:stretch>
        </p:blipFill>
        <p:spPr>
          <a:xfrm rot="10800000" flipH="1">
            <a:off x="7485350" y="-935948"/>
            <a:ext cx="2689425" cy="2671750"/>
          </a:xfrm>
          <a:prstGeom prst="rect">
            <a:avLst/>
          </a:prstGeom>
          <a:noFill/>
          <a:ln>
            <a:noFill/>
          </a:ln>
        </p:spPr>
      </p:pic>
      <p:cxnSp>
        <p:nvCxnSpPr>
          <p:cNvPr id="89" name="Google Shape;89;p5"/>
          <p:cNvCxnSpPr/>
          <p:nvPr/>
        </p:nvCxnSpPr>
        <p:spPr>
          <a:xfrm rot="10800000">
            <a:off x="2191350" y="4604000"/>
            <a:ext cx="4761300" cy="0"/>
          </a:xfrm>
          <a:prstGeom prst="straightConnector1">
            <a:avLst/>
          </a:prstGeom>
          <a:noFill/>
          <a:ln w="9525" cap="flat" cmpd="sng">
            <a:solidFill>
              <a:schemeClr val="dk2"/>
            </a:solidFill>
            <a:prstDash val="solid"/>
            <a:round/>
            <a:headEnd type="none" w="med" len="med"/>
            <a:tailEnd type="none" w="med" len="med"/>
          </a:ln>
        </p:spPr>
      </p:cxn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90"/>
        <p:cNvGrpSpPr/>
        <p:nvPr/>
      </p:nvGrpSpPr>
      <p:grpSpPr>
        <a:xfrm>
          <a:off x="0" y="0"/>
          <a:ext cx="0" cy="0"/>
          <a:chOff x="0" y="0"/>
          <a:chExt cx="0" cy="0"/>
        </a:xfrm>
      </p:grpSpPr>
      <p:sp>
        <p:nvSpPr>
          <p:cNvPr id="91" name="Google Shape;91;p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pic>
        <p:nvPicPr>
          <p:cNvPr id="92" name="Google Shape;92;p6"/>
          <p:cNvPicPr preferRelativeResize="0"/>
          <p:nvPr/>
        </p:nvPicPr>
        <p:blipFill>
          <a:blip r:embed="rId2">
            <a:alphaModFix amt="80000"/>
          </a:blip>
          <a:stretch>
            <a:fillRect/>
          </a:stretch>
        </p:blipFill>
        <p:spPr>
          <a:xfrm flipH="1">
            <a:off x="-1009650" y="-868475"/>
            <a:ext cx="2752200" cy="2153900"/>
          </a:xfrm>
          <a:prstGeom prst="rect">
            <a:avLst/>
          </a:prstGeom>
          <a:noFill/>
          <a:ln>
            <a:noFill/>
          </a:ln>
        </p:spPr>
      </p:pic>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93"/>
        <p:cNvGrpSpPr/>
        <p:nvPr/>
      </p:nvGrpSpPr>
      <p:grpSpPr>
        <a:xfrm>
          <a:off x="0" y="0"/>
          <a:ext cx="0" cy="0"/>
          <a:chOff x="0" y="0"/>
          <a:chExt cx="0" cy="0"/>
        </a:xfrm>
      </p:grpSpPr>
      <p:sp>
        <p:nvSpPr>
          <p:cNvPr id="94" name="Google Shape;94;p7"/>
          <p:cNvSpPr txBox="1">
            <a:spLocks noGrp="1"/>
          </p:cNvSpPr>
          <p:nvPr>
            <p:ph type="subTitle" idx="1"/>
          </p:nvPr>
        </p:nvSpPr>
        <p:spPr>
          <a:xfrm>
            <a:off x="713225" y="1863900"/>
            <a:ext cx="3831300" cy="1975200"/>
          </a:xfrm>
          <a:prstGeom prst="rect">
            <a:avLst/>
          </a:prstGeom>
        </p:spPr>
        <p:txBody>
          <a:bodyPr spcFirstLastPara="1" wrap="square" lIns="91425" tIns="91425" rIns="91425" bIns="91425" anchor="t" anchorCtr="0">
            <a:noAutofit/>
          </a:bodyPr>
          <a:lstStyle>
            <a:lvl1pPr lvl="0" algn="ctr">
              <a:spcBef>
                <a:spcPts val="0"/>
              </a:spcBef>
              <a:spcAft>
                <a:spcPts val="0"/>
              </a:spcAft>
              <a:buSzPts val="1200"/>
              <a:buNone/>
              <a:defRPr/>
            </a:lvl1pPr>
            <a:lvl2pPr lvl="1">
              <a:spcBef>
                <a:spcPts val="0"/>
              </a:spcBef>
              <a:spcAft>
                <a:spcPts val="0"/>
              </a:spcAft>
              <a:buSzPts val="12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95" name="Google Shape;95;p7"/>
          <p:cNvSpPr txBox="1">
            <a:spLocks noGrp="1"/>
          </p:cNvSpPr>
          <p:nvPr>
            <p:ph type="title"/>
          </p:nvPr>
        </p:nvSpPr>
        <p:spPr>
          <a:xfrm>
            <a:off x="822960" y="445313"/>
            <a:ext cx="3732600" cy="1108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96" name="Google Shape;96;p7"/>
          <p:cNvSpPr>
            <a:spLocks noGrp="1"/>
          </p:cNvSpPr>
          <p:nvPr>
            <p:ph type="pic" idx="2"/>
          </p:nvPr>
        </p:nvSpPr>
        <p:spPr>
          <a:xfrm>
            <a:off x="5257800" y="0"/>
            <a:ext cx="3886200" cy="5148000"/>
          </a:xfrm>
          <a:prstGeom prst="rect">
            <a:avLst/>
          </a:prstGeom>
          <a:noFill/>
          <a:ln>
            <a:noFill/>
          </a:ln>
        </p:spPr>
      </p:sp>
      <p:pic>
        <p:nvPicPr>
          <p:cNvPr id="97" name="Google Shape;97;p7"/>
          <p:cNvPicPr preferRelativeResize="0"/>
          <p:nvPr/>
        </p:nvPicPr>
        <p:blipFill>
          <a:blip r:embed="rId2">
            <a:alphaModFix amt="80000"/>
          </a:blip>
          <a:stretch>
            <a:fillRect/>
          </a:stretch>
        </p:blipFill>
        <p:spPr>
          <a:xfrm rot="-1800000">
            <a:off x="1222018" y="3832087"/>
            <a:ext cx="4062914" cy="3503527"/>
          </a:xfrm>
          <a:prstGeom prst="rect">
            <a:avLst/>
          </a:prstGeom>
          <a:noFill/>
          <a:ln>
            <a:noFill/>
          </a:ln>
        </p:spPr>
      </p:pic>
      <p:cxnSp>
        <p:nvCxnSpPr>
          <p:cNvPr id="98" name="Google Shape;98;p7"/>
          <p:cNvCxnSpPr/>
          <p:nvPr/>
        </p:nvCxnSpPr>
        <p:spPr>
          <a:xfrm rot="10800000">
            <a:off x="731375" y="4604000"/>
            <a:ext cx="3795000" cy="0"/>
          </a:xfrm>
          <a:prstGeom prst="straightConnector1">
            <a:avLst/>
          </a:prstGeom>
          <a:noFill/>
          <a:ln w="9525" cap="flat" cmpd="sng">
            <a:solidFill>
              <a:schemeClr val="dk2"/>
            </a:solidFill>
            <a:prstDash val="solid"/>
            <a:round/>
            <a:headEnd type="none" w="med" len="med"/>
            <a:tailEnd type="none" w="med" len="med"/>
          </a:ln>
        </p:spPr>
      </p:cxn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99"/>
        <p:cNvGrpSpPr/>
        <p:nvPr/>
      </p:nvGrpSpPr>
      <p:grpSpPr>
        <a:xfrm>
          <a:off x="0" y="0"/>
          <a:ext cx="0" cy="0"/>
          <a:chOff x="0" y="0"/>
          <a:chExt cx="0" cy="0"/>
        </a:xfrm>
      </p:grpSpPr>
      <p:sp>
        <p:nvSpPr>
          <p:cNvPr id="100" name="Google Shape;100;p8"/>
          <p:cNvSpPr txBox="1">
            <a:spLocks noGrp="1"/>
          </p:cNvSpPr>
          <p:nvPr>
            <p:ph type="title"/>
          </p:nvPr>
        </p:nvSpPr>
        <p:spPr>
          <a:xfrm>
            <a:off x="2317950" y="1307100"/>
            <a:ext cx="4508100" cy="25293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4800"/>
              <a:buNone/>
              <a:defRPr sz="10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pic>
        <p:nvPicPr>
          <p:cNvPr id="101" name="Google Shape;101;p8"/>
          <p:cNvPicPr preferRelativeResize="0"/>
          <p:nvPr/>
        </p:nvPicPr>
        <p:blipFill>
          <a:blip r:embed="rId2">
            <a:alphaModFix amt="80000"/>
          </a:blip>
          <a:stretch>
            <a:fillRect/>
          </a:stretch>
        </p:blipFill>
        <p:spPr>
          <a:xfrm>
            <a:off x="7362075" y="3461052"/>
            <a:ext cx="2689425" cy="2671750"/>
          </a:xfrm>
          <a:prstGeom prst="rect">
            <a:avLst/>
          </a:prstGeom>
          <a:noFill/>
          <a:ln>
            <a:noFill/>
          </a:ln>
        </p:spPr>
      </p:pic>
      <p:pic>
        <p:nvPicPr>
          <p:cNvPr id="102" name="Google Shape;102;p8"/>
          <p:cNvPicPr preferRelativeResize="0"/>
          <p:nvPr/>
        </p:nvPicPr>
        <p:blipFill>
          <a:blip r:embed="rId3">
            <a:alphaModFix amt="80000"/>
          </a:blip>
          <a:stretch>
            <a:fillRect/>
          </a:stretch>
        </p:blipFill>
        <p:spPr>
          <a:xfrm>
            <a:off x="-1015900" y="-987000"/>
            <a:ext cx="2401200" cy="2401200"/>
          </a:xfrm>
          <a:prstGeom prst="rect">
            <a:avLst/>
          </a:prstGeom>
          <a:noFill/>
          <a:ln>
            <a:noFill/>
          </a:ln>
        </p:spPr>
      </p:pic>
      <p:grpSp>
        <p:nvGrpSpPr>
          <p:cNvPr id="103" name="Google Shape;103;p8"/>
          <p:cNvGrpSpPr/>
          <p:nvPr/>
        </p:nvGrpSpPr>
        <p:grpSpPr>
          <a:xfrm>
            <a:off x="8504163" y="376249"/>
            <a:ext cx="341948" cy="326655"/>
            <a:chOff x="-2561425" y="2982975"/>
            <a:chExt cx="569250" cy="543700"/>
          </a:xfrm>
        </p:grpSpPr>
        <p:sp>
          <p:nvSpPr>
            <p:cNvPr id="104" name="Google Shape;104;p8"/>
            <p:cNvSpPr/>
            <p:nvPr/>
          </p:nvSpPr>
          <p:spPr>
            <a:xfrm>
              <a:off x="-2519550" y="3312525"/>
              <a:ext cx="174975" cy="174950"/>
            </a:xfrm>
            <a:custGeom>
              <a:avLst/>
              <a:gdLst/>
              <a:ahLst/>
              <a:cxnLst/>
              <a:rect l="l" t="t" r="r" b="b"/>
              <a:pathLst>
                <a:path w="6999" h="6998" extrusionOk="0">
                  <a:moveTo>
                    <a:pt x="3499" y="733"/>
                  </a:moveTo>
                  <a:cubicBezTo>
                    <a:pt x="5025" y="733"/>
                    <a:pt x="6265" y="1974"/>
                    <a:pt x="6265" y="3499"/>
                  </a:cubicBezTo>
                  <a:cubicBezTo>
                    <a:pt x="6265" y="5023"/>
                    <a:pt x="5025" y="6265"/>
                    <a:pt x="3499" y="6265"/>
                  </a:cubicBezTo>
                  <a:cubicBezTo>
                    <a:pt x="1976" y="6265"/>
                    <a:pt x="736" y="5025"/>
                    <a:pt x="736" y="3499"/>
                  </a:cubicBezTo>
                  <a:cubicBezTo>
                    <a:pt x="736" y="1974"/>
                    <a:pt x="1976" y="733"/>
                    <a:pt x="3499" y="733"/>
                  </a:cubicBezTo>
                  <a:close/>
                  <a:moveTo>
                    <a:pt x="3499" y="0"/>
                  </a:moveTo>
                  <a:cubicBezTo>
                    <a:pt x="1570" y="0"/>
                    <a:pt x="1" y="1570"/>
                    <a:pt x="1" y="3499"/>
                  </a:cubicBezTo>
                  <a:cubicBezTo>
                    <a:pt x="1" y="5428"/>
                    <a:pt x="1570" y="6998"/>
                    <a:pt x="3499" y="6998"/>
                  </a:cubicBezTo>
                  <a:cubicBezTo>
                    <a:pt x="5429" y="6998"/>
                    <a:pt x="6998" y="5428"/>
                    <a:pt x="6998" y="3499"/>
                  </a:cubicBezTo>
                  <a:cubicBezTo>
                    <a:pt x="6998" y="1570"/>
                    <a:pt x="5429" y="0"/>
                    <a:pt x="3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8"/>
            <p:cNvSpPr/>
            <p:nvPr/>
          </p:nvSpPr>
          <p:spPr>
            <a:xfrm>
              <a:off x="-2206325" y="3312525"/>
              <a:ext cx="174975" cy="174950"/>
            </a:xfrm>
            <a:custGeom>
              <a:avLst/>
              <a:gdLst/>
              <a:ahLst/>
              <a:cxnLst/>
              <a:rect l="l" t="t" r="r" b="b"/>
              <a:pathLst>
                <a:path w="6999" h="6998" extrusionOk="0">
                  <a:moveTo>
                    <a:pt x="3500" y="733"/>
                  </a:moveTo>
                  <a:cubicBezTo>
                    <a:pt x="5023" y="733"/>
                    <a:pt x="6263" y="1974"/>
                    <a:pt x="6263" y="3499"/>
                  </a:cubicBezTo>
                  <a:cubicBezTo>
                    <a:pt x="6263" y="5025"/>
                    <a:pt x="5023" y="6265"/>
                    <a:pt x="3500" y="6265"/>
                  </a:cubicBezTo>
                  <a:cubicBezTo>
                    <a:pt x="1974" y="6265"/>
                    <a:pt x="734" y="5025"/>
                    <a:pt x="734" y="3499"/>
                  </a:cubicBezTo>
                  <a:cubicBezTo>
                    <a:pt x="734" y="1974"/>
                    <a:pt x="1974" y="733"/>
                    <a:pt x="3500" y="733"/>
                  </a:cubicBezTo>
                  <a:close/>
                  <a:moveTo>
                    <a:pt x="3500" y="0"/>
                  </a:moveTo>
                  <a:cubicBezTo>
                    <a:pt x="1570" y="0"/>
                    <a:pt x="1" y="1570"/>
                    <a:pt x="1" y="3499"/>
                  </a:cubicBezTo>
                  <a:cubicBezTo>
                    <a:pt x="1" y="5428"/>
                    <a:pt x="1570" y="6998"/>
                    <a:pt x="3500" y="6998"/>
                  </a:cubicBezTo>
                  <a:cubicBezTo>
                    <a:pt x="5429" y="6998"/>
                    <a:pt x="6998" y="5428"/>
                    <a:pt x="6998" y="3499"/>
                  </a:cubicBezTo>
                  <a:cubicBezTo>
                    <a:pt x="6998" y="1570"/>
                    <a:pt x="5429" y="0"/>
                    <a:pt x="3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8"/>
            <p:cNvSpPr/>
            <p:nvPr/>
          </p:nvSpPr>
          <p:spPr>
            <a:xfrm>
              <a:off x="-2561425" y="2982975"/>
              <a:ext cx="569250" cy="543700"/>
            </a:xfrm>
            <a:custGeom>
              <a:avLst/>
              <a:gdLst/>
              <a:ahLst/>
              <a:cxnLst/>
              <a:rect l="l" t="t" r="r" b="b"/>
              <a:pathLst>
                <a:path w="22770" h="21748" extrusionOk="0">
                  <a:moveTo>
                    <a:pt x="10656" y="736"/>
                  </a:moveTo>
                  <a:cubicBezTo>
                    <a:pt x="10827" y="736"/>
                    <a:pt x="10987" y="841"/>
                    <a:pt x="11049" y="1012"/>
                  </a:cubicBezTo>
                  <a:cubicBezTo>
                    <a:pt x="11125" y="1228"/>
                    <a:pt x="11010" y="1467"/>
                    <a:pt x="10794" y="1544"/>
                  </a:cubicBezTo>
                  <a:lnTo>
                    <a:pt x="10057" y="1804"/>
                  </a:lnTo>
                  <a:cubicBezTo>
                    <a:pt x="10011" y="1820"/>
                    <a:pt x="9964" y="1828"/>
                    <a:pt x="9918" y="1828"/>
                  </a:cubicBezTo>
                  <a:cubicBezTo>
                    <a:pt x="9747" y="1828"/>
                    <a:pt x="9585" y="1722"/>
                    <a:pt x="9525" y="1551"/>
                  </a:cubicBezTo>
                  <a:cubicBezTo>
                    <a:pt x="9448" y="1335"/>
                    <a:pt x="9563" y="1098"/>
                    <a:pt x="9778" y="1021"/>
                  </a:cubicBezTo>
                  <a:lnTo>
                    <a:pt x="10516" y="759"/>
                  </a:lnTo>
                  <a:cubicBezTo>
                    <a:pt x="10562" y="744"/>
                    <a:pt x="10610" y="736"/>
                    <a:pt x="10656" y="736"/>
                  </a:cubicBezTo>
                  <a:close/>
                  <a:moveTo>
                    <a:pt x="12223" y="735"/>
                  </a:moveTo>
                  <a:cubicBezTo>
                    <a:pt x="12269" y="735"/>
                    <a:pt x="12316" y="743"/>
                    <a:pt x="12362" y="759"/>
                  </a:cubicBezTo>
                  <a:lnTo>
                    <a:pt x="13098" y="1019"/>
                  </a:lnTo>
                  <a:cubicBezTo>
                    <a:pt x="13315" y="1096"/>
                    <a:pt x="13430" y="1335"/>
                    <a:pt x="13353" y="1551"/>
                  </a:cubicBezTo>
                  <a:cubicBezTo>
                    <a:pt x="13293" y="1722"/>
                    <a:pt x="13131" y="1828"/>
                    <a:pt x="12960" y="1828"/>
                  </a:cubicBezTo>
                  <a:cubicBezTo>
                    <a:pt x="12914" y="1828"/>
                    <a:pt x="12867" y="1820"/>
                    <a:pt x="12821" y="1804"/>
                  </a:cubicBezTo>
                  <a:lnTo>
                    <a:pt x="12084" y="1544"/>
                  </a:lnTo>
                  <a:cubicBezTo>
                    <a:pt x="11868" y="1467"/>
                    <a:pt x="11753" y="1228"/>
                    <a:pt x="11829" y="1012"/>
                  </a:cubicBezTo>
                  <a:cubicBezTo>
                    <a:pt x="11890" y="841"/>
                    <a:pt x="12051" y="735"/>
                    <a:pt x="12223" y="735"/>
                  </a:cubicBezTo>
                  <a:close/>
                  <a:moveTo>
                    <a:pt x="8451" y="1691"/>
                  </a:moveTo>
                  <a:cubicBezTo>
                    <a:pt x="8562" y="1697"/>
                    <a:pt x="8666" y="1745"/>
                    <a:pt x="8740" y="1825"/>
                  </a:cubicBezTo>
                  <a:cubicBezTo>
                    <a:pt x="8815" y="1907"/>
                    <a:pt x="8855" y="2014"/>
                    <a:pt x="8849" y="2125"/>
                  </a:cubicBezTo>
                  <a:cubicBezTo>
                    <a:pt x="8846" y="2237"/>
                    <a:pt x="8798" y="2338"/>
                    <a:pt x="8715" y="2414"/>
                  </a:cubicBezTo>
                  <a:lnTo>
                    <a:pt x="8715" y="2413"/>
                  </a:lnTo>
                  <a:lnTo>
                    <a:pt x="8139" y="2943"/>
                  </a:lnTo>
                  <a:cubicBezTo>
                    <a:pt x="8063" y="3016"/>
                    <a:pt x="7961" y="3054"/>
                    <a:pt x="7856" y="3054"/>
                  </a:cubicBezTo>
                  <a:cubicBezTo>
                    <a:pt x="7851" y="3054"/>
                    <a:pt x="7846" y="3054"/>
                    <a:pt x="7841" y="3054"/>
                  </a:cubicBezTo>
                  <a:cubicBezTo>
                    <a:pt x="7730" y="3048"/>
                    <a:pt x="7626" y="3000"/>
                    <a:pt x="7552" y="2920"/>
                  </a:cubicBezTo>
                  <a:cubicBezTo>
                    <a:pt x="7477" y="2837"/>
                    <a:pt x="7439" y="2730"/>
                    <a:pt x="7443" y="2619"/>
                  </a:cubicBezTo>
                  <a:cubicBezTo>
                    <a:pt x="7446" y="2508"/>
                    <a:pt x="7494" y="2407"/>
                    <a:pt x="7577" y="2332"/>
                  </a:cubicBezTo>
                  <a:lnTo>
                    <a:pt x="8153" y="1802"/>
                  </a:lnTo>
                  <a:cubicBezTo>
                    <a:pt x="8231" y="1729"/>
                    <a:pt x="8329" y="1691"/>
                    <a:pt x="8434" y="1691"/>
                  </a:cubicBezTo>
                  <a:close/>
                  <a:moveTo>
                    <a:pt x="14444" y="1691"/>
                  </a:moveTo>
                  <a:cubicBezTo>
                    <a:pt x="14547" y="1691"/>
                    <a:pt x="14647" y="1729"/>
                    <a:pt x="14725" y="1802"/>
                  </a:cubicBezTo>
                  <a:lnTo>
                    <a:pt x="15301" y="2332"/>
                  </a:lnTo>
                  <a:cubicBezTo>
                    <a:pt x="15384" y="2407"/>
                    <a:pt x="15430" y="2508"/>
                    <a:pt x="15435" y="2619"/>
                  </a:cubicBezTo>
                  <a:cubicBezTo>
                    <a:pt x="15439" y="2730"/>
                    <a:pt x="15401" y="2837"/>
                    <a:pt x="15326" y="2920"/>
                  </a:cubicBezTo>
                  <a:cubicBezTo>
                    <a:pt x="15250" y="3000"/>
                    <a:pt x="15148" y="3048"/>
                    <a:pt x="15037" y="3054"/>
                  </a:cubicBezTo>
                  <a:cubicBezTo>
                    <a:pt x="15032" y="3054"/>
                    <a:pt x="15027" y="3054"/>
                    <a:pt x="15022" y="3054"/>
                  </a:cubicBezTo>
                  <a:cubicBezTo>
                    <a:pt x="14917" y="3054"/>
                    <a:pt x="14815" y="3016"/>
                    <a:pt x="14739" y="2943"/>
                  </a:cubicBezTo>
                  <a:lnTo>
                    <a:pt x="14161" y="2413"/>
                  </a:lnTo>
                  <a:cubicBezTo>
                    <a:pt x="14080" y="2338"/>
                    <a:pt x="14032" y="2237"/>
                    <a:pt x="14027" y="2125"/>
                  </a:cubicBezTo>
                  <a:cubicBezTo>
                    <a:pt x="14023" y="2014"/>
                    <a:pt x="14061" y="1907"/>
                    <a:pt x="14138" y="1825"/>
                  </a:cubicBezTo>
                  <a:cubicBezTo>
                    <a:pt x="14212" y="1745"/>
                    <a:pt x="14314" y="1697"/>
                    <a:pt x="14427" y="1691"/>
                  </a:cubicBezTo>
                  <a:close/>
                  <a:moveTo>
                    <a:pt x="6648" y="3404"/>
                  </a:moveTo>
                  <a:cubicBezTo>
                    <a:pt x="6704" y="3404"/>
                    <a:pt x="6757" y="3415"/>
                    <a:pt x="6807" y="3437"/>
                  </a:cubicBezTo>
                  <a:cubicBezTo>
                    <a:pt x="6910" y="3479"/>
                    <a:pt x="6991" y="3559"/>
                    <a:pt x="7033" y="3662"/>
                  </a:cubicBezTo>
                  <a:cubicBezTo>
                    <a:pt x="7075" y="3764"/>
                    <a:pt x="7075" y="3877"/>
                    <a:pt x="7033" y="3980"/>
                  </a:cubicBezTo>
                  <a:lnTo>
                    <a:pt x="6734" y="4704"/>
                  </a:lnTo>
                  <a:cubicBezTo>
                    <a:pt x="6668" y="4864"/>
                    <a:pt x="6512" y="4960"/>
                    <a:pt x="6349" y="4960"/>
                  </a:cubicBezTo>
                  <a:cubicBezTo>
                    <a:pt x="6296" y="4960"/>
                    <a:pt x="6243" y="4950"/>
                    <a:pt x="6191" y="4929"/>
                  </a:cubicBezTo>
                  <a:cubicBezTo>
                    <a:pt x="5978" y="4841"/>
                    <a:pt x="5877" y="4596"/>
                    <a:pt x="5965" y="4386"/>
                  </a:cubicBezTo>
                  <a:lnTo>
                    <a:pt x="6265" y="3662"/>
                  </a:lnTo>
                  <a:cubicBezTo>
                    <a:pt x="6308" y="3559"/>
                    <a:pt x="6388" y="3479"/>
                    <a:pt x="6489" y="3437"/>
                  </a:cubicBezTo>
                  <a:cubicBezTo>
                    <a:pt x="6541" y="3415"/>
                    <a:pt x="6595" y="3404"/>
                    <a:pt x="6648" y="3404"/>
                  </a:cubicBezTo>
                  <a:close/>
                  <a:moveTo>
                    <a:pt x="16228" y="3404"/>
                  </a:moveTo>
                  <a:cubicBezTo>
                    <a:pt x="16283" y="3404"/>
                    <a:pt x="16337" y="3415"/>
                    <a:pt x="16389" y="3437"/>
                  </a:cubicBezTo>
                  <a:cubicBezTo>
                    <a:pt x="16490" y="3479"/>
                    <a:pt x="16570" y="3559"/>
                    <a:pt x="16613" y="3662"/>
                  </a:cubicBezTo>
                  <a:lnTo>
                    <a:pt x="16913" y="4386"/>
                  </a:lnTo>
                  <a:cubicBezTo>
                    <a:pt x="17001" y="4596"/>
                    <a:pt x="16900" y="4841"/>
                    <a:pt x="16687" y="4929"/>
                  </a:cubicBezTo>
                  <a:cubicBezTo>
                    <a:pt x="16635" y="4951"/>
                    <a:pt x="16581" y="4961"/>
                    <a:pt x="16528" y="4961"/>
                  </a:cubicBezTo>
                  <a:cubicBezTo>
                    <a:pt x="16365" y="4961"/>
                    <a:pt x="16210" y="4864"/>
                    <a:pt x="16144" y="4704"/>
                  </a:cubicBezTo>
                  <a:lnTo>
                    <a:pt x="15845" y="3980"/>
                  </a:lnTo>
                  <a:cubicBezTo>
                    <a:pt x="15803" y="3877"/>
                    <a:pt x="15803" y="3764"/>
                    <a:pt x="15845" y="3662"/>
                  </a:cubicBezTo>
                  <a:cubicBezTo>
                    <a:pt x="15887" y="3559"/>
                    <a:pt x="15968" y="3479"/>
                    <a:pt x="16069" y="3437"/>
                  </a:cubicBezTo>
                  <a:cubicBezTo>
                    <a:pt x="16121" y="3415"/>
                    <a:pt x="16174" y="3404"/>
                    <a:pt x="16228" y="3404"/>
                  </a:cubicBezTo>
                  <a:close/>
                  <a:moveTo>
                    <a:pt x="5597" y="5630"/>
                  </a:moveTo>
                  <a:cubicBezTo>
                    <a:pt x="5626" y="5630"/>
                    <a:pt x="5653" y="5632"/>
                    <a:pt x="5680" y="5638"/>
                  </a:cubicBezTo>
                  <a:cubicBezTo>
                    <a:pt x="5789" y="5659"/>
                    <a:pt x="5883" y="5722"/>
                    <a:pt x="5944" y="5814"/>
                  </a:cubicBezTo>
                  <a:cubicBezTo>
                    <a:pt x="6007" y="5906"/>
                    <a:pt x="6028" y="6017"/>
                    <a:pt x="6007" y="6126"/>
                  </a:cubicBezTo>
                  <a:lnTo>
                    <a:pt x="5854" y="6895"/>
                  </a:lnTo>
                  <a:cubicBezTo>
                    <a:pt x="5833" y="7004"/>
                    <a:pt x="5770" y="7098"/>
                    <a:pt x="5678" y="7159"/>
                  </a:cubicBezTo>
                  <a:cubicBezTo>
                    <a:pt x="5609" y="7205"/>
                    <a:pt x="5530" y="7229"/>
                    <a:pt x="5449" y="7229"/>
                  </a:cubicBezTo>
                  <a:cubicBezTo>
                    <a:pt x="5422" y="7229"/>
                    <a:pt x="5394" y="7226"/>
                    <a:pt x="5366" y="7220"/>
                  </a:cubicBezTo>
                  <a:cubicBezTo>
                    <a:pt x="5257" y="7199"/>
                    <a:pt x="5163" y="7136"/>
                    <a:pt x="5100" y="7044"/>
                  </a:cubicBezTo>
                  <a:cubicBezTo>
                    <a:pt x="5039" y="6952"/>
                    <a:pt x="5018" y="6841"/>
                    <a:pt x="5039" y="6732"/>
                  </a:cubicBezTo>
                  <a:lnTo>
                    <a:pt x="5192" y="5965"/>
                  </a:lnTo>
                  <a:cubicBezTo>
                    <a:pt x="5213" y="5856"/>
                    <a:pt x="5276" y="5762"/>
                    <a:pt x="5368" y="5699"/>
                  </a:cubicBezTo>
                  <a:cubicBezTo>
                    <a:pt x="5437" y="5653"/>
                    <a:pt x="5517" y="5630"/>
                    <a:pt x="5597" y="5630"/>
                  </a:cubicBezTo>
                  <a:close/>
                  <a:moveTo>
                    <a:pt x="17281" y="5630"/>
                  </a:moveTo>
                  <a:cubicBezTo>
                    <a:pt x="17361" y="5630"/>
                    <a:pt x="17441" y="5653"/>
                    <a:pt x="17510" y="5699"/>
                  </a:cubicBezTo>
                  <a:cubicBezTo>
                    <a:pt x="17602" y="5762"/>
                    <a:pt x="17665" y="5856"/>
                    <a:pt x="17686" y="5965"/>
                  </a:cubicBezTo>
                  <a:lnTo>
                    <a:pt x="17839" y="6732"/>
                  </a:lnTo>
                  <a:cubicBezTo>
                    <a:pt x="17862" y="6841"/>
                    <a:pt x="17839" y="6952"/>
                    <a:pt x="17778" y="7044"/>
                  </a:cubicBezTo>
                  <a:cubicBezTo>
                    <a:pt x="17717" y="7136"/>
                    <a:pt x="17621" y="7199"/>
                    <a:pt x="17512" y="7220"/>
                  </a:cubicBezTo>
                  <a:cubicBezTo>
                    <a:pt x="17485" y="7226"/>
                    <a:pt x="17457" y="7229"/>
                    <a:pt x="17430" y="7229"/>
                  </a:cubicBezTo>
                  <a:cubicBezTo>
                    <a:pt x="17349" y="7229"/>
                    <a:pt x="17270" y="7205"/>
                    <a:pt x="17200" y="7159"/>
                  </a:cubicBezTo>
                  <a:cubicBezTo>
                    <a:pt x="17108" y="7098"/>
                    <a:pt x="17045" y="7002"/>
                    <a:pt x="17024" y="6895"/>
                  </a:cubicBezTo>
                  <a:lnTo>
                    <a:pt x="16871" y="6126"/>
                  </a:lnTo>
                  <a:cubicBezTo>
                    <a:pt x="16850" y="6017"/>
                    <a:pt x="16871" y="5906"/>
                    <a:pt x="16934" y="5814"/>
                  </a:cubicBezTo>
                  <a:cubicBezTo>
                    <a:pt x="16995" y="5722"/>
                    <a:pt x="17089" y="5659"/>
                    <a:pt x="17198" y="5638"/>
                  </a:cubicBezTo>
                  <a:cubicBezTo>
                    <a:pt x="17225" y="5632"/>
                    <a:pt x="17254" y="5630"/>
                    <a:pt x="17281" y="5630"/>
                  </a:cubicBezTo>
                  <a:close/>
                  <a:moveTo>
                    <a:pt x="5174" y="8043"/>
                  </a:moveTo>
                  <a:cubicBezTo>
                    <a:pt x="5404" y="8043"/>
                    <a:pt x="5592" y="8231"/>
                    <a:pt x="5592" y="8459"/>
                  </a:cubicBezTo>
                  <a:lnTo>
                    <a:pt x="5592" y="9243"/>
                  </a:lnTo>
                  <a:cubicBezTo>
                    <a:pt x="5592" y="9471"/>
                    <a:pt x="5404" y="9659"/>
                    <a:pt x="5174" y="9659"/>
                  </a:cubicBezTo>
                  <a:cubicBezTo>
                    <a:pt x="4945" y="9659"/>
                    <a:pt x="4759" y="9471"/>
                    <a:pt x="4759" y="9243"/>
                  </a:cubicBezTo>
                  <a:lnTo>
                    <a:pt x="4759" y="8459"/>
                  </a:lnTo>
                  <a:cubicBezTo>
                    <a:pt x="4759" y="8231"/>
                    <a:pt x="4945" y="8043"/>
                    <a:pt x="5174" y="8043"/>
                  </a:cubicBezTo>
                  <a:close/>
                  <a:moveTo>
                    <a:pt x="17704" y="8043"/>
                  </a:moveTo>
                  <a:cubicBezTo>
                    <a:pt x="17933" y="8043"/>
                    <a:pt x="18119" y="8231"/>
                    <a:pt x="18119" y="8459"/>
                  </a:cubicBezTo>
                  <a:lnTo>
                    <a:pt x="18119" y="9243"/>
                  </a:lnTo>
                  <a:cubicBezTo>
                    <a:pt x="18119" y="9471"/>
                    <a:pt x="17933" y="9659"/>
                    <a:pt x="17704" y="9659"/>
                  </a:cubicBezTo>
                  <a:cubicBezTo>
                    <a:pt x="17474" y="9659"/>
                    <a:pt x="17288" y="9471"/>
                    <a:pt x="17288" y="9243"/>
                  </a:cubicBezTo>
                  <a:lnTo>
                    <a:pt x="17288" y="8459"/>
                  </a:lnTo>
                  <a:cubicBezTo>
                    <a:pt x="17288" y="8231"/>
                    <a:pt x="17474" y="8043"/>
                    <a:pt x="17704" y="8043"/>
                  </a:cubicBezTo>
                  <a:close/>
                  <a:moveTo>
                    <a:pt x="18486" y="10392"/>
                  </a:moveTo>
                  <a:cubicBezTo>
                    <a:pt x="18716" y="10392"/>
                    <a:pt x="18902" y="10579"/>
                    <a:pt x="18902" y="10809"/>
                  </a:cubicBezTo>
                  <a:lnTo>
                    <a:pt x="18902" y="11990"/>
                  </a:lnTo>
                  <a:cubicBezTo>
                    <a:pt x="18902" y="12294"/>
                    <a:pt x="19089" y="12570"/>
                    <a:pt x="19376" y="12691"/>
                  </a:cubicBezTo>
                  <a:cubicBezTo>
                    <a:pt x="20992" y="13368"/>
                    <a:pt x="22035" y="14936"/>
                    <a:pt x="22035" y="16681"/>
                  </a:cubicBezTo>
                  <a:cubicBezTo>
                    <a:pt x="22035" y="17872"/>
                    <a:pt x="21562" y="18980"/>
                    <a:pt x="20703" y="19805"/>
                  </a:cubicBezTo>
                  <a:cubicBezTo>
                    <a:pt x="19887" y="20588"/>
                    <a:pt x="18827" y="21012"/>
                    <a:pt x="17700" y="21012"/>
                  </a:cubicBezTo>
                  <a:cubicBezTo>
                    <a:pt x="17642" y="21012"/>
                    <a:pt x="17584" y="21011"/>
                    <a:pt x="17526" y="21009"/>
                  </a:cubicBezTo>
                  <a:cubicBezTo>
                    <a:pt x="15321" y="20921"/>
                    <a:pt x="13498" y="19127"/>
                    <a:pt x="13378" y="16924"/>
                  </a:cubicBezTo>
                  <a:cubicBezTo>
                    <a:pt x="13278" y="15100"/>
                    <a:pt x="14344" y="13399"/>
                    <a:pt x="16031" y="12691"/>
                  </a:cubicBezTo>
                  <a:cubicBezTo>
                    <a:pt x="16318" y="12570"/>
                    <a:pt x="16503" y="12294"/>
                    <a:pt x="16503" y="11990"/>
                  </a:cubicBezTo>
                  <a:lnTo>
                    <a:pt x="16503" y="10809"/>
                  </a:lnTo>
                  <a:cubicBezTo>
                    <a:pt x="16503" y="10579"/>
                    <a:pt x="16691" y="10392"/>
                    <a:pt x="16921" y="10392"/>
                  </a:cubicBezTo>
                  <a:close/>
                  <a:moveTo>
                    <a:pt x="5957" y="10394"/>
                  </a:moveTo>
                  <a:cubicBezTo>
                    <a:pt x="6187" y="10394"/>
                    <a:pt x="6375" y="10579"/>
                    <a:pt x="6375" y="10809"/>
                  </a:cubicBezTo>
                  <a:lnTo>
                    <a:pt x="6375" y="11990"/>
                  </a:lnTo>
                  <a:cubicBezTo>
                    <a:pt x="6375" y="12294"/>
                    <a:pt x="6560" y="12570"/>
                    <a:pt x="6847" y="12691"/>
                  </a:cubicBezTo>
                  <a:cubicBezTo>
                    <a:pt x="8463" y="13368"/>
                    <a:pt x="9506" y="14934"/>
                    <a:pt x="9506" y="16681"/>
                  </a:cubicBezTo>
                  <a:cubicBezTo>
                    <a:pt x="9506" y="17872"/>
                    <a:pt x="9033" y="18980"/>
                    <a:pt x="8176" y="19805"/>
                  </a:cubicBezTo>
                  <a:cubicBezTo>
                    <a:pt x="7362" y="20588"/>
                    <a:pt x="6302" y="21012"/>
                    <a:pt x="5177" y="21012"/>
                  </a:cubicBezTo>
                  <a:cubicBezTo>
                    <a:pt x="5117" y="21012"/>
                    <a:pt x="5057" y="21011"/>
                    <a:pt x="4996" y="21009"/>
                  </a:cubicBezTo>
                  <a:cubicBezTo>
                    <a:pt x="2792" y="20921"/>
                    <a:pt x="971" y="19127"/>
                    <a:pt x="851" y="16924"/>
                  </a:cubicBezTo>
                  <a:cubicBezTo>
                    <a:pt x="751" y="15100"/>
                    <a:pt x="1817" y="13399"/>
                    <a:pt x="3502" y="12691"/>
                  </a:cubicBezTo>
                  <a:cubicBezTo>
                    <a:pt x="3791" y="12570"/>
                    <a:pt x="3976" y="12294"/>
                    <a:pt x="3976" y="11990"/>
                  </a:cubicBezTo>
                  <a:lnTo>
                    <a:pt x="3976" y="10809"/>
                  </a:lnTo>
                  <a:cubicBezTo>
                    <a:pt x="3976" y="10579"/>
                    <a:pt x="4162" y="10394"/>
                    <a:pt x="4392" y="10394"/>
                  </a:cubicBezTo>
                  <a:close/>
                  <a:moveTo>
                    <a:pt x="10654" y="0"/>
                  </a:moveTo>
                  <a:cubicBezTo>
                    <a:pt x="10527" y="0"/>
                    <a:pt x="10399" y="22"/>
                    <a:pt x="10273" y="66"/>
                  </a:cubicBezTo>
                  <a:lnTo>
                    <a:pt x="9535" y="328"/>
                  </a:lnTo>
                  <a:cubicBezTo>
                    <a:pt x="9196" y="449"/>
                    <a:pt x="8947" y="713"/>
                    <a:pt x="8834" y="1029"/>
                  </a:cubicBezTo>
                  <a:cubicBezTo>
                    <a:pt x="8723" y="987"/>
                    <a:pt x="8604" y="964"/>
                    <a:pt x="8484" y="958"/>
                  </a:cubicBezTo>
                  <a:cubicBezTo>
                    <a:pt x="8469" y="957"/>
                    <a:pt x="8454" y="957"/>
                    <a:pt x="8439" y="957"/>
                  </a:cubicBezTo>
                  <a:cubicBezTo>
                    <a:pt x="8147" y="957"/>
                    <a:pt x="7872" y="1064"/>
                    <a:pt x="7657" y="1260"/>
                  </a:cubicBezTo>
                  <a:lnTo>
                    <a:pt x="7081" y="1791"/>
                  </a:lnTo>
                  <a:cubicBezTo>
                    <a:pt x="6855" y="1999"/>
                    <a:pt x="6723" y="2282"/>
                    <a:pt x="6710" y="2589"/>
                  </a:cubicBezTo>
                  <a:cubicBezTo>
                    <a:pt x="6710" y="2617"/>
                    <a:pt x="6710" y="2646"/>
                    <a:pt x="6710" y="2673"/>
                  </a:cubicBezTo>
                  <a:cubicBezTo>
                    <a:pt x="6691" y="2672"/>
                    <a:pt x="6672" y="2672"/>
                    <a:pt x="6654" y="2672"/>
                  </a:cubicBezTo>
                  <a:cubicBezTo>
                    <a:pt x="6504" y="2672"/>
                    <a:pt x="6353" y="2699"/>
                    <a:pt x="6210" y="2759"/>
                  </a:cubicBezTo>
                  <a:cubicBezTo>
                    <a:pt x="5927" y="2876"/>
                    <a:pt x="5705" y="3098"/>
                    <a:pt x="5588" y="3381"/>
                  </a:cubicBezTo>
                  <a:lnTo>
                    <a:pt x="5287" y="4105"/>
                  </a:lnTo>
                  <a:cubicBezTo>
                    <a:pt x="5176" y="4374"/>
                    <a:pt x="5173" y="4669"/>
                    <a:pt x="5274" y="4943"/>
                  </a:cubicBezTo>
                  <a:cubicBezTo>
                    <a:pt x="5163" y="4975"/>
                    <a:pt x="5058" y="5023"/>
                    <a:pt x="4960" y="5090"/>
                  </a:cubicBezTo>
                  <a:cubicBezTo>
                    <a:pt x="4706" y="5261"/>
                    <a:pt x="4531" y="5521"/>
                    <a:pt x="4472" y="5821"/>
                  </a:cubicBezTo>
                  <a:lnTo>
                    <a:pt x="4319" y="6589"/>
                  </a:lnTo>
                  <a:cubicBezTo>
                    <a:pt x="4260" y="6891"/>
                    <a:pt x="4321" y="7197"/>
                    <a:pt x="4491" y="7452"/>
                  </a:cubicBezTo>
                  <a:cubicBezTo>
                    <a:pt x="4503" y="7471"/>
                    <a:pt x="4518" y="7488"/>
                    <a:pt x="4531" y="7508"/>
                  </a:cubicBezTo>
                  <a:cubicBezTo>
                    <a:pt x="4227" y="7714"/>
                    <a:pt x="4026" y="8064"/>
                    <a:pt x="4026" y="8459"/>
                  </a:cubicBezTo>
                  <a:lnTo>
                    <a:pt x="4026" y="9243"/>
                  </a:lnTo>
                  <a:cubicBezTo>
                    <a:pt x="4026" y="9402"/>
                    <a:pt x="4059" y="9554"/>
                    <a:pt x="4118" y="9693"/>
                  </a:cubicBezTo>
                  <a:cubicBezTo>
                    <a:pt x="3616" y="9816"/>
                    <a:pt x="3243" y="10269"/>
                    <a:pt x="3243" y="10809"/>
                  </a:cubicBezTo>
                  <a:lnTo>
                    <a:pt x="3243" y="11990"/>
                  </a:lnTo>
                  <a:cubicBezTo>
                    <a:pt x="3243" y="12000"/>
                    <a:pt x="3230" y="12009"/>
                    <a:pt x="3218" y="12015"/>
                  </a:cubicBezTo>
                  <a:cubicBezTo>
                    <a:pt x="1247" y="12842"/>
                    <a:pt x="1" y="14830"/>
                    <a:pt x="118" y="16964"/>
                  </a:cubicBezTo>
                  <a:cubicBezTo>
                    <a:pt x="257" y="19541"/>
                    <a:pt x="2388" y="21638"/>
                    <a:pt x="4968" y="21742"/>
                  </a:cubicBezTo>
                  <a:cubicBezTo>
                    <a:pt x="5039" y="21745"/>
                    <a:pt x="5107" y="21745"/>
                    <a:pt x="5178" y="21745"/>
                  </a:cubicBezTo>
                  <a:cubicBezTo>
                    <a:pt x="6493" y="21745"/>
                    <a:pt x="7732" y="21250"/>
                    <a:pt x="8685" y="20335"/>
                  </a:cubicBezTo>
                  <a:cubicBezTo>
                    <a:pt x="9688" y="19370"/>
                    <a:pt x="10241" y="18073"/>
                    <a:pt x="10241" y="16681"/>
                  </a:cubicBezTo>
                  <a:cubicBezTo>
                    <a:pt x="10241" y="14639"/>
                    <a:pt x="9020" y="12805"/>
                    <a:pt x="7132" y="12015"/>
                  </a:cubicBezTo>
                  <a:cubicBezTo>
                    <a:pt x="7121" y="12009"/>
                    <a:pt x="7108" y="12000"/>
                    <a:pt x="7108" y="11990"/>
                  </a:cubicBezTo>
                  <a:lnTo>
                    <a:pt x="7108" y="10809"/>
                  </a:lnTo>
                  <a:cubicBezTo>
                    <a:pt x="7108" y="10269"/>
                    <a:pt x="6734" y="9816"/>
                    <a:pt x="6233" y="9691"/>
                  </a:cubicBezTo>
                  <a:cubicBezTo>
                    <a:pt x="6292" y="9554"/>
                    <a:pt x="6325" y="9402"/>
                    <a:pt x="6325" y="9243"/>
                  </a:cubicBezTo>
                  <a:lnTo>
                    <a:pt x="6325" y="8459"/>
                  </a:lnTo>
                  <a:cubicBezTo>
                    <a:pt x="6325" y="8198"/>
                    <a:pt x="6239" y="7959"/>
                    <a:pt x="6091" y="7766"/>
                  </a:cubicBezTo>
                  <a:cubicBezTo>
                    <a:pt x="6344" y="7594"/>
                    <a:pt x="6514" y="7337"/>
                    <a:pt x="6576" y="7037"/>
                  </a:cubicBezTo>
                  <a:lnTo>
                    <a:pt x="6727" y="6269"/>
                  </a:lnTo>
                  <a:cubicBezTo>
                    <a:pt x="6769" y="6059"/>
                    <a:pt x="6752" y="5842"/>
                    <a:pt x="6679" y="5645"/>
                  </a:cubicBezTo>
                  <a:cubicBezTo>
                    <a:pt x="6999" y="5550"/>
                    <a:pt x="7274" y="5316"/>
                    <a:pt x="7412" y="4985"/>
                  </a:cubicBezTo>
                  <a:lnTo>
                    <a:pt x="7712" y="4261"/>
                  </a:lnTo>
                  <a:cubicBezTo>
                    <a:pt x="7776" y="4108"/>
                    <a:pt x="7802" y="3946"/>
                    <a:pt x="7799" y="3785"/>
                  </a:cubicBezTo>
                  <a:cubicBezTo>
                    <a:pt x="7802" y="3785"/>
                    <a:pt x="7806" y="3787"/>
                    <a:pt x="7810" y="3787"/>
                  </a:cubicBezTo>
                  <a:lnTo>
                    <a:pt x="7860" y="3787"/>
                  </a:lnTo>
                  <a:cubicBezTo>
                    <a:pt x="8149" y="3787"/>
                    <a:pt x="8423" y="3680"/>
                    <a:pt x="8637" y="3482"/>
                  </a:cubicBezTo>
                  <a:lnTo>
                    <a:pt x="9213" y="2952"/>
                  </a:lnTo>
                  <a:cubicBezTo>
                    <a:pt x="9355" y="2824"/>
                    <a:pt x="9458" y="2665"/>
                    <a:pt x="9519" y="2489"/>
                  </a:cubicBezTo>
                  <a:cubicBezTo>
                    <a:pt x="9646" y="2537"/>
                    <a:pt x="9781" y="2562"/>
                    <a:pt x="9919" y="2562"/>
                  </a:cubicBezTo>
                  <a:cubicBezTo>
                    <a:pt x="10046" y="2562"/>
                    <a:pt x="10176" y="2541"/>
                    <a:pt x="10302" y="2497"/>
                  </a:cubicBezTo>
                  <a:lnTo>
                    <a:pt x="11041" y="2235"/>
                  </a:lnTo>
                  <a:cubicBezTo>
                    <a:pt x="11192" y="2181"/>
                    <a:pt x="11328" y="2097"/>
                    <a:pt x="11439" y="1992"/>
                  </a:cubicBezTo>
                  <a:cubicBezTo>
                    <a:pt x="11552" y="2097"/>
                    <a:pt x="11686" y="2181"/>
                    <a:pt x="11839" y="2235"/>
                  </a:cubicBezTo>
                  <a:lnTo>
                    <a:pt x="12576" y="2497"/>
                  </a:lnTo>
                  <a:cubicBezTo>
                    <a:pt x="12702" y="2541"/>
                    <a:pt x="12832" y="2562"/>
                    <a:pt x="12959" y="2562"/>
                  </a:cubicBezTo>
                  <a:cubicBezTo>
                    <a:pt x="13097" y="2562"/>
                    <a:pt x="13232" y="2537"/>
                    <a:pt x="13359" y="2489"/>
                  </a:cubicBezTo>
                  <a:cubicBezTo>
                    <a:pt x="13420" y="2665"/>
                    <a:pt x="13525" y="2824"/>
                    <a:pt x="13665" y="2954"/>
                  </a:cubicBezTo>
                  <a:lnTo>
                    <a:pt x="14241" y="3484"/>
                  </a:lnTo>
                  <a:cubicBezTo>
                    <a:pt x="14455" y="3680"/>
                    <a:pt x="14729" y="3787"/>
                    <a:pt x="15018" y="3787"/>
                  </a:cubicBezTo>
                  <a:lnTo>
                    <a:pt x="15068" y="3787"/>
                  </a:lnTo>
                  <a:cubicBezTo>
                    <a:pt x="15072" y="3787"/>
                    <a:pt x="15076" y="3785"/>
                    <a:pt x="15079" y="3785"/>
                  </a:cubicBezTo>
                  <a:cubicBezTo>
                    <a:pt x="15076" y="3946"/>
                    <a:pt x="15102" y="4108"/>
                    <a:pt x="15166" y="4261"/>
                  </a:cubicBezTo>
                  <a:lnTo>
                    <a:pt x="15466" y="4985"/>
                  </a:lnTo>
                  <a:cubicBezTo>
                    <a:pt x="15604" y="5316"/>
                    <a:pt x="15880" y="5550"/>
                    <a:pt x="16201" y="5645"/>
                  </a:cubicBezTo>
                  <a:cubicBezTo>
                    <a:pt x="16126" y="5844"/>
                    <a:pt x="16109" y="6059"/>
                    <a:pt x="16151" y="6269"/>
                  </a:cubicBezTo>
                  <a:lnTo>
                    <a:pt x="16304" y="7039"/>
                  </a:lnTo>
                  <a:cubicBezTo>
                    <a:pt x="16364" y="7337"/>
                    <a:pt x="16536" y="7594"/>
                    <a:pt x="16787" y="7766"/>
                  </a:cubicBezTo>
                  <a:cubicBezTo>
                    <a:pt x="16641" y="7959"/>
                    <a:pt x="16553" y="8198"/>
                    <a:pt x="16553" y="8461"/>
                  </a:cubicBezTo>
                  <a:lnTo>
                    <a:pt x="16553" y="9243"/>
                  </a:lnTo>
                  <a:cubicBezTo>
                    <a:pt x="16553" y="9402"/>
                    <a:pt x="16586" y="9554"/>
                    <a:pt x="16645" y="9693"/>
                  </a:cubicBezTo>
                  <a:cubicBezTo>
                    <a:pt x="16144" y="9816"/>
                    <a:pt x="15770" y="10269"/>
                    <a:pt x="15770" y="10809"/>
                  </a:cubicBezTo>
                  <a:lnTo>
                    <a:pt x="15770" y="11990"/>
                  </a:lnTo>
                  <a:cubicBezTo>
                    <a:pt x="15770" y="12000"/>
                    <a:pt x="15759" y="12009"/>
                    <a:pt x="15747" y="12015"/>
                  </a:cubicBezTo>
                  <a:cubicBezTo>
                    <a:pt x="13776" y="12842"/>
                    <a:pt x="12530" y="14830"/>
                    <a:pt x="12647" y="16964"/>
                  </a:cubicBezTo>
                  <a:cubicBezTo>
                    <a:pt x="12786" y="19541"/>
                    <a:pt x="14917" y="21638"/>
                    <a:pt x="17497" y="21742"/>
                  </a:cubicBezTo>
                  <a:cubicBezTo>
                    <a:pt x="17566" y="21745"/>
                    <a:pt x="17637" y="21747"/>
                    <a:pt x="17705" y="21747"/>
                  </a:cubicBezTo>
                  <a:cubicBezTo>
                    <a:pt x="19022" y="21747"/>
                    <a:pt x="20261" y="21250"/>
                    <a:pt x="21212" y="20335"/>
                  </a:cubicBezTo>
                  <a:cubicBezTo>
                    <a:pt x="22217" y="19370"/>
                    <a:pt x="22770" y="18073"/>
                    <a:pt x="22770" y="16681"/>
                  </a:cubicBezTo>
                  <a:cubicBezTo>
                    <a:pt x="22770" y="14639"/>
                    <a:pt x="21549" y="12807"/>
                    <a:pt x="19662" y="12015"/>
                  </a:cubicBezTo>
                  <a:lnTo>
                    <a:pt x="19660" y="12015"/>
                  </a:lnTo>
                  <a:cubicBezTo>
                    <a:pt x="19648" y="12009"/>
                    <a:pt x="19637" y="12000"/>
                    <a:pt x="19637" y="11990"/>
                  </a:cubicBezTo>
                  <a:lnTo>
                    <a:pt x="19637" y="10809"/>
                  </a:lnTo>
                  <a:cubicBezTo>
                    <a:pt x="19637" y="10269"/>
                    <a:pt x="19263" y="9816"/>
                    <a:pt x="18762" y="9691"/>
                  </a:cubicBezTo>
                  <a:cubicBezTo>
                    <a:pt x="18821" y="9554"/>
                    <a:pt x="18854" y="9402"/>
                    <a:pt x="18854" y="9243"/>
                  </a:cubicBezTo>
                  <a:lnTo>
                    <a:pt x="18854" y="8459"/>
                  </a:lnTo>
                  <a:cubicBezTo>
                    <a:pt x="18854" y="8064"/>
                    <a:pt x="18653" y="7714"/>
                    <a:pt x="18349" y="7508"/>
                  </a:cubicBezTo>
                  <a:cubicBezTo>
                    <a:pt x="18362" y="7488"/>
                    <a:pt x="18375" y="7471"/>
                    <a:pt x="18389" y="7452"/>
                  </a:cubicBezTo>
                  <a:cubicBezTo>
                    <a:pt x="18559" y="7197"/>
                    <a:pt x="18620" y="6889"/>
                    <a:pt x="18561" y="6589"/>
                  </a:cubicBezTo>
                  <a:lnTo>
                    <a:pt x="18408" y="5821"/>
                  </a:lnTo>
                  <a:cubicBezTo>
                    <a:pt x="18347" y="5519"/>
                    <a:pt x="18174" y="5261"/>
                    <a:pt x="17918" y="5088"/>
                  </a:cubicBezTo>
                  <a:cubicBezTo>
                    <a:pt x="17820" y="5023"/>
                    <a:pt x="17715" y="4975"/>
                    <a:pt x="17606" y="4943"/>
                  </a:cubicBezTo>
                  <a:cubicBezTo>
                    <a:pt x="17707" y="4669"/>
                    <a:pt x="17704" y="4374"/>
                    <a:pt x="17591" y="4105"/>
                  </a:cubicBezTo>
                  <a:lnTo>
                    <a:pt x="17292" y="3381"/>
                  </a:lnTo>
                  <a:cubicBezTo>
                    <a:pt x="17173" y="3098"/>
                    <a:pt x="16953" y="2876"/>
                    <a:pt x="16670" y="2759"/>
                  </a:cubicBezTo>
                  <a:cubicBezTo>
                    <a:pt x="16528" y="2700"/>
                    <a:pt x="16381" y="2671"/>
                    <a:pt x="16232" y="2671"/>
                  </a:cubicBezTo>
                  <a:cubicBezTo>
                    <a:pt x="16211" y="2671"/>
                    <a:pt x="16190" y="2672"/>
                    <a:pt x="16169" y="2673"/>
                  </a:cubicBezTo>
                  <a:cubicBezTo>
                    <a:pt x="16170" y="2646"/>
                    <a:pt x="16170" y="2617"/>
                    <a:pt x="16169" y="2589"/>
                  </a:cubicBezTo>
                  <a:cubicBezTo>
                    <a:pt x="16157" y="2282"/>
                    <a:pt x="16025" y="1999"/>
                    <a:pt x="15799" y="1791"/>
                  </a:cubicBezTo>
                  <a:lnTo>
                    <a:pt x="15223" y="1260"/>
                  </a:lnTo>
                  <a:cubicBezTo>
                    <a:pt x="15008" y="1062"/>
                    <a:pt x="14731" y="957"/>
                    <a:pt x="14441" y="957"/>
                  </a:cubicBezTo>
                  <a:cubicBezTo>
                    <a:pt x="14426" y="957"/>
                    <a:pt x="14411" y="957"/>
                    <a:pt x="14396" y="958"/>
                  </a:cubicBezTo>
                  <a:cubicBezTo>
                    <a:pt x="14274" y="964"/>
                    <a:pt x="14155" y="987"/>
                    <a:pt x="14044" y="1029"/>
                  </a:cubicBezTo>
                  <a:cubicBezTo>
                    <a:pt x="13933" y="713"/>
                    <a:pt x="13684" y="449"/>
                    <a:pt x="13345" y="328"/>
                  </a:cubicBezTo>
                  <a:lnTo>
                    <a:pt x="12607" y="66"/>
                  </a:lnTo>
                  <a:cubicBezTo>
                    <a:pt x="12480" y="22"/>
                    <a:pt x="12352" y="0"/>
                    <a:pt x="12225" y="0"/>
                  </a:cubicBezTo>
                  <a:cubicBezTo>
                    <a:pt x="11933" y="0"/>
                    <a:pt x="11651" y="113"/>
                    <a:pt x="11439" y="309"/>
                  </a:cubicBezTo>
                  <a:cubicBezTo>
                    <a:pt x="11228" y="113"/>
                    <a:pt x="10946" y="0"/>
                    <a:pt x="106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8"/>
            <p:cNvSpPr/>
            <p:nvPr/>
          </p:nvSpPr>
          <p:spPr>
            <a:xfrm>
              <a:off x="-2441225" y="3263575"/>
              <a:ext cx="18350" cy="28150"/>
            </a:xfrm>
            <a:custGeom>
              <a:avLst/>
              <a:gdLst/>
              <a:ahLst/>
              <a:cxnLst/>
              <a:rect l="l" t="t" r="r" b="b"/>
              <a:pathLst>
                <a:path w="734" h="1126" extrusionOk="0">
                  <a:moveTo>
                    <a:pt x="366" y="0"/>
                  </a:moveTo>
                  <a:cubicBezTo>
                    <a:pt x="164" y="0"/>
                    <a:pt x="1" y="165"/>
                    <a:pt x="1" y="368"/>
                  </a:cubicBezTo>
                  <a:lnTo>
                    <a:pt x="1" y="758"/>
                  </a:lnTo>
                  <a:cubicBezTo>
                    <a:pt x="1" y="961"/>
                    <a:pt x="164" y="1126"/>
                    <a:pt x="366" y="1126"/>
                  </a:cubicBezTo>
                  <a:cubicBezTo>
                    <a:pt x="569" y="1126"/>
                    <a:pt x="734" y="961"/>
                    <a:pt x="734" y="758"/>
                  </a:cubicBezTo>
                  <a:lnTo>
                    <a:pt x="734" y="368"/>
                  </a:lnTo>
                  <a:cubicBezTo>
                    <a:pt x="734" y="165"/>
                    <a:pt x="569" y="0"/>
                    <a:pt x="3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8"/>
            <p:cNvSpPr/>
            <p:nvPr/>
          </p:nvSpPr>
          <p:spPr>
            <a:xfrm>
              <a:off x="-2128025" y="3263575"/>
              <a:ext cx="18400" cy="28150"/>
            </a:xfrm>
            <a:custGeom>
              <a:avLst/>
              <a:gdLst/>
              <a:ahLst/>
              <a:cxnLst/>
              <a:rect l="l" t="t" r="r" b="b"/>
              <a:pathLst>
                <a:path w="736" h="1126" extrusionOk="0">
                  <a:moveTo>
                    <a:pt x="368" y="0"/>
                  </a:moveTo>
                  <a:cubicBezTo>
                    <a:pt x="165" y="0"/>
                    <a:pt x="0" y="165"/>
                    <a:pt x="0" y="368"/>
                  </a:cubicBezTo>
                  <a:lnTo>
                    <a:pt x="0" y="758"/>
                  </a:lnTo>
                  <a:cubicBezTo>
                    <a:pt x="0" y="961"/>
                    <a:pt x="165" y="1126"/>
                    <a:pt x="368" y="1126"/>
                  </a:cubicBezTo>
                  <a:cubicBezTo>
                    <a:pt x="570" y="1126"/>
                    <a:pt x="735" y="961"/>
                    <a:pt x="735" y="758"/>
                  </a:cubicBezTo>
                  <a:lnTo>
                    <a:pt x="735" y="368"/>
                  </a:lnTo>
                  <a:cubicBezTo>
                    <a:pt x="735" y="165"/>
                    <a:pt x="570" y="0"/>
                    <a:pt x="3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 name="Google Shape;109;p8"/>
          <p:cNvGrpSpPr/>
          <p:nvPr/>
        </p:nvGrpSpPr>
        <p:grpSpPr>
          <a:xfrm>
            <a:off x="8145676" y="369406"/>
            <a:ext cx="263707" cy="340353"/>
            <a:chOff x="657750" y="3082475"/>
            <a:chExt cx="439000" cy="566500"/>
          </a:xfrm>
        </p:grpSpPr>
        <p:sp>
          <p:nvSpPr>
            <p:cNvPr id="110" name="Google Shape;110;p8"/>
            <p:cNvSpPr/>
            <p:nvPr/>
          </p:nvSpPr>
          <p:spPr>
            <a:xfrm>
              <a:off x="764375" y="3356550"/>
              <a:ext cx="146625" cy="272850"/>
            </a:xfrm>
            <a:custGeom>
              <a:avLst/>
              <a:gdLst/>
              <a:ahLst/>
              <a:cxnLst/>
              <a:rect l="l" t="t" r="r" b="b"/>
              <a:pathLst>
                <a:path w="5865" h="10914" extrusionOk="0">
                  <a:moveTo>
                    <a:pt x="4714" y="0"/>
                  </a:moveTo>
                  <a:cubicBezTo>
                    <a:pt x="4081" y="0"/>
                    <a:pt x="3566" y="515"/>
                    <a:pt x="3566" y="1151"/>
                  </a:cubicBezTo>
                  <a:lnTo>
                    <a:pt x="3566" y="2603"/>
                  </a:lnTo>
                  <a:cubicBezTo>
                    <a:pt x="3566" y="4353"/>
                    <a:pt x="2921" y="6033"/>
                    <a:pt x="1750" y="7333"/>
                  </a:cubicBezTo>
                  <a:lnTo>
                    <a:pt x="136" y="9126"/>
                  </a:lnTo>
                  <a:cubicBezTo>
                    <a:pt x="0" y="9277"/>
                    <a:pt x="12" y="9509"/>
                    <a:pt x="163" y="9645"/>
                  </a:cubicBezTo>
                  <a:cubicBezTo>
                    <a:pt x="233" y="9708"/>
                    <a:pt x="321" y="9739"/>
                    <a:pt x="409" y="9739"/>
                  </a:cubicBezTo>
                  <a:cubicBezTo>
                    <a:pt x="509" y="9739"/>
                    <a:pt x="609" y="9698"/>
                    <a:pt x="682" y="9618"/>
                  </a:cubicBezTo>
                  <a:lnTo>
                    <a:pt x="2295" y="7824"/>
                  </a:lnTo>
                  <a:cubicBezTo>
                    <a:pt x="3587" y="6389"/>
                    <a:pt x="4299" y="4534"/>
                    <a:pt x="4299" y="2603"/>
                  </a:cubicBezTo>
                  <a:lnTo>
                    <a:pt x="4299" y="1151"/>
                  </a:lnTo>
                  <a:cubicBezTo>
                    <a:pt x="4299" y="921"/>
                    <a:pt x="4487" y="735"/>
                    <a:pt x="4714" y="735"/>
                  </a:cubicBezTo>
                  <a:cubicBezTo>
                    <a:pt x="4944" y="735"/>
                    <a:pt x="5132" y="921"/>
                    <a:pt x="5132" y="1151"/>
                  </a:cubicBezTo>
                  <a:lnTo>
                    <a:pt x="5132" y="2758"/>
                  </a:lnTo>
                  <a:cubicBezTo>
                    <a:pt x="5132" y="4911"/>
                    <a:pt x="4333" y="6975"/>
                    <a:pt x="2885" y="8569"/>
                  </a:cubicBezTo>
                  <a:lnTo>
                    <a:pt x="1311" y="10299"/>
                  </a:lnTo>
                  <a:cubicBezTo>
                    <a:pt x="1175" y="10450"/>
                    <a:pt x="1187" y="10682"/>
                    <a:pt x="1336" y="10818"/>
                  </a:cubicBezTo>
                  <a:cubicBezTo>
                    <a:pt x="1407" y="10881"/>
                    <a:pt x="1495" y="10914"/>
                    <a:pt x="1583" y="10914"/>
                  </a:cubicBezTo>
                  <a:cubicBezTo>
                    <a:pt x="1683" y="10914"/>
                    <a:pt x="1782" y="10873"/>
                    <a:pt x="1855" y="10793"/>
                  </a:cubicBezTo>
                  <a:lnTo>
                    <a:pt x="3428" y="9063"/>
                  </a:lnTo>
                  <a:cubicBezTo>
                    <a:pt x="5000" y="7334"/>
                    <a:pt x="5865" y="5095"/>
                    <a:pt x="5865" y="2758"/>
                  </a:cubicBezTo>
                  <a:lnTo>
                    <a:pt x="5865" y="1151"/>
                  </a:lnTo>
                  <a:cubicBezTo>
                    <a:pt x="5865" y="517"/>
                    <a:pt x="5350" y="0"/>
                    <a:pt x="47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8"/>
            <p:cNvSpPr/>
            <p:nvPr/>
          </p:nvSpPr>
          <p:spPr>
            <a:xfrm>
              <a:off x="746950" y="3317400"/>
              <a:ext cx="203250" cy="331575"/>
            </a:xfrm>
            <a:custGeom>
              <a:avLst/>
              <a:gdLst/>
              <a:ahLst/>
              <a:cxnLst/>
              <a:rect l="l" t="t" r="r" b="b"/>
              <a:pathLst>
                <a:path w="8130" h="13263" extrusionOk="0">
                  <a:moveTo>
                    <a:pt x="5411" y="1"/>
                  </a:moveTo>
                  <a:cubicBezTo>
                    <a:pt x="3915" y="1"/>
                    <a:pt x="2695" y="1220"/>
                    <a:pt x="2695" y="2717"/>
                  </a:cubicBezTo>
                  <a:lnTo>
                    <a:pt x="2695" y="4169"/>
                  </a:lnTo>
                  <a:cubicBezTo>
                    <a:pt x="2695" y="5530"/>
                    <a:pt x="2194" y="6839"/>
                    <a:pt x="1283" y="7852"/>
                  </a:cubicBezTo>
                  <a:lnTo>
                    <a:pt x="136" y="9126"/>
                  </a:lnTo>
                  <a:cubicBezTo>
                    <a:pt x="0" y="9278"/>
                    <a:pt x="12" y="9509"/>
                    <a:pt x="163" y="9645"/>
                  </a:cubicBezTo>
                  <a:cubicBezTo>
                    <a:pt x="233" y="9708"/>
                    <a:pt x="321" y="9739"/>
                    <a:pt x="408" y="9739"/>
                  </a:cubicBezTo>
                  <a:cubicBezTo>
                    <a:pt x="509" y="9739"/>
                    <a:pt x="609" y="9698"/>
                    <a:pt x="682" y="9618"/>
                  </a:cubicBezTo>
                  <a:lnTo>
                    <a:pt x="1828" y="8342"/>
                  </a:lnTo>
                  <a:cubicBezTo>
                    <a:pt x="2862" y="7195"/>
                    <a:pt x="3430" y="5712"/>
                    <a:pt x="3430" y="4169"/>
                  </a:cubicBezTo>
                  <a:lnTo>
                    <a:pt x="3430" y="2717"/>
                  </a:lnTo>
                  <a:cubicBezTo>
                    <a:pt x="3430" y="1624"/>
                    <a:pt x="4320" y="734"/>
                    <a:pt x="5413" y="734"/>
                  </a:cubicBezTo>
                  <a:cubicBezTo>
                    <a:pt x="6506" y="734"/>
                    <a:pt x="7394" y="1624"/>
                    <a:pt x="7394" y="2717"/>
                  </a:cubicBezTo>
                  <a:lnTo>
                    <a:pt x="7394" y="4324"/>
                  </a:lnTo>
                  <a:cubicBezTo>
                    <a:pt x="7394" y="6868"/>
                    <a:pt x="6453" y="9306"/>
                    <a:pt x="4741" y="11188"/>
                  </a:cubicBezTo>
                  <a:lnTo>
                    <a:pt x="3413" y="12648"/>
                  </a:lnTo>
                  <a:cubicBezTo>
                    <a:pt x="3277" y="12799"/>
                    <a:pt x="3289" y="13031"/>
                    <a:pt x="3438" y="13167"/>
                  </a:cubicBezTo>
                  <a:cubicBezTo>
                    <a:pt x="3509" y="13230"/>
                    <a:pt x="3597" y="13262"/>
                    <a:pt x="3685" y="13262"/>
                  </a:cubicBezTo>
                  <a:cubicBezTo>
                    <a:pt x="3784" y="13262"/>
                    <a:pt x="3884" y="13222"/>
                    <a:pt x="3957" y="13142"/>
                  </a:cubicBezTo>
                  <a:lnTo>
                    <a:pt x="5285" y="11681"/>
                  </a:lnTo>
                  <a:cubicBezTo>
                    <a:pt x="7119" y="9664"/>
                    <a:pt x="8129" y="7052"/>
                    <a:pt x="8129" y="4324"/>
                  </a:cubicBezTo>
                  <a:lnTo>
                    <a:pt x="8129" y="2717"/>
                  </a:lnTo>
                  <a:cubicBezTo>
                    <a:pt x="8129" y="1218"/>
                    <a:pt x="6910" y="1"/>
                    <a:pt x="5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8"/>
            <p:cNvSpPr/>
            <p:nvPr/>
          </p:nvSpPr>
          <p:spPr>
            <a:xfrm>
              <a:off x="720675" y="3278275"/>
              <a:ext cx="268650" cy="370600"/>
            </a:xfrm>
            <a:custGeom>
              <a:avLst/>
              <a:gdLst/>
              <a:ahLst/>
              <a:cxnLst/>
              <a:rect l="l" t="t" r="r" b="b"/>
              <a:pathLst>
                <a:path w="10746" h="14824" extrusionOk="0">
                  <a:moveTo>
                    <a:pt x="6462" y="0"/>
                  </a:moveTo>
                  <a:cubicBezTo>
                    <a:pt x="4102" y="0"/>
                    <a:pt x="2181" y="1920"/>
                    <a:pt x="2181" y="4282"/>
                  </a:cubicBezTo>
                  <a:lnTo>
                    <a:pt x="2181" y="5734"/>
                  </a:lnTo>
                  <a:cubicBezTo>
                    <a:pt x="2181" y="6708"/>
                    <a:pt x="1823" y="7644"/>
                    <a:pt x="1170" y="8368"/>
                  </a:cubicBezTo>
                  <a:lnTo>
                    <a:pt x="137" y="9516"/>
                  </a:lnTo>
                  <a:cubicBezTo>
                    <a:pt x="1" y="9667"/>
                    <a:pt x="14" y="9899"/>
                    <a:pt x="163" y="10035"/>
                  </a:cubicBezTo>
                  <a:cubicBezTo>
                    <a:pt x="234" y="10098"/>
                    <a:pt x="321" y="10129"/>
                    <a:pt x="409" y="10129"/>
                  </a:cubicBezTo>
                  <a:cubicBezTo>
                    <a:pt x="509" y="10129"/>
                    <a:pt x="609" y="10088"/>
                    <a:pt x="682" y="10008"/>
                  </a:cubicBezTo>
                  <a:lnTo>
                    <a:pt x="1716" y="8860"/>
                  </a:lnTo>
                  <a:cubicBezTo>
                    <a:pt x="2489" y="8000"/>
                    <a:pt x="2916" y="6890"/>
                    <a:pt x="2916" y="5734"/>
                  </a:cubicBezTo>
                  <a:lnTo>
                    <a:pt x="2916" y="4282"/>
                  </a:lnTo>
                  <a:cubicBezTo>
                    <a:pt x="2916" y="2325"/>
                    <a:pt x="4506" y="733"/>
                    <a:pt x="6464" y="733"/>
                  </a:cubicBezTo>
                  <a:cubicBezTo>
                    <a:pt x="8420" y="733"/>
                    <a:pt x="10011" y="2325"/>
                    <a:pt x="10011" y="4282"/>
                  </a:cubicBezTo>
                  <a:lnTo>
                    <a:pt x="10011" y="5889"/>
                  </a:lnTo>
                  <a:cubicBezTo>
                    <a:pt x="10011" y="8823"/>
                    <a:pt x="8924" y="11635"/>
                    <a:pt x="6950" y="13807"/>
                  </a:cubicBezTo>
                  <a:lnTo>
                    <a:pt x="6583" y="14211"/>
                  </a:lnTo>
                  <a:cubicBezTo>
                    <a:pt x="6447" y="14360"/>
                    <a:pt x="6459" y="14592"/>
                    <a:pt x="6608" y="14730"/>
                  </a:cubicBezTo>
                  <a:cubicBezTo>
                    <a:pt x="6679" y="14793"/>
                    <a:pt x="6767" y="14824"/>
                    <a:pt x="6855" y="14824"/>
                  </a:cubicBezTo>
                  <a:cubicBezTo>
                    <a:pt x="6954" y="14824"/>
                    <a:pt x="7054" y="14783"/>
                    <a:pt x="7127" y="14705"/>
                  </a:cubicBezTo>
                  <a:lnTo>
                    <a:pt x="7494" y="14301"/>
                  </a:lnTo>
                  <a:cubicBezTo>
                    <a:pt x="9590" y="11993"/>
                    <a:pt x="10746" y="9007"/>
                    <a:pt x="10746" y="5889"/>
                  </a:cubicBezTo>
                  <a:lnTo>
                    <a:pt x="10746" y="4282"/>
                  </a:lnTo>
                  <a:cubicBezTo>
                    <a:pt x="10746" y="1920"/>
                    <a:pt x="8824" y="0"/>
                    <a:pt x="6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8"/>
            <p:cNvSpPr/>
            <p:nvPr/>
          </p:nvSpPr>
          <p:spPr>
            <a:xfrm>
              <a:off x="736050" y="3240500"/>
              <a:ext cx="136425" cy="154000"/>
            </a:xfrm>
            <a:custGeom>
              <a:avLst/>
              <a:gdLst/>
              <a:ahLst/>
              <a:cxnLst/>
              <a:rect l="l" t="t" r="r" b="b"/>
              <a:pathLst>
                <a:path w="5457" h="6160" extrusionOk="0">
                  <a:moveTo>
                    <a:pt x="5066" y="1"/>
                  </a:moveTo>
                  <a:cubicBezTo>
                    <a:pt x="5048" y="1"/>
                    <a:pt x="5031" y="2"/>
                    <a:pt x="5013" y="5"/>
                  </a:cubicBezTo>
                  <a:cubicBezTo>
                    <a:pt x="3635" y="202"/>
                    <a:pt x="2368" y="893"/>
                    <a:pt x="1445" y="1947"/>
                  </a:cubicBezTo>
                  <a:cubicBezTo>
                    <a:pt x="513" y="3013"/>
                    <a:pt x="0" y="4378"/>
                    <a:pt x="0" y="5793"/>
                  </a:cubicBezTo>
                  <a:cubicBezTo>
                    <a:pt x="0" y="5995"/>
                    <a:pt x="165" y="6160"/>
                    <a:pt x="368" y="6160"/>
                  </a:cubicBezTo>
                  <a:cubicBezTo>
                    <a:pt x="570" y="6160"/>
                    <a:pt x="735" y="5995"/>
                    <a:pt x="735" y="5793"/>
                  </a:cubicBezTo>
                  <a:cubicBezTo>
                    <a:pt x="735" y="4556"/>
                    <a:pt x="1183" y="3362"/>
                    <a:pt x="1998" y="2432"/>
                  </a:cubicBezTo>
                  <a:cubicBezTo>
                    <a:pt x="2804" y="1507"/>
                    <a:pt x="3912" y="904"/>
                    <a:pt x="5118" y="730"/>
                  </a:cubicBezTo>
                  <a:cubicBezTo>
                    <a:pt x="5317" y="701"/>
                    <a:pt x="5457" y="516"/>
                    <a:pt x="5428" y="315"/>
                  </a:cubicBezTo>
                  <a:cubicBezTo>
                    <a:pt x="5402" y="132"/>
                    <a:pt x="5246" y="1"/>
                    <a:pt x="50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8"/>
            <p:cNvSpPr/>
            <p:nvPr/>
          </p:nvSpPr>
          <p:spPr>
            <a:xfrm>
              <a:off x="694450" y="3412425"/>
              <a:ext cx="60000" cy="89750"/>
            </a:xfrm>
            <a:custGeom>
              <a:avLst/>
              <a:gdLst/>
              <a:ahLst/>
              <a:cxnLst/>
              <a:rect l="l" t="t" r="r" b="b"/>
              <a:pathLst>
                <a:path w="2400" h="3590" extrusionOk="0">
                  <a:moveTo>
                    <a:pt x="2032" y="1"/>
                  </a:moveTo>
                  <a:cubicBezTo>
                    <a:pt x="1829" y="1"/>
                    <a:pt x="1664" y="165"/>
                    <a:pt x="1664" y="368"/>
                  </a:cubicBezTo>
                  <a:cubicBezTo>
                    <a:pt x="1664" y="954"/>
                    <a:pt x="1448" y="1518"/>
                    <a:pt x="1055" y="1955"/>
                  </a:cubicBezTo>
                  <a:lnTo>
                    <a:pt x="137" y="2977"/>
                  </a:lnTo>
                  <a:cubicBezTo>
                    <a:pt x="1" y="3126"/>
                    <a:pt x="12" y="3360"/>
                    <a:pt x="163" y="3494"/>
                  </a:cubicBezTo>
                  <a:cubicBezTo>
                    <a:pt x="234" y="3557"/>
                    <a:pt x="320" y="3589"/>
                    <a:pt x="408" y="3589"/>
                  </a:cubicBezTo>
                  <a:cubicBezTo>
                    <a:pt x="510" y="3589"/>
                    <a:pt x="609" y="3547"/>
                    <a:pt x="682" y="3467"/>
                  </a:cubicBezTo>
                  <a:lnTo>
                    <a:pt x="1601" y="2447"/>
                  </a:lnTo>
                  <a:cubicBezTo>
                    <a:pt x="2116" y="1874"/>
                    <a:pt x="2399" y="1136"/>
                    <a:pt x="2399" y="368"/>
                  </a:cubicBezTo>
                  <a:cubicBezTo>
                    <a:pt x="2399" y="165"/>
                    <a:pt x="2234" y="1"/>
                    <a:pt x="20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8"/>
            <p:cNvSpPr/>
            <p:nvPr/>
          </p:nvSpPr>
          <p:spPr>
            <a:xfrm>
              <a:off x="984850" y="3503200"/>
              <a:ext cx="33425" cy="57675"/>
            </a:xfrm>
            <a:custGeom>
              <a:avLst/>
              <a:gdLst/>
              <a:ahLst/>
              <a:cxnLst/>
              <a:rect l="l" t="t" r="r" b="b"/>
              <a:pathLst>
                <a:path w="1337" h="2307" extrusionOk="0">
                  <a:moveTo>
                    <a:pt x="933" y="1"/>
                  </a:moveTo>
                  <a:cubicBezTo>
                    <a:pt x="769" y="1"/>
                    <a:pt x="619" y="109"/>
                    <a:pt x="575" y="274"/>
                  </a:cubicBezTo>
                  <a:cubicBezTo>
                    <a:pt x="441" y="793"/>
                    <a:pt x="273" y="1308"/>
                    <a:pt x="76" y="1805"/>
                  </a:cubicBezTo>
                  <a:cubicBezTo>
                    <a:pt x="1" y="1993"/>
                    <a:pt x="93" y="2207"/>
                    <a:pt x="280" y="2282"/>
                  </a:cubicBezTo>
                  <a:cubicBezTo>
                    <a:pt x="324" y="2299"/>
                    <a:pt x="370" y="2307"/>
                    <a:pt x="416" y="2307"/>
                  </a:cubicBezTo>
                  <a:cubicBezTo>
                    <a:pt x="562" y="2307"/>
                    <a:pt x="700" y="2219"/>
                    <a:pt x="757" y="2075"/>
                  </a:cubicBezTo>
                  <a:cubicBezTo>
                    <a:pt x="966" y="1551"/>
                    <a:pt x="1144" y="1007"/>
                    <a:pt x="1285" y="462"/>
                  </a:cubicBezTo>
                  <a:cubicBezTo>
                    <a:pt x="1337" y="265"/>
                    <a:pt x="1220" y="64"/>
                    <a:pt x="1023" y="14"/>
                  </a:cubicBezTo>
                  <a:lnTo>
                    <a:pt x="1025" y="12"/>
                  </a:lnTo>
                  <a:cubicBezTo>
                    <a:pt x="994" y="4"/>
                    <a:pt x="963" y="1"/>
                    <a:pt x="9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8"/>
            <p:cNvSpPr/>
            <p:nvPr/>
          </p:nvSpPr>
          <p:spPr>
            <a:xfrm>
              <a:off x="963575" y="3274225"/>
              <a:ext cx="64900" cy="207425"/>
            </a:xfrm>
            <a:custGeom>
              <a:avLst/>
              <a:gdLst/>
              <a:ahLst/>
              <a:cxnLst/>
              <a:rect l="l" t="t" r="r" b="b"/>
              <a:pathLst>
                <a:path w="2596" h="8297" extrusionOk="0">
                  <a:moveTo>
                    <a:pt x="407" y="0"/>
                  </a:moveTo>
                  <a:cubicBezTo>
                    <a:pt x="306" y="0"/>
                    <a:pt x="207" y="41"/>
                    <a:pt x="134" y="122"/>
                  </a:cubicBezTo>
                  <a:cubicBezTo>
                    <a:pt x="0" y="273"/>
                    <a:pt x="12" y="505"/>
                    <a:pt x="163" y="640"/>
                  </a:cubicBezTo>
                  <a:cubicBezTo>
                    <a:pt x="1242" y="1611"/>
                    <a:pt x="1861" y="2997"/>
                    <a:pt x="1861" y="4444"/>
                  </a:cubicBezTo>
                  <a:lnTo>
                    <a:pt x="1861" y="6051"/>
                  </a:lnTo>
                  <a:cubicBezTo>
                    <a:pt x="1861" y="6662"/>
                    <a:pt x="1818" y="7276"/>
                    <a:pt x="1736" y="7879"/>
                  </a:cubicBezTo>
                  <a:cubicBezTo>
                    <a:pt x="1707" y="8080"/>
                    <a:pt x="1849" y="8266"/>
                    <a:pt x="2050" y="8292"/>
                  </a:cubicBezTo>
                  <a:cubicBezTo>
                    <a:pt x="2065" y="8296"/>
                    <a:pt x="2083" y="8296"/>
                    <a:pt x="2100" y="8296"/>
                  </a:cubicBezTo>
                  <a:cubicBezTo>
                    <a:pt x="2280" y="8296"/>
                    <a:pt x="2437" y="8164"/>
                    <a:pt x="2464" y="7980"/>
                  </a:cubicBezTo>
                  <a:cubicBezTo>
                    <a:pt x="2550" y="7343"/>
                    <a:pt x="2596" y="6694"/>
                    <a:pt x="2596" y="6051"/>
                  </a:cubicBezTo>
                  <a:lnTo>
                    <a:pt x="2596" y="4444"/>
                  </a:lnTo>
                  <a:cubicBezTo>
                    <a:pt x="2596" y="2788"/>
                    <a:pt x="1887" y="1203"/>
                    <a:pt x="653" y="95"/>
                  </a:cubicBezTo>
                  <a:cubicBezTo>
                    <a:pt x="582" y="32"/>
                    <a:pt x="494"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8"/>
            <p:cNvSpPr/>
            <p:nvPr/>
          </p:nvSpPr>
          <p:spPr>
            <a:xfrm>
              <a:off x="892025" y="3240500"/>
              <a:ext cx="59425" cy="30175"/>
            </a:xfrm>
            <a:custGeom>
              <a:avLst/>
              <a:gdLst/>
              <a:ahLst/>
              <a:cxnLst/>
              <a:rect l="l" t="t" r="r" b="b"/>
              <a:pathLst>
                <a:path w="2377" h="1207" extrusionOk="0">
                  <a:moveTo>
                    <a:pt x="392" y="1"/>
                  </a:moveTo>
                  <a:cubicBezTo>
                    <a:pt x="212" y="1"/>
                    <a:pt x="56" y="132"/>
                    <a:pt x="29" y="315"/>
                  </a:cubicBezTo>
                  <a:cubicBezTo>
                    <a:pt x="1" y="516"/>
                    <a:pt x="139" y="701"/>
                    <a:pt x="340" y="730"/>
                  </a:cubicBezTo>
                  <a:cubicBezTo>
                    <a:pt x="847" y="803"/>
                    <a:pt x="1337" y="952"/>
                    <a:pt x="1800" y="1172"/>
                  </a:cubicBezTo>
                  <a:cubicBezTo>
                    <a:pt x="1850" y="1195"/>
                    <a:pt x="1903" y="1207"/>
                    <a:pt x="1957" y="1207"/>
                  </a:cubicBezTo>
                  <a:cubicBezTo>
                    <a:pt x="2095" y="1207"/>
                    <a:pt x="2225" y="1130"/>
                    <a:pt x="2288" y="998"/>
                  </a:cubicBezTo>
                  <a:cubicBezTo>
                    <a:pt x="2376" y="814"/>
                    <a:pt x="2298" y="596"/>
                    <a:pt x="2116" y="508"/>
                  </a:cubicBezTo>
                  <a:cubicBezTo>
                    <a:pt x="1586" y="257"/>
                    <a:pt x="1023" y="87"/>
                    <a:pt x="445" y="5"/>
                  </a:cubicBezTo>
                  <a:cubicBezTo>
                    <a:pt x="427" y="2"/>
                    <a:pt x="409" y="1"/>
                    <a:pt x="3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8"/>
            <p:cNvSpPr/>
            <p:nvPr/>
          </p:nvSpPr>
          <p:spPr>
            <a:xfrm>
              <a:off x="862975" y="3199925"/>
              <a:ext cx="204650" cy="234775"/>
            </a:xfrm>
            <a:custGeom>
              <a:avLst/>
              <a:gdLst/>
              <a:ahLst/>
              <a:cxnLst/>
              <a:rect l="l" t="t" r="r" b="b"/>
              <a:pathLst>
                <a:path w="8186" h="9391" extrusionOk="0">
                  <a:moveTo>
                    <a:pt x="770" y="1"/>
                  </a:moveTo>
                  <a:cubicBezTo>
                    <a:pt x="634" y="1"/>
                    <a:pt x="495" y="5"/>
                    <a:pt x="359" y="12"/>
                  </a:cubicBezTo>
                  <a:cubicBezTo>
                    <a:pt x="156" y="24"/>
                    <a:pt x="1" y="196"/>
                    <a:pt x="12" y="399"/>
                  </a:cubicBezTo>
                  <a:cubicBezTo>
                    <a:pt x="24" y="595"/>
                    <a:pt x="184" y="746"/>
                    <a:pt x="378" y="746"/>
                  </a:cubicBezTo>
                  <a:cubicBezTo>
                    <a:pt x="385" y="746"/>
                    <a:pt x="392" y="746"/>
                    <a:pt x="399" y="745"/>
                  </a:cubicBezTo>
                  <a:cubicBezTo>
                    <a:pt x="522" y="740"/>
                    <a:pt x="648" y="736"/>
                    <a:pt x="770" y="736"/>
                  </a:cubicBezTo>
                  <a:cubicBezTo>
                    <a:pt x="4455" y="736"/>
                    <a:pt x="7450" y="3731"/>
                    <a:pt x="7450" y="7416"/>
                  </a:cubicBezTo>
                  <a:lnTo>
                    <a:pt x="7450" y="9023"/>
                  </a:lnTo>
                  <a:cubicBezTo>
                    <a:pt x="7450" y="9226"/>
                    <a:pt x="7615" y="9391"/>
                    <a:pt x="7818" y="9391"/>
                  </a:cubicBezTo>
                  <a:cubicBezTo>
                    <a:pt x="8021" y="9391"/>
                    <a:pt x="8185" y="9226"/>
                    <a:pt x="8185" y="9023"/>
                  </a:cubicBezTo>
                  <a:lnTo>
                    <a:pt x="8185" y="7416"/>
                  </a:lnTo>
                  <a:cubicBezTo>
                    <a:pt x="8185" y="3327"/>
                    <a:pt x="4859" y="1"/>
                    <a:pt x="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8"/>
            <p:cNvSpPr/>
            <p:nvPr/>
          </p:nvSpPr>
          <p:spPr>
            <a:xfrm>
              <a:off x="771500" y="3206525"/>
              <a:ext cx="73225" cy="43250"/>
            </a:xfrm>
            <a:custGeom>
              <a:avLst/>
              <a:gdLst/>
              <a:ahLst/>
              <a:cxnLst/>
              <a:rect l="l" t="t" r="r" b="b"/>
              <a:pathLst>
                <a:path w="2929" h="1730" extrusionOk="0">
                  <a:moveTo>
                    <a:pt x="2521" y="0"/>
                  </a:moveTo>
                  <a:cubicBezTo>
                    <a:pt x="2487" y="0"/>
                    <a:pt x="2453" y="5"/>
                    <a:pt x="2420" y="14"/>
                  </a:cubicBezTo>
                  <a:cubicBezTo>
                    <a:pt x="1629" y="236"/>
                    <a:pt x="885" y="589"/>
                    <a:pt x="207" y="1059"/>
                  </a:cubicBezTo>
                  <a:cubicBezTo>
                    <a:pt x="41" y="1176"/>
                    <a:pt x="0" y="1404"/>
                    <a:pt x="115" y="1570"/>
                  </a:cubicBezTo>
                  <a:cubicBezTo>
                    <a:pt x="186" y="1674"/>
                    <a:pt x="301" y="1729"/>
                    <a:pt x="418" y="1729"/>
                  </a:cubicBezTo>
                  <a:cubicBezTo>
                    <a:pt x="490" y="1729"/>
                    <a:pt x="563" y="1708"/>
                    <a:pt x="626" y="1662"/>
                  </a:cubicBezTo>
                  <a:cubicBezTo>
                    <a:pt x="1237" y="1237"/>
                    <a:pt x="1907" y="922"/>
                    <a:pt x="2621" y="721"/>
                  </a:cubicBezTo>
                  <a:cubicBezTo>
                    <a:pt x="2816" y="665"/>
                    <a:pt x="2929" y="462"/>
                    <a:pt x="2873" y="267"/>
                  </a:cubicBezTo>
                  <a:cubicBezTo>
                    <a:pt x="2827" y="105"/>
                    <a:pt x="2680" y="0"/>
                    <a:pt x="2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8"/>
            <p:cNvSpPr/>
            <p:nvPr/>
          </p:nvSpPr>
          <p:spPr>
            <a:xfrm>
              <a:off x="677000" y="3255350"/>
              <a:ext cx="87250" cy="207625"/>
            </a:xfrm>
            <a:custGeom>
              <a:avLst/>
              <a:gdLst/>
              <a:ahLst/>
              <a:cxnLst/>
              <a:rect l="l" t="t" r="r" b="b"/>
              <a:pathLst>
                <a:path w="3490" h="8305" extrusionOk="0">
                  <a:moveTo>
                    <a:pt x="3084" y="0"/>
                  </a:moveTo>
                  <a:cubicBezTo>
                    <a:pt x="2986" y="0"/>
                    <a:pt x="2889" y="39"/>
                    <a:pt x="2818" y="115"/>
                  </a:cubicBezTo>
                  <a:cubicBezTo>
                    <a:pt x="1514" y="1499"/>
                    <a:pt x="796" y="3304"/>
                    <a:pt x="796" y="5199"/>
                  </a:cubicBezTo>
                  <a:lnTo>
                    <a:pt x="796" y="6649"/>
                  </a:lnTo>
                  <a:cubicBezTo>
                    <a:pt x="796" y="6850"/>
                    <a:pt x="722" y="7042"/>
                    <a:pt x="590" y="7191"/>
                  </a:cubicBezTo>
                  <a:lnTo>
                    <a:pt x="136" y="7692"/>
                  </a:lnTo>
                  <a:cubicBezTo>
                    <a:pt x="0" y="7844"/>
                    <a:pt x="14" y="8075"/>
                    <a:pt x="163" y="8211"/>
                  </a:cubicBezTo>
                  <a:cubicBezTo>
                    <a:pt x="234" y="8274"/>
                    <a:pt x="322" y="8305"/>
                    <a:pt x="410" y="8305"/>
                  </a:cubicBezTo>
                  <a:cubicBezTo>
                    <a:pt x="509" y="8305"/>
                    <a:pt x="609" y="8265"/>
                    <a:pt x="682" y="8184"/>
                  </a:cubicBezTo>
                  <a:lnTo>
                    <a:pt x="1135" y="7681"/>
                  </a:lnTo>
                  <a:cubicBezTo>
                    <a:pt x="1390" y="7398"/>
                    <a:pt x="1529" y="7032"/>
                    <a:pt x="1529" y="6649"/>
                  </a:cubicBezTo>
                  <a:lnTo>
                    <a:pt x="1529" y="5199"/>
                  </a:lnTo>
                  <a:cubicBezTo>
                    <a:pt x="1529" y="3491"/>
                    <a:pt x="2176" y="1864"/>
                    <a:pt x="3352" y="620"/>
                  </a:cubicBezTo>
                  <a:cubicBezTo>
                    <a:pt x="3489" y="471"/>
                    <a:pt x="3484" y="239"/>
                    <a:pt x="3336" y="100"/>
                  </a:cubicBezTo>
                  <a:cubicBezTo>
                    <a:pt x="3265" y="33"/>
                    <a:pt x="3174" y="0"/>
                    <a:pt x="3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8"/>
            <p:cNvSpPr/>
            <p:nvPr/>
          </p:nvSpPr>
          <p:spPr>
            <a:xfrm>
              <a:off x="1030600" y="3230550"/>
              <a:ext cx="66150" cy="95450"/>
            </a:xfrm>
            <a:custGeom>
              <a:avLst/>
              <a:gdLst/>
              <a:ahLst/>
              <a:cxnLst/>
              <a:rect l="l" t="t" r="r" b="b"/>
              <a:pathLst>
                <a:path w="2646" h="3818" extrusionOk="0">
                  <a:moveTo>
                    <a:pt x="409" y="1"/>
                  </a:moveTo>
                  <a:cubicBezTo>
                    <a:pt x="320" y="1"/>
                    <a:pt x="230" y="33"/>
                    <a:pt x="160" y="98"/>
                  </a:cubicBezTo>
                  <a:cubicBezTo>
                    <a:pt x="10" y="236"/>
                    <a:pt x="1" y="468"/>
                    <a:pt x="139" y="617"/>
                  </a:cubicBezTo>
                  <a:cubicBezTo>
                    <a:pt x="927" y="1476"/>
                    <a:pt x="1515" y="2468"/>
                    <a:pt x="1884" y="3566"/>
                  </a:cubicBezTo>
                  <a:cubicBezTo>
                    <a:pt x="1936" y="3720"/>
                    <a:pt x="2079" y="3817"/>
                    <a:pt x="2232" y="3817"/>
                  </a:cubicBezTo>
                  <a:cubicBezTo>
                    <a:pt x="2271" y="3817"/>
                    <a:pt x="2311" y="3810"/>
                    <a:pt x="2349" y="3798"/>
                  </a:cubicBezTo>
                  <a:cubicBezTo>
                    <a:pt x="2543" y="3733"/>
                    <a:pt x="2646" y="3524"/>
                    <a:pt x="2581" y="3333"/>
                  </a:cubicBezTo>
                  <a:cubicBezTo>
                    <a:pt x="2177" y="2137"/>
                    <a:pt x="1538" y="1055"/>
                    <a:pt x="678" y="119"/>
                  </a:cubicBezTo>
                  <a:cubicBezTo>
                    <a:pt x="607" y="41"/>
                    <a:pt x="508" y="1"/>
                    <a:pt x="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8"/>
            <p:cNvSpPr/>
            <p:nvPr/>
          </p:nvSpPr>
          <p:spPr>
            <a:xfrm>
              <a:off x="941450" y="3172300"/>
              <a:ext cx="79750" cy="49525"/>
            </a:xfrm>
            <a:custGeom>
              <a:avLst/>
              <a:gdLst/>
              <a:ahLst/>
              <a:cxnLst/>
              <a:rect l="l" t="t" r="r" b="b"/>
              <a:pathLst>
                <a:path w="3190" h="1981" extrusionOk="0">
                  <a:moveTo>
                    <a:pt x="415" y="1"/>
                  </a:moveTo>
                  <a:cubicBezTo>
                    <a:pt x="262" y="1"/>
                    <a:pt x="119" y="97"/>
                    <a:pt x="66" y="250"/>
                  </a:cubicBezTo>
                  <a:cubicBezTo>
                    <a:pt x="1" y="442"/>
                    <a:pt x="104" y="650"/>
                    <a:pt x="296" y="715"/>
                  </a:cubicBezTo>
                  <a:cubicBezTo>
                    <a:pt x="1105" y="993"/>
                    <a:pt x="1865" y="1393"/>
                    <a:pt x="2554" y="1908"/>
                  </a:cubicBezTo>
                  <a:cubicBezTo>
                    <a:pt x="2619" y="1958"/>
                    <a:pt x="2696" y="1981"/>
                    <a:pt x="2772" y="1981"/>
                  </a:cubicBezTo>
                  <a:cubicBezTo>
                    <a:pt x="2885" y="1981"/>
                    <a:pt x="2994" y="1931"/>
                    <a:pt x="3067" y="1833"/>
                  </a:cubicBezTo>
                  <a:cubicBezTo>
                    <a:pt x="3190" y="1670"/>
                    <a:pt x="3155" y="1441"/>
                    <a:pt x="2993" y="1320"/>
                  </a:cubicBezTo>
                  <a:cubicBezTo>
                    <a:pt x="2242" y="759"/>
                    <a:pt x="1415" y="323"/>
                    <a:pt x="533" y="21"/>
                  </a:cubicBezTo>
                  <a:cubicBezTo>
                    <a:pt x="494" y="7"/>
                    <a:pt x="454" y="1"/>
                    <a:pt x="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8"/>
            <p:cNvSpPr/>
            <p:nvPr/>
          </p:nvSpPr>
          <p:spPr>
            <a:xfrm>
              <a:off x="657750" y="3160800"/>
              <a:ext cx="265275" cy="223900"/>
            </a:xfrm>
            <a:custGeom>
              <a:avLst/>
              <a:gdLst/>
              <a:ahLst/>
              <a:cxnLst/>
              <a:rect l="l" t="t" r="r" b="b"/>
              <a:pathLst>
                <a:path w="10611" h="8956" extrusionOk="0">
                  <a:moveTo>
                    <a:pt x="8981" y="0"/>
                  </a:moveTo>
                  <a:cubicBezTo>
                    <a:pt x="6656" y="0"/>
                    <a:pt x="4451" y="888"/>
                    <a:pt x="2770" y="2500"/>
                  </a:cubicBezTo>
                  <a:cubicBezTo>
                    <a:pt x="1094" y="4108"/>
                    <a:pt x="114" y="6265"/>
                    <a:pt x="10" y="8573"/>
                  </a:cubicBezTo>
                  <a:cubicBezTo>
                    <a:pt x="1" y="8776"/>
                    <a:pt x="158" y="8946"/>
                    <a:pt x="361" y="8956"/>
                  </a:cubicBezTo>
                  <a:lnTo>
                    <a:pt x="376" y="8956"/>
                  </a:lnTo>
                  <a:cubicBezTo>
                    <a:pt x="571" y="8956"/>
                    <a:pt x="734" y="8803"/>
                    <a:pt x="743" y="8605"/>
                  </a:cubicBezTo>
                  <a:cubicBezTo>
                    <a:pt x="837" y="6487"/>
                    <a:pt x="1739" y="4506"/>
                    <a:pt x="3278" y="3030"/>
                  </a:cubicBezTo>
                  <a:cubicBezTo>
                    <a:pt x="4822" y="1551"/>
                    <a:pt x="6847" y="735"/>
                    <a:pt x="8981" y="735"/>
                  </a:cubicBezTo>
                  <a:cubicBezTo>
                    <a:pt x="9377" y="735"/>
                    <a:pt x="9776" y="762"/>
                    <a:pt x="10164" y="819"/>
                  </a:cubicBezTo>
                  <a:cubicBezTo>
                    <a:pt x="10182" y="822"/>
                    <a:pt x="10199" y="823"/>
                    <a:pt x="10217" y="823"/>
                  </a:cubicBezTo>
                  <a:cubicBezTo>
                    <a:pt x="10396" y="823"/>
                    <a:pt x="10553" y="691"/>
                    <a:pt x="10579" y="507"/>
                  </a:cubicBezTo>
                  <a:cubicBezTo>
                    <a:pt x="10610" y="308"/>
                    <a:pt x="10470" y="121"/>
                    <a:pt x="10269" y="92"/>
                  </a:cubicBezTo>
                  <a:cubicBezTo>
                    <a:pt x="9844" y="31"/>
                    <a:pt x="9412" y="0"/>
                    <a:pt x="89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8"/>
            <p:cNvSpPr/>
            <p:nvPr/>
          </p:nvSpPr>
          <p:spPr>
            <a:xfrm>
              <a:off x="813500" y="3121650"/>
              <a:ext cx="262350" cy="96675"/>
            </a:xfrm>
            <a:custGeom>
              <a:avLst/>
              <a:gdLst/>
              <a:ahLst/>
              <a:cxnLst/>
              <a:rect l="l" t="t" r="r" b="b"/>
              <a:pathLst>
                <a:path w="10494" h="3867" extrusionOk="0">
                  <a:moveTo>
                    <a:pt x="2749" y="1"/>
                  </a:moveTo>
                  <a:cubicBezTo>
                    <a:pt x="1930" y="1"/>
                    <a:pt x="1111" y="96"/>
                    <a:pt x="319" y="284"/>
                  </a:cubicBezTo>
                  <a:cubicBezTo>
                    <a:pt x="121" y="330"/>
                    <a:pt x="1" y="527"/>
                    <a:pt x="47" y="724"/>
                  </a:cubicBezTo>
                  <a:cubicBezTo>
                    <a:pt x="86" y="893"/>
                    <a:pt x="238" y="1007"/>
                    <a:pt x="405" y="1007"/>
                  </a:cubicBezTo>
                  <a:cubicBezTo>
                    <a:pt x="433" y="1007"/>
                    <a:pt x="461" y="1004"/>
                    <a:pt x="489" y="998"/>
                  </a:cubicBezTo>
                  <a:cubicBezTo>
                    <a:pt x="1226" y="824"/>
                    <a:pt x="1986" y="734"/>
                    <a:pt x="2749" y="734"/>
                  </a:cubicBezTo>
                  <a:cubicBezTo>
                    <a:pt x="5442" y="734"/>
                    <a:pt x="7954" y="1807"/>
                    <a:pt x="9824" y="3754"/>
                  </a:cubicBezTo>
                  <a:cubicBezTo>
                    <a:pt x="9896" y="3829"/>
                    <a:pt x="9992" y="3867"/>
                    <a:pt x="10090" y="3867"/>
                  </a:cubicBezTo>
                  <a:cubicBezTo>
                    <a:pt x="10180" y="3867"/>
                    <a:pt x="10271" y="3832"/>
                    <a:pt x="10344" y="3763"/>
                  </a:cubicBezTo>
                  <a:cubicBezTo>
                    <a:pt x="10490" y="3624"/>
                    <a:pt x="10493" y="3392"/>
                    <a:pt x="10354" y="3245"/>
                  </a:cubicBezTo>
                  <a:cubicBezTo>
                    <a:pt x="9379" y="2230"/>
                    <a:pt x="8235" y="1432"/>
                    <a:pt x="6951" y="873"/>
                  </a:cubicBezTo>
                  <a:cubicBezTo>
                    <a:pt x="5622" y="293"/>
                    <a:pt x="4208" y="1"/>
                    <a:pt x="27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8"/>
            <p:cNvSpPr/>
            <p:nvPr/>
          </p:nvSpPr>
          <p:spPr>
            <a:xfrm>
              <a:off x="671450" y="3140925"/>
              <a:ext cx="124050" cy="96975"/>
            </a:xfrm>
            <a:custGeom>
              <a:avLst/>
              <a:gdLst/>
              <a:ahLst/>
              <a:cxnLst/>
              <a:rect l="l" t="t" r="r" b="b"/>
              <a:pathLst>
                <a:path w="4962" h="3879" extrusionOk="0">
                  <a:moveTo>
                    <a:pt x="4544" y="0"/>
                  </a:moveTo>
                  <a:cubicBezTo>
                    <a:pt x="4498" y="0"/>
                    <a:pt x="4450" y="9"/>
                    <a:pt x="4404" y="28"/>
                  </a:cubicBezTo>
                  <a:cubicBezTo>
                    <a:pt x="2728" y="724"/>
                    <a:pt x="1248" y="1850"/>
                    <a:pt x="125" y="3285"/>
                  </a:cubicBezTo>
                  <a:cubicBezTo>
                    <a:pt x="0" y="3444"/>
                    <a:pt x="29" y="3676"/>
                    <a:pt x="188" y="3800"/>
                  </a:cubicBezTo>
                  <a:cubicBezTo>
                    <a:pt x="255" y="3854"/>
                    <a:pt x="335" y="3879"/>
                    <a:pt x="414" y="3879"/>
                  </a:cubicBezTo>
                  <a:cubicBezTo>
                    <a:pt x="523" y="3879"/>
                    <a:pt x="630" y="3831"/>
                    <a:pt x="703" y="3737"/>
                  </a:cubicBezTo>
                  <a:cubicBezTo>
                    <a:pt x="1750" y="2401"/>
                    <a:pt x="3126" y="1354"/>
                    <a:pt x="4686" y="707"/>
                  </a:cubicBezTo>
                  <a:cubicBezTo>
                    <a:pt x="4873" y="629"/>
                    <a:pt x="4961" y="414"/>
                    <a:pt x="4885" y="227"/>
                  </a:cubicBezTo>
                  <a:cubicBezTo>
                    <a:pt x="4825" y="85"/>
                    <a:pt x="4689" y="0"/>
                    <a:pt x="45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8"/>
            <p:cNvSpPr/>
            <p:nvPr/>
          </p:nvSpPr>
          <p:spPr>
            <a:xfrm>
              <a:off x="744550" y="3082475"/>
              <a:ext cx="216550" cy="47425"/>
            </a:xfrm>
            <a:custGeom>
              <a:avLst/>
              <a:gdLst/>
              <a:ahLst/>
              <a:cxnLst/>
              <a:rect l="l" t="t" r="r" b="b"/>
              <a:pathLst>
                <a:path w="8662" h="1897" extrusionOk="0">
                  <a:moveTo>
                    <a:pt x="5509" y="0"/>
                  </a:moveTo>
                  <a:cubicBezTo>
                    <a:pt x="3672" y="0"/>
                    <a:pt x="1905" y="404"/>
                    <a:pt x="259" y="1198"/>
                  </a:cubicBezTo>
                  <a:cubicBezTo>
                    <a:pt x="77" y="1286"/>
                    <a:pt x="1" y="1506"/>
                    <a:pt x="89" y="1688"/>
                  </a:cubicBezTo>
                  <a:cubicBezTo>
                    <a:pt x="152" y="1820"/>
                    <a:pt x="282" y="1895"/>
                    <a:pt x="420" y="1895"/>
                  </a:cubicBezTo>
                  <a:lnTo>
                    <a:pt x="420" y="1897"/>
                  </a:lnTo>
                  <a:cubicBezTo>
                    <a:pt x="474" y="1897"/>
                    <a:pt x="527" y="1885"/>
                    <a:pt x="579" y="1860"/>
                  </a:cubicBezTo>
                  <a:cubicBezTo>
                    <a:pt x="2123" y="1114"/>
                    <a:pt x="3783" y="735"/>
                    <a:pt x="5509" y="735"/>
                  </a:cubicBezTo>
                  <a:cubicBezTo>
                    <a:pt x="6407" y="735"/>
                    <a:pt x="7303" y="840"/>
                    <a:pt x="8172" y="1049"/>
                  </a:cubicBezTo>
                  <a:cubicBezTo>
                    <a:pt x="8201" y="1056"/>
                    <a:pt x="8230" y="1059"/>
                    <a:pt x="8258" y="1059"/>
                  </a:cubicBezTo>
                  <a:cubicBezTo>
                    <a:pt x="8423" y="1059"/>
                    <a:pt x="8573" y="947"/>
                    <a:pt x="8614" y="779"/>
                  </a:cubicBezTo>
                  <a:cubicBezTo>
                    <a:pt x="8662" y="582"/>
                    <a:pt x="8539" y="383"/>
                    <a:pt x="8342" y="335"/>
                  </a:cubicBezTo>
                  <a:cubicBezTo>
                    <a:pt x="7419" y="113"/>
                    <a:pt x="6466" y="0"/>
                    <a:pt x="55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8"/>
            <p:cNvSpPr/>
            <p:nvPr/>
          </p:nvSpPr>
          <p:spPr>
            <a:xfrm>
              <a:off x="980175" y="3103200"/>
              <a:ext cx="49600" cy="31625"/>
            </a:xfrm>
            <a:custGeom>
              <a:avLst/>
              <a:gdLst/>
              <a:ahLst/>
              <a:cxnLst/>
              <a:rect l="l" t="t" r="r" b="b"/>
              <a:pathLst>
                <a:path w="1984" h="1265" extrusionOk="0">
                  <a:moveTo>
                    <a:pt x="416" y="1"/>
                  </a:moveTo>
                  <a:cubicBezTo>
                    <a:pt x="269" y="1"/>
                    <a:pt x="132" y="88"/>
                    <a:pt x="75" y="231"/>
                  </a:cubicBezTo>
                  <a:cubicBezTo>
                    <a:pt x="0" y="419"/>
                    <a:pt x="92" y="633"/>
                    <a:pt x="280" y="708"/>
                  </a:cubicBezTo>
                  <a:cubicBezTo>
                    <a:pt x="659" y="859"/>
                    <a:pt x="1032" y="1031"/>
                    <a:pt x="1392" y="1223"/>
                  </a:cubicBezTo>
                  <a:cubicBezTo>
                    <a:pt x="1447" y="1252"/>
                    <a:pt x="1507" y="1265"/>
                    <a:pt x="1564" y="1265"/>
                  </a:cubicBezTo>
                  <a:cubicBezTo>
                    <a:pt x="1696" y="1265"/>
                    <a:pt x="1822" y="1194"/>
                    <a:pt x="1889" y="1070"/>
                  </a:cubicBezTo>
                  <a:cubicBezTo>
                    <a:pt x="1983" y="892"/>
                    <a:pt x="1916" y="670"/>
                    <a:pt x="1736" y="574"/>
                  </a:cubicBezTo>
                  <a:cubicBezTo>
                    <a:pt x="1354" y="371"/>
                    <a:pt x="954" y="187"/>
                    <a:pt x="552" y="27"/>
                  </a:cubicBezTo>
                  <a:cubicBezTo>
                    <a:pt x="507" y="9"/>
                    <a:pt x="461" y="1"/>
                    <a:pt x="4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 name="Google Shape;128;p8"/>
          <p:cNvSpPr/>
          <p:nvPr/>
        </p:nvSpPr>
        <p:spPr>
          <a:xfrm>
            <a:off x="7710650" y="369238"/>
            <a:ext cx="340282" cy="340323"/>
          </a:xfrm>
          <a:custGeom>
            <a:avLst/>
            <a:gdLst/>
            <a:ahLst/>
            <a:cxnLst/>
            <a:rect l="l" t="t" r="r" b="b"/>
            <a:pathLst>
              <a:path w="22659" h="22658" extrusionOk="0">
                <a:moveTo>
                  <a:pt x="11329" y="735"/>
                </a:moveTo>
                <a:cubicBezTo>
                  <a:pt x="11775" y="735"/>
                  <a:pt x="12137" y="1097"/>
                  <a:pt x="12137" y="1543"/>
                </a:cubicBezTo>
                <a:cubicBezTo>
                  <a:pt x="12137" y="1987"/>
                  <a:pt x="11775" y="2350"/>
                  <a:pt x="11329" y="2350"/>
                </a:cubicBezTo>
                <a:cubicBezTo>
                  <a:pt x="10884" y="2350"/>
                  <a:pt x="10522" y="1987"/>
                  <a:pt x="10522" y="1543"/>
                </a:cubicBezTo>
                <a:cubicBezTo>
                  <a:pt x="10522" y="1097"/>
                  <a:pt x="10884" y="735"/>
                  <a:pt x="11329" y="735"/>
                </a:cubicBezTo>
                <a:close/>
                <a:moveTo>
                  <a:pt x="12480" y="3968"/>
                </a:moveTo>
                <a:lnTo>
                  <a:pt x="18773" y="4984"/>
                </a:lnTo>
                <a:cubicBezTo>
                  <a:pt x="18785" y="4986"/>
                  <a:pt x="18792" y="4996"/>
                  <a:pt x="18792" y="5007"/>
                </a:cubicBezTo>
                <a:lnTo>
                  <a:pt x="18792" y="5066"/>
                </a:lnTo>
                <a:cubicBezTo>
                  <a:pt x="18792" y="5080"/>
                  <a:pt x="18783" y="5089"/>
                  <a:pt x="18769" y="5089"/>
                </a:cubicBezTo>
                <a:lnTo>
                  <a:pt x="12480" y="5089"/>
                </a:lnTo>
                <a:lnTo>
                  <a:pt x="12480" y="3968"/>
                </a:lnTo>
                <a:close/>
                <a:moveTo>
                  <a:pt x="10179" y="3933"/>
                </a:moveTo>
                <a:lnTo>
                  <a:pt x="10179" y="5091"/>
                </a:lnTo>
                <a:lnTo>
                  <a:pt x="3892" y="5091"/>
                </a:lnTo>
                <a:lnTo>
                  <a:pt x="3892" y="5089"/>
                </a:lnTo>
                <a:cubicBezTo>
                  <a:pt x="3878" y="5089"/>
                  <a:pt x="3867" y="5080"/>
                  <a:pt x="3867" y="5066"/>
                </a:cubicBezTo>
                <a:lnTo>
                  <a:pt x="3867" y="5005"/>
                </a:lnTo>
                <a:cubicBezTo>
                  <a:pt x="3867" y="4994"/>
                  <a:pt x="3874" y="4984"/>
                  <a:pt x="3888" y="4982"/>
                </a:cubicBezTo>
                <a:lnTo>
                  <a:pt x="10179" y="3933"/>
                </a:lnTo>
                <a:close/>
                <a:moveTo>
                  <a:pt x="11745" y="3026"/>
                </a:moveTo>
                <a:lnTo>
                  <a:pt x="11745" y="13702"/>
                </a:lnTo>
                <a:lnTo>
                  <a:pt x="10914" y="13702"/>
                </a:lnTo>
                <a:lnTo>
                  <a:pt x="10914" y="3026"/>
                </a:lnTo>
                <a:cubicBezTo>
                  <a:pt x="11046" y="3062"/>
                  <a:pt x="11186" y="3083"/>
                  <a:pt x="11329" y="3083"/>
                </a:cubicBezTo>
                <a:cubicBezTo>
                  <a:pt x="11473" y="3083"/>
                  <a:pt x="11613" y="3062"/>
                  <a:pt x="11745" y="3026"/>
                </a:cubicBezTo>
                <a:close/>
                <a:moveTo>
                  <a:pt x="4282" y="7910"/>
                </a:moveTo>
                <a:lnTo>
                  <a:pt x="7628" y="15270"/>
                </a:lnTo>
                <a:lnTo>
                  <a:pt x="936" y="15270"/>
                </a:lnTo>
                <a:lnTo>
                  <a:pt x="4282" y="7910"/>
                </a:lnTo>
                <a:close/>
                <a:moveTo>
                  <a:pt x="18377" y="7910"/>
                </a:moveTo>
                <a:lnTo>
                  <a:pt x="21723" y="15270"/>
                </a:lnTo>
                <a:lnTo>
                  <a:pt x="15031" y="15270"/>
                </a:lnTo>
                <a:lnTo>
                  <a:pt x="18377" y="7910"/>
                </a:lnTo>
                <a:close/>
                <a:moveTo>
                  <a:pt x="7766" y="16003"/>
                </a:moveTo>
                <a:cubicBezTo>
                  <a:pt x="7448" y="16910"/>
                  <a:pt x="5982" y="17618"/>
                  <a:pt x="4282" y="17618"/>
                </a:cubicBezTo>
                <a:cubicBezTo>
                  <a:pt x="2582" y="17618"/>
                  <a:pt x="1116" y="16910"/>
                  <a:pt x="799" y="16003"/>
                </a:cubicBezTo>
                <a:close/>
                <a:moveTo>
                  <a:pt x="21860" y="16003"/>
                </a:moveTo>
                <a:cubicBezTo>
                  <a:pt x="21543" y="16910"/>
                  <a:pt x="20077" y="17618"/>
                  <a:pt x="18377" y="17618"/>
                </a:cubicBezTo>
                <a:cubicBezTo>
                  <a:pt x="16677" y="17618"/>
                  <a:pt x="15211" y="16910"/>
                  <a:pt x="14893" y="16003"/>
                </a:cubicBezTo>
                <a:close/>
                <a:moveTo>
                  <a:pt x="12112" y="14437"/>
                </a:moveTo>
                <a:cubicBezTo>
                  <a:pt x="12126" y="14437"/>
                  <a:pt x="12137" y="14449"/>
                  <a:pt x="12137" y="14462"/>
                </a:cubicBezTo>
                <a:lnTo>
                  <a:pt x="12137" y="19771"/>
                </a:lnTo>
                <a:lnTo>
                  <a:pt x="10522" y="19771"/>
                </a:lnTo>
                <a:lnTo>
                  <a:pt x="10522" y="14462"/>
                </a:lnTo>
                <a:cubicBezTo>
                  <a:pt x="10522" y="14449"/>
                  <a:pt x="10533" y="14437"/>
                  <a:pt x="10547" y="14437"/>
                </a:cubicBezTo>
                <a:close/>
                <a:moveTo>
                  <a:pt x="12449" y="20506"/>
                </a:moveTo>
                <a:lnTo>
                  <a:pt x="14978" y="21295"/>
                </a:lnTo>
                <a:cubicBezTo>
                  <a:pt x="15152" y="21350"/>
                  <a:pt x="15269" y="21509"/>
                  <a:pt x="15269" y="21693"/>
                </a:cubicBezTo>
                <a:lnTo>
                  <a:pt x="15269" y="21924"/>
                </a:lnTo>
                <a:lnTo>
                  <a:pt x="7390" y="21924"/>
                </a:lnTo>
                <a:lnTo>
                  <a:pt x="7390" y="21693"/>
                </a:lnTo>
                <a:cubicBezTo>
                  <a:pt x="7390" y="21509"/>
                  <a:pt x="7507" y="21350"/>
                  <a:pt x="7681" y="21295"/>
                </a:cubicBezTo>
                <a:lnTo>
                  <a:pt x="10212" y="20506"/>
                </a:lnTo>
                <a:close/>
                <a:moveTo>
                  <a:pt x="11329" y="0"/>
                </a:moveTo>
                <a:cubicBezTo>
                  <a:pt x="10480" y="0"/>
                  <a:pt x="9789" y="693"/>
                  <a:pt x="9789" y="1543"/>
                </a:cubicBezTo>
                <a:cubicBezTo>
                  <a:pt x="9789" y="1935"/>
                  <a:pt x="9936" y="2295"/>
                  <a:pt x="10179" y="2567"/>
                </a:cubicBezTo>
                <a:lnTo>
                  <a:pt x="10179" y="3189"/>
                </a:lnTo>
                <a:lnTo>
                  <a:pt x="3765" y="4257"/>
                </a:lnTo>
                <a:cubicBezTo>
                  <a:pt x="3400" y="4318"/>
                  <a:pt x="3132" y="4634"/>
                  <a:pt x="3132" y="5005"/>
                </a:cubicBezTo>
                <a:lnTo>
                  <a:pt x="3132" y="5066"/>
                </a:lnTo>
                <a:cubicBezTo>
                  <a:pt x="3132" y="5484"/>
                  <a:pt x="3472" y="5824"/>
                  <a:pt x="3892" y="5824"/>
                </a:cubicBezTo>
                <a:lnTo>
                  <a:pt x="3915" y="5824"/>
                </a:lnTo>
                <a:lnTo>
                  <a:pt x="3915" y="6944"/>
                </a:lnTo>
                <a:lnTo>
                  <a:pt x="33" y="15484"/>
                </a:lnTo>
                <a:lnTo>
                  <a:pt x="31" y="15488"/>
                </a:lnTo>
                <a:cubicBezTo>
                  <a:pt x="29" y="15495"/>
                  <a:pt x="25" y="15503"/>
                  <a:pt x="23" y="15509"/>
                </a:cubicBezTo>
                <a:cubicBezTo>
                  <a:pt x="22" y="15515"/>
                  <a:pt x="20" y="15518"/>
                  <a:pt x="20" y="15522"/>
                </a:cubicBezTo>
                <a:cubicBezTo>
                  <a:pt x="16" y="15528"/>
                  <a:pt x="16" y="15536"/>
                  <a:pt x="14" y="15541"/>
                </a:cubicBezTo>
                <a:cubicBezTo>
                  <a:pt x="12" y="15547"/>
                  <a:pt x="10" y="15553"/>
                  <a:pt x="8" y="15559"/>
                </a:cubicBezTo>
                <a:cubicBezTo>
                  <a:pt x="8" y="15564"/>
                  <a:pt x="6" y="15568"/>
                  <a:pt x="6" y="15574"/>
                </a:cubicBezTo>
                <a:cubicBezTo>
                  <a:pt x="4" y="15582"/>
                  <a:pt x="4" y="15587"/>
                  <a:pt x="2" y="15595"/>
                </a:cubicBezTo>
                <a:cubicBezTo>
                  <a:pt x="2" y="15599"/>
                  <a:pt x="2" y="15603"/>
                  <a:pt x="2" y="15608"/>
                </a:cubicBezTo>
                <a:cubicBezTo>
                  <a:pt x="0" y="15616"/>
                  <a:pt x="0" y="15624"/>
                  <a:pt x="0" y="15633"/>
                </a:cubicBezTo>
                <a:lnTo>
                  <a:pt x="0" y="15635"/>
                </a:lnTo>
                <a:cubicBezTo>
                  <a:pt x="0" y="15641"/>
                  <a:pt x="0" y="15647"/>
                  <a:pt x="0" y="15650"/>
                </a:cubicBezTo>
                <a:cubicBezTo>
                  <a:pt x="0" y="15654"/>
                  <a:pt x="0" y="15660"/>
                  <a:pt x="2" y="15664"/>
                </a:cubicBezTo>
                <a:cubicBezTo>
                  <a:pt x="25" y="17174"/>
                  <a:pt x="1897" y="18351"/>
                  <a:pt x="4282" y="18351"/>
                </a:cubicBezTo>
                <a:cubicBezTo>
                  <a:pt x="6669" y="18351"/>
                  <a:pt x="8541" y="17172"/>
                  <a:pt x="8564" y="15664"/>
                </a:cubicBezTo>
                <a:cubicBezTo>
                  <a:pt x="8564" y="15660"/>
                  <a:pt x="8564" y="15654"/>
                  <a:pt x="8564" y="15650"/>
                </a:cubicBezTo>
                <a:cubicBezTo>
                  <a:pt x="8564" y="15647"/>
                  <a:pt x="8566" y="15641"/>
                  <a:pt x="8566" y="15635"/>
                </a:cubicBezTo>
                <a:lnTo>
                  <a:pt x="8566" y="15631"/>
                </a:lnTo>
                <a:cubicBezTo>
                  <a:pt x="8566" y="15624"/>
                  <a:pt x="8564" y="15616"/>
                  <a:pt x="8564" y="15606"/>
                </a:cubicBezTo>
                <a:cubicBezTo>
                  <a:pt x="8564" y="15603"/>
                  <a:pt x="8564" y="15599"/>
                  <a:pt x="8562" y="15595"/>
                </a:cubicBezTo>
                <a:cubicBezTo>
                  <a:pt x="8562" y="15587"/>
                  <a:pt x="8560" y="15582"/>
                  <a:pt x="8560" y="15574"/>
                </a:cubicBezTo>
                <a:cubicBezTo>
                  <a:pt x="8558" y="15568"/>
                  <a:pt x="8558" y="15562"/>
                  <a:pt x="8556" y="15559"/>
                </a:cubicBezTo>
                <a:cubicBezTo>
                  <a:pt x="8556" y="15553"/>
                  <a:pt x="8554" y="15547"/>
                  <a:pt x="8552" y="15541"/>
                </a:cubicBezTo>
                <a:cubicBezTo>
                  <a:pt x="8550" y="15536"/>
                  <a:pt x="8548" y="15528"/>
                  <a:pt x="8547" y="15522"/>
                </a:cubicBezTo>
                <a:cubicBezTo>
                  <a:pt x="8545" y="15518"/>
                  <a:pt x="8545" y="15513"/>
                  <a:pt x="8543" y="15509"/>
                </a:cubicBezTo>
                <a:cubicBezTo>
                  <a:pt x="8539" y="15501"/>
                  <a:pt x="8537" y="15494"/>
                  <a:pt x="8533" y="15488"/>
                </a:cubicBezTo>
                <a:cubicBezTo>
                  <a:pt x="8533" y="15486"/>
                  <a:pt x="8533" y="15486"/>
                  <a:pt x="8531" y="15484"/>
                </a:cubicBezTo>
                <a:lnTo>
                  <a:pt x="4650" y="6944"/>
                </a:lnTo>
                <a:lnTo>
                  <a:pt x="4650" y="5824"/>
                </a:lnTo>
                <a:lnTo>
                  <a:pt x="10179" y="5824"/>
                </a:lnTo>
                <a:lnTo>
                  <a:pt x="10179" y="13798"/>
                </a:lnTo>
                <a:cubicBezTo>
                  <a:pt x="9948" y="13928"/>
                  <a:pt x="9789" y="14177"/>
                  <a:pt x="9789" y="14462"/>
                </a:cubicBezTo>
                <a:lnTo>
                  <a:pt x="9789" y="19869"/>
                </a:lnTo>
                <a:lnTo>
                  <a:pt x="7463" y="20594"/>
                </a:lnTo>
                <a:cubicBezTo>
                  <a:pt x="6981" y="20745"/>
                  <a:pt x="6657" y="21186"/>
                  <a:pt x="6657" y="21693"/>
                </a:cubicBezTo>
                <a:lnTo>
                  <a:pt x="6657" y="22292"/>
                </a:lnTo>
                <a:cubicBezTo>
                  <a:pt x="6657" y="22495"/>
                  <a:pt x="6820" y="22657"/>
                  <a:pt x="7023" y="22657"/>
                </a:cubicBezTo>
                <a:lnTo>
                  <a:pt x="15636" y="22657"/>
                </a:lnTo>
                <a:cubicBezTo>
                  <a:pt x="15839" y="22657"/>
                  <a:pt x="16004" y="22495"/>
                  <a:pt x="16004" y="22292"/>
                </a:cubicBezTo>
                <a:lnTo>
                  <a:pt x="16004" y="21693"/>
                </a:lnTo>
                <a:cubicBezTo>
                  <a:pt x="16004" y="21186"/>
                  <a:pt x="15680" y="20745"/>
                  <a:pt x="15198" y="20594"/>
                </a:cubicBezTo>
                <a:lnTo>
                  <a:pt x="12872" y="19869"/>
                </a:lnTo>
                <a:lnTo>
                  <a:pt x="12872" y="14462"/>
                </a:lnTo>
                <a:cubicBezTo>
                  <a:pt x="12872" y="14177"/>
                  <a:pt x="12713" y="13928"/>
                  <a:pt x="12480" y="13798"/>
                </a:cubicBezTo>
                <a:lnTo>
                  <a:pt x="12480" y="5824"/>
                </a:lnTo>
                <a:lnTo>
                  <a:pt x="18011" y="5824"/>
                </a:lnTo>
                <a:lnTo>
                  <a:pt x="18011" y="6944"/>
                </a:lnTo>
                <a:lnTo>
                  <a:pt x="14128" y="15484"/>
                </a:lnTo>
                <a:lnTo>
                  <a:pt x="14128" y="15488"/>
                </a:lnTo>
                <a:cubicBezTo>
                  <a:pt x="14124" y="15494"/>
                  <a:pt x="14120" y="15501"/>
                  <a:pt x="14118" y="15509"/>
                </a:cubicBezTo>
                <a:cubicBezTo>
                  <a:pt x="14116" y="15513"/>
                  <a:pt x="14114" y="15518"/>
                  <a:pt x="14114" y="15522"/>
                </a:cubicBezTo>
                <a:cubicBezTo>
                  <a:pt x="14112" y="15528"/>
                  <a:pt x="14111" y="15536"/>
                  <a:pt x="14109" y="15541"/>
                </a:cubicBezTo>
                <a:cubicBezTo>
                  <a:pt x="14107" y="15547"/>
                  <a:pt x="14105" y="15553"/>
                  <a:pt x="14105" y="15559"/>
                </a:cubicBezTo>
                <a:cubicBezTo>
                  <a:pt x="14103" y="15562"/>
                  <a:pt x="14103" y="15568"/>
                  <a:pt x="14101" y="15574"/>
                </a:cubicBezTo>
                <a:cubicBezTo>
                  <a:pt x="14101" y="15582"/>
                  <a:pt x="14099" y="15587"/>
                  <a:pt x="14097" y="15595"/>
                </a:cubicBezTo>
                <a:cubicBezTo>
                  <a:pt x="14097" y="15599"/>
                  <a:pt x="14097" y="15603"/>
                  <a:pt x="14097" y="15606"/>
                </a:cubicBezTo>
                <a:cubicBezTo>
                  <a:pt x="14095" y="15616"/>
                  <a:pt x="14095" y="15624"/>
                  <a:pt x="14095" y="15631"/>
                </a:cubicBezTo>
                <a:lnTo>
                  <a:pt x="14095" y="15635"/>
                </a:lnTo>
                <a:cubicBezTo>
                  <a:pt x="14095" y="15641"/>
                  <a:pt x="14097" y="15645"/>
                  <a:pt x="14097" y="15650"/>
                </a:cubicBezTo>
                <a:cubicBezTo>
                  <a:pt x="14097" y="15654"/>
                  <a:pt x="14097" y="15658"/>
                  <a:pt x="14097" y="15664"/>
                </a:cubicBezTo>
                <a:cubicBezTo>
                  <a:pt x="14120" y="17172"/>
                  <a:pt x="15992" y="18351"/>
                  <a:pt x="18379" y="18351"/>
                </a:cubicBezTo>
                <a:cubicBezTo>
                  <a:pt x="20764" y="18351"/>
                  <a:pt x="22636" y="17172"/>
                  <a:pt x="22659" y="15664"/>
                </a:cubicBezTo>
                <a:cubicBezTo>
                  <a:pt x="22659" y="15658"/>
                  <a:pt x="22659" y="15654"/>
                  <a:pt x="22659" y="15650"/>
                </a:cubicBezTo>
                <a:cubicBezTo>
                  <a:pt x="22659" y="15647"/>
                  <a:pt x="22659" y="15641"/>
                  <a:pt x="22659" y="15635"/>
                </a:cubicBezTo>
                <a:lnTo>
                  <a:pt x="22659" y="15633"/>
                </a:lnTo>
                <a:cubicBezTo>
                  <a:pt x="22659" y="15624"/>
                  <a:pt x="22659" y="15616"/>
                  <a:pt x="22657" y="15608"/>
                </a:cubicBezTo>
                <a:cubicBezTo>
                  <a:pt x="22657" y="15603"/>
                  <a:pt x="22657" y="15599"/>
                  <a:pt x="22657" y="15595"/>
                </a:cubicBezTo>
                <a:cubicBezTo>
                  <a:pt x="22657" y="15587"/>
                  <a:pt x="22655" y="15582"/>
                  <a:pt x="22653" y="15574"/>
                </a:cubicBezTo>
                <a:cubicBezTo>
                  <a:pt x="22653" y="15568"/>
                  <a:pt x="22651" y="15564"/>
                  <a:pt x="22651" y="15559"/>
                </a:cubicBezTo>
                <a:cubicBezTo>
                  <a:pt x="22649" y="15553"/>
                  <a:pt x="22647" y="15547"/>
                  <a:pt x="22647" y="15541"/>
                </a:cubicBezTo>
                <a:cubicBezTo>
                  <a:pt x="22645" y="15536"/>
                  <a:pt x="22643" y="15528"/>
                  <a:pt x="22641" y="15522"/>
                </a:cubicBezTo>
                <a:cubicBezTo>
                  <a:pt x="22639" y="15518"/>
                  <a:pt x="22637" y="15515"/>
                  <a:pt x="22636" y="15509"/>
                </a:cubicBezTo>
                <a:cubicBezTo>
                  <a:pt x="22634" y="15503"/>
                  <a:pt x="22630" y="15495"/>
                  <a:pt x="22628" y="15488"/>
                </a:cubicBezTo>
                <a:cubicBezTo>
                  <a:pt x="22626" y="15486"/>
                  <a:pt x="22626" y="15486"/>
                  <a:pt x="22626" y="15484"/>
                </a:cubicBezTo>
                <a:lnTo>
                  <a:pt x="18744" y="6944"/>
                </a:lnTo>
                <a:lnTo>
                  <a:pt x="18744" y="5824"/>
                </a:lnTo>
                <a:lnTo>
                  <a:pt x="18767" y="5824"/>
                </a:lnTo>
                <a:cubicBezTo>
                  <a:pt x="19186" y="5824"/>
                  <a:pt x="19527" y="5484"/>
                  <a:pt x="19527" y="5066"/>
                </a:cubicBezTo>
                <a:lnTo>
                  <a:pt x="19527" y="5007"/>
                </a:lnTo>
                <a:cubicBezTo>
                  <a:pt x="19527" y="4634"/>
                  <a:pt x="19259" y="4318"/>
                  <a:pt x="18890" y="4259"/>
                </a:cubicBezTo>
                <a:lnTo>
                  <a:pt x="12480" y="3225"/>
                </a:lnTo>
                <a:lnTo>
                  <a:pt x="12480" y="2567"/>
                </a:lnTo>
                <a:cubicBezTo>
                  <a:pt x="12723" y="2295"/>
                  <a:pt x="12870" y="1935"/>
                  <a:pt x="12870" y="1543"/>
                </a:cubicBezTo>
                <a:cubicBezTo>
                  <a:pt x="12870" y="693"/>
                  <a:pt x="12179" y="0"/>
                  <a:pt x="113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9" name="Google Shape;129;p8"/>
          <p:cNvCxnSpPr/>
          <p:nvPr/>
        </p:nvCxnSpPr>
        <p:spPr>
          <a:xfrm rot="10800000">
            <a:off x="2191350" y="539500"/>
            <a:ext cx="4761300" cy="0"/>
          </a:xfrm>
          <a:prstGeom prst="straightConnector1">
            <a:avLst/>
          </a:prstGeom>
          <a:noFill/>
          <a:ln w="9525" cap="flat" cmpd="sng">
            <a:solidFill>
              <a:schemeClr val="dk2"/>
            </a:solidFill>
            <a:prstDash val="solid"/>
            <a:round/>
            <a:headEnd type="none" w="med" len="med"/>
            <a:tailEnd type="none" w="med" len="med"/>
          </a:ln>
        </p:spPr>
      </p:cxnSp>
      <p:cxnSp>
        <p:nvCxnSpPr>
          <p:cNvPr id="130" name="Google Shape;130;p8"/>
          <p:cNvCxnSpPr/>
          <p:nvPr/>
        </p:nvCxnSpPr>
        <p:spPr>
          <a:xfrm rot="10800000">
            <a:off x="2191350" y="4604000"/>
            <a:ext cx="4761300" cy="0"/>
          </a:xfrm>
          <a:prstGeom prst="straightConnector1">
            <a:avLst/>
          </a:prstGeom>
          <a:noFill/>
          <a:ln w="9525" cap="flat" cmpd="sng">
            <a:solidFill>
              <a:schemeClr val="dk2"/>
            </a:solidFill>
            <a:prstDash val="solid"/>
            <a:round/>
            <a:headEnd type="none" w="med" len="med"/>
            <a:tailEnd type="none" w="med" len="med"/>
          </a:ln>
        </p:spPr>
      </p:cxn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31"/>
        <p:cNvGrpSpPr/>
        <p:nvPr/>
      </p:nvGrpSpPr>
      <p:grpSpPr>
        <a:xfrm>
          <a:off x="0" y="0"/>
          <a:ext cx="0" cy="0"/>
          <a:chOff x="0" y="0"/>
          <a:chExt cx="0" cy="0"/>
        </a:xfrm>
      </p:grpSpPr>
      <p:pic>
        <p:nvPicPr>
          <p:cNvPr id="132" name="Google Shape;132;p9"/>
          <p:cNvPicPr preferRelativeResize="0"/>
          <p:nvPr/>
        </p:nvPicPr>
        <p:blipFill>
          <a:blip r:embed="rId2">
            <a:alphaModFix amt="80000"/>
          </a:blip>
          <a:stretch>
            <a:fillRect/>
          </a:stretch>
        </p:blipFill>
        <p:spPr>
          <a:xfrm rot="-3905850" flipH="1">
            <a:off x="7445414" y="-603614"/>
            <a:ext cx="4006772" cy="3455129"/>
          </a:xfrm>
          <a:prstGeom prst="rect">
            <a:avLst/>
          </a:prstGeom>
          <a:noFill/>
          <a:ln>
            <a:noFill/>
          </a:ln>
        </p:spPr>
      </p:pic>
      <p:sp>
        <p:nvSpPr>
          <p:cNvPr id="133" name="Google Shape;133;p9"/>
          <p:cNvSpPr txBox="1">
            <a:spLocks noGrp="1"/>
          </p:cNvSpPr>
          <p:nvPr>
            <p:ph type="title"/>
          </p:nvPr>
        </p:nvSpPr>
        <p:spPr>
          <a:xfrm>
            <a:off x="2135550" y="1189100"/>
            <a:ext cx="4872900" cy="196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15000"/>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134" name="Google Shape;134;p9"/>
          <p:cNvSpPr txBox="1">
            <a:spLocks noGrp="1"/>
          </p:cNvSpPr>
          <p:nvPr>
            <p:ph type="subTitle" idx="1"/>
          </p:nvPr>
        </p:nvSpPr>
        <p:spPr>
          <a:xfrm>
            <a:off x="2135550" y="3153500"/>
            <a:ext cx="4872900" cy="671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grpSp>
        <p:nvGrpSpPr>
          <p:cNvPr id="135" name="Google Shape;135;p9"/>
          <p:cNvGrpSpPr/>
          <p:nvPr/>
        </p:nvGrpSpPr>
        <p:grpSpPr>
          <a:xfrm>
            <a:off x="1091413" y="376249"/>
            <a:ext cx="341948" cy="326655"/>
            <a:chOff x="-2561425" y="2982975"/>
            <a:chExt cx="569250" cy="543700"/>
          </a:xfrm>
        </p:grpSpPr>
        <p:sp>
          <p:nvSpPr>
            <p:cNvPr id="136" name="Google Shape;136;p9"/>
            <p:cNvSpPr/>
            <p:nvPr/>
          </p:nvSpPr>
          <p:spPr>
            <a:xfrm>
              <a:off x="-2519550" y="3312525"/>
              <a:ext cx="174975" cy="174950"/>
            </a:xfrm>
            <a:custGeom>
              <a:avLst/>
              <a:gdLst/>
              <a:ahLst/>
              <a:cxnLst/>
              <a:rect l="l" t="t" r="r" b="b"/>
              <a:pathLst>
                <a:path w="6999" h="6998" extrusionOk="0">
                  <a:moveTo>
                    <a:pt x="3499" y="733"/>
                  </a:moveTo>
                  <a:cubicBezTo>
                    <a:pt x="5025" y="733"/>
                    <a:pt x="6265" y="1974"/>
                    <a:pt x="6265" y="3499"/>
                  </a:cubicBezTo>
                  <a:cubicBezTo>
                    <a:pt x="6265" y="5023"/>
                    <a:pt x="5025" y="6265"/>
                    <a:pt x="3499" y="6265"/>
                  </a:cubicBezTo>
                  <a:cubicBezTo>
                    <a:pt x="1976" y="6265"/>
                    <a:pt x="736" y="5025"/>
                    <a:pt x="736" y="3499"/>
                  </a:cubicBezTo>
                  <a:cubicBezTo>
                    <a:pt x="736" y="1974"/>
                    <a:pt x="1976" y="733"/>
                    <a:pt x="3499" y="733"/>
                  </a:cubicBezTo>
                  <a:close/>
                  <a:moveTo>
                    <a:pt x="3499" y="0"/>
                  </a:moveTo>
                  <a:cubicBezTo>
                    <a:pt x="1570" y="0"/>
                    <a:pt x="1" y="1570"/>
                    <a:pt x="1" y="3499"/>
                  </a:cubicBezTo>
                  <a:cubicBezTo>
                    <a:pt x="1" y="5428"/>
                    <a:pt x="1570" y="6998"/>
                    <a:pt x="3499" y="6998"/>
                  </a:cubicBezTo>
                  <a:cubicBezTo>
                    <a:pt x="5429" y="6998"/>
                    <a:pt x="6998" y="5428"/>
                    <a:pt x="6998" y="3499"/>
                  </a:cubicBezTo>
                  <a:cubicBezTo>
                    <a:pt x="6998" y="1570"/>
                    <a:pt x="5429" y="0"/>
                    <a:pt x="3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9"/>
            <p:cNvSpPr/>
            <p:nvPr/>
          </p:nvSpPr>
          <p:spPr>
            <a:xfrm>
              <a:off x="-2206325" y="3312525"/>
              <a:ext cx="174975" cy="174950"/>
            </a:xfrm>
            <a:custGeom>
              <a:avLst/>
              <a:gdLst/>
              <a:ahLst/>
              <a:cxnLst/>
              <a:rect l="l" t="t" r="r" b="b"/>
              <a:pathLst>
                <a:path w="6999" h="6998" extrusionOk="0">
                  <a:moveTo>
                    <a:pt x="3500" y="733"/>
                  </a:moveTo>
                  <a:cubicBezTo>
                    <a:pt x="5023" y="733"/>
                    <a:pt x="6263" y="1974"/>
                    <a:pt x="6263" y="3499"/>
                  </a:cubicBezTo>
                  <a:cubicBezTo>
                    <a:pt x="6263" y="5025"/>
                    <a:pt x="5023" y="6265"/>
                    <a:pt x="3500" y="6265"/>
                  </a:cubicBezTo>
                  <a:cubicBezTo>
                    <a:pt x="1974" y="6265"/>
                    <a:pt x="734" y="5025"/>
                    <a:pt x="734" y="3499"/>
                  </a:cubicBezTo>
                  <a:cubicBezTo>
                    <a:pt x="734" y="1974"/>
                    <a:pt x="1974" y="733"/>
                    <a:pt x="3500" y="733"/>
                  </a:cubicBezTo>
                  <a:close/>
                  <a:moveTo>
                    <a:pt x="3500" y="0"/>
                  </a:moveTo>
                  <a:cubicBezTo>
                    <a:pt x="1570" y="0"/>
                    <a:pt x="1" y="1570"/>
                    <a:pt x="1" y="3499"/>
                  </a:cubicBezTo>
                  <a:cubicBezTo>
                    <a:pt x="1" y="5428"/>
                    <a:pt x="1570" y="6998"/>
                    <a:pt x="3500" y="6998"/>
                  </a:cubicBezTo>
                  <a:cubicBezTo>
                    <a:pt x="5429" y="6998"/>
                    <a:pt x="6998" y="5428"/>
                    <a:pt x="6998" y="3499"/>
                  </a:cubicBezTo>
                  <a:cubicBezTo>
                    <a:pt x="6998" y="1570"/>
                    <a:pt x="5429" y="0"/>
                    <a:pt x="3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9"/>
            <p:cNvSpPr/>
            <p:nvPr/>
          </p:nvSpPr>
          <p:spPr>
            <a:xfrm>
              <a:off x="-2561425" y="2982975"/>
              <a:ext cx="569250" cy="543700"/>
            </a:xfrm>
            <a:custGeom>
              <a:avLst/>
              <a:gdLst/>
              <a:ahLst/>
              <a:cxnLst/>
              <a:rect l="l" t="t" r="r" b="b"/>
              <a:pathLst>
                <a:path w="22770" h="21748" extrusionOk="0">
                  <a:moveTo>
                    <a:pt x="10656" y="736"/>
                  </a:moveTo>
                  <a:cubicBezTo>
                    <a:pt x="10827" y="736"/>
                    <a:pt x="10987" y="841"/>
                    <a:pt x="11049" y="1012"/>
                  </a:cubicBezTo>
                  <a:cubicBezTo>
                    <a:pt x="11125" y="1228"/>
                    <a:pt x="11010" y="1467"/>
                    <a:pt x="10794" y="1544"/>
                  </a:cubicBezTo>
                  <a:lnTo>
                    <a:pt x="10057" y="1804"/>
                  </a:lnTo>
                  <a:cubicBezTo>
                    <a:pt x="10011" y="1820"/>
                    <a:pt x="9964" y="1828"/>
                    <a:pt x="9918" y="1828"/>
                  </a:cubicBezTo>
                  <a:cubicBezTo>
                    <a:pt x="9747" y="1828"/>
                    <a:pt x="9585" y="1722"/>
                    <a:pt x="9525" y="1551"/>
                  </a:cubicBezTo>
                  <a:cubicBezTo>
                    <a:pt x="9448" y="1335"/>
                    <a:pt x="9563" y="1098"/>
                    <a:pt x="9778" y="1021"/>
                  </a:cubicBezTo>
                  <a:lnTo>
                    <a:pt x="10516" y="759"/>
                  </a:lnTo>
                  <a:cubicBezTo>
                    <a:pt x="10562" y="744"/>
                    <a:pt x="10610" y="736"/>
                    <a:pt x="10656" y="736"/>
                  </a:cubicBezTo>
                  <a:close/>
                  <a:moveTo>
                    <a:pt x="12223" y="735"/>
                  </a:moveTo>
                  <a:cubicBezTo>
                    <a:pt x="12269" y="735"/>
                    <a:pt x="12316" y="743"/>
                    <a:pt x="12362" y="759"/>
                  </a:cubicBezTo>
                  <a:lnTo>
                    <a:pt x="13098" y="1019"/>
                  </a:lnTo>
                  <a:cubicBezTo>
                    <a:pt x="13315" y="1096"/>
                    <a:pt x="13430" y="1335"/>
                    <a:pt x="13353" y="1551"/>
                  </a:cubicBezTo>
                  <a:cubicBezTo>
                    <a:pt x="13293" y="1722"/>
                    <a:pt x="13131" y="1828"/>
                    <a:pt x="12960" y="1828"/>
                  </a:cubicBezTo>
                  <a:cubicBezTo>
                    <a:pt x="12914" y="1828"/>
                    <a:pt x="12867" y="1820"/>
                    <a:pt x="12821" y="1804"/>
                  </a:cubicBezTo>
                  <a:lnTo>
                    <a:pt x="12084" y="1544"/>
                  </a:lnTo>
                  <a:cubicBezTo>
                    <a:pt x="11868" y="1467"/>
                    <a:pt x="11753" y="1228"/>
                    <a:pt x="11829" y="1012"/>
                  </a:cubicBezTo>
                  <a:cubicBezTo>
                    <a:pt x="11890" y="841"/>
                    <a:pt x="12051" y="735"/>
                    <a:pt x="12223" y="735"/>
                  </a:cubicBezTo>
                  <a:close/>
                  <a:moveTo>
                    <a:pt x="8451" y="1691"/>
                  </a:moveTo>
                  <a:cubicBezTo>
                    <a:pt x="8562" y="1697"/>
                    <a:pt x="8666" y="1745"/>
                    <a:pt x="8740" y="1825"/>
                  </a:cubicBezTo>
                  <a:cubicBezTo>
                    <a:pt x="8815" y="1907"/>
                    <a:pt x="8855" y="2014"/>
                    <a:pt x="8849" y="2125"/>
                  </a:cubicBezTo>
                  <a:cubicBezTo>
                    <a:pt x="8846" y="2237"/>
                    <a:pt x="8798" y="2338"/>
                    <a:pt x="8715" y="2414"/>
                  </a:cubicBezTo>
                  <a:lnTo>
                    <a:pt x="8715" y="2413"/>
                  </a:lnTo>
                  <a:lnTo>
                    <a:pt x="8139" y="2943"/>
                  </a:lnTo>
                  <a:cubicBezTo>
                    <a:pt x="8063" y="3016"/>
                    <a:pt x="7961" y="3054"/>
                    <a:pt x="7856" y="3054"/>
                  </a:cubicBezTo>
                  <a:cubicBezTo>
                    <a:pt x="7851" y="3054"/>
                    <a:pt x="7846" y="3054"/>
                    <a:pt x="7841" y="3054"/>
                  </a:cubicBezTo>
                  <a:cubicBezTo>
                    <a:pt x="7730" y="3048"/>
                    <a:pt x="7626" y="3000"/>
                    <a:pt x="7552" y="2920"/>
                  </a:cubicBezTo>
                  <a:cubicBezTo>
                    <a:pt x="7477" y="2837"/>
                    <a:pt x="7439" y="2730"/>
                    <a:pt x="7443" y="2619"/>
                  </a:cubicBezTo>
                  <a:cubicBezTo>
                    <a:pt x="7446" y="2508"/>
                    <a:pt x="7494" y="2407"/>
                    <a:pt x="7577" y="2332"/>
                  </a:cubicBezTo>
                  <a:lnTo>
                    <a:pt x="8153" y="1802"/>
                  </a:lnTo>
                  <a:cubicBezTo>
                    <a:pt x="8231" y="1729"/>
                    <a:pt x="8329" y="1691"/>
                    <a:pt x="8434" y="1691"/>
                  </a:cubicBezTo>
                  <a:close/>
                  <a:moveTo>
                    <a:pt x="14444" y="1691"/>
                  </a:moveTo>
                  <a:cubicBezTo>
                    <a:pt x="14547" y="1691"/>
                    <a:pt x="14647" y="1729"/>
                    <a:pt x="14725" y="1802"/>
                  </a:cubicBezTo>
                  <a:lnTo>
                    <a:pt x="15301" y="2332"/>
                  </a:lnTo>
                  <a:cubicBezTo>
                    <a:pt x="15384" y="2407"/>
                    <a:pt x="15430" y="2508"/>
                    <a:pt x="15435" y="2619"/>
                  </a:cubicBezTo>
                  <a:cubicBezTo>
                    <a:pt x="15439" y="2730"/>
                    <a:pt x="15401" y="2837"/>
                    <a:pt x="15326" y="2920"/>
                  </a:cubicBezTo>
                  <a:cubicBezTo>
                    <a:pt x="15250" y="3000"/>
                    <a:pt x="15148" y="3048"/>
                    <a:pt x="15037" y="3054"/>
                  </a:cubicBezTo>
                  <a:cubicBezTo>
                    <a:pt x="15032" y="3054"/>
                    <a:pt x="15027" y="3054"/>
                    <a:pt x="15022" y="3054"/>
                  </a:cubicBezTo>
                  <a:cubicBezTo>
                    <a:pt x="14917" y="3054"/>
                    <a:pt x="14815" y="3016"/>
                    <a:pt x="14739" y="2943"/>
                  </a:cubicBezTo>
                  <a:lnTo>
                    <a:pt x="14161" y="2413"/>
                  </a:lnTo>
                  <a:cubicBezTo>
                    <a:pt x="14080" y="2338"/>
                    <a:pt x="14032" y="2237"/>
                    <a:pt x="14027" y="2125"/>
                  </a:cubicBezTo>
                  <a:cubicBezTo>
                    <a:pt x="14023" y="2014"/>
                    <a:pt x="14061" y="1907"/>
                    <a:pt x="14138" y="1825"/>
                  </a:cubicBezTo>
                  <a:cubicBezTo>
                    <a:pt x="14212" y="1745"/>
                    <a:pt x="14314" y="1697"/>
                    <a:pt x="14427" y="1691"/>
                  </a:cubicBezTo>
                  <a:close/>
                  <a:moveTo>
                    <a:pt x="6648" y="3404"/>
                  </a:moveTo>
                  <a:cubicBezTo>
                    <a:pt x="6704" y="3404"/>
                    <a:pt x="6757" y="3415"/>
                    <a:pt x="6807" y="3437"/>
                  </a:cubicBezTo>
                  <a:cubicBezTo>
                    <a:pt x="6910" y="3479"/>
                    <a:pt x="6991" y="3559"/>
                    <a:pt x="7033" y="3662"/>
                  </a:cubicBezTo>
                  <a:cubicBezTo>
                    <a:pt x="7075" y="3764"/>
                    <a:pt x="7075" y="3877"/>
                    <a:pt x="7033" y="3980"/>
                  </a:cubicBezTo>
                  <a:lnTo>
                    <a:pt x="6734" y="4704"/>
                  </a:lnTo>
                  <a:cubicBezTo>
                    <a:pt x="6668" y="4864"/>
                    <a:pt x="6512" y="4960"/>
                    <a:pt x="6349" y="4960"/>
                  </a:cubicBezTo>
                  <a:cubicBezTo>
                    <a:pt x="6296" y="4960"/>
                    <a:pt x="6243" y="4950"/>
                    <a:pt x="6191" y="4929"/>
                  </a:cubicBezTo>
                  <a:cubicBezTo>
                    <a:pt x="5978" y="4841"/>
                    <a:pt x="5877" y="4596"/>
                    <a:pt x="5965" y="4386"/>
                  </a:cubicBezTo>
                  <a:lnTo>
                    <a:pt x="6265" y="3662"/>
                  </a:lnTo>
                  <a:cubicBezTo>
                    <a:pt x="6308" y="3559"/>
                    <a:pt x="6388" y="3479"/>
                    <a:pt x="6489" y="3437"/>
                  </a:cubicBezTo>
                  <a:cubicBezTo>
                    <a:pt x="6541" y="3415"/>
                    <a:pt x="6595" y="3404"/>
                    <a:pt x="6648" y="3404"/>
                  </a:cubicBezTo>
                  <a:close/>
                  <a:moveTo>
                    <a:pt x="16228" y="3404"/>
                  </a:moveTo>
                  <a:cubicBezTo>
                    <a:pt x="16283" y="3404"/>
                    <a:pt x="16337" y="3415"/>
                    <a:pt x="16389" y="3437"/>
                  </a:cubicBezTo>
                  <a:cubicBezTo>
                    <a:pt x="16490" y="3479"/>
                    <a:pt x="16570" y="3559"/>
                    <a:pt x="16613" y="3662"/>
                  </a:cubicBezTo>
                  <a:lnTo>
                    <a:pt x="16913" y="4386"/>
                  </a:lnTo>
                  <a:cubicBezTo>
                    <a:pt x="17001" y="4596"/>
                    <a:pt x="16900" y="4841"/>
                    <a:pt x="16687" y="4929"/>
                  </a:cubicBezTo>
                  <a:cubicBezTo>
                    <a:pt x="16635" y="4951"/>
                    <a:pt x="16581" y="4961"/>
                    <a:pt x="16528" y="4961"/>
                  </a:cubicBezTo>
                  <a:cubicBezTo>
                    <a:pt x="16365" y="4961"/>
                    <a:pt x="16210" y="4864"/>
                    <a:pt x="16144" y="4704"/>
                  </a:cubicBezTo>
                  <a:lnTo>
                    <a:pt x="15845" y="3980"/>
                  </a:lnTo>
                  <a:cubicBezTo>
                    <a:pt x="15803" y="3877"/>
                    <a:pt x="15803" y="3764"/>
                    <a:pt x="15845" y="3662"/>
                  </a:cubicBezTo>
                  <a:cubicBezTo>
                    <a:pt x="15887" y="3559"/>
                    <a:pt x="15968" y="3479"/>
                    <a:pt x="16069" y="3437"/>
                  </a:cubicBezTo>
                  <a:cubicBezTo>
                    <a:pt x="16121" y="3415"/>
                    <a:pt x="16174" y="3404"/>
                    <a:pt x="16228" y="3404"/>
                  </a:cubicBezTo>
                  <a:close/>
                  <a:moveTo>
                    <a:pt x="5597" y="5630"/>
                  </a:moveTo>
                  <a:cubicBezTo>
                    <a:pt x="5626" y="5630"/>
                    <a:pt x="5653" y="5632"/>
                    <a:pt x="5680" y="5638"/>
                  </a:cubicBezTo>
                  <a:cubicBezTo>
                    <a:pt x="5789" y="5659"/>
                    <a:pt x="5883" y="5722"/>
                    <a:pt x="5944" y="5814"/>
                  </a:cubicBezTo>
                  <a:cubicBezTo>
                    <a:pt x="6007" y="5906"/>
                    <a:pt x="6028" y="6017"/>
                    <a:pt x="6007" y="6126"/>
                  </a:cubicBezTo>
                  <a:lnTo>
                    <a:pt x="5854" y="6895"/>
                  </a:lnTo>
                  <a:cubicBezTo>
                    <a:pt x="5833" y="7004"/>
                    <a:pt x="5770" y="7098"/>
                    <a:pt x="5678" y="7159"/>
                  </a:cubicBezTo>
                  <a:cubicBezTo>
                    <a:pt x="5609" y="7205"/>
                    <a:pt x="5530" y="7229"/>
                    <a:pt x="5449" y="7229"/>
                  </a:cubicBezTo>
                  <a:cubicBezTo>
                    <a:pt x="5422" y="7229"/>
                    <a:pt x="5394" y="7226"/>
                    <a:pt x="5366" y="7220"/>
                  </a:cubicBezTo>
                  <a:cubicBezTo>
                    <a:pt x="5257" y="7199"/>
                    <a:pt x="5163" y="7136"/>
                    <a:pt x="5100" y="7044"/>
                  </a:cubicBezTo>
                  <a:cubicBezTo>
                    <a:pt x="5039" y="6952"/>
                    <a:pt x="5018" y="6841"/>
                    <a:pt x="5039" y="6732"/>
                  </a:cubicBezTo>
                  <a:lnTo>
                    <a:pt x="5192" y="5965"/>
                  </a:lnTo>
                  <a:cubicBezTo>
                    <a:pt x="5213" y="5856"/>
                    <a:pt x="5276" y="5762"/>
                    <a:pt x="5368" y="5699"/>
                  </a:cubicBezTo>
                  <a:cubicBezTo>
                    <a:pt x="5437" y="5653"/>
                    <a:pt x="5517" y="5630"/>
                    <a:pt x="5597" y="5630"/>
                  </a:cubicBezTo>
                  <a:close/>
                  <a:moveTo>
                    <a:pt x="17281" y="5630"/>
                  </a:moveTo>
                  <a:cubicBezTo>
                    <a:pt x="17361" y="5630"/>
                    <a:pt x="17441" y="5653"/>
                    <a:pt x="17510" y="5699"/>
                  </a:cubicBezTo>
                  <a:cubicBezTo>
                    <a:pt x="17602" y="5762"/>
                    <a:pt x="17665" y="5856"/>
                    <a:pt x="17686" y="5965"/>
                  </a:cubicBezTo>
                  <a:lnTo>
                    <a:pt x="17839" y="6732"/>
                  </a:lnTo>
                  <a:cubicBezTo>
                    <a:pt x="17862" y="6841"/>
                    <a:pt x="17839" y="6952"/>
                    <a:pt x="17778" y="7044"/>
                  </a:cubicBezTo>
                  <a:cubicBezTo>
                    <a:pt x="17717" y="7136"/>
                    <a:pt x="17621" y="7199"/>
                    <a:pt x="17512" y="7220"/>
                  </a:cubicBezTo>
                  <a:cubicBezTo>
                    <a:pt x="17485" y="7226"/>
                    <a:pt x="17457" y="7229"/>
                    <a:pt x="17430" y="7229"/>
                  </a:cubicBezTo>
                  <a:cubicBezTo>
                    <a:pt x="17349" y="7229"/>
                    <a:pt x="17270" y="7205"/>
                    <a:pt x="17200" y="7159"/>
                  </a:cubicBezTo>
                  <a:cubicBezTo>
                    <a:pt x="17108" y="7098"/>
                    <a:pt x="17045" y="7002"/>
                    <a:pt x="17024" y="6895"/>
                  </a:cubicBezTo>
                  <a:lnTo>
                    <a:pt x="16871" y="6126"/>
                  </a:lnTo>
                  <a:cubicBezTo>
                    <a:pt x="16850" y="6017"/>
                    <a:pt x="16871" y="5906"/>
                    <a:pt x="16934" y="5814"/>
                  </a:cubicBezTo>
                  <a:cubicBezTo>
                    <a:pt x="16995" y="5722"/>
                    <a:pt x="17089" y="5659"/>
                    <a:pt x="17198" y="5638"/>
                  </a:cubicBezTo>
                  <a:cubicBezTo>
                    <a:pt x="17225" y="5632"/>
                    <a:pt x="17254" y="5630"/>
                    <a:pt x="17281" y="5630"/>
                  </a:cubicBezTo>
                  <a:close/>
                  <a:moveTo>
                    <a:pt x="5174" y="8043"/>
                  </a:moveTo>
                  <a:cubicBezTo>
                    <a:pt x="5404" y="8043"/>
                    <a:pt x="5592" y="8231"/>
                    <a:pt x="5592" y="8459"/>
                  </a:cubicBezTo>
                  <a:lnTo>
                    <a:pt x="5592" y="9243"/>
                  </a:lnTo>
                  <a:cubicBezTo>
                    <a:pt x="5592" y="9471"/>
                    <a:pt x="5404" y="9659"/>
                    <a:pt x="5174" y="9659"/>
                  </a:cubicBezTo>
                  <a:cubicBezTo>
                    <a:pt x="4945" y="9659"/>
                    <a:pt x="4759" y="9471"/>
                    <a:pt x="4759" y="9243"/>
                  </a:cubicBezTo>
                  <a:lnTo>
                    <a:pt x="4759" y="8459"/>
                  </a:lnTo>
                  <a:cubicBezTo>
                    <a:pt x="4759" y="8231"/>
                    <a:pt x="4945" y="8043"/>
                    <a:pt x="5174" y="8043"/>
                  </a:cubicBezTo>
                  <a:close/>
                  <a:moveTo>
                    <a:pt x="17704" y="8043"/>
                  </a:moveTo>
                  <a:cubicBezTo>
                    <a:pt x="17933" y="8043"/>
                    <a:pt x="18119" y="8231"/>
                    <a:pt x="18119" y="8459"/>
                  </a:cubicBezTo>
                  <a:lnTo>
                    <a:pt x="18119" y="9243"/>
                  </a:lnTo>
                  <a:cubicBezTo>
                    <a:pt x="18119" y="9471"/>
                    <a:pt x="17933" y="9659"/>
                    <a:pt x="17704" y="9659"/>
                  </a:cubicBezTo>
                  <a:cubicBezTo>
                    <a:pt x="17474" y="9659"/>
                    <a:pt x="17288" y="9471"/>
                    <a:pt x="17288" y="9243"/>
                  </a:cubicBezTo>
                  <a:lnTo>
                    <a:pt x="17288" y="8459"/>
                  </a:lnTo>
                  <a:cubicBezTo>
                    <a:pt x="17288" y="8231"/>
                    <a:pt x="17474" y="8043"/>
                    <a:pt x="17704" y="8043"/>
                  </a:cubicBezTo>
                  <a:close/>
                  <a:moveTo>
                    <a:pt x="18486" y="10392"/>
                  </a:moveTo>
                  <a:cubicBezTo>
                    <a:pt x="18716" y="10392"/>
                    <a:pt x="18902" y="10579"/>
                    <a:pt x="18902" y="10809"/>
                  </a:cubicBezTo>
                  <a:lnTo>
                    <a:pt x="18902" y="11990"/>
                  </a:lnTo>
                  <a:cubicBezTo>
                    <a:pt x="18902" y="12294"/>
                    <a:pt x="19089" y="12570"/>
                    <a:pt x="19376" y="12691"/>
                  </a:cubicBezTo>
                  <a:cubicBezTo>
                    <a:pt x="20992" y="13368"/>
                    <a:pt x="22035" y="14936"/>
                    <a:pt x="22035" y="16681"/>
                  </a:cubicBezTo>
                  <a:cubicBezTo>
                    <a:pt x="22035" y="17872"/>
                    <a:pt x="21562" y="18980"/>
                    <a:pt x="20703" y="19805"/>
                  </a:cubicBezTo>
                  <a:cubicBezTo>
                    <a:pt x="19887" y="20588"/>
                    <a:pt x="18827" y="21012"/>
                    <a:pt x="17700" y="21012"/>
                  </a:cubicBezTo>
                  <a:cubicBezTo>
                    <a:pt x="17642" y="21012"/>
                    <a:pt x="17584" y="21011"/>
                    <a:pt x="17526" y="21009"/>
                  </a:cubicBezTo>
                  <a:cubicBezTo>
                    <a:pt x="15321" y="20921"/>
                    <a:pt x="13498" y="19127"/>
                    <a:pt x="13378" y="16924"/>
                  </a:cubicBezTo>
                  <a:cubicBezTo>
                    <a:pt x="13278" y="15100"/>
                    <a:pt x="14344" y="13399"/>
                    <a:pt x="16031" y="12691"/>
                  </a:cubicBezTo>
                  <a:cubicBezTo>
                    <a:pt x="16318" y="12570"/>
                    <a:pt x="16503" y="12294"/>
                    <a:pt x="16503" y="11990"/>
                  </a:cubicBezTo>
                  <a:lnTo>
                    <a:pt x="16503" y="10809"/>
                  </a:lnTo>
                  <a:cubicBezTo>
                    <a:pt x="16503" y="10579"/>
                    <a:pt x="16691" y="10392"/>
                    <a:pt x="16921" y="10392"/>
                  </a:cubicBezTo>
                  <a:close/>
                  <a:moveTo>
                    <a:pt x="5957" y="10394"/>
                  </a:moveTo>
                  <a:cubicBezTo>
                    <a:pt x="6187" y="10394"/>
                    <a:pt x="6375" y="10579"/>
                    <a:pt x="6375" y="10809"/>
                  </a:cubicBezTo>
                  <a:lnTo>
                    <a:pt x="6375" y="11990"/>
                  </a:lnTo>
                  <a:cubicBezTo>
                    <a:pt x="6375" y="12294"/>
                    <a:pt x="6560" y="12570"/>
                    <a:pt x="6847" y="12691"/>
                  </a:cubicBezTo>
                  <a:cubicBezTo>
                    <a:pt x="8463" y="13368"/>
                    <a:pt x="9506" y="14934"/>
                    <a:pt x="9506" y="16681"/>
                  </a:cubicBezTo>
                  <a:cubicBezTo>
                    <a:pt x="9506" y="17872"/>
                    <a:pt x="9033" y="18980"/>
                    <a:pt x="8176" y="19805"/>
                  </a:cubicBezTo>
                  <a:cubicBezTo>
                    <a:pt x="7362" y="20588"/>
                    <a:pt x="6302" y="21012"/>
                    <a:pt x="5177" y="21012"/>
                  </a:cubicBezTo>
                  <a:cubicBezTo>
                    <a:pt x="5117" y="21012"/>
                    <a:pt x="5057" y="21011"/>
                    <a:pt x="4996" y="21009"/>
                  </a:cubicBezTo>
                  <a:cubicBezTo>
                    <a:pt x="2792" y="20921"/>
                    <a:pt x="971" y="19127"/>
                    <a:pt x="851" y="16924"/>
                  </a:cubicBezTo>
                  <a:cubicBezTo>
                    <a:pt x="751" y="15100"/>
                    <a:pt x="1817" y="13399"/>
                    <a:pt x="3502" y="12691"/>
                  </a:cubicBezTo>
                  <a:cubicBezTo>
                    <a:pt x="3791" y="12570"/>
                    <a:pt x="3976" y="12294"/>
                    <a:pt x="3976" y="11990"/>
                  </a:cubicBezTo>
                  <a:lnTo>
                    <a:pt x="3976" y="10809"/>
                  </a:lnTo>
                  <a:cubicBezTo>
                    <a:pt x="3976" y="10579"/>
                    <a:pt x="4162" y="10394"/>
                    <a:pt x="4392" y="10394"/>
                  </a:cubicBezTo>
                  <a:close/>
                  <a:moveTo>
                    <a:pt x="10654" y="0"/>
                  </a:moveTo>
                  <a:cubicBezTo>
                    <a:pt x="10527" y="0"/>
                    <a:pt x="10399" y="22"/>
                    <a:pt x="10273" y="66"/>
                  </a:cubicBezTo>
                  <a:lnTo>
                    <a:pt x="9535" y="328"/>
                  </a:lnTo>
                  <a:cubicBezTo>
                    <a:pt x="9196" y="449"/>
                    <a:pt x="8947" y="713"/>
                    <a:pt x="8834" y="1029"/>
                  </a:cubicBezTo>
                  <a:cubicBezTo>
                    <a:pt x="8723" y="987"/>
                    <a:pt x="8604" y="964"/>
                    <a:pt x="8484" y="958"/>
                  </a:cubicBezTo>
                  <a:cubicBezTo>
                    <a:pt x="8469" y="957"/>
                    <a:pt x="8454" y="957"/>
                    <a:pt x="8439" y="957"/>
                  </a:cubicBezTo>
                  <a:cubicBezTo>
                    <a:pt x="8147" y="957"/>
                    <a:pt x="7872" y="1064"/>
                    <a:pt x="7657" y="1260"/>
                  </a:cubicBezTo>
                  <a:lnTo>
                    <a:pt x="7081" y="1791"/>
                  </a:lnTo>
                  <a:cubicBezTo>
                    <a:pt x="6855" y="1999"/>
                    <a:pt x="6723" y="2282"/>
                    <a:pt x="6710" y="2589"/>
                  </a:cubicBezTo>
                  <a:cubicBezTo>
                    <a:pt x="6710" y="2617"/>
                    <a:pt x="6710" y="2646"/>
                    <a:pt x="6710" y="2673"/>
                  </a:cubicBezTo>
                  <a:cubicBezTo>
                    <a:pt x="6691" y="2672"/>
                    <a:pt x="6672" y="2672"/>
                    <a:pt x="6654" y="2672"/>
                  </a:cubicBezTo>
                  <a:cubicBezTo>
                    <a:pt x="6504" y="2672"/>
                    <a:pt x="6353" y="2699"/>
                    <a:pt x="6210" y="2759"/>
                  </a:cubicBezTo>
                  <a:cubicBezTo>
                    <a:pt x="5927" y="2876"/>
                    <a:pt x="5705" y="3098"/>
                    <a:pt x="5588" y="3381"/>
                  </a:cubicBezTo>
                  <a:lnTo>
                    <a:pt x="5287" y="4105"/>
                  </a:lnTo>
                  <a:cubicBezTo>
                    <a:pt x="5176" y="4374"/>
                    <a:pt x="5173" y="4669"/>
                    <a:pt x="5274" y="4943"/>
                  </a:cubicBezTo>
                  <a:cubicBezTo>
                    <a:pt x="5163" y="4975"/>
                    <a:pt x="5058" y="5023"/>
                    <a:pt x="4960" y="5090"/>
                  </a:cubicBezTo>
                  <a:cubicBezTo>
                    <a:pt x="4706" y="5261"/>
                    <a:pt x="4531" y="5521"/>
                    <a:pt x="4472" y="5821"/>
                  </a:cubicBezTo>
                  <a:lnTo>
                    <a:pt x="4319" y="6589"/>
                  </a:lnTo>
                  <a:cubicBezTo>
                    <a:pt x="4260" y="6891"/>
                    <a:pt x="4321" y="7197"/>
                    <a:pt x="4491" y="7452"/>
                  </a:cubicBezTo>
                  <a:cubicBezTo>
                    <a:pt x="4503" y="7471"/>
                    <a:pt x="4518" y="7488"/>
                    <a:pt x="4531" y="7508"/>
                  </a:cubicBezTo>
                  <a:cubicBezTo>
                    <a:pt x="4227" y="7714"/>
                    <a:pt x="4026" y="8064"/>
                    <a:pt x="4026" y="8459"/>
                  </a:cubicBezTo>
                  <a:lnTo>
                    <a:pt x="4026" y="9243"/>
                  </a:lnTo>
                  <a:cubicBezTo>
                    <a:pt x="4026" y="9402"/>
                    <a:pt x="4059" y="9554"/>
                    <a:pt x="4118" y="9693"/>
                  </a:cubicBezTo>
                  <a:cubicBezTo>
                    <a:pt x="3616" y="9816"/>
                    <a:pt x="3243" y="10269"/>
                    <a:pt x="3243" y="10809"/>
                  </a:cubicBezTo>
                  <a:lnTo>
                    <a:pt x="3243" y="11990"/>
                  </a:lnTo>
                  <a:cubicBezTo>
                    <a:pt x="3243" y="12000"/>
                    <a:pt x="3230" y="12009"/>
                    <a:pt x="3218" y="12015"/>
                  </a:cubicBezTo>
                  <a:cubicBezTo>
                    <a:pt x="1247" y="12842"/>
                    <a:pt x="1" y="14830"/>
                    <a:pt x="118" y="16964"/>
                  </a:cubicBezTo>
                  <a:cubicBezTo>
                    <a:pt x="257" y="19541"/>
                    <a:pt x="2388" y="21638"/>
                    <a:pt x="4968" y="21742"/>
                  </a:cubicBezTo>
                  <a:cubicBezTo>
                    <a:pt x="5039" y="21745"/>
                    <a:pt x="5107" y="21745"/>
                    <a:pt x="5178" y="21745"/>
                  </a:cubicBezTo>
                  <a:cubicBezTo>
                    <a:pt x="6493" y="21745"/>
                    <a:pt x="7732" y="21250"/>
                    <a:pt x="8685" y="20335"/>
                  </a:cubicBezTo>
                  <a:cubicBezTo>
                    <a:pt x="9688" y="19370"/>
                    <a:pt x="10241" y="18073"/>
                    <a:pt x="10241" y="16681"/>
                  </a:cubicBezTo>
                  <a:cubicBezTo>
                    <a:pt x="10241" y="14639"/>
                    <a:pt x="9020" y="12805"/>
                    <a:pt x="7132" y="12015"/>
                  </a:cubicBezTo>
                  <a:cubicBezTo>
                    <a:pt x="7121" y="12009"/>
                    <a:pt x="7108" y="12000"/>
                    <a:pt x="7108" y="11990"/>
                  </a:cubicBezTo>
                  <a:lnTo>
                    <a:pt x="7108" y="10809"/>
                  </a:lnTo>
                  <a:cubicBezTo>
                    <a:pt x="7108" y="10269"/>
                    <a:pt x="6734" y="9816"/>
                    <a:pt x="6233" y="9691"/>
                  </a:cubicBezTo>
                  <a:cubicBezTo>
                    <a:pt x="6292" y="9554"/>
                    <a:pt x="6325" y="9402"/>
                    <a:pt x="6325" y="9243"/>
                  </a:cubicBezTo>
                  <a:lnTo>
                    <a:pt x="6325" y="8459"/>
                  </a:lnTo>
                  <a:cubicBezTo>
                    <a:pt x="6325" y="8198"/>
                    <a:pt x="6239" y="7959"/>
                    <a:pt x="6091" y="7766"/>
                  </a:cubicBezTo>
                  <a:cubicBezTo>
                    <a:pt x="6344" y="7594"/>
                    <a:pt x="6514" y="7337"/>
                    <a:pt x="6576" y="7037"/>
                  </a:cubicBezTo>
                  <a:lnTo>
                    <a:pt x="6727" y="6269"/>
                  </a:lnTo>
                  <a:cubicBezTo>
                    <a:pt x="6769" y="6059"/>
                    <a:pt x="6752" y="5842"/>
                    <a:pt x="6679" y="5645"/>
                  </a:cubicBezTo>
                  <a:cubicBezTo>
                    <a:pt x="6999" y="5550"/>
                    <a:pt x="7274" y="5316"/>
                    <a:pt x="7412" y="4985"/>
                  </a:cubicBezTo>
                  <a:lnTo>
                    <a:pt x="7712" y="4261"/>
                  </a:lnTo>
                  <a:cubicBezTo>
                    <a:pt x="7776" y="4108"/>
                    <a:pt x="7802" y="3946"/>
                    <a:pt x="7799" y="3785"/>
                  </a:cubicBezTo>
                  <a:cubicBezTo>
                    <a:pt x="7802" y="3785"/>
                    <a:pt x="7806" y="3787"/>
                    <a:pt x="7810" y="3787"/>
                  </a:cubicBezTo>
                  <a:lnTo>
                    <a:pt x="7860" y="3787"/>
                  </a:lnTo>
                  <a:cubicBezTo>
                    <a:pt x="8149" y="3787"/>
                    <a:pt x="8423" y="3680"/>
                    <a:pt x="8637" y="3482"/>
                  </a:cubicBezTo>
                  <a:lnTo>
                    <a:pt x="9213" y="2952"/>
                  </a:lnTo>
                  <a:cubicBezTo>
                    <a:pt x="9355" y="2824"/>
                    <a:pt x="9458" y="2665"/>
                    <a:pt x="9519" y="2489"/>
                  </a:cubicBezTo>
                  <a:cubicBezTo>
                    <a:pt x="9646" y="2537"/>
                    <a:pt x="9781" y="2562"/>
                    <a:pt x="9919" y="2562"/>
                  </a:cubicBezTo>
                  <a:cubicBezTo>
                    <a:pt x="10046" y="2562"/>
                    <a:pt x="10176" y="2541"/>
                    <a:pt x="10302" y="2497"/>
                  </a:cubicBezTo>
                  <a:lnTo>
                    <a:pt x="11041" y="2235"/>
                  </a:lnTo>
                  <a:cubicBezTo>
                    <a:pt x="11192" y="2181"/>
                    <a:pt x="11328" y="2097"/>
                    <a:pt x="11439" y="1992"/>
                  </a:cubicBezTo>
                  <a:cubicBezTo>
                    <a:pt x="11552" y="2097"/>
                    <a:pt x="11686" y="2181"/>
                    <a:pt x="11839" y="2235"/>
                  </a:cubicBezTo>
                  <a:lnTo>
                    <a:pt x="12576" y="2497"/>
                  </a:lnTo>
                  <a:cubicBezTo>
                    <a:pt x="12702" y="2541"/>
                    <a:pt x="12832" y="2562"/>
                    <a:pt x="12959" y="2562"/>
                  </a:cubicBezTo>
                  <a:cubicBezTo>
                    <a:pt x="13097" y="2562"/>
                    <a:pt x="13232" y="2537"/>
                    <a:pt x="13359" y="2489"/>
                  </a:cubicBezTo>
                  <a:cubicBezTo>
                    <a:pt x="13420" y="2665"/>
                    <a:pt x="13525" y="2824"/>
                    <a:pt x="13665" y="2954"/>
                  </a:cubicBezTo>
                  <a:lnTo>
                    <a:pt x="14241" y="3484"/>
                  </a:lnTo>
                  <a:cubicBezTo>
                    <a:pt x="14455" y="3680"/>
                    <a:pt x="14729" y="3787"/>
                    <a:pt x="15018" y="3787"/>
                  </a:cubicBezTo>
                  <a:lnTo>
                    <a:pt x="15068" y="3787"/>
                  </a:lnTo>
                  <a:cubicBezTo>
                    <a:pt x="15072" y="3787"/>
                    <a:pt x="15076" y="3785"/>
                    <a:pt x="15079" y="3785"/>
                  </a:cubicBezTo>
                  <a:cubicBezTo>
                    <a:pt x="15076" y="3946"/>
                    <a:pt x="15102" y="4108"/>
                    <a:pt x="15166" y="4261"/>
                  </a:cubicBezTo>
                  <a:lnTo>
                    <a:pt x="15466" y="4985"/>
                  </a:lnTo>
                  <a:cubicBezTo>
                    <a:pt x="15604" y="5316"/>
                    <a:pt x="15880" y="5550"/>
                    <a:pt x="16201" y="5645"/>
                  </a:cubicBezTo>
                  <a:cubicBezTo>
                    <a:pt x="16126" y="5844"/>
                    <a:pt x="16109" y="6059"/>
                    <a:pt x="16151" y="6269"/>
                  </a:cubicBezTo>
                  <a:lnTo>
                    <a:pt x="16304" y="7039"/>
                  </a:lnTo>
                  <a:cubicBezTo>
                    <a:pt x="16364" y="7337"/>
                    <a:pt x="16536" y="7594"/>
                    <a:pt x="16787" y="7766"/>
                  </a:cubicBezTo>
                  <a:cubicBezTo>
                    <a:pt x="16641" y="7959"/>
                    <a:pt x="16553" y="8198"/>
                    <a:pt x="16553" y="8461"/>
                  </a:cubicBezTo>
                  <a:lnTo>
                    <a:pt x="16553" y="9243"/>
                  </a:lnTo>
                  <a:cubicBezTo>
                    <a:pt x="16553" y="9402"/>
                    <a:pt x="16586" y="9554"/>
                    <a:pt x="16645" y="9693"/>
                  </a:cubicBezTo>
                  <a:cubicBezTo>
                    <a:pt x="16144" y="9816"/>
                    <a:pt x="15770" y="10269"/>
                    <a:pt x="15770" y="10809"/>
                  </a:cubicBezTo>
                  <a:lnTo>
                    <a:pt x="15770" y="11990"/>
                  </a:lnTo>
                  <a:cubicBezTo>
                    <a:pt x="15770" y="12000"/>
                    <a:pt x="15759" y="12009"/>
                    <a:pt x="15747" y="12015"/>
                  </a:cubicBezTo>
                  <a:cubicBezTo>
                    <a:pt x="13776" y="12842"/>
                    <a:pt x="12530" y="14830"/>
                    <a:pt x="12647" y="16964"/>
                  </a:cubicBezTo>
                  <a:cubicBezTo>
                    <a:pt x="12786" y="19541"/>
                    <a:pt x="14917" y="21638"/>
                    <a:pt x="17497" y="21742"/>
                  </a:cubicBezTo>
                  <a:cubicBezTo>
                    <a:pt x="17566" y="21745"/>
                    <a:pt x="17637" y="21747"/>
                    <a:pt x="17705" y="21747"/>
                  </a:cubicBezTo>
                  <a:cubicBezTo>
                    <a:pt x="19022" y="21747"/>
                    <a:pt x="20261" y="21250"/>
                    <a:pt x="21212" y="20335"/>
                  </a:cubicBezTo>
                  <a:cubicBezTo>
                    <a:pt x="22217" y="19370"/>
                    <a:pt x="22770" y="18073"/>
                    <a:pt x="22770" y="16681"/>
                  </a:cubicBezTo>
                  <a:cubicBezTo>
                    <a:pt x="22770" y="14639"/>
                    <a:pt x="21549" y="12807"/>
                    <a:pt x="19662" y="12015"/>
                  </a:cubicBezTo>
                  <a:lnTo>
                    <a:pt x="19660" y="12015"/>
                  </a:lnTo>
                  <a:cubicBezTo>
                    <a:pt x="19648" y="12009"/>
                    <a:pt x="19637" y="12000"/>
                    <a:pt x="19637" y="11990"/>
                  </a:cubicBezTo>
                  <a:lnTo>
                    <a:pt x="19637" y="10809"/>
                  </a:lnTo>
                  <a:cubicBezTo>
                    <a:pt x="19637" y="10269"/>
                    <a:pt x="19263" y="9816"/>
                    <a:pt x="18762" y="9691"/>
                  </a:cubicBezTo>
                  <a:cubicBezTo>
                    <a:pt x="18821" y="9554"/>
                    <a:pt x="18854" y="9402"/>
                    <a:pt x="18854" y="9243"/>
                  </a:cubicBezTo>
                  <a:lnTo>
                    <a:pt x="18854" y="8459"/>
                  </a:lnTo>
                  <a:cubicBezTo>
                    <a:pt x="18854" y="8064"/>
                    <a:pt x="18653" y="7714"/>
                    <a:pt x="18349" y="7508"/>
                  </a:cubicBezTo>
                  <a:cubicBezTo>
                    <a:pt x="18362" y="7488"/>
                    <a:pt x="18375" y="7471"/>
                    <a:pt x="18389" y="7452"/>
                  </a:cubicBezTo>
                  <a:cubicBezTo>
                    <a:pt x="18559" y="7197"/>
                    <a:pt x="18620" y="6889"/>
                    <a:pt x="18561" y="6589"/>
                  </a:cubicBezTo>
                  <a:lnTo>
                    <a:pt x="18408" y="5821"/>
                  </a:lnTo>
                  <a:cubicBezTo>
                    <a:pt x="18347" y="5519"/>
                    <a:pt x="18174" y="5261"/>
                    <a:pt x="17918" y="5088"/>
                  </a:cubicBezTo>
                  <a:cubicBezTo>
                    <a:pt x="17820" y="5023"/>
                    <a:pt x="17715" y="4975"/>
                    <a:pt x="17606" y="4943"/>
                  </a:cubicBezTo>
                  <a:cubicBezTo>
                    <a:pt x="17707" y="4669"/>
                    <a:pt x="17704" y="4374"/>
                    <a:pt x="17591" y="4105"/>
                  </a:cubicBezTo>
                  <a:lnTo>
                    <a:pt x="17292" y="3381"/>
                  </a:lnTo>
                  <a:cubicBezTo>
                    <a:pt x="17173" y="3098"/>
                    <a:pt x="16953" y="2876"/>
                    <a:pt x="16670" y="2759"/>
                  </a:cubicBezTo>
                  <a:cubicBezTo>
                    <a:pt x="16528" y="2700"/>
                    <a:pt x="16381" y="2671"/>
                    <a:pt x="16232" y="2671"/>
                  </a:cubicBezTo>
                  <a:cubicBezTo>
                    <a:pt x="16211" y="2671"/>
                    <a:pt x="16190" y="2672"/>
                    <a:pt x="16169" y="2673"/>
                  </a:cubicBezTo>
                  <a:cubicBezTo>
                    <a:pt x="16170" y="2646"/>
                    <a:pt x="16170" y="2617"/>
                    <a:pt x="16169" y="2589"/>
                  </a:cubicBezTo>
                  <a:cubicBezTo>
                    <a:pt x="16157" y="2282"/>
                    <a:pt x="16025" y="1999"/>
                    <a:pt x="15799" y="1791"/>
                  </a:cubicBezTo>
                  <a:lnTo>
                    <a:pt x="15223" y="1260"/>
                  </a:lnTo>
                  <a:cubicBezTo>
                    <a:pt x="15008" y="1062"/>
                    <a:pt x="14731" y="957"/>
                    <a:pt x="14441" y="957"/>
                  </a:cubicBezTo>
                  <a:cubicBezTo>
                    <a:pt x="14426" y="957"/>
                    <a:pt x="14411" y="957"/>
                    <a:pt x="14396" y="958"/>
                  </a:cubicBezTo>
                  <a:cubicBezTo>
                    <a:pt x="14274" y="964"/>
                    <a:pt x="14155" y="987"/>
                    <a:pt x="14044" y="1029"/>
                  </a:cubicBezTo>
                  <a:cubicBezTo>
                    <a:pt x="13933" y="713"/>
                    <a:pt x="13684" y="449"/>
                    <a:pt x="13345" y="328"/>
                  </a:cubicBezTo>
                  <a:lnTo>
                    <a:pt x="12607" y="66"/>
                  </a:lnTo>
                  <a:cubicBezTo>
                    <a:pt x="12480" y="22"/>
                    <a:pt x="12352" y="0"/>
                    <a:pt x="12225" y="0"/>
                  </a:cubicBezTo>
                  <a:cubicBezTo>
                    <a:pt x="11933" y="0"/>
                    <a:pt x="11651" y="113"/>
                    <a:pt x="11439" y="309"/>
                  </a:cubicBezTo>
                  <a:cubicBezTo>
                    <a:pt x="11228" y="113"/>
                    <a:pt x="10946" y="0"/>
                    <a:pt x="106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9"/>
            <p:cNvSpPr/>
            <p:nvPr/>
          </p:nvSpPr>
          <p:spPr>
            <a:xfrm>
              <a:off x="-2441225" y="3263575"/>
              <a:ext cx="18350" cy="28150"/>
            </a:xfrm>
            <a:custGeom>
              <a:avLst/>
              <a:gdLst/>
              <a:ahLst/>
              <a:cxnLst/>
              <a:rect l="l" t="t" r="r" b="b"/>
              <a:pathLst>
                <a:path w="734" h="1126" extrusionOk="0">
                  <a:moveTo>
                    <a:pt x="366" y="0"/>
                  </a:moveTo>
                  <a:cubicBezTo>
                    <a:pt x="164" y="0"/>
                    <a:pt x="1" y="165"/>
                    <a:pt x="1" y="368"/>
                  </a:cubicBezTo>
                  <a:lnTo>
                    <a:pt x="1" y="758"/>
                  </a:lnTo>
                  <a:cubicBezTo>
                    <a:pt x="1" y="961"/>
                    <a:pt x="164" y="1126"/>
                    <a:pt x="366" y="1126"/>
                  </a:cubicBezTo>
                  <a:cubicBezTo>
                    <a:pt x="569" y="1126"/>
                    <a:pt x="734" y="961"/>
                    <a:pt x="734" y="758"/>
                  </a:cubicBezTo>
                  <a:lnTo>
                    <a:pt x="734" y="368"/>
                  </a:lnTo>
                  <a:cubicBezTo>
                    <a:pt x="734" y="165"/>
                    <a:pt x="569" y="0"/>
                    <a:pt x="3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9"/>
            <p:cNvSpPr/>
            <p:nvPr/>
          </p:nvSpPr>
          <p:spPr>
            <a:xfrm>
              <a:off x="-2128025" y="3263575"/>
              <a:ext cx="18400" cy="28150"/>
            </a:xfrm>
            <a:custGeom>
              <a:avLst/>
              <a:gdLst/>
              <a:ahLst/>
              <a:cxnLst/>
              <a:rect l="l" t="t" r="r" b="b"/>
              <a:pathLst>
                <a:path w="736" h="1126" extrusionOk="0">
                  <a:moveTo>
                    <a:pt x="368" y="0"/>
                  </a:moveTo>
                  <a:cubicBezTo>
                    <a:pt x="165" y="0"/>
                    <a:pt x="0" y="165"/>
                    <a:pt x="0" y="368"/>
                  </a:cubicBezTo>
                  <a:lnTo>
                    <a:pt x="0" y="758"/>
                  </a:lnTo>
                  <a:cubicBezTo>
                    <a:pt x="0" y="961"/>
                    <a:pt x="165" y="1126"/>
                    <a:pt x="368" y="1126"/>
                  </a:cubicBezTo>
                  <a:cubicBezTo>
                    <a:pt x="570" y="1126"/>
                    <a:pt x="735" y="961"/>
                    <a:pt x="735" y="758"/>
                  </a:cubicBezTo>
                  <a:lnTo>
                    <a:pt x="735" y="368"/>
                  </a:lnTo>
                  <a:cubicBezTo>
                    <a:pt x="735" y="165"/>
                    <a:pt x="570" y="0"/>
                    <a:pt x="3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 name="Google Shape;141;p9"/>
          <p:cNvGrpSpPr/>
          <p:nvPr/>
        </p:nvGrpSpPr>
        <p:grpSpPr>
          <a:xfrm>
            <a:off x="732926" y="369406"/>
            <a:ext cx="263707" cy="340353"/>
            <a:chOff x="657750" y="3082475"/>
            <a:chExt cx="439000" cy="566500"/>
          </a:xfrm>
        </p:grpSpPr>
        <p:sp>
          <p:nvSpPr>
            <p:cNvPr id="142" name="Google Shape;142;p9"/>
            <p:cNvSpPr/>
            <p:nvPr/>
          </p:nvSpPr>
          <p:spPr>
            <a:xfrm>
              <a:off x="764375" y="3356550"/>
              <a:ext cx="146625" cy="272850"/>
            </a:xfrm>
            <a:custGeom>
              <a:avLst/>
              <a:gdLst/>
              <a:ahLst/>
              <a:cxnLst/>
              <a:rect l="l" t="t" r="r" b="b"/>
              <a:pathLst>
                <a:path w="5865" h="10914" extrusionOk="0">
                  <a:moveTo>
                    <a:pt x="4714" y="0"/>
                  </a:moveTo>
                  <a:cubicBezTo>
                    <a:pt x="4081" y="0"/>
                    <a:pt x="3566" y="515"/>
                    <a:pt x="3566" y="1151"/>
                  </a:cubicBezTo>
                  <a:lnTo>
                    <a:pt x="3566" y="2603"/>
                  </a:lnTo>
                  <a:cubicBezTo>
                    <a:pt x="3566" y="4353"/>
                    <a:pt x="2921" y="6033"/>
                    <a:pt x="1750" y="7333"/>
                  </a:cubicBezTo>
                  <a:lnTo>
                    <a:pt x="136" y="9126"/>
                  </a:lnTo>
                  <a:cubicBezTo>
                    <a:pt x="0" y="9277"/>
                    <a:pt x="12" y="9509"/>
                    <a:pt x="163" y="9645"/>
                  </a:cubicBezTo>
                  <a:cubicBezTo>
                    <a:pt x="233" y="9708"/>
                    <a:pt x="321" y="9739"/>
                    <a:pt x="409" y="9739"/>
                  </a:cubicBezTo>
                  <a:cubicBezTo>
                    <a:pt x="509" y="9739"/>
                    <a:pt x="609" y="9698"/>
                    <a:pt x="682" y="9618"/>
                  </a:cubicBezTo>
                  <a:lnTo>
                    <a:pt x="2295" y="7824"/>
                  </a:lnTo>
                  <a:cubicBezTo>
                    <a:pt x="3587" y="6389"/>
                    <a:pt x="4299" y="4534"/>
                    <a:pt x="4299" y="2603"/>
                  </a:cubicBezTo>
                  <a:lnTo>
                    <a:pt x="4299" y="1151"/>
                  </a:lnTo>
                  <a:cubicBezTo>
                    <a:pt x="4299" y="921"/>
                    <a:pt x="4487" y="735"/>
                    <a:pt x="4714" y="735"/>
                  </a:cubicBezTo>
                  <a:cubicBezTo>
                    <a:pt x="4944" y="735"/>
                    <a:pt x="5132" y="921"/>
                    <a:pt x="5132" y="1151"/>
                  </a:cubicBezTo>
                  <a:lnTo>
                    <a:pt x="5132" y="2758"/>
                  </a:lnTo>
                  <a:cubicBezTo>
                    <a:pt x="5132" y="4911"/>
                    <a:pt x="4333" y="6975"/>
                    <a:pt x="2885" y="8569"/>
                  </a:cubicBezTo>
                  <a:lnTo>
                    <a:pt x="1311" y="10299"/>
                  </a:lnTo>
                  <a:cubicBezTo>
                    <a:pt x="1175" y="10450"/>
                    <a:pt x="1187" y="10682"/>
                    <a:pt x="1336" y="10818"/>
                  </a:cubicBezTo>
                  <a:cubicBezTo>
                    <a:pt x="1407" y="10881"/>
                    <a:pt x="1495" y="10914"/>
                    <a:pt x="1583" y="10914"/>
                  </a:cubicBezTo>
                  <a:cubicBezTo>
                    <a:pt x="1683" y="10914"/>
                    <a:pt x="1782" y="10873"/>
                    <a:pt x="1855" y="10793"/>
                  </a:cubicBezTo>
                  <a:lnTo>
                    <a:pt x="3428" y="9063"/>
                  </a:lnTo>
                  <a:cubicBezTo>
                    <a:pt x="5000" y="7334"/>
                    <a:pt x="5865" y="5095"/>
                    <a:pt x="5865" y="2758"/>
                  </a:cubicBezTo>
                  <a:lnTo>
                    <a:pt x="5865" y="1151"/>
                  </a:lnTo>
                  <a:cubicBezTo>
                    <a:pt x="5865" y="517"/>
                    <a:pt x="5350" y="0"/>
                    <a:pt x="47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9"/>
            <p:cNvSpPr/>
            <p:nvPr/>
          </p:nvSpPr>
          <p:spPr>
            <a:xfrm>
              <a:off x="746950" y="3317400"/>
              <a:ext cx="203250" cy="331575"/>
            </a:xfrm>
            <a:custGeom>
              <a:avLst/>
              <a:gdLst/>
              <a:ahLst/>
              <a:cxnLst/>
              <a:rect l="l" t="t" r="r" b="b"/>
              <a:pathLst>
                <a:path w="8130" h="13263" extrusionOk="0">
                  <a:moveTo>
                    <a:pt x="5411" y="1"/>
                  </a:moveTo>
                  <a:cubicBezTo>
                    <a:pt x="3915" y="1"/>
                    <a:pt x="2695" y="1220"/>
                    <a:pt x="2695" y="2717"/>
                  </a:cubicBezTo>
                  <a:lnTo>
                    <a:pt x="2695" y="4169"/>
                  </a:lnTo>
                  <a:cubicBezTo>
                    <a:pt x="2695" y="5530"/>
                    <a:pt x="2194" y="6839"/>
                    <a:pt x="1283" y="7852"/>
                  </a:cubicBezTo>
                  <a:lnTo>
                    <a:pt x="136" y="9126"/>
                  </a:lnTo>
                  <a:cubicBezTo>
                    <a:pt x="0" y="9278"/>
                    <a:pt x="12" y="9509"/>
                    <a:pt x="163" y="9645"/>
                  </a:cubicBezTo>
                  <a:cubicBezTo>
                    <a:pt x="233" y="9708"/>
                    <a:pt x="321" y="9739"/>
                    <a:pt x="408" y="9739"/>
                  </a:cubicBezTo>
                  <a:cubicBezTo>
                    <a:pt x="509" y="9739"/>
                    <a:pt x="609" y="9698"/>
                    <a:pt x="682" y="9618"/>
                  </a:cubicBezTo>
                  <a:lnTo>
                    <a:pt x="1828" y="8342"/>
                  </a:lnTo>
                  <a:cubicBezTo>
                    <a:pt x="2862" y="7195"/>
                    <a:pt x="3430" y="5712"/>
                    <a:pt x="3430" y="4169"/>
                  </a:cubicBezTo>
                  <a:lnTo>
                    <a:pt x="3430" y="2717"/>
                  </a:lnTo>
                  <a:cubicBezTo>
                    <a:pt x="3430" y="1624"/>
                    <a:pt x="4320" y="734"/>
                    <a:pt x="5413" y="734"/>
                  </a:cubicBezTo>
                  <a:cubicBezTo>
                    <a:pt x="6506" y="734"/>
                    <a:pt x="7394" y="1624"/>
                    <a:pt x="7394" y="2717"/>
                  </a:cubicBezTo>
                  <a:lnTo>
                    <a:pt x="7394" y="4324"/>
                  </a:lnTo>
                  <a:cubicBezTo>
                    <a:pt x="7394" y="6868"/>
                    <a:pt x="6453" y="9306"/>
                    <a:pt x="4741" y="11188"/>
                  </a:cubicBezTo>
                  <a:lnTo>
                    <a:pt x="3413" y="12648"/>
                  </a:lnTo>
                  <a:cubicBezTo>
                    <a:pt x="3277" y="12799"/>
                    <a:pt x="3289" y="13031"/>
                    <a:pt x="3438" y="13167"/>
                  </a:cubicBezTo>
                  <a:cubicBezTo>
                    <a:pt x="3509" y="13230"/>
                    <a:pt x="3597" y="13262"/>
                    <a:pt x="3685" y="13262"/>
                  </a:cubicBezTo>
                  <a:cubicBezTo>
                    <a:pt x="3784" y="13262"/>
                    <a:pt x="3884" y="13222"/>
                    <a:pt x="3957" y="13142"/>
                  </a:cubicBezTo>
                  <a:lnTo>
                    <a:pt x="5285" y="11681"/>
                  </a:lnTo>
                  <a:cubicBezTo>
                    <a:pt x="7119" y="9664"/>
                    <a:pt x="8129" y="7052"/>
                    <a:pt x="8129" y="4324"/>
                  </a:cubicBezTo>
                  <a:lnTo>
                    <a:pt x="8129" y="2717"/>
                  </a:lnTo>
                  <a:cubicBezTo>
                    <a:pt x="8129" y="1218"/>
                    <a:pt x="6910" y="1"/>
                    <a:pt x="5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9"/>
            <p:cNvSpPr/>
            <p:nvPr/>
          </p:nvSpPr>
          <p:spPr>
            <a:xfrm>
              <a:off x="720675" y="3278275"/>
              <a:ext cx="268650" cy="370600"/>
            </a:xfrm>
            <a:custGeom>
              <a:avLst/>
              <a:gdLst/>
              <a:ahLst/>
              <a:cxnLst/>
              <a:rect l="l" t="t" r="r" b="b"/>
              <a:pathLst>
                <a:path w="10746" h="14824" extrusionOk="0">
                  <a:moveTo>
                    <a:pt x="6462" y="0"/>
                  </a:moveTo>
                  <a:cubicBezTo>
                    <a:pt x="4102" y="0"/>
                    <a:pt x="2181" y="1920"/>
                    <a:pt x="2181" y="4282"/>
                  </a:cubicBezTo>
                  <a:lnTo>
                    <a:pt x="2181" y="5734"/>
                  </a:lnTo>
                  <a:cubicBezTo>
                    <a:pt x="2181" y="6708"/>
                    <a:pt x="1823" y="7644"/>
                    <a:pt x="1170" y="8368"/>
                  </a:cubicBezTo>
                  <a:lnTo>
                    <a:pt x="137" y="9516"/>
                  </a:lnTo>
                  <a:cubicBezTo>
                    <a:pt x="1" y="9667"/>
                    <a:pt x="14" y="9899"/>
                    <a:pt x="163" y="10035"/>
                  </a:cubicBezTo>
                  <a:cubicBezTo>
                    <a:pt x="234" y="10098"/>
                    <a:pt x="321" y="10129"/>
                    <a:pt x="409" y="10129"/>
                  </a:cubicBezTo>
                  <a:cubicBezTo>
                    <a:pt x="509" y="10129"/>
                    <a:pt x="609" y="10088"/>
                    <a:pt x="682" y="10008"/>
                  </a:cubicBezTo>
                  <a:lnTo>
                    <a:pt x="1716" y="8860"/>
                  </a:lnTo>
                  <a:cubicBezTo>
                    <a:pt x="2489" y="8000"/>
                    <a:pt x="2916" y="6890"/>
                    <a:pt x="2916" y="5734"/>
                  </a:cubicBezTo>
                  <a:lnTo>
                    <a:pt x="2916" y="4282"/>
                  </a:lnTo>
                  <a:cubicBezTo>
                    <a:pt x="2916" y="2325"/>
                    <a:pt x="4506" y="733"/>
                    <a:pt x="6464" y="733"/>
                  </a:cubicBezTo>
                  <a:cubicBezTo>
                    <a:pt x="8420" y="733"/>
                    <a:pt x="10011" y="2325"/>
                    <a:pt x="10011" y="4282"/>
                  </a:cubicBezTo>
                  <a:lnTo>
                    <a:pt x="10011" y="5889"/>
                  </a:lnTo>
                  <a:cubicBezTo>
                    <a:pt x="10011" y="8823"/>
                    <a:pt x="8924" y="11635"/>
                    <a:pt x="6950" y="13807"/>
                  </a:cubicBezTo>
                  <a:lnTo>
                    <a:pt x="6583" y="14211"/>
                  </a:lnTo>
                  <a:cubicBezTo>
                    <a:pt x="6447" y="14360"/>
                    <a:pt x="6459" y="14592"/>
                    <a:pt x="6608" y="14730"/>
                  </a:cubicBezTo>
                  <a:cubicBezTo>
                    <a:pt x="6679" y="14793"/>
                    <a:pt x="6767" y="14824"/>
                    <a:pt x="6855" y="14824"/>
                  </a:cubicBezTo>
                  <a:cubicBezTo>
                    <a:pt x="6954" y="14824"/>
                    <a:pt x="7054" y="14783"/>
                    <a:pt x="7127" y="14705"/>
                  </a:cubicBezTo>
                  <a:lnTo>
                    <a:pt x="7494" y="14301"/>
                  </a:lnTo>
                  <a:cubicBezTo>
                    <a:pt x="9590" y="11993"/>
                    <a:pt x="10746" y="9007"/>
                    <a:pt x="10746" y="5889"/>
                  </a:cubicBezTo>
                  <a:lnTo>
                    <a:pt x="10746" y="4282"/>
                  </a:lnTo>
                  <a:cubicBezTo>
                    <a:pt x="10746" y="1920"/>
                    <a:pt x="8824" y="0"/>
                    <a:pt x="6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9"/>
            <p:cNvSpPr/>
            <p:nvPr/>
          </p:nvSpPr>
          <p:spPr>
            <a:xfrm>
              <a:off x="736050" y="3240500"/>
              <a:ext cx="136425" cy="154000"/>
            </a:xfrm>
            <a:custGeom>
              <a:avLst/>
              <a:gdLst/>
              <a:ahLst/>
              <a:cxnLst/>
              <a:rect l="l" t="t" r="r" b="b"/>
              <a:pathLst>
                <a:path w="5457" h="6160" extrusionOk="0">
                  <a:moveTo>
                    <a:pt x="5066" y="1"/>
                  </a:moveTo>
                  <a:cubicBezTo>
                    <a:pt x="5048" y="1"/>
                    <a:pt x="5031" y="2"/>
                    <a:pt x="5013" y="5"/>
                  </a:cubicBezTo>
                  <a:cubicBezTo>
                    <a:pt x="3635" y="202"/>
                    <a:pt x="2368" y="893"/>
                    <a:pt x="1445" y="1947"/>
                  </a:cubicBezTo>
                  <a:cubicBezTo>
                    <a:pt x="513" y="3013"/>
                    <a:pt x="0" y="4378"/>
                    <a:pt x="0" y="5793"/>
                  </a:cubicBezTo>
                  <a:cubicBezTo>
                    <a:pt x="0" y="5995"/>
                    <a:pt x="165" y="6160"/>
                    <a:pt x="368" y="6160"/>
                  </a:cubicBezTo>
                  <a:cubicBezTo>
                    <a:pt x="570" y="6160"/>
                    <a:pt x="735" y="5995"/>
                    <a:pt x="735" y="5793"/>
                  </a:cubicBezTo>
                  <a:cubicBezTo>
                    <a:pt x="735" y="4556"/>
                    <a:pt x="1183" y="3362"/>
                    <a:pt x="1998" y="2432"/>
                  </a:cubicBezTo>
                  <a:cubicBezTo>
                    <a:pt x="2804" y="1507"/>
                    <a:pt x="3912" y="904"/>
                    <a:pt x="5118" y="730"/>
                  </a:cubicBezTo>
                  <a:cubicBezTo>
                    <a:pt x="5317" y="701"/>
                    <a:pt x="5457" y="516"/>
                    <a:pt x="5428" y="315"/>
                  </a:cubicBezTo>
                  <a:cubicBezTo>
                    <a:pt x="5402" y="132"/>
                    <a:pt x="5246" y="1"/>
                    <a:pt x="50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9"/>
            <p:cNvSpPr/>
            <p:nvPr/>
          </p:nvSpPr>
          <p:spPr>
            <a:xfrm>
              <a:off x="694450" y="3412425"/>
              <a:ext cx="60000" cy="89750"/>
            </a:xfrm>
            <a:custGeom>
              <a:avLst/>
              <a:gdLst/>
              <a:ahLst/>
              <a:cxnLst/>
              <a:rect l="l" t="t" r="r" b="b"/>
              <a:pathLst>
                <a:path w="2400" h="3590" extrusionOk="0">
                  <a:moveTo>
                    <a:pt x="2032" y="1"/>
                  </a:moveTo>
                  <a:cubicBezTo>
                    <a:pt x="1829" y="1"/>
                    <a:pt x="1664" y="165"/>
                    <a:pt x="1664" y="368"/>
                  </a:cubicBezTo>
                  <a:cubicBezTo>
                    <a:pt x="1664" y="954"/>
                    <a:pt x="1448" y="1518"/>
                    <a:pt x="1055" y="1955"/>
                  </a:cubicBezTo>
                  <a:lnTo>
                    <a:pt x="137" y="2977"/>
                  </a:lnTo>
                  <a:cubicBezTo>
                    <a:pt x="1" y="3126"/>
                    <a:pt x="12" y="3360"/>
                    <a:pt x="163" y="3494"/>
                  </a:cubicBezTo>
                  <a:cubicBezTo>
                    <a:pt x="234" y="3557"/>
                    <a:pt x="320" y="3589"/>
                    <a:pt x="408" y="3589"/>
                  </a:cubicBezTo>
                  <a:cubicBezTo>
                    <a:pt x="510" y="3589"/>
                    <a:pt x="609" y="3547"/>
                    <a:pt x="682" y="3467"/>
                  </a:cubicBezTo>
                  <a:lnTo>
                    <a:pt x="1601" y="2447"/>
                  </a:lnTo>
                  <a:cubicBezTo>
                    <a:pt x="2116" y="1874"/>
                    <a:pt x="2399" y="1136"/>
                    <a:pt x="2399" y="368"/>
                  </a:cubicBezTo>
                  <a:cubicBezTo>
                    <a:pt x="2399" y="165"/>
                    <a:pt x="2234" y="1"/>
                    <a:pt x="20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9"/>
            <p:cNvSpPr/>
            <p:nvPr/>
          </p:nvSpPr>
          <p:spPr>
            <a:xfrm>
              <a:off x="984850" y="3503200"/>
              <a:ext cx="33425" cy="57675"/>
            </a:xfrm>
            <a:custGeom>
              <a:avLst/>
              <a:gdLst/>
              <a:ahLst/>
              <a:cxnLst/>
              <a:rect l="l" t="t" r="r" b="b"/>
              <a:pathLst>
                <a:path w="1337" h="2307" extrusionOk="0">
                  <a:moveTo>
                    <a:pt x="933" y="1"/>
                  </a:moveTo>
                  <a:cubicBezTo>
                    <a:pt x="769" y="1"/>
                    <a:pt x="619" y="109"/>
                    <a:pt x="575" y="274"/>
                  </a:cubicBezTo>
                  <a:cubicBezTo>
                    <a:pt x="441" y="793"/>
                    <a:pt x="273" y="1308"/>
                    <a:pt x="76" y="1805"/>
                  </a:cubicBezTo>
                  <a:cubicBezTo>
                    <a:pt x="1" y="1993"/>
                    <a:pt x="93" y="2207"/>
                    <a:pt x="280" y="2282"/>
                  </a:cubicBezTo>
                  <a:cubicBezTo>
                    <a:pt x="324" y="2299"/>
                    <a:pt x="370" y="2307"/>
                    <a:pt x="416" y="2307"/>
                  </a:cubicBezTo>
                  <a:cubicBezTo>
                    <a:pt x="562" y="2307"/>
                    <a:pt x="700" y="2219"/>
                    <a:pt x="757" y="2075"/>
                  </a:cubicBezTo>
                  <a:cubicBezTo>
                    <a:pt x="966" y="1551"/>
                    <a:pt x="1144" y="1007"/>
                    <a:pt x="1285" y="462"/>
                  </a:cubicBezTo>
                  <a:cubicBezTo>
                    <a:pt x="1337" y="265"/>
                    <a:pt x="1220" y="64"/>
                    <a:pt x="1023" y="14"/>
                  </a:cubicBezTo>
                  <a:lnTo>
                    <a:pt x="1025" y="12"/>
                  </a:lnTo>
                  <a:cubicBezTo>
                    <a:pt x="994" y="4"/>
                    <a:pt x="963" y="1"/>
                    <a:pt x="9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9"/>
            <p:cNvSpPr/>
            <p:nvPr/>
          </p:nvSpPr>
          <p:spPr>
            <a:xfrm>
              <a:off x="963575" y="3274225"/>
              <a:ext cx="64900" cy="207425"/>
            </a:xfrm>
            <a:custGeom>
              <a:avLst/>
              <a:gdLst/>
              <a:ahLst/>
              <a:cxnLst/>
              <a:rect l="l" t="t" r="r" b="b"/>
              <a:pathLst>
                <a:path w="2596" h="8297" extrusionOk="0">
                  <a:moveTo>
                    <a:pt x="407" y="0"/>
                  </a:moveTo>
                  <a:cubicBezTo>
                    <a:pt x="306" y="0"/>
                    <a:pt x="207" y="41"/>
                    <a:pt x="134" y="122"/>
                  </a:cubicBezTo>
                  <a:cubicBezTo>
                    <a:pt x="0" y="273"/>
                    <a:pt x="12" y="505"/>
                    <a:pt x="163" y="640"/>
                  </a:cubicBezTo>
                  <a:cubicBezTo>
                    <a:pt x="1242" y="1611"/>
                    <a:pt x="1861" y="2997"/>
                    <a:pt x="1861" y="4444"/>
                  </a:cubicBezTo>
                  <a:lnTo>
                    <a:pt x="1861" y="6051"/>
                  </a:lnTo>
                  <a:cubicBezTo>
                    <a:pt x="1861" y="6662"/>
                    <a:pt x="1818" y="7276"/>
                    <a:pt x="1736" y="7879"/>
                  </a:cubicBezTo>
                  <a:cubicBezTo>
                    <a:pt x="1707" y="8080"/>
                    <a:pt x="1849" y="8266"/>
                    <a:pt x="2050" y="8292"/>
                  </a:cubicBezTo>
                  <a:cubicBezTo>
                    <a:pt x="2065" y="8296"/>
                    <a:pt x="2083" y="8296"/>
                    <a:pt x="2100" y="8296"/>
                  </a:cubicBezTo>
                  <a:cubicBezTo>
                    <a:pt x="2280" y="8296"/>
                    <a:pt x="2437" y="8164"/>
                    <a:pt x="2464" y="7980"/>
                  </a:cubicBezTo>
                  <a:cubicBezTo>
                    <a:pt x="2550" y="7343"/>
                    <a:pt x="2596" y="6694"/>
                    <a:pt x="2596" y="6051"/>
                  </a:cubicBezTo>
                  <a:lnTo>
                    <a:pt x="2596" y="4444"/>
                  </a:lnTo>
                  <a:cubicBezTo>
                    <a:pt x="2596" y="2788"/>
                    <a:pt x="1887" y="1203"/>
                    <a:pt x="653" y="95"/>
                  </a:cubicBezTo>
                  <a:cubicBezTo>
                    <a:pt x="582" y="32"/>
                    <a:pt x="494"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9"/>
            <p:cNvSpPr/>
            <p:nvPr/>
          </p:nvSpPr>
          <p:spPr>
            <a:xfrm>
              <a:off x="892025" y="3240500"/>
              <a:ext cx="59425" cy="30175"/>
            </a:xfrm>
            <a:custGeom>
              <a:avLst/>
              <a:gdLst/>
              <a:ahLst/>
              <a:cxnLst/>
              <a:rect l="l" t="t" r="r" b="b"/>
              <a:pathLst>
                <a:path w="2377" h="1207" extrusionOk="0">
                  <a:moveTo>
                    <a:pt x="392" y="1"/>
                  </a:moveTo>
                  <a:cubicBezTo>
                    <a:pt x="212" y="1"/>
                    <a:pt x="56" y="132"/>
                    <a:pt x="29" y="315"/>
                  </a:cubicBezTo>
                  <a:cubicBezTo>
                    <a:pt x="1" y="516"/>
                    <a:pt x="139" y="701"/>
                    <a:pt x="340" y="730"/>
                  </a:cubicBezTo>
                  <a:cubicBezTo>
                    <a:pt x="847" y="803"/>
                    <a:pt x="1337" y="952"/>
                    <a:pt x="1800" y="1172"/>
                  </a:cubicBezTo>
                  <a:cubicBezTo>
                    <a:pt x="1850" y="1195"/>
                    <a:pt x="1903" y="1207"/>
                    <a:pt x="1957" y="1207"/>
                  </a:cubicBezTo>
                  <a:cubicBezTo>
                    <a:pt x="2095" y="1207"/>
                    <a:pt x="2225" y="1130"/>
                    <a:pt x="2288" y="998"/>
                  </a:cubicBezTo>
                  <a:cubicBezTo>
                    <a:pt x="2376" y="814"/>
                    <a:pt x="2298" y="596"/>
                    <a:pt x="2116" y="508"/>
                  </a:cubicBezTo>
                  <a:cubicBezTo>
                    <a:pt x="1586" y="257"/>
                    <a:pt x="1023" y="87"/>
                    <a:pt x="445" y="5"/>
                  </a:cubicBezTo>
                  <a:cubicBezTo>
                    <a:pt x="427" y="2"/>
                    <a:pt x="409" y="1"/>
                    <a:pt x="3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9"/>
            <p:cNvSpPr/>
            <p:nvPr/>
          </p:nvSpPr>
          <p:spPr>
            <a:xfrm>
              <a:off x="862975" y="3199925"/>
              <a:ext cx="204650" cy="234775"/>
            </a:xfrm>
            <a:custGeom>
              <a:avLst/>
              <a:gdLst/>
              <a:ahLst/>
              <a:cxnLst/>
              <a:rect l="l" t="t" r="r" b="b"/>
              <a:pathLst>
                <a:path w="8186" h="9391" extrusionOk="0">
                  <a:moveTo>
                    <a:pt x="770" y="1"/>
                  </a:moveTo>
                  <a:cubicBezTo>
                    <a:pt x="634" y="1"/>
                    <a:pt x="495" y="5"/>
                    <a:pt x="359" y="12"/>
                  </a:cubicBezTo>
                  <a:cubicBezTo>
                    <a:pt x="156" y="24"/>
                    <a:pt x="1" y="196"/>
                    <a:pt x="12" y="399"/>
                  </a:cubicBezTo>
                  <a:cubicBezTo>
                    <a:pt x="24" y="595"/>
                    <a:pt x="184" y="746"/>
                    <a:pt x="378" y="746"/>
                  </a:cubicBezTo>
                  <a:cubicBezTo>
                    <a:pt x="385" y="746"/>
                    <a:pt x="392" y="746"/>
                    <a:pt x="399" y="745"/>
                  </a:cubicBezTo>
                  <a:cubicBezTo>
                    <a:pt x="522" y="740"/>
                    <a:pt x="648" y="736"/>
                    <a:pt x="770" y="736"/>
                  </a:cubicBezTo>
                  <a:cubicBezTo>
                    <a:pt x="4455" y="736"/>
                    <a:pt x="7450" y="3731"/>
                    <a:pt x="7450" y="7416"/>
                  </a:cubicBezTo>
                  <a:lnTo>
                    <a:pt x="7450" y="9023"/>
                  </a:lnTo>
                  <a:cubicBezTo>
                    <a:pt x="7450" y="9226"/>
                    <a:pt x="7615" y="9391"/>
                    <a:pt x="7818" y="9391"/>
                  </a:cubicBezTo>
                  <a:cubicBezTo>
                    <a:pt x="8021" y="9391"/>
                    <a:pt x="8185" y="9226"/>
                    <a:pt x="8185" y="9023"/>
                  </a:cubicBezTo>
                  <a:lnTo>
                    <a:pt x="8185" y="7416"/>
                  </a:lnTo>
                  <a:cubicBezTo>
                    <a:pt x="8185" y="3327"/>
                    <a:pt x="4859" y="1"/>
                    <a:pt x="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9"/>
            <p:cNvSpPr/>
            <p:nvPr/>
          </p:nvSpPr>
          <p:spPr>
            <a:xfrm>
              <a:off x="771500" y="3206525"/>
              <a:ext cx="73225" cy="43250"/>
            </a:xfrm>
            <a:custGeom>
              <a:avLst/>
              <a:gdLst/>
              <a:ahLst/>
              <a:cxnLst/>
              <a:rect l="l" t="t" r="r" b="b"/>
              <a:pathLst>
                <a:path w="2929" h="1730" extrusionOk="0">
                  <a:moveTo>
                    <a:pt x="2521" y="0"/>
                  </a:moveTo>
                  <a:cubicBezTo>
                    <a:pt x="2487" y="0"/>
                    <a:pt x="2453" y="5"/>
                    <a:pt x="2420" y="14"/>
                  </a:cubicBezTo>
                  <a:cubicBezTo>
                    <a:pt x="1629" y="236"/>
                    <a:pt x="885" y="589"/>
                    <a:pt x="207" y="1059"/>
                  </a:cubicBezTo>
                  <a:cubicBezTo>
                    <a:pt x="41" y="1176"/>
                    <a:pt x="0" y="1404"/>
                    <a:pt x="115" y="1570"/>
                  </a:cubicBezTo>
                  <a:cubicBezTo>
                    <a:pt x="186" y="1674"/>
                    <a:pt x="301" y="1729"/>
                    <a:pt x="418" y="1729"/>
                  </a:cubicBezTo>
                  <a:cubicBezTo>
                    <a:pt x="490" y="1729"/>
                    <a:pt x="563" y="1708"/>
                    <a:pt x="626" y="1662"/>
                  </a:cubicBezTo>
                  <a:cubicBezTo>
                    <a:pt x="1237" y="1237"/>
                    <a:pt x="1907" y="922"/>
                    <a:pt x="2621" y="721"/>
                  </a:cubicBezTo>
                  <a:cubicBezTo>
                    <a:pt x="2816" y="665"/>
                    <a:pt x="2929" y="462"/>
                    <a:pt x="2873" y="267"/>
                  </a:cubicBezTo>
                  <a:cubicBezTo>
                    <a:pt x="2827" y="105"/>
                    <a:pt x="2680" y="0"/>
                    <a:pt x="2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9"/>
            <p:cNvSpPr/>
            <p:nvPr/>
          </p:nvSpPr>
          <p:spPr>
            <a:xfrm>
              <a:off x="677000" y="3255350"/>
              <a:ext cx="87250" cy="207625"/>
            </a:xfrm>
            <a:custGeom>
              <a:avLst/>
              <a:gdLst/>
              <a:ahLst/>
              <a:cxnLst/>
              <a:rect l="l" t="t" r="r" b="b"/>
              <a:pathLst>
                <a:path w="3490" h="8305" extrusionOk="0">
                  <a:moveTo>
                    <a:pt x="3084" y="0"/>
                  </a:moveTo>
                  <a:cubicBezTo>
                    <a:pt x="2986" y="0"/>
                    <a:pt x="2889" y="39"/>
                    <a:pt x="2818" y="115"/>
                  </a:cubicBezTo>
                  <a:cubicBezTo>
                    <a:pt x="1514" y="1499"/>
                    <a:pt x="796" y="3304"/>
                    <a:pt x="796" y="5199"/>
                  </a:cubicBezTo>
                  <a:lnTo>
                    <a:pt x="796" y="6649"/>
                  </a:lnTo>
                  <a:cubicBezTo>
                    <a:pt x="796" y="6850"/>
                    <a:pt x="722" y="7042"/>
                    <a:pt x="590" y="7191"/>
                  </a:cubicBezTo>
                  <a:lnTo>
                    <a:pt x="136" y="7692"/>
                  </a:lnTo>
                  <a:cubicBezTo>
                    <a:pt x="0" y="7844"/>
                    <a:pt x="14" y="8075"/>
                    <a:pt x="163" y="8211"/>
                  </a:cubicBezTo>
                  <a:cubicBezTo>
                    <a:pt x="234" y="8274"/>
                    <a:pt x="322" y="8305"/>
                    <a:pt x="410" y="8305"/>
                  </a:cubicBezTo>
                  <a:cubicBezTo>
                    <a:pt x="509" y="8305"/>
                    <a:pt x="609" y="8265"/>
                    <a:pt x="682" y="8184"/>
                  </a:cubicBezTo>
                  <a:lnTo>
                    <a:pt x="1135" y="7681"/>
                  </a:lnTo>
                  <a:cubicBezTo>
                    <a:pt x="1390" y="7398"/>
                    <a:pt x="1529" y="7032"/>
                    <a:pt x="1529" y="6649"/>
                  </a:cubicBezTo>
                  <a:lnTo>
                    <a:pt x="1529" y="5199"/>
                  </a:lnTo>
                  <a:cubicBezTo>
                    <a:pt x="1529" y="3491"/>
                    <a:pt x="2176" y="1864"/>
                    <a:pt x="3352" y="620"/>
                  </a:cubicBezTo>
                  <a:cubicBezTo>
                    <a:pt x="3489" y="471"/>
                    <a:pt x="3484" y="239"/>
                    <a:pt x="3336" y="100"/>
                  </a:cubicBezTo>
                  <a:cubicBezTo>
                    <a:pt x="3265" y="33"/>
                    <a:pt x="3174" y="0"/>
                    <a:pt x="3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9"/>
            <p:cNvSpPr/>
            <p:nvPr/>
          </p:nvSpPr>
          <p:spPr>
            <a:xfrm>
              <a:off x="1030600" y="3230550"/>
              <a:ext cx="66150" cy="95450"/>
            </a:xfrm>
            <a:custGeom>
              <a:avLst/>
              <a:gdLst/>
              <a:ahLst/>
              <a:cxnLst/>
              <a:rect l="l" t="t" r="r" b="b"/>
              <a:pathLst>
                <a:path w="2646" h="3818" extrusionOk="0">
                  <a:moveTo>
                    <a:pt x="409" y="1"/>
                  </a:moveTo>
                  <a:cubicBezTo>
                    <a:pt x="320" y="1"/>
                    <a:pt x="230" y="33"/>
                    <a:pt x="160" y="98"/>
                  </a:cubicBezTo>
                  <a:cubicBezTo>
                    <a:pt x="10" y="236"/>
                    <a:pt x="1" y="468"/>
                    <a:pt x="139" y="617"/>
                  </a:cubicBezTo>
                  <a:cubicBezTo>
                    <a:pt x="927" y="1476"/>
                    <a:pt x="1515" y="2468"/>
                    <a:pt x="1884" y="3566"/>
                  </a:cubicBezTo>
                  <a:cubicBezTo>
                    <a:pt x="1936" y="3720"/>
                    <a:pt x="2079" y="3817"/>
                    <a:pt x="2232" y="3817"/>
                  </a:cubicBezTo>
                  <a:cubicBezTo>
                    <a:pt x="2271" y="3817"/>
                    <a:pt x="2311" y="3810"/>
                    <a:pt x="2349" y="3798"/>
                  </a:cubicBezTo>
                  <a:cubicBezTo>
                    <a:pt x="2543" y="3733"/>
                    <a:pt x="2646" y="3524"/>
                    <a:pt x="2581" y="3333"/>
                  </a:cubicBezTo>
                  <a:cubicBezTo>
                    <a:pt x="2177" y="2137"/>
                    <a:pt x="1538" y="1055"/>
                    <a:pt x="678" y="119"/>
                  </a:cubicBezTo>
                  <a:cubicBezTo>
                    <a:pt x="607" y="41"/>
                    <a:pt x="508" y="1"/>
                    <a:pt x="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9"/>
            <p:cNvSpPr/>
            <p:nvPr/>
          </p:nvSpPr>
          <p:spPr>
            <a:xfrm>
              <a:off x="941450" y="3172300"/>
              <a:ext cx="79750" cy="49525"/>
            </a:xfrm>
            <a:custGeom>
              <a:avLst/>
              <a:gdLst/>
              <a:ahLst/>
              <a:cxnLst/>
              <a:rect l="l" t="t" r="r" b="b"/>
              <a:pathLst>
                <a:path w="3190" h="1981" extrusionOk="0">
                  <a:moveTo>
                    <a:pt x="415" y="1"/>
                  </a:moveTo>
                  <a:cubicBezTo>
                    <a:pt x="262" y="1"/>
                    <a:pt x="119" y="97"/>
                    <a:pt x="66" y="250"/>
                  </a:cubicBezTo>
                  <a:cubicBezTo>
                    <a:pt x="1" y="442"/>
                    <a:pt x="104" y="650"/>
                    <a:pt x="296" y="715"/>
                  </a:cubicBezTo>
                  <a:cubicBezTo>
                    <a:pt x="1105" y="993"/>
                    <a:pt x="1865" y="1393"/>
                    <a:pt x="2554" y="1908"/>
                  </a:cubicBezTo>
                  <a:cubicBezTo>
                    <a:pt x="2619" y="1958"/>
                    <a:pt x="2696" y="1981"/>
                    <a:pt x="2772" y="1981"/>
                  </a:cubicBezTo>
                  <a:cubicBezTo>
                    <a:pt x="2885" y="1981"/>
                    <a:pt x="2994" y="1931"/>
                    <a:pt x="3067" y="1833"/>
                  </a:cubicBezTo>
                  <a:cubicBezTo>
                    <a:pt x="3190" y="1670"/>
                    <a:pt x="3155" y="1441"/>
                    <a:pt x="2993" y="1320"/>
                  </a:cubicBezTo>
                  <a:cubicBezTo>
                    <a:pt x="2242" y="759"/>
                    <a:pt x="1415" y="323"/>
                    <a:pt x="533" y="21"/>
                  </a:cubicBezTo>
                  <a:cubicBezTo>
                    <a:pt x="494" y="7"/>
                    <a:pt x="454" y="1"/>
                    <a:pt x="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9"/>
            <p:cNvSpPr/>
            <p:nvPr/>
          </p:nvSpPr>
          <p:spPr>
            <a:xfrm>
              <a:off x="657750" y="3160800"/>
              <a:ext cx="265275" cy="223900"/>
            </a:xfrm>
            <a:custGeom>
              <a:avLst/>
              <a:gdLst/>
              <a:ahLst/>
              <a:cxnLst/>
              <a:rect l="l" t="t" r="r" b="b"/>
              <a:pathLst>
                <a:path w="10611" h="8956" extrusionOk="0">
                  <a:moveTo>
                    <a:pt x="8981" y="0"/>
                  </a:moveTo>
                  <a:cubicBezTo>
                    <a:pt x="6656" y="0"/>
                    <a:pt x="4451" y="888"/>
                    <a:pt x="2770" y="2500"/>
                  </a:cubicBezTo>
                  <a:cubicBezTo>
                    <a:pt x="1094" y="4108"/>
                    <a:pt x="114" y="6265"/>
                    <a:pt x="10" y="8573"/>
                  </a:cubicBezTo>
                  <a:cubicBezTo>
                    <a:pt x="1" y="8776"/>
                    <a:pt x="158" y="8946"/>
                    <a:pt x="361" y="8956"/>
                  </a:cubicBezTo>
                  <a:lnTo>
                    <a:pt x="376" y="8956"/>
                  </a:lnTo>
                  <a:cubicBezTo>
                    <a:pt x="571" y="8956"/>
                    <a:pt x="734" y="8803"/>
                    <a:pt x="743" y="8605"/>
                  </a:cubicBezTo>
                  <a:cubicBezTo>
                    <a:pt x="837" y="6487"/>
                    <a:pt x="1739" y="4506"/>
                    <a:pt x="3278" y="3030"/>
                  </a:cubicBezTo>
                  <a:cubicBezTo>
                    <a:pt x="4822" y="1551"/>
                    <a:pt x="6847" y="735"/>
                    <a:pt x="8981" y="735"/>
                  </a:cubicBezTo>
                  <a:cubicBezTo>
                    <a:pt x="9377" y="735"/>
                    <a:pt x="9776" y="762"/>
                    <a:pt x="10164" y="819"/>
                  </a:cubicBezTo>
                  <a:cubicBezTo>
                    <a:pt x="10182" y="822"/>
                    <a:pt x="10199" y="823"/>
                    <a:pt x="10217" y="823"/>
                  </a:cubicBezTo>
                  <a:cubicBezTo>
                    <a:pt x="10396" y="823"/>
                    <a:pt x="10553" y="691"/>
                    <a:pt x="10579" y="507"/>
                  </a:cubicBezTo>
                  <a:cubicBezTo>
                    <a:pt x="10610" y="308"/>
                    <a:pt x="10470" y="121"/>
                    <a:pt x="10269" y="92"/>
                  </a:cubicBezTo>
                  <a:cubicBezTo>
                    <a:pt x="9844" y="31"/>
                    <a:pt x="9412" y="0"/>
                    <a:pt x="89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9"/>
            <p:cNvSpPr/>
            <p:nvPr/>
          </p:nvSpPr>
          <p:spPr>
            <a:xfrm>
              <a:off x="813500" y="3121650"/>
              <a:ext cx="262350" cy="96675"/>
            </a:xfrm>
            <a:custGeom>
              <a:avLst/>
              <a:gdLst/>
              <a:ahLst/>
              <a:cxnLst/>
              <a:rect l="l" t="t" r="r" b="b"/>
              <a:pathLst>
                <a:path w="10494" h="3867" extrusionOk="0">
                  <a:moveTo>
                    <a:pt x="2749" y="1"/>
                  </a:moveTo>
                  <a:cubicBezTo>
                    <a:pt x="1930" y="1"/>
                    <a:pt x="1111" y="96"/>
                    <a:pt x="319" y="284"/>
                  </a:cubicBezTo>
                  <a:cubicBezTo>
                    <a:pt x="121" y="330"/>
                    <a:pt x="1" y="527"/>
                    <a:pt x="47" y="724"/>
                  </a:cubicBezTo>
                  <a:cubicBezTo>
                    <a:pt x="86" y="893"/>
                    <a:pt x="238" y="1007"/>
                    <a:pt x="405" y="1007"/>
                  </a:cubicBezTo>
                  <a:cubicBezTo>
                    <a:pt x="433" y="1007"/>
                    <a:pt x="461" y="1004"/>
                    <a:pt x="489" y="998"/>
                  </a:cubicBezTo>
                  <a:cubicBezTo>
                    <a:pt x="1226" y="824"/>
                    <a:pt x="1986" y="734"/>
                    <a:pt x="2749" y="734"/>
                  </a:cubicBezTo>
                  <a:cubicBezTo>
                    <a:pt x="5442" y="734"/>
                    <a:pt x="7954" y="1807"/>
                    <a:pt x="9824" y="3754"/>
                  </a:cubicBezTo>
                  <a:cubicBezTo>
                    <a:pt x="9896" y="3829"/>
                    <a:pt x="9992" y="3867"/>
                    <a:pt x="10090" y="3867"/>
                  </a:cubicBezTo>
                  <a:cubicBezTo>
                    <a:pt x="10180" y="3867"/>
                    <a:pt x="10271" y="3832"/>
                    <a:pt x="10344" y="3763"/>
                  </a:cubicBezTo>
                  <a:cubicBezTo>
                    <a:pt x="10490" y="3624"/>
                    <a:pt x="10493" y="3392"/>
                    <a:pt x="10354" y="3245"/>
                  </a:cubicBezTo>
                  <a:cubicBezTo>
                    <a:pt x="9379" y="2230"/>
                    <a:pt x="8235" y="1432"/>
                    <a:pt x="6951" y="873"/>
                  </a:cubicBezTo>
                  <a:cubicBezTo>
                    <a:pt x="5622" y="293"/>
                    <a:pt x="4208" y="1"/>
                    <a:pt x="27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9"/>
            <p:cNvSpPr/>
            <p:nvPr/>
          </p:nvSpPr>
          <p:spPr>
            <a:xfrm>
              <a:off x="671450" y="3140925"/>
              <a:ext cx="124050" cy="96975"/>
            </a:xfrm>
            <a:custGeom>
              <a:avLst/>
              <a:gdLst/>
              <a:ahLst/>
              <a:cxnLst/>
              <a:rect l="l" t="t" r="r" b="b"/>
              <a:pathLst>
                <a:path w="4962" h="3879" extrusionOk="0">
                  <a:moveTo>
                    <a:pt x="4544" y="0"/>
                  </a:moveTo>
                  <a:cubicBezTo>
                    <a:pt x="4498" y="0"/>
                    <a:pt x="4450" y="9"/>
                    <a:pt x="4404" y="28"/>
                  </a:cubicBezTo>
                  <a:cubicBezTo>
                    <a:pt x="2728" y="724"/>
                    <a:pt x="1248" y="1850"/>
                    <a:pt x="125" y="3285"/>
                  </a:cubicBezTo>
                  <a:cubicBezTo>
                    <a:pt x="0" y="3444"/>
                    <a:pt x="29" y="3676"/>
                    <a:pt x="188" y="3800"/>
                  </a:cubicBezTo>
                  <a:cubicBezTo>
                    <a:pt x="255" y="3854"/>
                    <a:pt x="335" y="3879"/>
                    <a:pt x="414" y="3879"/>
                  </a:cubicBezTo>
                  <a:cubicBezTo>
                    <a:pt x="523" y="3879"/>
                    <a:pt x="630" y="3831"/>
                    <a:pt x="703" y="3737"/>
                  </a:cubicBezTo>
                  <a:cubicBezTo>
                    <a:pt x="1750" y="2401"/>
                    <a:pt x="3126" y="1354"/>
                    <a:pt x="4686" y="707"/>
                  </a:cubicBezTo>
                  <a:cubicBezTo>
                    <a:pt x="4873" y="629"/>
                    <a:pt x="4961" y="414"/>
                    <a:pt x="4885" y="227"/>
                  </a:cubicBezTo>
                  <a:cubicBezTo>
                    <a:pt x="4825" y="85"/>
                    <a:pt x="4689" y="0"/>
                    <a:pt x="45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9"/>
            <p:cNvSpPr/>
            <p:nvPr/>
          </p:nvSpPr>
          <p:spPr>
            <a:xfrm>
              <a:off x="744550" y="3082475"/>
              <a:ext cx="216550" cy="47425"/>
            </a:xfrm>
            <a:custGeom>
              <a:avLst/>
              <a:gdLst/>
              <a:ahLst/>
              <a:cxnLst/>
              <a:rect l="l" t="t" r="r" b="b"/>
              <a:pathLst>
                <a:path w="8662" h="1897" extrusionOk="0">
                  <a:moveTo>
                    <a:pt x="5509" y="0"/>
                  </a:moveTo>
                  <a:cubicBezTo>
                    <a:pt x="3672" y="0"/>
                    <a:pt x="1905" y="404"/>
                    <a:pt x="259" y="1198"/>
                  </a:cubicBezTo>
                  <a:cubicBezTo>
                    <a:pt x="77" y="1286"/>
                    <a:pt x="1" y="1506"/>
                    <a:pt x="89" y="1688"/>
                  </a:cubicBezTo>
                  <a:cubicBezTo>
                    <a:pt x="152" y="1820"/>
                    <a:pt x="282" y="1895"/>
                    <a:pt x="420" y="1895"/>
                  </a:cubicBezTo>
                  <a:lnTo>
                    <a:pt x="420" y="1897"/>
                  </a:lnTo>
                  <a:cubicBezTo>
                    <a:pt x="474" y="1897"/>
                    <a:pt x="527" y="1885"/>
                    <a:pt x="579" y="1860"/>
                  </a:cubicBezTo>
                  <a:cubicBezTo>
                    <a:pt x="2123" y="1114"/>
                    <a:pt x="3783" y="735"/>
                    <a:pt x="5509" y="735"/>
                  </a:cubicBezTo>
                  <a:cubicBezTo>
                    <a:pt x="6407" y="735"/>
                    <a:pt x="7303" y="840"/>
                    <a:pt x="8172" y="1049"/>
                  </a:cubicBezTo>
                  <a:cubicBezTo>
                    <a:pt x="8201" y="1056"/>
                    <a:pt x="8230" y="1059"/>
                    <a:pt x="8258" y="1059"/>
                  </a:cubicBezTo>
                  <a:cubicBezTo>
                    <a:pt x="8423" y="1059"/>
                    <a:pt x="8573" y="947"/>
                    <a:pt x="8614" y="779"/>
                  </a:cubicBezTo>
                  <a:cubicBezTo>
                    <a:pt x="8662" y="582"/>
                    <a:pt x="8539" y="383"/>
                    <a:pt x="8342" y="335"/>
                  </a:cubicBezTo>
                  <a:cubicBezTo>
                    <a:pt x="7419" y="113"/>
                    <a:pt x="6466" y="0"/>
                    <a:pt x="55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9"/>
            <p:cNvSpPr/>
            <p:nvPr/>
          </p:nvSpPr>
          <p:spPr>
            <a:xfrm>
              <a:off x="980175" y="3103200"/>
              <a:ext cx="49600" cy="31625"/>
            </a:xfrm>
            <a:custGeom>
              <a:avLst/>
              <a:gdLst/>
              <a:ahLst/>
              <a:cxnLst/>
              <a:rect l="l" t="t" r="r" b="b"/>
              <a:pathLst>
                <a:path w="1984" h="1265" extrusionOk="0">
                  <a:moveTo>
                    <a:pt x="416" y="1"/>
                  </a:moveTo>
                  <a:cubicBezTo>
                    <a:pt x="269" y="1"/>
                    <a:pt x="132" y="88"/>
                    <a:pt x="75" y="231"/>
                  </a:cubicBezTo>
                  <a:cubicBezTo>
                    <a:pt x="0" y="419"/>
                    <a:pt x="92" y="633"/>
                    <a:pt x="280" y="708"/>
                  </a:cubicBezTo>
                  <a:cubicBezTo>
                    <a:pt x="659" y="859"/>
                    <a:pt x="1032" y="1031"/>
                    <a:pt x="1392" y="1223"/>
                  </a:cubicBezTo>
                  <a:cubicBezTo>
                    <a:pt x="1447" y="1252"/>
                    <a:pt x="1507" y="1265"/>
                    <a:pt x="1564" y="1265"/>
                  </a:cubicBezTo>
                  <a:cubicBezTo>
                    <a:pt x="1696" y="1265"/>
                    <a:pt x="1822" y="1194"/>
                    <a:pt x="1889" y="1070"/>
                  </a:cubicBezTo>
                  <a:cubicBezTo>
                    <a:pt x="1983" y="892"/>
                    <a:pt x="1916" y="670"/>
                    <a:pt x="1736" y="574"/>
                  </a:cubicBezTo>
                  <a:cubicBezTo>
                    <a:pt x="1354" y="371"/>
                    <a:pt x="954" y="187"/>
                    <a:pt x="552" y="27"/>
                  </a:cubicBezTo>
                  <a:cubicBezTo>
                    <a:pt x="507" y="9"/>
                    <a:pt x="461" y="1"/>
                    <a:pt x="4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 name="Google Shape;160;p9"/>
          <p:cNvSpPr/>
          <p:nvPr/>
        </p:nvSpPr>
        <p:spPr>
          <a:xfrm>
            <a:off x="297900" y="369238"/>
            <a:ext cx="340282" cy="340323"/>
          </a:xfrm>
          <a:custGeom>
            <a:avLst/>
            <a:gdLst/>
            <a:ahLst/>
            <a:cxnLst/>
            <a:rect l="l" t="t" r="r" b="b"/>
            <a:pathLst>
              <a:path w="22659" h="22658" extrusionOk="0">
                <a:moveTo>
                  <a:pt x="11329" y="735"/>
                </a:moveTo>
                <a:cubicBezTo>
                  <a:pt x="11775" y="735"/>
                  <a:pt x="12137" y="1097"/>
                  <a:pt x="12137" y="1543"/>
                </a:cubicBezTo>
                <a:cubicBezTo>
                  <a:pt x="12137" y="1987"/>
                  <a:pt x="11775" y="2350"/>
                  <a:pt x="11329" y="2350"/>
                </a:cubicBezTo>
                <a:cubicBezTo>
                  <a:pt x="10884" y="2350"/>
                  <a:pt x="10522" y="1987"/>
                  <a:pt x="10522" y="1543"/>
                </a:cubicBezTo>
                <a:cubicBezTo>
                  <a:pt x="10522" y="1097"/>
                  <a:pt x="10884" y="735"/>
                  <a:pt x="11329" y="735"/>
                </a:cubicBezTo>
                <a:close/>
                <a:moveTo>
                  <a:pt x="12480" y="3968"/>
                </a:moveTo>
                <a:lnTo>
                  <a:pt x="18773" y="4984"/>
                </a:lnTo>
                <a:cubicBezTo>
                  <a:pt x="18785" y="4986"/>
                  <a:pt x="18792" y="4996"/>
                  <a:pt x="18792" y="5007"/>
                </a:cubicBezTo>
                <a:lnTo>
                  <a:pt x="18792" y="5066"/>
                </a:lnTo>
                <a:cubicBezTo>
                  <a:pt x="18792" y="5080"/>
                  <a:pt x="18783" y="5089"/>
                  <a:pt x="18769" y="5089"/>
                </a:cubicBezTo>
                <a:lnTo>
                  <a:pt x="12480" y="5089"/>
                </a:lnTo>
                <a:lnTo>
                  <a:pt x="12480" y="3968"/>
                </a:lnTo>
                <a:close/>
                <a:moveTo>
                  <a:pt x="10179" y="3933"/>
                </a:moveTo>
                <a:lnTo>
                  <a:pt x="10179" y="5091"/>
                </a:lnTo>
                <a:lnTo>
                  <a:pt x="3892" y="5091"/>
                </a:lnTo>
                <a:lnTo>
                  <a:pt x="3892" y="5089"/>
                </a:lnTo>
                <a:cubicBezTo>
                  <a:pt x="3878" y="5089"/>
                  <a:pt x="3867" y="5080"/>
                  <a:pt x="3867" y="5066"/>
                </a:cubicBezTo>
                <a:lnTo>
                  <a:pt x="3867" y="5005"/>
                </a:lnTo>
                <a:cubicBezTo>
                  <a:pt x="3867" y="4994"/>
                  <a:pt x="3874" y="4984"/>
                  <a:pt x="3888" y="4982"/>
                </a:cubicBezTo>
                <a:lnTo>
                  <a:pt x="10179" y="3933"/>
                </a:lnTo>
                <a:close/>
                <a:moveTo>
                  <a:pt x="11745" y="3026"/>
                </a:moveTo>
                <a:lnTo>
                  <a:pt x="11745" y="13702"/>
                </a:lnTo>
                <a:lnTo>
                  <a:pt x="10914" y="13702"/>
                </a:lnTo>
                <a:lnTo>
                  <a:pt x="10914" y="3026"/>
                </a:lnTo>
                <a:cubicBezTo>
                  <a:pt x="11046" y="3062"/>
                  <a:pt x="11186" y="3083"/>
                  <a:pt x="11329" y="3083"/>
                </a:cubicBezTo>
                <a:cubicBezTo>
                  <a:pt x="11473" y="3083"/>
                  <a:pt x="11613" y="3062"/>
                  <a:pt x="11745" y="3026"/>
                </a:cubicBezTo>
                <a:close/>
                <a:moveTo>
                  <a:pt x="4282" y="7910"/>
                </a:moveTo>
                <a:lnTo>
                  <a:pt x="7628" y="15270"/>
                </a:lnTo>
                <a:lnTo>
                  <a:pt x="936" y="15270"/>
                </a:lnTo>
                <a:lnTo>
                  <a:pt x="4282" y="7910"/>
                </a:lnTo>
                <a:close/>
                <a:moveTo>
                  <a:pt x="18377" y="7910"/>
                </a:moveTo>
                <a:lnTo>
                  <a:pt x="21723" y="15270"/>
                </a:lnTo>
                <a:lnTo>
                  <a:pt x="15031" y="15270"/>
                </a:lnTo>
                <a:lnTo>
                  <a:pt x="18377" y="7910"/>
                </a:lnTo>
                <a:close/>
                <a:moveTo>
                  <a:pt x="7766" y="16003"/>
                </a:moveTo>
                <a:cubicBezTo>
                  <a:pt x="7448" y="16910"/>
                  <a:pt x="5982" y="17618"/>
                  <a:pt x="4282" y="17618"/>
                </a:cubicBezTo>
                <a:cubicBezTo>
                  <a:pt x="2582" y="17618"/>
                  <a:pt x="1116" y="16910"/>
                  <a:pt x="799" y="16003"/>
                </a:cubicBezTo>
                <a:close/>
                <a:moveTo>
                  <a:pt x="21860" y="16003"/>
                </a:moveTo>
                <a:cubicBezTo>
                  <a:pt x="21543" y="16910"/>
                  <a:pt x="20077" y="17618"/>
                  <a:pt x="18377" y="17618"/>
                </a:cubicBezTo>
                <a:cubicBezTo>
                  <a:pt x="16677" y="17618"/>
                  <a:pt x="15211" y="16910"/>
                  <a:pt x="14893" y="16003"/>
                </a:cubicBezTo>
                <a:close/>
                <a:moveTo>
                  <a:pt x="12112" y="14437"/>
                </a:moveTo>
                <a:cubicBezTo>
                  <a:pt x="12126" y="14437"/>
                  <a:pt x="12137" y="14449"/>
                  <a:pt x="12137" y="14462"/>
                </a:cubicBezTo>
                <a:lnTo>
                  <a:pt x="12137" y="19771"/>
                </a:lnTo>
                <a:lnTo>
                  <a:pt x="10522" y="19771"/>
                </a:lnTo>
                <a:lnTo>
                  <a:pt x="10522" y="14462"/>
                </a:lnTo>
                <a:cubicBezTo>
                  <a:pt x="10522" y="14449"/>
                  <a:pt x="10533" y="14437"/>
                  <a:pt x="10547" y="14437"/>
                </a:cubicBezTo>
                <a:close/>
                <a:moveTo>
                  <a:pt x="12449" y="20506"/>
                </a:moveTo>
                <a:lnTo>
                  <a:pt x="14978" y="21295"/>
                </a:lnTo>
                <a:cubicBezTo>
                  <a:pt x="15152" y="21350"/>
                  <a:pt x="15269" y="21509"/>
                  <a:pt x="15269" y="21693"/>
                </a:cubicBezTo>
                <a:lnTo>
                  <a:pt x="15269" y="21924"/>
                </a:lnTo>
                <a:lnTo>
                  <a:pt x="7390" y="21924"/>
                </a:lnTo>
                <a:lnTo>
                  <a:pt x="7390" y="21693"/>
                </a:lnTo>
                <a:cubicBezTo>
                  <a:pt x="7390" y="21509"/>
                  <a:pt x="7507" y="21350"/>
                  <a:pt x="7681" y="21295"/>
                </a:cubicBezTo>
                <a:lnTo>
                  <a:pt x="10212" y="20506"/>
                </a:lnTo>
                <a:close/>
                <a:moveTo>
                  <a:pt x="11329" y="0"/>
                </a:moveTo>
                <a:cubicBezTo>
                  <a:pt x="10480" y="0"/>
                  <a:pt x="9789" y="693"/>
                  <a:pt x="9789" y="1543"/>
                </a:cubicBezTo>
                <a:cubicBezTo>
                  <a:pt x="9789" y="1935"/>
                  <a:pt x="9936" y="2295"/>
                  <a:pt x="10179" y="2567"/>
                </a:cubicBezTo>
                <a:lnTo>
                  <a:pt x="10179" y="3189"/>
                </a:lnTo>
                <a:lnTo>
                  <a:pt x="3765" y="4257"/>
                </a:lnTo>
                <a:cubicBezTo>
                  <a:pt x="3400" y="4318"/>
                  <a:pt x="3132" y="4634"/>
                  <a:pt x="3132" y="5005"/>
                </a:cubicBezTo>
                <a:lnTo>
                  <a:pt x="3132" y="5066"/>
                </a:lnTo>
                <a:cubicBezTo>
                  <a:pt x="3132" y="5484"/>
                  <a:pt x="3472" y="5824"/>
                  <a:pt x="3892" y="5824"/>
                </a:cubicBezTo>
                <a:lnTo>
                  <a:pt x="3915" y="5824"/>
                </a:lnTo>
                <a:lnTo>
                  <a:pt x="3915" y="6944"/>
                </a:lnTo>
                <a:lnTo>
                  <a:pt x="33" y="15484"/>
                </a:lnTo>
                <a:lnTo>
                  <a:pt x="31" y="15488"/>
                </a:lnTo>
                <a:cubicBezTo>
                  <a:pt x="29" y="15495"/>
                  <a:pt x="25" y="15503"/>
                  <a:pt x="23" y="15509"/>
                </a:cubicBezTo>
                <a:cubicBezTo>
                  <a:pt x="22" y="15515"/>
                  <a:pt x="20" y="15518"/>
                  <a:pt x="20" y="15522"/>
                </a:cubicBezTo>
                <a:cubicBezTo>
                  <a:pt x="16" y="15528"/>
                  <a:pt x="16" y="15536"/>
                  <a:pt x="14" y="15541"/>
                </a:cubicBezTo>
                <a:cubicBezTo>
                  <a:pt x="12" y="15547"/>
                  <a:pt x="10" y="15553"/>
                  <a:pt x="8" y="15559"/>
                </a:cubicBezTo>
                <a:cubicBezTo>
                  <a:pt x="8" y="15564"/>
                  <a:pt x="6" y="15568"/>
                  <a:pt x="6" y="15574"/>
                </a:cubicBezTo>
                <a:cubicBezTo>
                  <a:pt x="4" y="15582"/>
                  <a:pt x="4" y="15587"/>
                  <a:pt x="2" y="15595"/>
                </a:cubicBezTo>
                <a:cubicBezTo>
                  <a:pt x="2" y="15599"/>
                  <a:pt x="2" y="15603"/>
                  <a:pt x="2" y="15608"/>
                </a:cubicBezTo>
                <a:cubicBezTo>
                  <a:pt x="0" y="15616"/>
                  <a:pt x="0" y="15624"/>
                  <a:pt x="0" y="15633"/>
                </a:cubicBezTo>
                <a:lnTo>
                  <a:pt x="0" y="15635"/>
                </a:lnTo>
                <a:cubicBezTo>
                  <a:pt x="0" y="15641"/>
                  <a:pt x="0" y="15647"/>
                  <a:pt x="0" y="15650"/>
                </a:cubicBezTo>
                <a:cubicBezTo>
                  <a:pt x="0" y="15654"/>
                  <a:pt x="0" y="15660"/>
                  <a:pt x="2" y="15664"/>
                </a:cubicBezTo>
                <a:cubicBezTo>
                  <a:pt x="25" y="17174"/>
                  <a:pt x="1897" y="18351"/>
                  <a:pt x="4282" y="18351"/>
                </a:cubicBezTo>
                <a:cubicBezTo>
                  <a:pt x="6669" y="18351"/>
                  <a:pt x="8541" y="17172"/>
                  <a:pt x="8564" y="15664"/>
                </a:cubicBezTo>
                <a:cubicBezTo>
                  <a:pt x="8564" y="15660"/>
                  <a:pt x="8564" y="15654"/>
                  <a:pt x="8564" y="15650"/>
                </a:cubicBezTo>
                <a:cubicBezTo>
                  <a:pt x="8564" y="15647"/>
                  <a:pt x="8566" y="15641"/>
                  <a:pt x="8566" y="15635"/>
                </a:cubicBezTo>
                <a:lnTo>
                  <a:pt x="8566" y="15631"/>
                </a:lnTo>
                <a:cubicBezTo>
                  <a:pt x="8566" y="15624"/>
                  <a:pt x="8564" y="15616"/>
                  <a:pt x="8564" y="15606"/>
                </a:cubicBezTo>
                <a:cubicBezTo>
                  <a:pt x="8564" y="15603"/>
                  <a:pt x="8564" y="15599"/>
                  <a:pt x="8562" y="15595"/>
                </a:cubicBezTo>
                <a:cubicBezTo>
                  <a:pt x="8562" y="15587"/>
                  <a:pt x="8560" y="15582"/>
                  <a:pt x="8560" y="15574"/>
                </a:cubicBezTo>
                <a:cubicBezTo>
                  <a:pt x="8558" y="15568"/>
                  <a:pt x="8558" y="15562"/>
                  <a:pt x="8556" y="15559"/>
                </a:cubicBezTo>
                <a:cubicBezTo>
                  <a:pt x="8556" y="15553"/>
                  <a:pt x="8554" y="15547"/>
                  <a:pt x="8552" y="15541"/>
                </a:cubicBezTo>
                <a:cubicBezTo>
                  <a:pt x="8550" y="15536"/>
                  <a:pt x="8548" y="15528"/>
                  <a:pt x="8547" y="15522"/>
                </a:cubicBezTo>
                <a:cubicBezTo>
                  <a:pt x="8545" y="15518"/>
                  <a:pt x="8545" y="15513"/>
                  <a:pt x="8543" y="15509"/>
                </a:cubicBezTo>
                <a:cubicBezTo>
                  <a:pt x="8539" y="15501"/>
                  <a:pt x="8537" y="15494"/>
                  <a:pt x="8533" y="15488"/>
                </a:cubicBezTo>
                <a:cubicBezTo>
                  <a:pt x="8533" y="15486"/>
                  <a:pt x="8533" y="15486"/>
                  <a:pt x="8531" y="15484"/>
                </a:cubicBezTo>
                <a:lnTo>
                  <a:pt x="4650" y="6944"/>
                </a:lnTo>
                <a:lnTo>
                  <a:pt x="4650" y="5824"/>
                </a:lnTo>
                <a:lnTo>
                  <a:pt x="10179" y="5824"/>
                </a:lnTo>
                <a:lnTo>
                  <a:pt x="10179" y="13798"/>
                </a:lnTo>
                <a:cubicBezTo>
                  <a:pt x="9948" y="13928"/>
                  <a:pt x="9789" y="14177"/>
                  <a:pt x="9789" y="14462"/>
                </a:cubicBezTo>
                <a:lnTo>
                  <a:pt x="9789" y="19869"/>
                </a:lnTo>
                <a:lnTo>
                  <a:pt x="7463" y="20594"/>
                </a:lnTo>
                <a:cubicBezTo>
                  <a:pt x="6981" y="20745"/>
                  <a:pt x="6657" y="21186"/>
                  <a:pt x="6657" y="21693"/>
                </a:cubicBezTo>
                <a:lnTo>
                  <a:pt x="6657" y="22292"/>
                </a:lnTo>
                <a:cubicBezTo>
                  <a:pt x="6657" y="22495"/>
                  <a:pt x="6820" y="22657"/>
                  <a:pt x="7023" y="22657"/>
                </a:cubicBezTo>
                <a:lnTo>
                  <a:pt x="15636" y="22657"/>
                </a:lnTo>
                <a:cubicBezTo>
                  <a:pt x="15839" y="22657"/>
                  <a:pt x="16004" y="22495"/>
                  <a:pt x="16004" y="22292"/>
                </a:cubicBezTo>
                <a:lnTo>
                  <a:pt x="16004" y="21693"/>
                </a:lnTo>
                <a:cubicBezTo>
                  <a:pt x="16004" y="21186"/>
                  <a:pt x="15680" y="20745"/>
                  <a:pt x="15198" y="20594"/>
                </a:cubicBezTo>
                <a:lnTo>
                  <a:pt x="12872" y="19869"/>
                </a:lnTo>
                <a:lnTo>
                  <a:pt x="12872" y="14462"/>
                </a:lnTo>
                <a:cubicBezTo>
                  <a:pt x="12872" y="14177"/>
                  <a:pt x="12713" y="13928"/>
                  <a:pt x="12480" y="13798"/>
                </a:cubicBezTo>
                <a:lnTo>
                  <a:pt x="12480" y="5824"/>
                </a:lnTo>
                <a:lnTo>
                  <a:pt x="18011" y="5824"/>
                </a:lnTo>
                <a:lnTo>
                  <a:pt x="18011" y="6944"/>
                </a:lnTo>
                <a:lnTo>
                  <a:pt x="14128" y="15484"/>
                </a:lnTo>
                <a:lnTo>
                  <a:pt x="14128" y="15488"/>
                </a:lnTo>
                <a:cubicBezTo>
                  <a:pt x="14124" y="15494"/>
                  <a:pt x="14120" y="15501"/>
                  <a:pt x="14118" y="15509"/>
                </a:cubicBezTo>
                <a:cubicBezTo>
                  <a:pt x="14116" y="15513"/>
                  <a:pt x="14114" y="15518"/>
                  <a:pt x="14114" y="15522"/>
                </a:cubicBezTo>
                <a:cubicBezTo>
                  <a:pt x="14112" y="15528"/>
                  <a:pt x="14111" y="15536"/>
                  <a:pt x="14109" y="15541"/>
                </a:cubicBezTo>
                <a:cubicBezTo>
                  <a:pt x="14107" y="15547"/>
                  <a:pt x="14105" y="15553"/>
                  <a:pt x="14105" y="15559"/>
                </a:cubicBezTo>
                <a:cubicBezTo>
                  <a:pt x="14103" y="15562"/>
                  <a:pt x="14103" y="15568"/>
                  <a:pt x="14101" y="15574"/>
                </a:cubicBezTo>
                <a:cubicBezTo>
                  <a:pt x="14101" y="15582"/>
                  <a:pt x="14099" y="15587"/>
                  <a:pt x="14097" y="15595"/>
                </a:cubicBezTo>
                <a:cubicBezTo>
                  <a:pt x="14097" y="15599"/>
                  <a:pt x="14097" y="15603"/>
                  <a:pt x="14097" y="15606"/>
                </a:cubicBezTo>
                <a:cubicBezTo>
                  <a:pt x="14095" y="15616"/>
                  <a:pt x="14095" y="15624"/>
                  <a:pt x="14095" y="15631"/>
                </a:cubicBezTo>
                <a:lnTo>
                  <a:pt x="14095" y="15635"/>
                </a:lnTo>
                <a:cubicBezTo>
                  <a:pt x="14095" y="15641"/>
                  <a:pt x="14097" y="15645"/>
                  <a:pt x="14097" y="15650"/>
                </a:cubicBezTo>
                <a:cubicBezTo>
                  <a:pt x="14097" y="15654"/>
                  <a:pt x="14097" y="15658"/>
                  <a:pt x="14097" y="15664"/>
                </a:cubicBezTo>
                <a:cubicBezTo>
                  <a:pt x="14120" y="17172"/>
                  <a:pt x="15992" y="18351"/>
                  <a:pt x="18379" y="18351"/>
                </a:cubicBezTo>
                <a:cubicBezTo>
                  <a:pt x="20764" y="18351"/>
                  <a:pt x="22636" y="17172"/>
                  <a:pt x="22659" y="15664"/>
                </a:cubicBezTo>
                <a:cubicBezTo>
                  <a:pt x="22659" y="15658"/>
                  <a:pt x="22659" y="15654"/>
                  <a:pt x="22659" y="15650"/>
                </a:cubicBezTo>
                <a:cubicBezTo>
                  <a:pt x="22659" y="15647"/>
                  <a:pt x="22659" y="15641"/>
                  <a:pt x="22659" y="15635"/>
                </a:cubicBezTo>
                <a:lnTo>
                  <a:pt x="22659" y="15633"/>
                </a:lnTo>
                <a:cubicBezTo>
                  <a:pt x="22659" y="15624"/>
                  <a:pt x="22659" y="15616"/>
                  <a:pt x="22657" y="15608"/>
                </a:cubicBezTo>
                <a:cubicBezTo>
                  <a:pt x="22657" y="15603"/>
                  <a:pt x="22657" y="15599"/>
                  <a:pt x="22657" y="15595"/>
                </a:cubicBezTo>
                <a:cubicBezTo>
                  <a:pt x="22657" y="15587"/>
                  <a:pt x="22655" y="15582"/>
                  <a:pt x="22653" y="15574"/>
                </a:cubicBezTo>
                <a:cubicBezTo>
                  <a:pt x="22653" y="15568"/>
                  <a:pt x="22651" y="15564"/>
                  <a:pt x="22651" y="15559"/>
                </a:cubicBezTo>
                <a:cubicBezTo>
                  <a:pt x="22649" y="15553"/>
                  <a:pt x="22647" y="15547"/>
                  <a:pt x="22647" y="15541"/>
                </a:cubicBezTo>
                <a:cubicBezTo>
                  <a:pt x="22645" y="15536"/>
                  <a:pt x="22643" y="15528"/>
                  <a:pt x="22641" y="15522"/>
                </a:cubicBezTo>
                <a:cubicBezTo>
                  <a:pt x="22639" y="15518"/>
                  <a:pt x="22637" y="15515"/>
                  <a:pt x="22636" y="15509"/>
                </a:cubicBezTo>
                <a:cubicBezTo>
                  <a:pt x="22634" y="15503"/>
                  <a:pt x="22630" y="15495"/>
                  <a:pt x="22628" y="15488"/>
                </a:cubicBezTo>
                <a:cubicBezTo>
                  <a:pt x="22626" y="15486"/>
                  <a:pt x="22626" y="15486"/>
                  <a:pt x="22626" y="15484"/>
                </a:cubicBezTo>
                <a:lnTo>
                  <a:pt x="18744" y="6944"/>
                </a:lnTo>
                <a:lnTo>
                  <a:pt x="18744" y="5824"/>
                </a:lnTo>
                <a:lnTo>
                  <a:pt x="18767" y="5824"/>
                </a:lnTo>
                <a:cubicBezTo>
                  <a:pt x="19186" y="5824"/>
                  <a:pt x="19527" y="5484"/>
                  <a:pt x="19527" y="5066"/>
                </a:cubicBezTo>
                <a:lnTo>
                  <a:pt x="19527" y="5007"/>
                </a:lnTo>
                <a:cubicBezTo>
                  <a:pt x="19527" y="4634"/>
                  <a:pt x="19259" y="4318"/>
                  <a:pt x="18890" y="4259"/>
                </a:cubicBezTo>
                <a:lnTo>
                  <a:pt x="12480" y="3225"/>
                </a:lnTo>
                <a:lnTo>
                  <a:pt x="12480" y="2567"/>
                </a:lnTo>
                <a:cubicBezTo>
                  <a:pt x="12723" y="2295"/>
                  <a:pt x="12870" y="1935"/>
                  <a:pt x="12870" y="1543"/>
                </a:cubicBezTo>
                <a:cubicBezTo>
                  <a:pt x="12870" y="693"/>
                  <a:pt x="12179" y="0"/>
                  <a:pt x="113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61" name="Google Shape;161;p9"/>
          <p:cNvPicPr preferRelativeResize="0"/>
          <p:nvPr/>
        </p:nvPicPr>
        <p:blipFill>
          <a:blip r:embed="rId3">
            <a:alphaModFix amt="80000"/>
          </a:blip>
          <a:stretch>
            <a:fillRect/>
          </a:stretch>
        </p:blipFill>
        <p:spPr>
          <a:xfrm>
            <a:off x="-1438873" y="3331225"/>
            <a:ext cx="2784100" cy="2784100"/>
          </a:xfrm>
          <a:prstGeom prst="rect">
            <a:avLst/>
          </a:prstGeom>
          <a:noFill/>
          <a:ln>
            <a:noFill/>
          </a:ln>
        </p:spPr>
      </p:pic>
      <p:cxnSp>
        <p:nvCxnSpPr>
          <p:cNvPr id="162" name="Google Shape;162;p9"/>
          <p:cNvCxnSpPr/>
          <p:nvPr/>
        </p:nvCxnSpPr>
        <p:spPr>
          <a:xfrm rot="10800000">
            <a:off x="2191350" y="539500"/>
            <a:ext cx="4761300" cy="0"/>
          </a:xfrm>
          <a:prstGeom prst="straightConnector1">
            <a:avLst/>
          </a:prstGeom>
          <a:noFill/>
          <a:ln w="9525" cap="flat" cmpd="sng">
            <a:solidFill>
              <a:schemeClr val="dk2"/>
            </a:solidFill>
            <a:prstDash val="solid"/>
            <a:round/>
            <a:headEnd type="none" w="med" len="med"/>
            <a:tailEnd type="none" w="med" len="med"/>
          </a:ln>
        </p:spPr>
      </p:cxnSp>
      <p:cxnSp>
        <p:nvCxnSpPr>
          <p:cNvPr id="163" name="Google Shape;163;p9"/>
          <p:cNvCxnSpPr/>
          <p:nvPr/>
        </p:nvCxnSpPr>
        <p:spPr>
          <a:xfrm rot="10800000">
            <a:off x="2191350" y="4604000"/>
            <a:ext cx="4761300" cy="0"/>
          </a:xfrm>
          <a:prstGeom prst="straightConnector1">
            <a:avLst/>
          </a:prstGeom>
          <a:noFill/>
          <a:ln w="9525" cap="flat" cmpd="sng">
            <a:solidFill>
              <a:schemeClr val="dk2"/>
            </a:solidFill>
            <a:prstDash val="solid"/>
            <a:round/>
            <a:headEnd type="none" w="med" len="med"/>
            <a:tailEnd type="none" w="med" len="med"/>
          </a:ln>
        </p:spPr>
      </p:cxn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64"/>
        <p:cNvGrpSpPr/>
        <p:nvPr/>
      </p:nvGrpSpPr>
      <p:grpSpPr>
        <a:xfrm>
          <a:off x="0" y="0"/>
          <a:ext cx="0" cy="0"/>
          <a:chOff x="0" y="0"/>
          <a:chExt cx="0" cy="0"/>
        </a:xfrm>
      </p:grpSpPr>
      <p:sp>
        <p:nvSpPr>
          <p:cNvPr id="165" name="Google Shape;165;p10"/>
          <p:cNvSpPr txBox="1">
            <a:spLocks noGrp="1"/>
          </p:cNvSpPr>
          <p:nvPr>
            <p:ph type="title"/>
          </p:nvPr>
        </p:nvSpPr>
        <p:spPr>
          <a:xfrm>
            <a:off x="720000" y="4014450"/>
            <a:ext cx="7704000" cy="572700"/>
          </a:xfrm>
          <a:prstGeom prst="rect">
            <a:avLst/>
          </a:prstGeom>
          <a:solidFill>
            <a:schemeClr val="lt1"/>
          </a:solidFill>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theme" Target="../theme/theme1.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27.xml"/><Relationship Id="rId1" Type="http://schemas.openxmlformats.org/officeDocument/2006/relationships/slideLayout" Target="../slideLayouts/slideLayout2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1"/>
              </a:buClr>
              <a:buSzPts val="3000"/>
              <a:buFont typeface="Cormorant"/>
              <a:buNone/>
              <a:defRPr sz="3000">
                <a:solidFill>
                  <a:schemeClr val="dk1"/>
                </a:solidFill>
                <a:latin typeface="Cormorant"/>
                <a:ea typeface="Cormorant"/>
                <a:cs typeface="Cormorant"/>
                <a:sym typeface="Cormorant"/>
              </a:defRPr>
            </a:lvl1pPr>
            <a:lvl2pPr lvl="1" rtl="0">
              <a:spcBef>
                <a:spcPts val="0"/>
              </a:spcBef>
              <a:spcAft>
                <a:spcPts val="0"/>
              </a:spcAft>
              <a:buClr>
                <a:schemeClr val="dk1"/>
              </a:buClr>
              <a:buSzPts val="3000"/>
              <a:buFont typeface="Cormorant"/>
              <a:buNone/>
              <a:defRPr sz="3000" b="1">
                <a:solidFill>
                  <a:schemeClr val="dk1"/>
                </a:solidFill>
                <a:latin typeface="Cormorant"/>
                <a:ea typeface="Cormorant"/>
                <a:cs typeface="Cormorant"/>
                <a:sym typeface="Cormorant"/>
              </a:defRPr>
            </a:lvl2pPr>
            <a:lvl3pPr lvl="2" rtl="0">
              <a:spcBef>
                <a:spcPts val="0"/>
              </a:spcBef>
              <a:spcAft>
                <a:spcPts val="0"/>
              </a:spcAft>
              <a:buClr>
                <a:schemeClr val="dk1"/>
              </a:buClr>
              <a:buSzPts val="3000"/>
              <a:buFont typeface="Cormorant"/>
              <a:buNone/>
              <a:defRPr sz="3000" b="1">
                <a:solidFill>
                  <a:schemeClr val="dk1"/>
                </a:solidFill>
                <a:latin typeface="Cormorant"/>
                <a:ea typeface="Cormorant"/>
                <a:cs typeface="Cormorant"/>
                <a:sym typeface="Cormorant"/>
              </a:defRPr>
            </a:lvl3pPr>
            <a:lvl4pPr lvl="3" rtl="0">
              <a:spcBef>
                <a:spcPts val="0"/>
              </a:spcBef>
              <a:spcAft>
                <a:spcPts val="0"/>
              </a:spcAft>
              <a:buClr>
                <a:schemeClr val="dk1"/>
              </a:buClr>
              <a:buSzPts val="3000"/>
              <a:buFont typeface="Cormorant"/>
              <a:buNone/>
              <a:defRPr sz="3000" b="1">
                <a:solidFill>
                  <a:schemeClr val="dk1"/>
                </a:solidFill>
                <a:latin typeface="Cormorant"/>
                <a:ea typeface="Cormorant"/>
                <a:cs typeface="Cormorant"/>
                <a:sym typeface="Cormorant"/>
              </a:defRPr>
            </a:lvl4pPr>
            <a:lvl5pPr lvl="4" rtl="0">
              <a:spcBef>
                <a:spcPts val="0"/>
              </a:spcBef>
              <a:spcAft>
                <a:spcPts val="0"/>
              </a:spcAft>
              <a:buClr>
                <a:schemeClr val="dk1"/>
              </a:buClr>
              <a:buSzPts val="3000"/>
              <a:buFont typeface="Cormorant"/>
              <a:buNone/>
              <a:defRPr sz="3000" b="1">
                <a:solidFill>
                  <a:schemeClr val="dk1"/>
                </a:solidFill>
                <a:latin typeface="Cormorant"/>
                <a:ea typeface="Cormorant"/>
                <a:cs typeface="Cormorant"/>
                <a:sym typeface="Cormorant"/>
              </a:defRPr>
            </a:lvl5pPr>
            <a:lvl6pPr lvl="5" rtl="0">
              <a:spcBef>
                <a:spcPts val="0"/>
              </a:spcBef>
              <a:spcAft>
                <a:spcPts val="0"/>
              </a:spcAft>
              <a:buClr>
                <a:schemeClr val="dk1"/>
              </a:buClr>
              <a:buSzPts val="3000"/>
              <a:buFont typeface="Cormorant"/>
              <a:buNone/>
              <a:defRPr sz="3000" b="1">
                <a:solidFill>
                  <a:schemeClr val="dk1"/>
                </a:solidFill>
                <a:latin typeface="Cormorant"/>
                <a:ea typeface="Cormorant"/>
                <a:cs typeface="Cormorant"/>
                <a:sym typeface="Cormorant"/>
              </a:defRPr>
            </a:lvl6pPr>
            <a:lvl7pPr lvl="6" rtl="0">
              <a:spcBef>
                <a:spcPts val="0"/>
              </a:spcBef>
              <a:spcAft>
                <a:spcPts val="0"/>
              </a:spcAft>
              <a:buClr>
                <a:schemeClr val="dk1"/>
              </a:buClr>
              <a:buSzPts val="3000"/>
              <a:buFont typeface="Cormorant"/>
              <a:buNone/>
              <a:defRPr sz="3000" b="1">
                <a:solidFill>
                  <a:schemeClr val="dk1"/>
                </a:solidFill>
                <a:latin typeface="Cormorant"/>
                <a:ea typeface="Cormorant"/>
                <a:cs typeface="Cormorant"/>
                <a:sym typeface="Cormorant"/>
              </a:defRPr>
            </a:lvl7pPr>
            <a:lvl8pPr lvl="7" rtl="0">
              <a:spcBef>
                <a:spcPts val="0"/>
              </a:spcBef>
              <a:spcAft>
                <a:spcPts val="0"/>
              </a:spcAft>
              <a:buClr>
                <a:schemeClr val="dk1"/>
              </a:buClr>
              <a:buSzPts val="3000"/>
              <a:buFont typeface="Cormorant"/>
              <a:buNone/>
              <a:defRPr sz="3000" b="1">
                <a:solidFill>
                  <a:schemeClr val="dk1"/>
                </a:solidFill>
                <a:latin typeface="Cormorant"/>
                <a:ea typeface="Cormorant"/>
                <a:cs typeface="Cormorant"/>
                <a:sym typeface="Cormorant"/>
              </a:defRPr>
            </a:lvl8pPr>
            <a:lvl9pPr lvl="8" rtl="0">
              <a:spcBef>
                <a:spcPts val="0"/>
              </a:spcBef>
              <a:spcAft>
                <a:spcPts val="0"/>
              </a:spcAft>
              <a:buClr>
                <a:schemeClr val="dk1"/>
              </a:buClr>
              <a:buSzPts val="3000"/>
              <a:buFont typeface="Cormorant"/>
              <a:buNone/>
              <a:defRPr sz="3000" b="1">
                <a:solidFill>
                  <a:schemeClr val="dk1"/>
                </a:solidFill>
                <a:latin typeface="Cormorant"/>
                <a:ea typeface="Cormorant"/>
                <a:cs typeface="Cormorant"/>
                <a:sym typeface="Cormorant"/>
              </a:defRPr>
            </a:lvl9pPr>
          </a:lstStyle>
          <a:p>
            <a:endParaRPr/>
          </a:p>
        </p:txBody>
      </p:sp>
      <p:sp>
        <p:nvSpPr>
          <p:cNvPr id="7" name="Google Shape;7;p1"/>
          <p:cNvSpPr txBox="1">
            <a:spLocks noGrp="1"/>
          </p:cNvSpPr>
          <p:nvPr>
            <p:ph type="body" idx="1"/>
          </p:nvPr>
        </p:nvSpPr>
        <p:spPr>
          <a:xfrm>
            <a:off x="713225" y="1152475"/>
            <a:ext cx="7717500" cy="3416400"/>
          </a:xfrm>
          <a:prstGeom prst="rect">
            <a:avLst/>
          </a:prstGeom>
          <a:noFill/>
          <a:ln>
            <a:noFill/>
          </a:ln>
        </p:spPr>
        <p:txBody>
          <a:bodyPr spcFirstLastPara="1" wrap="square" lIns="91425" tIns="91425" rIns="91425" bIns="91425" anchor="t" anchorCtr="0">
            <a:noAutofit/>
          </a:bodyPr>
          <a:lstStyle>
            <a:lvl1pPr marL="457200" lvl="0" indent="-304800">
              <a:lnSpc>
                <a:spcPct val="100000"/>
              </a:lnSpc>
              <a:spcBef>
                <a:spcPts val="0"/>
              </a:spcBef>
              <a:spcAft>
                <a:spcPts val="0"/>
              </a:spcAft>
              <a:buClr>
                <a:schemeClr val="dk1"/>
              </a:buClr>
              <a:buSzPts val="1200"/>
              <a:buFont typeface="Open Sans"/>
              <a:buChar char="●"/>
              <a:defRPr sz="1200">
                <a:solidFill>
                  <a:schemeClr val="dk1"/>
                </a:solidFill>
                <a:latin typeface="Open Sans"/>
                <a:ea typeface="Open Sans"/>
                <a:cs typeface="Open Sans"/>
                <a:sym typeface="Open Sans"/>
              </a:defRPr>
            </a:lvl1pPr>
            <a:lvl2pPr marL="914400" lvl="1" indent="-304800">
              <a:lnSpc>
                <a:spcPct val="100000"/>
              </a:lnSpc>
              <a:spcBef>
                <a:spcPts val="0"/>
              </a:spcBef>
              <a:spcAft>
                <a:spcPts val="0"/>
              </a:spcAft>
              <a:buClr>
                <a:schemeClr val="dk1"/>
              </a:buClr>
              <a:buSzPts val="1200"/>
              <a:buFont typeface="Open Sans"/>
              <a:buChar char="○"/>
              <a:defRPr sz="1200">
                <a:solidFill>
                  <a:schemeClr val="dk1"/>
                </a:solidFill>
                <a:latin typeface="Open Sans"/>
                <a:ea typeface="Open Sans"/>
                <a:cs typeface="Open Sans"/>
                <a:sym typeface="Open Sans"/>
              </a:defRPr>
            </a:lvl2pPr>
            <a:lvl3pPr marL="1371600" lvl="2" indent="-304800">
              <a:lnSpc>
                <a:spcPct val="100000"/>
              </a:lnSpc>
              <a:spcBef>
                <a:spcPts val="0"/>
              </a:spcBef>
              <a:spcAft>
                <a:spcPts val="0"/>
              </a:spcAft>
              <a:buClr>
                <a:schemeClr val="dk1"/>
              </a:buClr>
              <a:buSzPts val="1200"/>
              <a:buFont typeface="Open Sans"/>
              <a:buChar char="■"/>
              <a:defRPr sz="1200">
                <a:solidFill>
                  <a:schemeClr val="dk1"/>
                </a:solidFill>
                <a:latin typeface="Open Sans"/>
                <a:ea typeface="Open Sans"/>
                <a:cs typeface="Open Sans"/>
                <a:sym typeface="Open Sans"/>
              </a:defRPr>
            </a:lvl3pPr>
            <a:lvl4pPr marL="1828800" lvl="3" indent="-304800">
              <a:lnSpc>
                <a:spcPct val="100000"/>
              </a:lnSpc>
              <a:spcBef>
                <a:spcPts val="0"/>
              </a:spcBef>
              <a:spcAft>
                <a:spcPts val="0"/>
              </a:spcAft>
              <a:buClr>
                <a:schemeClr val="dk1"/>
              </a:buClr>
              <a:buSzPts val="1200"/>
              <a:buFont typeface="Open Sans"/>
              <a:buChar char="●"/>
              <a:defRPr sz="1200">
                <a:solidFill>
                  <a:schemeClr val="dk1"/>
                </a:solidFill>
                <a:latin typeface="Open Sans"/>
                <a:ea typeface="Open Sans"/>
                <a:cs typeface="Open Sans"/>
                <a:sym typeface="Open Sans"/>
              </a:defRPr>
            </a:lvl4pPr>
            <a:lvl5pPr marL="2286000" lvl="4" indent="-304800">
              <a:lnSpc>
                <a:spcPct val="100000"/>
              </a:lnSpc>
              <a:spcBef>
                <a:spcPts val="0"/>
              </a:spcBef>
              <a:spcAft>
                <a:spcPts val="0"/>
              </a:spcAft>
              <a:buClr>
                <a:schemeClr val="dk1"/>
              </a:buClr>
              <a:buSzPts val="1200"/>
              <a:buFont typeface="Open Sans"/>
              <a:buChar char="○"/>
              <a:defRPr sz="1200">
                <a:solidFill>
                  <a:schemeClr val="dk1"/>
                </a:solidFill>
                <a:latin typeface="Open Sans"/>
                <a:ea typeface="Open Sans"/>
                <a:cs typeface="Open Sans"/>
                <a:sym typeface="Open Sans"/>
              </a:defRPr>
            </a:lvl5pPr>
            <a:lvl6pPr marL="2743200" lvl="5" indent="-304800">
              <a:lnSpc>
                <a:spcPct val="100000"/>
              </a:lnSpc>
              <a:spcBef>
                <a:spcPts val="0"/>
              </a:spcBef>
              <a:spcAft>
                <a:spcPts val="0"/>
              </a:spcAft>
              <a:buClr>
                <a:schemeClr val="dk1"/>
              </a:buClr>
              <a:buSzPts val="1200"/>
              <a:buFont typeface="Open Sans"/>
              <a:buChar char="■"/>
              <a:defRPr sz="1200">
                <a:solidFill>
                  <a:schemeClr val="dk1"/>
                </a:solidFill>
                <a:latin typeface="Open Sans"/>
                <a:ea typeface="Open Sans"/>
                <a:cs typeface="Open Sans"/>
                <a:sym typeface="Open Sans"/>
              </a:defRPr>
            </a:lvl6pPr>
            <a:lvl7pPr marL="3200400" lvl="6" indent="-304800">
              <a:lnSpc>
                <a:spcPct val="100000"/>
              </a:lnSpc>
              <a:spcBef>
                <a:spcPts val="0"/>
              </a:spcBef>
              <a:spcAft>
                <a:spcPts val="0"/>
              </a:spcAft>
              <a:buClr>
                <a:schemeClr val="dk1"/>
              </a:buClr>
              <a:buSzPts val="1200"/>
              <a:buFont typeface="Open Sans"/>
              <a:buChar char="●"/>
              <a:defRPr sz="1200">
                <a:solidFill>
                  <a:schemeClr val="dk1"/>
                </a:solidFill>
                <a:latin typeface="Open Sans"/>
                <a:ea typeface="Open Sans"/>
                <a:cs typeface="Open Sans"/>
                <a:sym typeface="Open Sans"/>
              </a:defRPr>
            </a:lvl7pPr>
            <a:lvl8pPr marL="3657600" lvl="7" indent="-304800">
              <a:lnSpc>
                <a:spcPct val="100000"/>
              </a:lnSpc>
              <a:spcBef>
                <a:spcPts val="0"/>
              </a:spcBef>
              <a:spcAft>
                <a:spcPts val="0"/>
              </a:spcAft>
              <a:buClr>
                <a:schemeClr val="dk1"/>
              </a:buClr>
              <a:buSzPts val="1200"/>
              <a:buFont typeface="Open Sans"/>
              <a:buChar char="○"/>
              <a:defRPr sz="1200">
                <a:solidFill>
                  <a:schemeClr val="dk1"/>
                </a:solidFill>
                <a:latin typeface="Open Sans"/>
                <a:ea typeface="Open Sans"/>
                <a:cs typeface="Open Sans"/>
                <a:sym typeface="Open Sans"/>
              </a:defRPr>
            </a:lvl8pPr>
            <a:lvl9pPr marL="4114800" lvl="8" indent="-304800">
              <a:lnSpc>
                <a:spcPct val="100000"/>
              </a:lnSpc>
              <a:spcBef>
                <a:spcPts val="0"/>
              </a:spcBef>
              <a:spcAft>
                <a:spcPts val="0"/>
              </a:spcAft>
              <a:buClr>
                <a:schemeClr val="dk1"/>
              </a:buClr>
              <a:buSzPts val="1200"/>
              <a:buFont typeface="Open Sans"/>
              <a:buChar char="■"/>
              <a:defRPr sz="1200">
                <a:solidFill>
                  <a:schemeClr val="dk1"/>
                </a:solidFill>
                <a:latin typeface="Open Sans"/>
                <a:ea typeface="Open Sans"/>
                <a:cs typeface="Open Sans"/>
                <a:sym typeface="Open Sans"/>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361"/>
        <p:cNvGrpSpPr/>
        <p:nvPr/>
      </p:nvGrpSpPr>
      <p:grpSpPr>
        <a:xfrm>
          <a:off x="0" y="0"/>
          <a:ext cx="0" cy="0"/>
          <a:chOff x="0" y="0"/>
          <a:chExt cx="0" cy="0"/>
        </a:xfrm>
      </p:grpSpPr>
      <p:sp>
        <p:nvSpPr>
          <p:cNvPr id="362" name="Google Shape;362;p27"/>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363" name="Google Shape;363;p27"/>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3" r:id="rId1"/>
    <p:sldLayoutId id="2147483674"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11.xml"/><Relationship Id="rId1" Type="http://schemas.openxmlformats.org/officeDocument/2006/relationships/slideLayout" Target="../slideLayouts/slideLayout5.xml"/><Relationship Id="rId5" Type="http://schemas.openxmlformats.org/officeDocument/2006/relationships/image" Target="../media/image7.png"/><Relationship Id="rId4" Type="http://schemas.openxmlformats.org/officeDocument/2006/relationships/hyperlink" Target="https://docs.google.com/spreadsheets/d/1GIY2pMIWNgLNMBpS4qQBRyoHpomxweVdQdyP2-8m9VE/copy" TargetMode="Externa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13.xml"/><Relationship Id="rId1" Type="http://schemas.openxmlformats.org/officeDocument/2006/relationships/slideLayout" Target="../slideLayouts/slideLayout17.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5.xml"/></Relationships>
</file>

<file path=ppt/slides/_rels/slide17.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17.xml"/><Relationship Id="rId1" Type="http://schemas.openxmlformats.org/officeDocument/2006/relationships/slideLayout" Target="../slideLayouts/slideLayout16.xml"/><Relationship Id="rId5" Type="http://schemas.openxmlformats.org/officeDocument/2006/relationships/image" Target="../media/image9.png"/><Relationship Id="rId4" Type="http://schemas.openxmlformats.org/officeDocument/2006/relationships/hyperlink" Target="https://docs.google.com/spreadsheets/d/1GIY2pMIWNgLNMBpS4qQBRyoHpomxweVdQdyP2-8m9VE/copy" TargetMode="Externa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3.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8" Type="http://schemas.openxmlformats.org/officeDocument/2006/relationships/slide" Target="slide24.xml"/><Relationship Id="rId13" Type="http://schemas.openxmlformats.org/officeDocument/2006/relationships/hyperlink" Target="https://www.freepik.com/?utm_source=slidesgo_template&amp;utm_medium=referral-link&amp;utm_campaign=promo-slide&amp;utm_term=slidesgo&amp;utm_content=freepik" TargetMode="External"/><Relationship Id="rId3" Type="http://schemas.openxmlformats.org/officeDocument/2006/relationships/slide" Target="slide25.xml"/><Relationship Id="rId7" Type="http://schemas.openxmlformats.org/officeDocument/2006/relationships/slide" Target="slide30.xml"/><Relationship Id="rId12" Type="http://schemas.openxmlformats.org/officeDocument/2006/relationships/hyperlink" Target="http://bit.ly/33VAFh3" TargetMode="External"/><Relationship Id="rId17" Type="http://schemas.openxmlformats.org/officeDocument/2006/relationships/hyperlink" Target="https://www.videvo.net/?utm_source=slidesgo_template&amp;utm_medium=referral-link&amp;utm_campaign=sg_resources&amp;utm_content=videvo" TargetMode="External"/><Relationship Id="rId2" Type="http://schemas.openxmlformats.org/officeDocument/2006/relationships/notesSlide" Target="../notesSlides/notesSlide2.xml"/><Relationship Id="rId16" Type="http://schemas.openxmlformats.org/officeDocument/2006/relationships/hyperlink" Target="https://wepik.com/?utm_source=slidesgo_template&amp;utm_medium=referral-link&amp;utm_campaign=promo-slide&amp;utm_term=slidesgo&amp;utm_content=wepik" TargetMode="External"/><Relationship Id="rId1" Type="http://schemas.openxmlformats.org/officeDocument/2006/relationships/slideLayout" Target="../slideLayouts/slideLayout3.xml"/><Relationship Id="rId6" Type="http://schemas.openxmlformats.org/officeDocument/2006/relationships/slide" Target="slide20.xml"/><Relationship Id="rId11" Type="http://schemas.openxmlformats.org/officeDocument/2006/relationships/hyperlink" Target="http://bit.ly/30B07Gq" TargetMode="External"/><Relationship Id="rId5" Type="http://schemas.openxmlformats.org/officeDocument/2006/relationships/slide" Target="slide21.xml"/><Relationship Id="rId15" Type="http://schemas.openxmlformats.org/officeDocument/2006/relationships/hyperlink" Target="https://storyset.com/?utm_source=slidesgo_template&amp;utm_medium=referral-link&amp;utm_campaign=promo-slide&amp;utm_term=slidesgo&amp;utm_content=storyset" TargetMode="External"/><Relationship Id="rId10" Type="http://schemas.openxmlformats.org/officeDocument/2006/relationships/hyperlink" Target="https://bit.ly/3A1uf1Q" TargetMode="External"/><Relationship Id="rId4" Type="http://schemas.openxmlformats.org/officeDocument/2006/relationships/slide" Target="slide22.xml"/><Relationship Id="rId9" Type="http://schemas.openxmlformats.org/officeDocument/2006/relationships/hyperlink" Target="https://slidesgo.com/slidesgo-school/presentation-tips/how-to-edit-the-master-slides-in-our-templates?utm_source=slidesgo_template&amp;utm_medium=referral-link&amp;utm_campaign=how-to-edit-the-master-slides-in-our-templates&amp;utm_term=slidesgo-school&amp;utm_content=how-to-edit-the-master-slides-in-our-templates" TargetMode="External"/><Relationship Id="rId14" Type="http://schemas.openxmlformats.org/officeDocument/2006/relationships/hyperlink" Target="https://www.flaticon.com/?utm_source=slidesgo_template&amp;utm_medium=referral-link&amp;utm_campaign=promo-slide&amp;utm_term=slidesgo&amp;utm_content=flaticon" TargetMode="Externa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3.xml"/></Relationships>
</file>

<file path=ppt/slides/_rels/slide21.xml.rels><?xml version="1.0" encoding="UTF-8" standalone="yes"?>
<Relationships xmlns="http://schemas.openxmlformats.org/package/2006/relationships"><Relationship Id="rId3" Type="http://schemas.openxmlformats.org/officeDocument/2006/relationships/hyperlink" Target="https://www.flaticon.com/free-icon/law-book_125469/?utm_source=slidesgo_template&amp;utm_medium=referral-link&amp;utm_campaign=sg_resources&amp;utm_content=flaticon" TargetMode="External"/><Relationship Id="rId7" Type="http://schemas.openxmlformats.org/officeDocument/2006/relationships/image" Target="../media/image11.png"/><Relationship Id="rId2" Type="http://schemas.openxmlformats.org/officeDocument/2006/relationships/notesSlide" Target="../notesSlides/notesSlide21.xml"/><Relationship Id="rId1" Type="http://schemas.openxmlformats.org/officeDocument/2006/relationships/slideLayout" Target="../slideLayouts/slideLayout18.xml"/><Relationship Id="rId6" Type="http://schemas.openxmlformats.org/officeDocument/2006/relationships/image" Target="../media/image10.png"/><Relationship Id="rId5" Type="http://schemas.openxmlformats.org/officeDocument/2006/relationships/hyperlink" Target="https://www.flaticon.com/free-icon/gavel_125479/?utm_source=slidesgo_template&amp;utm_medium=referral-link&amp;utm_campaign=sg_resources&amp;utm_content=flaticon" TargetMode="External"/><Relationship Id="rId4" Type="http://schemas.openxmlformats.org/officeDocument/2006/relationships/hyperlink" Target="https://www.flaticon.com/free-icon/footprint_125505/?utm_source=slidesgo_template&amp;utm_medium=referral-link&amp;utm_campaign=sg_resources&amp;utm_content=flaticon" TargetMode="External"/></Relationships>
</file>

<file path=ppt/slides/_rels/slide22.xml.rels><?xml version="1.0" encoding="UTF-8" standalone="yes"?>
<Relationships xmlns="http://schemas.openxmlformats.org/package/2006/relationships"><Relationship Id="rId3" Type="http://schemas.openxmlformats.org/officeDocument/2006/relationships/hyperlink" Target="https://www.freepik.com/free-vector/gradient-sale-instagram-story-collection_12404406.htm/?utm_source=slidesgo_template&amp;utm_medium=referral-link&amp;utm_campaign=sg_resources&amp;utm_content=freepik" TargetMode="External"/><Relationship Id="rId7" Type="http://schemas.openxmlformats.org/officeDocument/2006/relationships/hyperlink" Target="https://www.freepik.com/free-photo/close-up-with-handcuffs-books_5128222.htm/?utm_source=slidesgo_template&amp;utm_medium=referral-link&amp;utm_campaign=sg_resources&amp;utm_content=freepik" TargetMode="External"/><Relationship Id="rId2" Type="http://schemas.openxmlformats.org/officeDocument/2006/relationships/notesSlide" Target="../notesSlides/notesSlide22.xml"/><Relationship Id="rId1" Type="http://schemas.openxmlformats.org/officeDocument/2006/relationships/slideLayout" Target="../slideLayouts/slideLayout19.xml"/><Relationship Id="rId6" Type="http://schemas.openxmlformats.org/officeDocument/2006/relationships/hyperlink" Target="https://www.flaticon.com/free-icon/handcuffs_125494/?utm_source=slidesgo_template&amp;utm_medium=referral-link&amp;utm_campaign=sg_resources&amp;utm_content=flaticon" TargetMode="External"/><Relationship Id="rId5" Type="http://schemas.openxmlformats.org/officeDocument/2006/relationships/hyperlink" Target="https://www.flaticon.com/free-icon/fingerprint_125503/?utm_source=slidesgo_template&amp;utm_medium=referral-link&amp;utm_campaign=sg_resources&amp;utm_content=flaticon" TargetMode="External"/><Relationship Id="rId4" Type="http://schemas.openxmlformats.org/officeDocument/2006/relationships/hyperlink" Target="https://www.flaticon.com/free-icon/libra_125501/?utm_source=slidesgo_template&amp;utm_medium=referral-link&amp;utm_campaign=sg_resources&amp;utm_content=flaticon" TargetMode="External"/></Relationships>
</file>

<file path=ppt/slides/_rels/slide23.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16.png"/><Relationship Id="rId2" Type="http://schemas.openxmlformats.org/officeDocument/2006/relationships/notesSlide" Target="../notesSlides/notesSlide23.xml"/><Relationship Id="rId1" Type="http://schemas.openxmlformats.org/officeDocument/2006/relationships/slideLayout" Target="../slideLayouts/slideLayout27.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15.png"/><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14.png"/><Relationship Id="rId4" Type="http://schemas.openxmlformats.org/officeDocument/2006/relationships/image" Target="../media/image12.png"/><Relationship Id="rId9" Type="http://schemas.openxmlformats.org/officeDocument/2006/relationships/image" Target="../media/image13.png"/></Relationships>
</file>

<file path=ppt/slides/_rels/slide24.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24.xml"/><Relationship Id="rId1" Type="http://schemas.openxmlformats.org/officeDocument/2006/relationships/slideLayout" Target="../slideLayouts/slideLayout27.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6.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6.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6.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6.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6.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30.xml"/><Relationship Id="rId1" Type="http://schemas.openxmlformats.org/officeDocument/2006/relationships/slideLayout" Target="../slideLayouts/slideLayout27.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6.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6.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6.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6.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7.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7.xml"/></Relationships>
</file>

<file path=ppt/slides/_rels/slide4.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0.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1.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70"/>
        <p:cNvGrpSpPr/>
        <p:nvPr/>
      </p:nvGrpSpPr>
      <p:grpSpPr>
        <a:xfrm>
          <a:off x="0" y="0"/>
          <a:ext cx="0" cy="0"/>
          <a:chOff x="0" y="0"/>
          <a:chExt cx="0" cy="0"/>
        </a:xfrm>
      </p:grpSpPr>
      <p:sp>
        <p:nvSpPr>
          <p:cNvPr id="371" name="Google Shape;371;p30"/>
          <p:cNvSpPr txBox="1">
            <a:spLocks noGrp="1"/>
          </p:cNvSpPr>
          <p:nvPr>
            <p:ph type="ctrTitle"/>
          </p:nvPr>
        </p:nvSpPr>
        <p:spPr>
          <a:xfrm>
            <a:off x="774700" y="891950"/>
            <a:ext cx="6909600" cy="103845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sz="5400" dirty="0">
                <a:cs typeface="B Nazanin" panose="00000700000000000000" pitchFamily="2" charset="-78"/>
              </a:rPr>
              <a:t>قالب پاورپوینت حقوق</a:t>
            </a:r>
            <a:endParaRPr sz="4400" dirty="0">
              <a:cs typeface="B Nazanin" panose="00000700000000000000" pitchFamily="2" charset="-78"/>
            </a:endParaRPr>
          </a:p>
        </p:txBody>
      </p:sp>
      <p:sp>
        <p:nvSpPr>
          <p:cNvPr id="372" name="Google Shape;372;p30"/>
          <p:cNvSpPr txBox="1">
            <a:spLocks noGrp="1"/>
          </p:cNvSpPr>
          <p:nvPr>
            <p:ph type="subTitle" idx="1"/>
          </p:nvPr>
        </p:nvSpPr>
        <p:spPr>
          <a:xfrm>
            <a:off x="2307600" y="3572550"/>
            <a:ext cx="4528800" cy="475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اینجا جایی است که ارائه شما شروع می شود</a:t>
            </a:r>
            <a:endParaRPr dirty="0">
              <a:cs typeface="B Nazanin" panose="00000700000000000000" pitchFamily="2" charset="-78"/>
            </a:endParaRPr>
          </a:p>
        </p:txBody>
      </p:sp>
      <p:sp>
        <p:nvSpPr>
          <p:cNvPr id="2" name="Google Shape;371;p30">
            <a:extLst>
              <a:ext uri="{FF2B5EF4-FFF2-40B4-BE49-F238E27FC236}">
                <a16:creationId xmlns:a16="http://schemas.microsoft.com/office/drawing/2014/main" id="{596D2C8A-6558-1D33-E09E-B51CC051E3F2}"/>
              </a:ext>
            </a:extLst>
          </p:cNvPr>
          <p:cNvSpPr txBox="1">
            <a:spLocks/>
          </p:cNvSpPr>
          <p:nvPr/>
        </p:nvSpPr>
        <p:spPr>
          <a:xfrm>
            <a:off x="2178050" y="2126802"/>
            <a:ext cx="4102900" cy="103845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rgbClr val="191919"/>
              </a:buClr>
              <a:buSzPts val="5200"/>
              <a:buFont typeface="Cormorant"/>
              <a:buNone/>
              <a:defRPr sz="6000" b="0" i="0" u="none" strike="noStrike" cap="none">
                <a:solidFill>
                  <a:schemeClr val="dk1"/>
                </a:solidFill>
                <a:latin typeface="Cormorant"/>
                <a:ea typeface="Cormorant"/>
                <a:cs typeface="Cormorant"/>
                <a:sym typeface="Cormorant"/>
              </a:defRPr>
            </a:lvl1pPr>
            <a:lvl2pPr marR="0" lvl="1" algn="ctr" rtl="0">
              <a:lnSpc>
                <a:spcPct val="100000"/>
              </a:lnSpc>
              <a:spcBef>
                <a:spcPts val="0"/>
              </a:spcBef>
              <a:spcAft>
                <a:spcPts val="0"/>
              </a:spcAft>
              <a:buClr>
                <a:srgbClr val="191919"/>
              </a:buClr>
              <a:buSzPts val="5200"/>
              <a:buFont typeface="Cormorant"/>
              <a:buNone/>
              <a:defRPr sz="5200" b="1" i="0" u="none" strike="noStrike" cap="none">
                <a:solidFill>
                  <a:srgbClr val="191919"/>
                </a:solidFill>
                <a:latin typeface="Cormorant"/>
                <a:ea typeface="Cormorant"/>
                <a:cs typeface="Cormorant"/>
                <a:sym typeface="Cormorant"/>
              </a:defRPr>
            </a:lvl2pPr>
            <a:lvl3pPr marR="0" lvl="2" algn="ctr" rtl="0">
              <a:lnSpc>
                <a:spcPct val="100000"/>
              </a:lnSpc>
              <a:spcBef>
                <a:spcPts val="0"/>
              </a:spcBef>
              <a:spcAft>
                <a:spcPts val="0"/>
              </a:spcAft>
              <a:buClr>
                <a:srgbClr val="191919"/>
              </a:buClr>
              <a:buSzPts val="5200"/>
              <a:buFont typeface="Cormorant"/>
              <a:buNone/>
              <a:defRPr sz="5200" b="1" i="0" u="none" strike="noStrike" cap="none">
                <a:solidFill>
                  <a:srgbClr val="191919"/>
                </a:solidFill>
                <a:latin typeface="Cormorant"/>
                <a:ea typeface="Cormorant"/>
                <a:cs typeface="Cormorant"/>
                <a:sym typeface="Cormorant"/>
              </a:defRPr>
            </a:lvl3pPr>
            <a:lvl4pPr marR="0" lvl="3" algn="ctr" rtl="0">
              <a:lnSpc>
                <a:spcPct val="100000"/>
              </a:lnSpc>
              <a:spcBef>
                <a:spcPts val="0"/>
              </a:spcBef>
              <a:spcAft>
                <a:spcPts val="0"/>
              </a:spcAft>
              <a:buClr>
                <a:srgbClr val="191919"/>
              </a:buClr>
              <a:buSzPts val="5200"/>
              <a:buFont typeface="Cormorant"/>
              <a:buNone/>
              <a:defRPr sz="5200" b="1" i="0" u="none" strike="noStrike" cap="none">
                <a:solidFill>
                  <a:srgbClr val="191919"/>
                </a:solidFill>
                <a:latin typeface="Cormorant"/>
                <a:ea typeface="Cormorant"/>
                <a:cs typeface="Cormorant"/>
                <a:sym typeface="Cormorant"/>
              </a:defRPr>
            </a:lvl4pPr>
            <a:lvl5pPr marR="0" lvl="4" algn="ctr" rtl="0">
              <a:lnSpc>
                <a:spcPct val="100000"/>
              </a:lnSpc>
              <a:spcBef>
                <a:spcPts val="0"/>
              </a:spcBef>
              <a:spcAft>
                <a:spcPts val="0"/>
              </a:spcAft>
              <a:buClr>
                <a:srgbClr val="191919"/>
              </a:buClr>
              <a:buSzPts val="5200"/>
              <a:buFont typeface="Cormorant"/>
              <a:buNone/>
              <a:defRPr sz="5200" b="1" i="0" u="none" strike="noStrike" cap="none">
                <a:solidFill>
                  <a:srgbClr val="191919"/>
                </a:solidFill>
                <a:latin typeface="Cormorant"/>
                <a:ea typeface="Cormorant"/>
                <a:cs typeface="Cormorant"/>
                <a:sym typeface="Cormorant"/>
              </a:defRPr>
            </a:lvl5pPr>
            <a:lvl6pPr marR="0" lvl="5" algn="ctr" rtl="0">
              <a:lnSpc>
                <a:spcPct val="100000"/>
              </a:lnSpc>
              <a:spcBef>
                <a:spcPts val="0"/>
              </a:spcBef>
              <a:spcAft>
                <a:spcPts val="0"/>
              </a:spcAft>
              <a:buClr>
                <a:srgbClr val="191919"/>
              </a:buClr>
              <a:buSzPts val="5200"/>
              <a:buFont typeface="Cormorant"/>
              <a:buNone/>
              <a:defRPr sz="5200" b="1" i="0" u="none" strike="noStrike" cap="none">
                <a:solidFill>
                  <a:srgbClr val="191919"/>
                </a:solidFill>
                <a:latin typeface="Cormorant"/>
                <a:ea typeface="Cormorant"/>
                <a:cs typeface="Cormorant"/>
                <a:sym typeface="Cormorant"/>
              </a:defRPr>
            </a:lvl6pPr>
            <a:lvl7pPr marR="0" lvl="6" algn="ctr" rtl="0">
              <a:lnSpc>
                <a:spcPct val="100000"/>
              </a:lnSpc>
              <a:spcBef>
                <a:spcPts val="0"/>
              </a:spcBef>
              <a:spcAft>
                <a:spcPts val="0"/>
              </a:spcAft>
              <a:buClr>
                <a:srgbClr val="191919"/>
              </a:buClr>
              <a:buSzPts val="5200"/>
              <a:buFont typeface="Cormorant"/>
              <a:buNone/>
              <a:defRPr sz="5200" b="1" i="0" u="none" strike="noStrike" cap="none">
                <a:solidFill>
                  <a:srgbClr val="191919"/>
                </a:solidFill>
                <a:latin typeface="Cormorant"/>
                <a:ea typeface="Cormorant"/>
                <a:cs typeface="Cormorant"/>
                <a:sym typeface="Cormorant"/>
              </a:defRPr>
            </a:lvl7pPr>
            <a:lvl8pPr marR="0" lvl="7" algn="ctr" rtl="0">
              <a:lnSpc>
                <a:spcPct val="100000"/>
              </a:lnSpc>
              <a:spcBef>
                <a:spcPts val="0"/>
              </a:spcBef>
              <a:spcAft>
                <a:spcPts val="0"/>
              </a:spcAft>
              <a:buClr>
                <a:srgbClr val="191919"/>
              </a:buClr>
              <a:buSzPts val="5200"/>
              <a:buFont typeface="Cormorant"/>
              <a:buNone/>
              <a:defRPr sz="5200" b="1" i="0" u="none" strike="noStrike" cap="none">
                <a:solidFill>
                  <a:srgbClr val="191919"/>
                </a:solidFill>
                <a:latin typeface="Cormorant"/>
                <a:ea typeface="Cormorant"/>
                <a:cs typeface="Cormorant"/>
                <a:sym typeface="Cormorant"/>
              </a:defRPr>
            </a:lvl8pPr>
            <a:lvl9pPr marR="0" lvl="8" algn="ctr" rtl="0">
              <a:lnSpc>
                <a:spcPct val="100000"/>
              </a:lnSpc>
              <a:spcBef>
                <a:spcPts val="0"/>
              </a:spcBef>
              <a:spcAft>
                <a:spcPts val="0"/>
              </a:spcAft>
              <a:buClr>
                <a:srgbClr val="191919"/>
              </a:buClr>
              <a:buSzPts val="5200"/>
              <a:buFont typeface="Cormorant"/>
              <a:buNone/>
              <a:defRPr sz="5200" b="1" i="0" u="none" strike="noStrike" cap="none">
                <a:solidFill>
                  <a:srgbClr val="191919"/>
                </a:solidFill>
                <a:latin typeface="Cormorant"/>
                <a:ea typeface="Cormorant"/>
                <a:cs typeface="Cormorant"/>
                <a:sym typeface="Cormorant"/>
              </a:defRPr>
            </a:lvl9pPr>
          </a:lstStyle>
          <a:p>
            <a:r>
              <a:rPr lang="fa-IR" sz="4400" dirty="0">
                <a:solidFill>
                  <a:srgbClr val="FF0000"/>
                </a:solidFill>
                <a:cs typeface="B Nazanin" panose="00000700000000000000" pitchFamily="2" charset="-78"/>
              </a:rPr>
              <a:t>تم: جرم شناسی</a:t>
            </a:r>
            <a:endParaRPr lang="fa-IR" sz="3600" dirty="0">
              <a:solidFill>
                <a:srgbClr val="FF0000"/>
              </a:solidFill>
              <a:cs typeface="B Nazanin" panose="000007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465"/>
        <p:cNvGrpSpPr/>
        <p:nvPr/>
      </p:nvGrpSpPr>
      <p:grpSpPr>
        <a:xfrm>
          <a:off x="0" y="0"/>
          <a:ext cx="0" cy="0"/>
          <a:chOff x="0" y="0"/>
          <a:chExt cx="0" cy="0"/>
        </a:xfrm>
      </p:grpSpPr>
      <p:sp>
        <p:nvSpPr>
          <p:cNvPr id="466" name="Google Shape;466;p39"/>
          <p:cNvSpPr txBox="1">
            <a:spLocks noGrp="1"/>
          </p:cNvSpPr>
          <p:nvPr>
            <p:ph type="title"/>
          </p:nvPr>
        </p:nvSpPr>
        <p:spPr>
          <a:xfrm>
            <a:off x="1284000" y="1581300"/>
            <a:ext cx="6576000" cy="1108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$4,498,300,000</a:t>
            </a:r>
            <a:endParaRPr/>
          </a:p>
        </p:txBody>
      </p:sp>
      <p:sp>
        <p:nvSpPr>
          <p:cNvPr id="467" name="Google Shape;467;p39"/>
          <p:cNvSpPr txBox="1">
            <a:spLocks noGrp="1"/>
          </p:cNvSpPr>
          <p:nvPr>
            <p:ph type="subTitle" idx="1"/>
          </p:nvPr>
        </p:nvSpPr>
        <p:spPr>
          <a:xfrm>
            <a:off x="1284000" y="2841900"/>
            <a:ext cx="6576000" cy="415500"/>
          </a:xfrm>
          <a:prstGeom prst="rect">
            <a:avLst/>
          </a:prstGeom>
        </p:spPr>
        <p:txBody>
          <a:bodyPr spcFirstLastPara="1" wrap="square" lIns="91425" tIns="91425" rIns="91425" bIns="91425" anchor="t" anchorCtr="0">
            <a:spAutoFit/>
          </a:bodyPr>
          <a:lstStyle/>
          <a:p>
            <a:pPr marL="0" lvl="0" indent="0" algn="ctr" rtl="0">
              <a:spcBef>
                <a:spcPts val="0"/>
              </a:spcBef>
              <a:spcAft>
                <a:spcPts val="0"/>
              </a:spcAft>
              <a:buNone/>
            </a:pPr>
            <a:r>
              <a:rPr lang="en"/>
              <a:t>Budget for the new products/services of the company</a:t>
            </a:r>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471"/>
        <p:cNvGrpSpPr/>
        <p:nvPr/>
      </p:nvGrpSpPr>
      <p:grpSpPr>
        <a:xfrm>
          <a:off x="0" y="0"/>
          <a:ext cx="0" cy="0"/>
          <a:chOff x="0" y="0"/>
          <a:chExt cx="0" cy="0"/>
        </a:xfrm>
      </p:grpSpPr>
      <p:sp>
        <p:nvSpPr>
          <p:cNvPr id="472" name="Google Shape;472;p4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BUDGET FOR THIS QUARTER</a:t>
            </a:r>
            <a:endParaRPr/>
          </a:p>
        </p:txBody>
      </p:sp>
      <p:sp>
        <p:nvSpPr>
          <p:cNvPr id="473" name="Google Shape;473;p40"/>
          <p:cNvSpPr txBox="1">
            <a:spLocks noGrp="1"/>
          </p:cNvSpPr>
          <p:nvPr>
            <p:ph type="title" idx="4294967295"/>
          </p:nvPr>
        </p:nvSpPr>
        <p:spPr>
          <a:xfrm>
            <a:off x="713251" y="1930138"/>
            <a:ext cx="1949400" cy="358800"/>
          </a:xfrm>
          <a:prstGeom prst="rect">
            <a:avLst/>
          </a:prstGeom>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000"/>
              <a:t>$1,000,000,000</a:t>
            </a:r>
            <a:endParaRPr sz="2000"/>
          </a:p>
        </p:txBody>
      </p:sp>
      <p:sp>
        <p:nvSpPr>
          <p:cNvPr id="474" name="Google Shape;474;p40"/>
          <p:cNvSpPr txBox="1">
            <a:spLocks noGrp="1"/>
          </p:cNvSpPr>
          <p:nvPr>
            <p:ph type="title" idx="4294967295"/>
          </p:nvPr>
        </p:nvSpPr>
        <p:spPr>
          <a:xfrm>
            <a:off x="713250" y="3101900"/>
            <a:ext cx="1949400" cy="358800"/>
          </a:xfrm>
          <a:prstGeom prst="rect">
            <a:avLst/>
          </a:prstGeom>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000"/>
              <a:t>$998,300,000</a:t>
            </a:r>
            <a:endParaRPr sz="2000"/>
          </a:p>
        </p:txBody>
      </p:sp>
      <p:sp>
        <p:nvSpPr>
          <p:cNvPr id="475" name="Google Shape;475;p40"/>
          <p:cNvSpPr txBox="1">
            <a:spLocks noGrp="1"/>
          </p:cNvSpPr>
          <p:nvPr>
            <p:ph type="title" idx="4294967295"/>
          </p:nvPr>
        </p:nvSpPr>
        <p:spPr>
          <a:xfrm>
            <a:off x="6481350" y="3101900"/>
            <a:ext cx="1949400" cy="358800"/>
          </a:xfrm>
          <a:prstGeom prst="rect">
            <a:avLst/>
          </a:prstGeom>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000"/>
              <a:t>$1,500,000,000</a:t>
            </a:r>
            <a:endParaRPr sz="2000"/>
          </a:p>
        </p:txBody>
      </p:sp>
      <p:sp>
        <p:nvSpPr>
          <p:cNvPr id="476" name="Google Shape;476;p40"/>
          <p:cNvSpPr txBox="1">
            <a:spLocks noGrp="1"/>
          </p:cNvSpPr>
          <p:nvPr>
            <p:ph type="title" idx="4294967295"/>
          </p:nvPr>
        </p:nvSpPr>
        <p:spPr>
          <a:xfrm>
            <a:off x="6481364" y="1930150"/>
            <a:ext cx="1949400" cy="358800"/>
          </a:xfrm>
          <a:prstGeom prst="rect">
            <a:avLst/>
          </a:prstGeom>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000"/>
              <a:t>$1,000,000,000</a:t>
            </a:r>
            <a:endParaRPr sz="2000"/>
          </a:p>
        </p:txBody>
      </p:sp>
      <p:sp>
        <p:nvSpPr>
          <p:cNvPr id="477" name="Google Shape;477;p40"/>
          <p:cNvSpPr/>
          <p:nvPr/>
        </p:nvSpPr>
        <p:spPr>
          <a:xfrm>
            <a:off x="7364413" y="1670650"/>
            <a:ext cx="183300" cy="183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40"/>
          <p:cNvSpPr/>
          <p:nvPr/>
        </p:nvSpPr>
        <p:spPr>
          <a:xfrm>
            <a:off x="7338263" y="2842400"/>
            <a:ext cx="183300" cy="183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40"/>
          <p:cNvSpPr/>
          <p:nvPr/>
        </p:nvSpPr>
        <p:spPr>
          <a:xfrm>
            <a:off x="1596263" y="2842400"/>
            <a:ext cx="183300" cy="1833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40"/>
          <p:cNvSpPr/>
          <p:nvPr/>
        </p:nvSpPr>
        <p:spPr>
          <a:xfrm>
            <a:off x="1596263" y="1670638"/>
            <a:ext cx="183300" cy="183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40"/>
          <p:cNvSpPr txBox="1"/>
          <p:nvPr/>
        </p:nvSpPr>
        <p:spPr>
          <a:xfrm>
            <a:off x="981900" y="4435100"/>
            <a:ext cx="7180200" cy="214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latin typeface="Open Sans"/>
                <a:ea typeface="Open Sans"/>
                <a:cs typeface="Open Sans"/>
                <a:sym typeface="Open Sans"/>
              </a:rPr>
              <a:t>Follow the link in the graph to modify its data and then paste the new one here. </a:t>
            </a:r>
            <a:r>
              <a:rPr lang="en" sz="1000" b="1" u="sng">
                <a:solidFill>
                  <a:schemeClr val="dk1"/>
                </a:solidFill>
                <a:latin typeface="Open Sans"/>
                <a:ea typeface="Open Sans"/>
                <a:cs typeface="Open Sans"/>
                <a:sym typeface="Open Sans"/>
                <a:hlinkClick r:id="rId3">
                  <a:extLst>
                    <a:ext uri="{A12FA001-AC4F-418D-AE19-62706E023703}">
                      <ahyp:hlinkClr xmlns:ahyp="http://schemas.microsoft.com/office/drawing/2018/hyperlinkcolor" val="tx"/>
                    </a:ext>
                  </a:extLst>
                </a:hlinkClick>
              </a:rPr>
              <a:t>For more info, click here</a:t>
            </a:r>
            <a:endParaRPr sz="1000" b="1" u="sng">
              <a:solidFill>
                <a:schemeClr val="dk1"/>
              </a:solidFill>
              <a:latin typeface="Open Sans"/>
              <a:ea typeface="Open Sans"/>
              <a:cs typeface="Open Sans"/>
              <a:sym typeface="Open Sans"/>
            </a:endParaRPr>
          </a:p>
        </p:txBody>
      </p:sp>
      <p:sp>
        <p:nvSpPr>
          <p:cNvPr id="482" name="Google Shape;482;p40"/>
          <p:cNvSpPr txBox="1">
            <a:spLocks noGrp="1"/>
          </p:cNvSpPr>
          <p:nvPr>
            <p:ph type="subTitle" idx="4294967295"/>
          </p:nvPr>
        </p:nvSpPr>
        <p:spPr>
          <a:xfrm>
            <a:off x="713225" y="2212739"/>
            <a:ext cx="1949400" cy="358800"/>
          </a:xfrm>
          <a:prstGeom prst="rect">
            <a:avLst/>
          </a:prstGeom>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a:t>Research</a:t>
            </a:r>
            <a:endParaRPr/>
          </a:p>
        </p:txBody>
      </p:sp>
      <p:sp>
        <p:nvSpPr>
          <p:cNvPr id="483" name="Google Shape;483;p40"/>
          <p:cNvSpPr txBox="1">
            <a:spLocks noGrp="1"/>
          </p:cNvSpPr>
          <p:nvPr>
            <p:ph type="subTitle" idx="4294967295"/>
          </p:nvPr>
        </p:nvSpPr>
        <p:spPr>
          <a:xfrm>
            <a:off x="713250" y="3384501"/>
            <a:ext cx="1949400" cy="358800"/>
          </a:xfrm>
          <a:prstGeom prst="rect">
            <a:avLst/>
          </a:prstGeom>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a:t>Talent acquisition</a:t>
            </a:r>
            <a:endParaRPr/>
          </a:p>
        </p:txBody>
      </p:sp>
      <p:sp>
        <p:nvSpPr>
          <p:cNvPr id="484" name="Google Shape;484;p40"/>
          <p:cNvSpPr txBox="1">
            <a:spLocks noGrp="1"/>
          </p:cNvSpPr>
          <p:nvPr>
            <p:ph type="subTitle" idx="4294967295"/>
          </p:nvPr>
        </p:nvSpPr>
        <p:spPr>
          <a:xfrm>
            <a:off x="6481350" y="3384500"/>
            <a:ext cx="1949400" cy="358800"/>
          </a:xfrm>
          <a:prstGeom prst="rect">
            <a:avLst/>
          </a:prstGeom>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a:t>Marketing</a:t>
            </a:r>
            <a:endParaRPr/>
          </a:p>
        </p:txBody>
      </p:sp>
      <p:sp>
        <p:nvSpPr>
          <p:cNvPr id="485" name="Google Shape;485;p40"/>
          <p:cNvSpPr txBox="1">
            <a:spLocks noGrp="1"/>
          </p:cNvSpPr>
          <p:nvPr>
            <p:ph type="subTitle" idx="4294967295"/>
          </p:nvPr>
        </p:nvSpPr>
        <p:spPr>
          <a:xfrm>
            <a:off x="6481374" y="2212750"/>
            <a:ext cx="1949400" cy="358800"/>
          </a:xfrm>
          <a:prstGeom prst="rect">
            <a:avLst/>
          </a:prstGeom>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a:t>Product development</a:t>
            </a:r>
            <a:endParaRPr/>
          </a:p>
        </p:txBody>
      </p:sp>
      <p:pic>
        <p:nvPicPr>
          <p:cNvPr id="486" name="Google Shape;486;p40" title="Chart">
            <a:hlinkClick r:id="rId4"/>
          </p:cNvPr>
          <p:cNvPicPr preferRelativeResize="0"/>
          <p:nvPr/>
        </p:nvPicPr>
        <p:blipFill>
          <a:blip r:embed="rId5">
            <a:alphaModFix/>
          </a:blip>
          <a:stretch>
            <a:fillRect/>
          </a:stretch>
        </p:blipFill>
        <p:spPr>
          <a:xfrm>
            <a:off x="2754100" y="1619248"/>
            <a:ext cx="3635799" cy="2251655"/>
          </a:xfrm>
          <a:prstGeom prst="rect">
            <a:avLst/>
          </a:prstGeom>
          <a:noFill/>
          <a:ln>
            <a:noFill/>
          </a:ln>
        </p:spPr>
      </p:pic>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90"/>
        <p:cNvGrpSpPr/>
        <p:nvPr/>
      </p:nvGrpSpPr>
      <p:grpSpPr>
        <a:xfrm>
          <a:off x="0" y="0"/>
          <a:ext cx="0" cy="0"/>
          <a:chOff x="0" y="0"/>
          <a:chExt cx="0" cy="0"/>
        </a:xfrm>
      </p:grpSpPr>
      <p:sp>
        <p:nvSpPr>
          <p:cNvPr id="491" name="Google Shape;491;p4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REVENUE INFORMATION</a:t>
            </a:r>
            <a:endParaRPr/>
          </a:p>
        </p:txBody>
      </p:sp>
      <p:graphicFrame>
        <p:nvGraphicFramePr>
          <p:cNvPr id="492" name="Google Shape;492;p41"/>
          <p:cNvGraphicFramePr/>
          <p:nvPr/>
        </p:nvGraphicFramePr>
        <p:xfrm>
          <a:off x="719963" y="1314010"/>
          <a:ext cx="7434075" cy="3287945"/>
        </p:xfrm>
        <a:graphic>
          <a:graphicData uri="http://schemas.openxmlformats.org/drawingml/2006/table">
            <a:tbl>
              <a:tblPr>
                <a:noFill/>
                <a:tableStyleId>{5E0DA59F-BDFC-4387-8F10-858994374288}</a:tableStyleId>
              </a:tblPr>
              <a:tblGrid>
                <a:gridCol w="1611950">
                  <a:extLst>
                    <a:ext uri="{9D8B030D-6E8A-4147-A177-3AD203B41FA5}">
                      <a16:colId xmlns:a16="http://schemas.microsoft.com/office/drawing/2014/main" val="20000"/>
                    </a:ext>
                  </a:extLst>
                </a:gridCol>
                <a:gridCol w="1164425">
                  <a:extLst>
                    <a:ext uri="{9D8B030D-6E8A-4147-A177-3AD203B41FA5}">
                      <a16:colId xmlns:a16="http://schemas.microsoft.com/office/drawing/2014/main" val="20001"/>
                    </a:ext>
                  </a:extLst>
                </a:gridCol>
                <a:gridCol w="1164425">
                  <a:extLst>
                    <a:ext uri="{9D8B030D-6E8A-4147-A177-3AD203B41FA5}">
                      <a16:colId xmlns:a16="http://schemas.microsoft.com/office/drawing/2014/main" val="20002"/>
                    </a:ext>
                  </a:extLst>
                </a:gridCol>
                <a:gridCol w="1164425">
                  <a:extLst>
                    <a:ext uri="{9D8B030D-6E8A-4147-A177-3AD203B41FA5}">
                      <a16:colId xmlns:a16="http://schemas.microsoft.com/office/drawing/2014/main" val="20003"/>
                    </a:ext>
                  </a:extLst>
                </a:gridCol>
                <a:gridCol w="1164425">
                  <a:extLst>
                    <a:ext uri="{9D8B030D-6E8A-4147-A177-3AD203B41FA5}">
                      <a16:colId xmlns:a16="http://schemas.microsoft.com/office/drawing/2014/main" val="20004"/>
                    </a:ext>
                  </a:extLst>
                </a:gridCol>
                <a:gridCol w="1164425">
                  <a:extLst>
                    <a:ext uri="{9D8B030D-6E8A-4147-A177-3AD203B41FA5}">
                      <a16:colId xmlns:a16="http://schemas.microsoft.com/office/drawing/2014/main" val="20005"/>
                    </a:ext>
                  </a:extLst>
                </a:gridCol>
              </a:tblGrid>
              <a:tr h="404925">
                <a:tc>
                  <a:txBody>
                    <a:bodyPr/>
                    <a:lstStyle/>
                    <a:p>
                      <a:pPr marL="0" lvl="0" indent="0" algn="l" rtl="0">
                        <a:spcBef>
                          <a:spcPts val="0"/>
                        </a:spcBef>
                        <a:spcAft>
                          <a:spcPts val="0"/>
                        </a:spcAft>
                        <a:buNone/>
                      </a:pPr>
                      <a:endParaRPr sz="1800">
                        <a:solidFill>
                          <a:schemeClr val="dk1"/>
                        </a:solidFill>
                        <a:latin typeface="Bebas Neue"/>
                        <a:ea typeface="Bebas Neue"/>
                        <a:cs typeface="Bebas Neue"/>
                        <a:sym typeface="Bebas Neue"/>
                      </a:endParaRPr>
                    </a:p>
                  </a:txBody>
                  <a:tcPr marL="91425" marR="91425" marT="68575" marB="68575" anchor="ctr">
                    <a:lnL w="9525" cap="flat" cmpd="sng">
                      <a:solidFill>
                        <a:schemeClr val="dk2">
                          <a:alpha val="0"/>
                        </a:schemeClr>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1"/>
                          </a:solidFill>
                          <a:latin typeface="Cormorant"/>
                          <a:ea typeface="Cormorant"/>
                          <a:cs typeface="Cormorant"/>
                          <a:sym typeface="Cormorant"/>
                        </a:rPr>
                        <a:t>Q1</a:t>
                      </a:r>
                      <a:endParaRPr sz="1600">
                        <a:solidFill>
                          <a:schemeClr val="dk1"/>
                        </a:solidFill>
                        <a:latin typeface="Cormorant"/>
                        <a:ea typeface="Cormorant"/>
                        <a:cs typeface="Cormorant"/>
                        <a:sym typeface="Cormorant"/>
                      </a:endParaRPr>
                    </a:p>
                  </a:txBody>
                  <a:tcPr marL="91425" marR="91425" marT="68575" marB="6857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1"/>
                          </a:solidFill>
                          <a:latin typeface="Cormorant"/>
                          <a:ea typeface="Cormorant"/>
                          <a:cs typeface="Cormorant"/>
                          <a:sym typeface="Cormorant"/>
                        </a:rPr>
                        <a:t>Q2</a:t>
                      </a:r>
                      <a:endParaRPr sz="1600">
                        <a:solidFill>
                          <a:schemeClr val="dk1"/>
                        </a:solidFill>
                        <a:latin typeface="Cormorant"/>
                        <a:ea typeface="Cormorant"/>
                        <a:cs typeface="Cormorant"/>
                        <a:sym typeface="Cormorant"/>
                      </a:endParaRPr>
                    </a:p>
                  </a:txBody>
                  <a:tcPr marL="91425" marR="91425" marT="68575" marB="6857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Clr>
                          <a:srgbClr val="000000"/>
                        </a:buClr>
                        <a:buSzPts val="1100"/>
                        <a:buFont typeface="Arial"/>
                        <a:buNone/>
                      </a:pPr>
                      <a:r>
                        <a:rPr lang="en" sz="1600">
                          <a:solidFill>
                            <a:schemeClr val="dk1"/>
                          </a:solidFill>
                          <a:latin typeface="Cormorant"/>
                          <a:ea typeface="Cormorant"/>
                          <a:cs typeface="Cormorant"/>
                          <a:sym typeface="Cormorant"/>
                        </a:rPr>
                        <a:t>Q3</a:t>
                      </a:r>
                      <a:endParaRPr sz="1600">
                        <a:solidFill>
                          <a:schemeClr val="dk1"/>
                        </a:solidFill>
                        <a:latin typeface="Cormorant"/>
                        <a:ea typeface="Cormorant"/>
                        <a:cs typeface="Cormorant"/>
                        <a:sym typeface="Cormorant"/>
                      </a:endParaRPr>
                    </a:p>
                  </a:txBody>
                  <a:tcPr marL="91425" marR="91425" marT="68575" marB="6857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1"/>
                          </a:solidFill>
                          <a:latin typeface="Cormorant"/>
                          <a:ea typeface="Cormorant"/>
                          <a:cs typeface="Cormorant"/>
                          <a:sym typeface="Cormorant"/>
                        </a:rPr>
                        <a:t>Q4</a:t>
                      </a:r>
                      <a:endParaRPr sz="1600">
                        <a:solidFill>
                          <a:schemeClr val="dk1"/>
                        </a:solidFill>
                        <a:latin typeface="Cormorant"/>
                        <a:ea typeface="Cormorant"/>
                        <a:cs typeface="Cormorant"/>
                        <a:sym typeface="Cormorant"/>
                      </a:endParaRPr>
                    </a:p>
                  </a:txBody>
                  <a:tcPr marL="91425" marR="91425" marT="68575" marB="6857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1"/>
                          </a:solidFill>
                          <a:latin typeface="Cormorant"/>
                          <a:ea typeface="Cormorant"/>
                          <a:cs typeface="Cormorant"/>
                          <a:sym typeface="Cormorant"/>
                        </a:rPr>
                        <a:t>TOTAL</a:t>
                      </a:r>
                      <a:endParaRPr sz="1600">
                        <a:solidFill>
                          <a:schemeClr val="dk1"/>
                        </a:solidFill>
                        <a:latin typeface="Cormorant"/>
                        <a:ea typeface="Cormorant"/>
                        <a:cs typeface="Cormorant"/>
                        <a:sym typeface="Cormorant"/>
                      </a:endParaRPr>
                    </a:p>
                  </a:txBody>
                  <a:tcPr marL="91425" marR="91425" marT="68575" marB="68575" anchor="ctr">
                    <a:lnL w="9525" cap="flat" cmpd="sng">
                      <a:solidFill>
                        <a:schemeClr val="dk2"/>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0"/>
                  </a:ext>
                </a:extLst>
              </a:tr>
              <a:tr h="410925">
                <a:tc>
                  <a:txBody>
                    <a:bodyPr/>
                    <a:lstStyle/>
                    <a:p>
                      <a:pPr marL="0" lvl="0" indent="0" algn="l" rtl="0">
                        <a:spcBef>
                          <a:spcPts val="0"/>
                        </a:spcBef>
                        <a:spcAft>
                          <a:spcPts val="0"/>
                        </a:spcAft>
                        <a:buNone/>
                      </a:pPr>
                      <a:r>
                        <a:rPr lang="en" sz="1200">
                          <a:solidFill>
                            <a:schemeClr val="dk1"/>
                          </a:solidFill>
                          <a:latin typeface="Cormorant"/>
                          <a:ea typeface="Cormorant"/>
                          <a:cs typeface="Cormorant"/>
                          <a:sym typeface="Cormorant"/>
                        </a:rPr>
                        <a:t>PRODUCT SALES</a:t>
                      </a:r>
                      <a:endParaRPr sz="1200">
                        <a:solidFill>
                          <a:schemeClr val="dk1"/>
                        </a:solidFill>
                        <a:latin typeface="Cormorant"/>
                        <a:ea typeface="Cormorant"/>
                        <a:cs typeface="Cormorant"/>
                        <a:sym typeface="Cormorant"/>
                      </a:endParaRPr>
                    </a:p>
                  </a:txBody>
                  <a:tcPr marL="91425" marR="91425" marT="0" marB="0" anchor="ctr">
                    <a:lnL w="9525" cap="flat" cmpd="sng">
                      <a:solidFill>
                        <a:schemeClr val="dk2">
                          <a:alpha val="0"/>
                        </a:schemeClr>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000">
                          <a:solidFill>
                            <a:schemeClr val="dk1"/>
                          </a:solidFill>
                          <a:latin typeface="Open Sans"/>
                          <a:ea typeface="Open Sans"/>
                          <a:cs typeface="Open Sans"/>
                          <a:sym typeface="Open Sans"/>
                        </a:rPr>
                        <a:t>$50,000</a:t>
                      </a:r>
                      <a:endParaRPr sz="1000">
                        <a:solidFill>
                          <a:schemeClr val="dk1"/>
                        </a:solidFill>
                        <a:latin typeface="Open Sans"/>
                        <a:ea typeface="Open Sans"/>
                        <a:cs typeface="Open Sans"/>
                        <a:sym typeface="Open Sans"/>
                      </a:endParaRPr>
                    </a:p>
                  </a:txBody>
                  <a:tcPr marL="0" marR="0" marT="0" marB="0"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000">
                          <a:solidFill>
                            <a:schemeClr val="dk1"/>
                          </a:solidFill>
                          <a:latin typeface="Open Sans"/>
                          <a:ea typeface="Open Sans"/>
                          <a:cs typeface="Open Sans"/>
                          <a:sym typeface="Open Sans"/>
                        </a:rPr>
                        <a:t>$60,000</a:t>
                      </a:r>
                      <a:endParaRPr sz="1000">
                        <a:solidFill>
                          <a:schemeClr val="dk1"/>
                        </a:solidFill>
                        <a:latin typeface="Open Sans"/>
                        <a:ea typeface="Open Sans"/>
                        <a:cs typeface="Open Sans"/>
                        <a:sym typeface="Open Sans"/>
                      </a:endParaRPr>
                    </a:p>
                  </a:txBody>
                  <a:tcPr marL="0" marR="0" marT="0" marB="0"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000">
                          <a:solidFill>
                            <a:schemeClr val="dk1"/>
                          </a:solidFill>
                          <a:latin typeface="Open Sans"/>
                          <a:ea typeface="Open Sans"/>
                          <a:cs typeface="Open Sans"/>
                          <a:sym typeface="Open Sans"/>
                        </a:rPr>
                        <a:t>$75,000</a:t>
                      </a:r>
                      <a:endParaRPr sz="1000">
                        <a:solidFill>
                          <a:schemeClr val="dk1"/>
                        </a:solidFill>
                        <a:latin typeface="Open Sans"/>
                        <a:ea typeface="Open Sans"/>
                        <a:cs typeface="Open Sans"/>
                        <a:sym typeface="Open Sans"/>
                      </a:endParaRPr>
                    </a:p>
                  </a:txBody>
                  <a:tcPr marL="0" marR="0" marT="0" marB="0"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000">
                          <a:solidFill>
                            <a:schemeClr val="dk1"/>
                          </a:solidFill>
                          <a:latin typeface="Open Sans"/>
                          <a:ea typeface="Open Sans"/>
                          <a:cs typeface="Open Sans"/>
                          <a:sym typeface="Open Sans"/>
                        </a:rPr>
                        <a:t>$90,000</a:t>
                      </a:r>
                      <a:endParaRPr sz="1000">
                        <a:solidFill>
                          <a:schemeClr val="dk1"/>
                        </a:solidFill>
                        <a:latin typeface="Open Sans"/>
                        <a:ea typeface="Open Sans"/>
                        <a:cs typeface="Open Sans"/>
                        <a:sym typeface="Open Sans"/>
                      </a:endParaRPr>
                    </a:p>
                  </a:txBody>
                  <a:tcPr marL="0" marR="0" marT="0" marB="0"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000">
                          <a:solidFill>
                            <a:schemeClr val="dk1"/>
                          </a:solidFill>
                          <a:latin typeface="Open Sans"/>
                          <a:ea typeface="Open Sans"/>
                          <a:cs typeface="Open Sans"/>
                          <a:sym typeface="Open Sans"/>
                        </a:rPr>
                        <a:t>$275,000</a:t>
                      </a:r>
                      <a:endParaRPr sz="1000">
                        <a:solidFill>
                          <a:schemeClr val="dk1"/>
                        </a:solidFill>
                        <a:latin typeface="Open Sans"/>
                        <a:ea typeface="Open Sans"/>
                        <a:cs typeface="Open Sans"/>
                        <a:sym typeface="Open Sans"/>
                      </a:endParaRPr>
                    </a:p>
                  </a:txBody>
                  <a:tcPr marL="0" marR="0" marT="0" marB="0" anchor="ctr">
                    <a:lnL w="9525" cap="flat" cmpd="sng">
                      <a:solidFill>
                        <a:schemeClr val="dk2"/>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1"/>
                  </a:ext>
                </a:extLst>
              </a:tr>
              <a:tr h="410925">
                <a:tc>
                  <a:txBody>
                    <a:bodyPr/>
                    <a:lstStyle/>
                    <a:p>
                      <a:pPr marL="0" lvl="0" indent="0" algn="l" rtl="0">
                        <a:spcBef>
                          <a:spcPts val="0"/>
                        </a:spcBef>
                        <a:spcAft>
                          <a:spcPts val="0"/>
                        </a:spcAft>
                        <a:buNone/>
                      </a:pPr>
                      <a:r>
                        <a:rPr lang="en" sz="1200">
                          <a:solidFill>
                            <a:schemeClr val="dk1"/>
                          </a:solidFill>
                          <a:latin typeface="Cormorant"/>
                          <a:ea typeface="Cormorant"/>
                          <a:cs typeface="Cormorant"/>
                          <a:sym typeface="Cormorant"/>
                        </a:rPr>
                        <a:t>LABOR</a:t>
                      </a:r>
                      <a:endParaRPr sz="1200">
                        <a:solidFill>
                          <a:schemeClr val="dk1"/>
                        </a:solidFill>
                        <a:latin typeface="Cormorant"/>
                        <a:ea typeface="Cormorant"/>
                        <a:cs typeface="Cormorant"/>
                        <a:sym typeface="Cormorant"/>
                      </a:endParaRPr>
                    </a:p>
                  </a:txBody>
                  <a:tcPr marL="91425" marR="91425" marT="0" marB="0" anchor="ctr">
                    <a:lnL w="9525" cap="flat" cmpd="sng">
                      <a:solidFill>
                        <a:schemeClr val="dk2">
                          <a:alpha val="0"/>
                        </a:schemeClr>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000">
                          <a:solidFill>
                            <a:schemeClr val="dk1"/>
                          </a:solidFill>
                          <a:latin typeface="Open Sans"/>
                          <a:ea typeface="Open Sans"/>
                          <a:cs typeface="Open Sans"/>
                          <a:sym typeface="Open Sans"/>
                        </a:rPr>
                        <a:t>$20,000</a:t>
                      </a:r>
                      <a:endParaRPr sz="1000">
                        <a:solidFill>
                          <a:schemeClr val="dk1"/>
                        </a:solidFill>
                        <a:latin typeface="Open Sans"/>
                        <a:ea typeface="Open Sans"/>
                        <a:cs typeface="Open Sans"/>
                        <a:sym typeface="Open Sans"/>
                      </a:endParaRPr>
                    </a:p>
                  </a:txBody>
                  <a:tcPr marL="0" marR="0" marT="0" marB="0"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000">
                          <a:solidFill>
                            <a:schemeClr val="dk1"/>
                          </a:solidFill>
                          <a:latin typeface="Open Sans"/>
                          <a:ea typeface="Open Sans"/>
                          <a:cs typeface="Open Sans"/>
                          <a:sym typeface="Open Sans"/>
                        </a:rPr>
                        <a:t>$24,000</a:t>
                      </a:r>
                      <a:endParaRPr sz="1000">
                        <a:solidFill>
                          <a:schemeClr val="dk1"/>
                        </a:solidFill>
                        <a:latin typeface="Open Sans"/>
                        <a:ea typeface="Open Sans"/>
                        <a:cs typeface="Open Sans"/>
                        <a:sym typeface="Open Sans"/>
                      </a:endParaRPr>
                    </a:p>
                  </a:txBody>
                  <a:tcPr marL="0" marR="0" marT="0" marB="0"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000">
                          <a:solidFill>
                            <a:schemeClr val="dk1"/>
                          </a:solidFill>
                          <a:latin typeface="Open Sans"/>
                          <a:ea typeface="Open Sans"/>
                          <a:cs typeface="Open Sans"/>
                          <a:sym typeface="Open Sans"/>
                        </a:rPr>
                        <a:t>$30,000</a:t>
                      </a:r>
                      <a:endParaRPr sz="1000">
                        <a:solidFill>
                          <a:schemeClr val="dk1"/>
                        </a:solidFill>
                        <a:latin typeface="Open Sans"/>
                        <a:ea typeface="Open Sans"/>
                        <a:cs typeface="Open Sans"/>
                        <a:sym typeface="Open Sans"/>
                      </a:endParaRPr>
                    </a:p>
                  </a:txBody>
                  <a:tcPr marL="0" marR="0" marT="0" marB="0"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000">
                          <a:solidFill>
                            <a:schemeClr val="dk1"/>
                          </a:solidFill>
                          <a:latin typeface="Open Sans"/>
                          <a:ea typeface="Open Sans"/>
                          <a:cs typeface="Open Sans"/>
                          <a:sym typeface="Open Sans"/>
                        </a:rPr>
                        <a:t>$36,000</a:t>
                      </a:r>
                      <a:endParaRPr sz="1000">
                        <a:solidFill>
                          <a:schemeClr val="dk1"/>
                        </a:solidFill>
                        <a:latin typeface="Open Sans"/>
                        <a:ea typeface="Open Sans"/>
                        <a:cs typeface="Open Sans"/>
                        <a:sym typeface="Open Sans"/>
                      </a:endParaRPr>
                    </a:p>
                  </a:txBody>
                  <a:tcPr marL="0" marR="0" marT="0" marB="0"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000">
                          <a:solidFill>
                            <a:schemeClr val="dk1"/>
                          </a:solidFill>
                          <a:latin typeface="Open Sans"/>
                          <a:ea typeface="Open Sans"/>
                          <a:cs typeface="Open Sans"/>
                          <a:sym typeface="Open Sans"/>
                        </a:rPr>
                        <a:t>$110,000</a:t>
                      </a:r>
                      <a:endParaRPr sz="1000">
                        <a:solidFill>
                          <a:schemeClr val="dk1"/>
                        </a:solidFill>
                        <a:latin typeface="Open Sans"/>
                        <a:ea typeface="Open Sans"/>
                        <a:cs typeface="Open Sans"/>
                        <a:sym typeface="Open Sans"/>
                      </a:endParaRPr>
                    </a:p>
                  </a:txBody>
                  <a:tcPr marL="0" marR="0" marT="0" marB="0" anchor="ctr">
                    <a:lnL w="9525" cap="flat" cmpd="sng">
                      <a:solidFill>
                        <a:schemeClr val="dk2"/>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2"/>
                  </a:ext>
                </a:extLst>
              </a:tr>
              <a:tr h="410925">
                <a:tc>
                  <a:txBody>
                    <a:bodyPr/>
                    <a:lstStyle/>
                    <a:p>
                      <a:pPr marL="0" lvl="0" indent="0" algn="l" rtl="0">
                        <a:spcBef>
                          <a:spcPts val="0"/>
                        </a:spcBef>
                        <a:spcAft>
                          <a:spcPts val="0"/>
                        </a:spcAft>
                        <a:buNone/>
                      </a:pPr>
                      <a:r>
                        <a:rPr lang="en" sz="1200">
                          <a:solidFill>
                            <a:schemeClr val="dk1"/>
                          </a:solidFill>
                          <a:latin typeface="Cormorant"/>
                          <a:ea typeface="Cormorant"/>
                          <a:cs typeface="Cormorant"/>
                          <a:sym typeface="Cormorant"/>
                        </a:rPr>
                        <a:t>SALARIES</a:t>
                      </a:r>
                      <a:endParaRPr sz="1200">
                        <a:solidFill>
                          <a:schemeClr val="dk1"/>
                        </a:solidFill>
                        <a:latin typeface="Cormorant"/>
                        <a:ea typeface="Cormorant"/>
                        <a:cs typeface="Cormorant"/>
                        <a:sym typeface="Cormorant"/>
                      </a:endParaRPr>
                    </a:p>
                  </a:txBody>
                  <a:tcPr marL="91425" marR="91425" marT="0" marB="0" anchor="ctr">
                    <a:lnL w="9525" cap="flat" cmpd="sng">
                      <a:solidFill>
                        <a:schemeClr val="dk2">
                          <a:alpha val="0"/>
                        </a:schemeClr>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000">
                          <a:solidFill>
                            <a:schemeClr val="dk1"/>
                          </a:solidFill>
                          <a:latin typeface="Open Sans"/>
                          <a:ea typeface="Open Sans"/>
                          <a:cs typeface="Open Sans"/>
                          <a:sym typeface="Open Sans"/>
                        </a:rPr>
                        <a:t>$15,000</a:t>
                      </a:r>
                      <a:endParaRPr sz="1000">
                        <a:solidFill>
                          <a:schemeClr val="dk1"/>
                        </a:solidFill>
                        <a:latin typeface="Open Sans"/>
                        <a:ea typeface="Open Sans"/>
                        <a:cs typeface="Open Sans"/>
                        <a:sym typeface="Open Sans"/>
                      </a:endParaRPr>
                    </a:p>
                  </a:txBody>
                  <a:tcPr marL="0" marR="0" marT="0" marB="0"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000">
                          <a:solidFill>
                            <a:schemeClr val="dk1"/>
                          </a:solidFill>
                          <a:latin typeface="Open Sans"/>
                          <a:ea typeface="Open Sans"/>
                          <a:cs typeface="Open Sans"/>
                          <a:sym typeface="Open Sans"/>
                        </a:rPr>
                        <a:t>$18,000</a:t>
                      </a:r>
                      <a:endParaRPr sz="1000">
                        <a:solidFill>
                          <a:schemeClr val="dk1"/>
                        </a:solidFill>
                        <a:latin typeface="Open Sans"/>
                        <a:ea typeface="Open Sans"/>
                        <a:cs typeface="Open Sans"/>
                        <a:sym typeface="Open Sans"/>
                      </a:endParaRPr>
                    </a:p>
                  </a:txBody>
                  <a:tcPr marL="0" marR="0" marT="0" marB="0"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000">
                          <a:solidFill>
                            <a:schemeClr val="dk1"/>
                          </a:solidFill>
                          <a:latin typeface="Open Sans"/>
                          <a:ea typeface="Open Sans"/>
                          <a:cs typeface="Open Sans"/>
                          <a:sym typeface="Open Sans"/>
                        </a:rPr>
                        <a:t>$20,000</a:t>
                      </a:r>
                      <a:endParaRPr sz="1000">
                        <a:solidFill>
                          <a:schemeClr val="dk1"/>
                        </a:solidFill>
                        <a:latin typeface="Open Sans"/>
                        <a:ea typeface="Open Sans"/>
                        <a:cs typeface="Open Sans"/>
                        <a:sym typeface="Open Sans"/>
                      </a:endParaRPr>
                    </a:p>
                  </a:txBody>
                  <a:tcPr marL="0" marR="0" marT="0" marB="0"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000">
                          <a:solidFill>
                            <a:schemeClr val="dk1"/>
                          </a:solidFill>
                          <a:latin typeface="Open Sans"/>
                          <a:ea typeface="Open Sans"/>
                          <a:cs typeface="Open Sans"/>
                          <a:sym typeface="Open Sans"/>
                        </a:rPr>
                        <a:t>$24,000</a:t>
                      </a:r>
                      <a:endParaRPr sz="1000">
                        <a:solidFill>
                          <a:schemeClr val="dk1"/>
                        </a:solidFill>
                        <a:latin typeface="Open Sans"/>
                        <a:ea typeface="Open Sans"/>
                        <a:cs typeface="Open Sans"/>
                        <a:sym typeface="Open Sans"/>
                      </a:endParaRPr>
                    </a:p>
                  </a:txBody>
                  <a:tcPr marL="0" marR="0" marT="0" marB="0"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000">
                          <a:solidFill>
                            <a:schemeClr val="dk1"/>
                          </a:solidFill>
                          <a:latin typeface="Open Sans"/>
                          <a:ea typeface="Open Sans"/>
                          <a:cs typeface="Open Sans"/>
                          <a:sym typeface="Open Sans"/>
                        </a:rPr>
                        <a:t>$77,000</a:t>
                      </a:r>
                      <a:endParaRPr sz="1000">
                        <a:solidFill>
                          <a:schemeClr val="dk1"/>
                        </a:solidFill>
                        <a:latin typeface="Open Sans"/>
                        <a:ea typeface="Open Sans"/>
                        <a:cs typeface="Open Sans"/>
                        <a:sym typeface="Open Sans"/>
                      </a:endParaRPr>
                    </a:p>
                  </a:txBody>
                  <a:tcPr marL="0" marR="0" marT="0" marB="0" anchor="ctr">
                    <a:lnL w="9525" cap="flat" cmpd="sng">
                      <a:solidFill>
                        <a:schemeClr val="dk2"/>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3"/>
                  </a:ext>
                </a:extLst>
              </a:tr>
              <a:tr h="410925">
                <a:tc>
                  <a:txBody>
                    <a:bodyPr/>
                    <a:lstStyle/>
                    <a:p>
                      <a:pPr marL="0" lvl="0" indent="0" algn="l" rtl="0">
                        <a:spcBef>
                          <a:spcPts val="0"/>
                        </a:spcBef>
                        <a:spcAft>
                          <a:spcPts val="0"/>
                        </a:spcAft>
                        <a:buNone/>
                      </a:pPr>
                      <a:r>
                        <a:rPr lang="en" sz="1200">
                          <a:solidFill>
                            <a:schemeClr val="dk1"/>
                          </a:solidFill>
                          <a:latin typeface="Cormorant"/>
                          <a:ea typeface="Cormorant"/>
                          <a:cs typeface="Cormorant"/>
                          <a:sym typeface="Cormorant"/>
                        </a:rPr>
                        <a:t>MARKETING</a:t>
                      </a:r>
                      <a:endParaRPr sz="1200">
                        <a:solidFill>
                          <a:schemeClr val="dk1"/>
                        </a:solidFill>
                        <a:latin typeface="Cormorant"/>
                        <a:ea typeface="Cormorant"/>
                        <a:cs typeface="Cormorant"/>
                        <a:sym typeface="Cormorant"/>
                      </a:endParaRPr>
                    </a:p>
                  </a:txBody>
                  <a:tcPr marL="91425" marR="91425" marT="0" marB="0" anchor="ctr">
                    <a:lnL w="9525" cap="flat" cmpd="sng">
                      <a:solidFill>
                        <a:schemeClr val="dk2">
                          <a:alpha val="0"/>
                        </a:schemeClr>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000">
                          <a:solidFill>
                            <a:schemeClr val="dk1"/>
                          </a:solidFill>
                          <a:latin typeface="Open Sans"/>
                          <a:ea typeface="Open Sans"/>
                          <a:cs typeface="Open Sans"/>
                          <a:sym typeface="Open Sans"/>
                        </a:rPr>
                        <a:t>$7,000</a:t>
                      </a:r>
                      <a:endParaRPr sz="1000">
                        <a:solidFill>
                          <a:schemeClr val="dk1"/>
                        </a:solidFill>
                        <a:latin typeface="Open Sans"/>
                        <a:ea typeface="Open Sans"/>
                        <a:cs typeface="Open Sans"/>
                        <a:sym typeface="Open Sans"/>
                      </a:endParaRPr>
                    </a:p>
                  </a:txBody>
                  <a:tcPr marL="0" marR="0" marT="0" marB="0"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000">
                          <a:solidFill>
                            <a:schemeClr val="dk1"/>
                          </a:solidFill>
                          <a:latin typeface="Open Sans"/>
                          <a:ea typeface="Open Sans"/>
                          <a:cs typeface="Open Sans"/>
                          <a:sym typeface="Open Sans"/>
                        </a:rPr>
                        <a:t>$8,000</a:t>
                      </a:r>
                      <a:endParaRPr sz="1000">
                        <a:solidFill>
                          <a:schemeClr val="dk1"/>
                        </a:solidFill>
                        <a:latin typeface="Open Sans"/>
                        <a:ea typeface="Open Sans"/>
                        <a:cs typeface="Open Sans"/>
                        <a:sym typeface="Open Sans"/>
                      </a:endParaRPr>
                    </a:p>
                  </a:txBody>
                  <a:tcPr marL="0" marR="0" marT="0" marB="0"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000">
                          <a:solidFill>
                            <a:schemeClr val="dk1"/>
                          </a:solidFill>
                          <a:latin typeface="Open Sans"/>
                          <a:ea typeface="Open Sans"/>
                          <a:cs typeface="Open Sans"/>
                          <a:sym typeface="Open Sans"/>
                        </a:rPr>
                        <a:t>$9,000</a:t>
                      </a:r>
                      <a:endParaRPr sz="1000">
                        <a:solidFill>
                          <a:schemeClr val="dk1"/>
                        </a:solidFill>
                        <a:latin typeface="Open Sans"/>
                        <a:ea typeface="Open Sans"/>
                        <a:cs typeface="Open Sans"/>
                        <a:sym typeface="Open Sans"/>
                      </a:endParaRPr>
                    </a:p>
                  </a:txBody>
                  <a:tcPr marL="0" marR="0" marT="0" marB="0"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000">
                          <a:solidFill>
                            <a:schemeClr val="dk1"/>
                          </a:solidFill>
                          <a:latin typeface="Open Sans"/>
                          <a:ea typeface="Open Sans"/>
                          <a:cs typeface="Open Sans"/>
                          <a:sym typeface="Open Sans"/>
                        </a:rPr>
                        <a:t>$10,000</a:t>
                      </a:r>
                      <a:endParaRPr sz="1000">
                        <a:solidFill>
                          <a:schemeClr val="dk1"/>
                        </a:solidFill>
                        <a:latin typeface="Open Sans"/>
                        <a:ea typeface="Open Sans"/>
                        <a:cs typeface="Open Sans"/>
                        <a:sym typeface="Open Sans"/>
                      </a:endParaRPr>
                    </a:p>
                  </a:txBody>
                  <a:tcPr marL="0" marR="0" marT="0" marB="0"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000">
                          <a:solidFill>
                            <a:schemeClr val="dk1"/>
                          </a:solidFill>
                          <a:latin typeface="Open Sans"/>
                          <a:ea typeface="Open Sans"/>
                          <a:cs typeface="Open Sans"/>
                          <a:sym typeface="Open Sans"/>
                        </a:rPr>
                        <a:t>$34,000</a:t>
                      </a:r>
                      <a:endParaRPr sz="1000">
                        <a:solidFill>
                          <a:schemeClr val="dk1"/>
                        </a:solidFill>
                        <a:latin typeface="Open Sans"/>
                        <a:ea typeface="Open Sans"/>
                        <a:cs typeface="Open Sans"/>
                        <a:sym typeface="Open Sans"/>
                      </a:endParaRPr>
                    </a:p>
                  </a:txBody>
                  <a:tcPr marL="0" marR="0" marT="0" marB="0" anchor="ctr">
                    <a:lnL w="9525" cap="flat" cmpd="sng">
                      <a:solidFill>
                        <a:schemeClr val="dk2"/>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4"/>
                  </a:ext>
                </a:extLst>
              </a:tr>
              <a:tr h="410925">
                <a:tc>
                  <a:txBody>
                    <a:bodyPr/>
                    <a:lstStyle/>
                    <a:p>
                      <a:pPr marL="0" lvl="0" indent="0" algn="l" rtl="0">
                        <a:spcBef>
                          <a:spcPts val="0"/>
                        </a:spcBef>
                        <a:spcAft>
                          <a:spcPts val="0"/>
                        </a:spcAft>
                        <a:buNone/>
                      </a:pPr>
                      <a:r>
                        <a:rPr lang="en" sz="1200">
                          <a:solidFill>
                            <a:schemeClr val="dk1"/>
                          </a:solidFill>
                          <a:latin typeface="Cormorant"/>
                          <a:ea typeface="Cormorant"/>
                          <a:cs typeface="Cormorant"/>
                          <a:sym typeface="Cormorant"/>
                        </a:rPr>
                        <a:t>NET INCOME</a:t>
                      </a:r>
                      <a:endParaRPr sz="1200">
                        <a:solidFill>
                          <a:schemeClr val="dk1"/>
                        </a:solidFill>
                        <a:latin typeface="Cormorant"/>
                        <a:ea typeface="Cormorant"/>
                        <a:cs typeface="Cormorant"/>
                        <a:sym typeface="Cormorant"/>
                      </a:endParaRPr>
                    </a:p>
                  </a:txBody>
                  <a:tcPr marL="91425" marR="91425" marT="0" marB="0" anchor="ctr">
                    <a:lnL w="9525" cap="flat" cmpd="sng">
                      <a:solidFill>
                        <a:schemeClr val="dk2">
                          <a:alpha val="0"/>
                        </a:schemeClr>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000">
                          <a:solidFill>
                            <a:schemeClr val="dk1"/>
                          </a:solidFill>
                          <a:latin typeface="Open Sans"/>
                          <a:ea typeface="Open Sans"/>
                          <a:cs typeface="Open Sans"/>
                          <a:sym typeface="Open Sans"/>
                        </a:rPr>
                        <a:t>$24,500</a:t>
                      </a:r>
                      <a:endParaRPr sz="1000">
                        <a:solidFill>
                          <a:schemeClr val="dk1"/>
                        </a:solidFill>
                        <a:latin typeface="Open Sans"/>
                        <a:ea typeface="Open Sans"/>
                        <a:cs typeface="Open Sans"/>
                        <a:sym typeface="Open Sans"/>
                      </a:endParaRPr>
                    </a:p>
                  </a:txBody>
                  <a:tcPr marL="0" marR="0" marT="0" marB="0"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000">
                          <a:solidFill>
                            <a:schemeClr val="dk1"/>
                          </a:solidFill>
                          <a:latin typeface="Open Sans"/>
                          <a:ea typeface="Open Sans"/>
                          <a:cs typeface="Open Sans"/>
                          <a:sym typeface="Open Sans"/>
                        </a:rPr>
                        <a:t>$26,750</a:t>
                      </a:r>
                      <a:endParaRPr sz="1000">
                        <a:solidFill>
                          <a:schemeClr val="dk1"/>
                        </a:solidFill>
                        <a:latin typeface="Open Sans"/>
                        <a:ea typeface="Open Sans"/>
                        <a:cs typeface="Open Sans"/>
                        <a:sym typeface="Open Sans"/>
                      </a:endParaRPr>
                    </a:p>
                  </a:txBody>
                  <a:tcPr marL="0" marR="0" marT="0" marB="0"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000">
                          <a:solidFill>
                            <a:schemeClr val="dk1"/>
                          </a:solidFill>
                          <a:latin typeface="Open Sans"/>
                          <a:ea typeface="Open Sans"/>
                          <a:cs typeface="Open Sans"/>
                          <a:sym typeface="Open Sans"/>
                        </a:rPr>
                        <a:t>$28,000</a:t>
                      </a:r>
                      <a:endParaRPr sz="1000">
                        <a:solidFill>
                          <a:schemeClr val="dk1"/>
                        </a:solidFill>
                        <a:latin typeface="Open Sans"/>
                        <a:ea typeface="Open Sans"/>
                        <a:cs typeface="Open Sans"/>
                        <a:sym typeface="Open Sans"/>
                      </a:endParaRPr>
                    </a:p>
                  </a:txBody>
                  <a:tcPr marL="0" marR="0" marT="0" marB="0"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000">
                          <a:solidFill>
                            <a:schemeClr val="dk1"/>
                          </a:solidFill>
                          <a:latin typeface="Open Sans"/>
                          <a:ea typeface="Open Sans"/>
                          <a:cs typeface="Open Sans"/>
                          <a:sym typeface="Open Sans"/>
                        </a:rPr>
                        <a:t>$34,250</a:t>
                      </a:r>
                      <a:endParaRPr sz="1000">
                        <a:solidFill>
                          <a:schemeClr val="dk1"/>
                        </a:solidFill>
                        <a:latin typeface="Open Sans"/>
                        <a:ea typeface="Open Sans"/>
                        <a:cs typeface="Open Sans"/>
                        <a:sym typeface="Open Sans"/>
                      </a:endParaRPr>
                    </a:p>
                  </a:txBody>
                  <a:tcPr marL="0" marR="0" marT="0" marB="0"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000">
                          <a:solidFill>
                            <a:schemeClr val="dk1"/>
                          </a:solidFill>
                          <a:latin typeface="Open Sans"/>
                          <a:ea typeface="Open Sans"/>
                          <a:cs typeface="Open Sans"/>
                          <a:sym typeface="Open Sans"/>
                        </a:rPr>
                        <a:t>$113,500</a:t>
                      </a:r>
                      <a:endParaRPr sz="1000">
                        <a:solidFill>
                          <a:schemeClr val="dk1"/>
                        </a:solidFill>
                        <a:latin typeface="Open Sans"/>
                        <a:ea typeface="Open Sans"/>
                        <a:cs typeface="Open Sans"/>
                        <a:sym typeface="Open Sans"/>
                      </a:endParaRPr>
                    </a:p>
                  </a:txBody>
                  <a:tcPr marL="0" marR="0" marT="0" marB="0" anchor="ctr">
                    <a:lnL w="9525" cap="flat" cmpd="sng">
                      <a:solidFill>
                        <a:schemeClr val="dk2"/>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5"/>
                  </a:ext>
                </a:extLst>
              </a:tr>
              <a:tr h="410925">
                <a:tc>
                  <a:txBody>
                    <a:bodyPr/>
                    <a:lstStyle/>
                    <a:p>
                      <a:pPr marL="0" lvl="0" indent="0" algn="l" rtl="0">
                        <a:spcBef>
                          <a:spcPts val="0"/>
                        </a:spcBef>
                        <a:spcAft>
                          <a:spcPts val="0"/>
                        </a:spcAft>
                        <a:buNone/>
                      </a:pPr>
                      <a:r>
                        <a:rPr lang="en" sz="1200">
                          <a:solidFill>
                            <a:schemeClr val="dk1"/>
                          </a:solidFill>
                          <a:latin typeface="Cormorant"/>
                          <a:ea typeface="Cormorant"/>
                          <a:cs typeface="Cormorant"/>
                          <a:sym typeface="Cormorant"/>
                        </a:rPr>
                        <a:t>RENT</a:t>
                      </a:r>
                      <a:endParaRPr sz="1200">
                        <a:solidFill>
                          <a:schemeClr val="dk1"/>
                        </a:solidFill>
                        <a:latin typeface="Cormorant"/>
                        <a:ea typeface="Cormorant"/>
                        <a:cs typeface="Cormorant"/>
                        <a:sym typeface="Cormorant"/>
                      </a:endParaRPr>
                    </a:p>
                  </a:txBody>
                  <a:tcPr marL="91425" marR="91425" marT="0" marB="0" anchor="ctr">
                    <a:lnL w="9525" cap="flat" cmpd="sng">
                      <a:solidFill>
                        <a:schemeClr val="dk2">
                          <a:alpha val="0"/>
                        </a:schemeClr>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000">
                          <a:solidFill>
                            <a:schemeClr val="dk1"/>
                          </a:solidFill>
                          <a:latin typeface="Open Sans"/>
                          <a:ea typeface="Open Sans"/>
                          <a:cs typeface="Open Sans"/>
                          <a:sym typeface="Open Sans"/>
                        </a:rPr>
                        <a:t>$5,000</a:t>
                      </a:r>
                      <a:endParaRPr sz="1000">
                        <a:solidFill>
                          <a:schemeClr val="dk1"/>
                        </a:solidFill>
                        <a:latin typeface="Open Sans"/>
                        <a:ea typeface="Open Sans"/>
                        <a:cs typeface="Open Sans"/>
                        <a:sym typeface="Open Sans"/>
                      </a:endParaRPr>
                    </a:p>
                  </a:txBody>
                  <a:tcPr marL="0" marR="0" marT="0" marB="0"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000">
                          <a:solidFill>
                            <a:schemeClr val="dk1"/>
                          </a:solidFill>
                          <a:latin typeface="Open Sans"/>
                          <a:ea typeface="Open Sans"/>
                          <a:cs typeface="Open Sans"/>
                          <a:sym typeface="Open Sans"/>
                        </a:rPr>
                        <a:t>$5,000</a:t>
                      </a:r>
                      <a:endParaRPr sz="1000">
                        <a:solidFill>
                          <a:schemeClr val="dk1"/>
                        </a:solidFill>
                        <a:latin typeface="Open Sans"/>
                        <a:ea typeface="Open Sans"/>
                        <a:cs typeface="Open Sans"/>
                        <a:sym typeface="Open Sans"/>
                      </a:endParaRPr>
                    </a:p>
                  </a:txBody>
                  <a:tcPr marL="0" marR="0" marT="0" marB="0"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000">
                          <a:solidFill>
                            <a:schemeClr val="dk1"/>
                          </a:solidFill>
                          <a:latin typeface="Open Sans"/>
                          <a:ea typeface="Open Sans"/>
                          <a:cs typeface="Open Sans"/>
                          <a:sym typeface="Open Sans"/>
                        </a:rPr>
                        <a:t>$5,000</a:t>
                      </a:r>
                      <a:endParaRPr sz="1000">
                        <a:solidFill>
                          <a:schemeClr val="dk1"/>
                        </a:solidFill>
                        <a:latin typeface="Open Sans"/>
                        <a:ea typeface="Open Sans"/>
                        <a:cs typeface="Open Sans"/>
                        <a:sym typeface="Open Sans"/>
                      </a:endParaRPr>
                    </a:p>
                  </a:txBody>
                  <a:tcPr marL="0" marR="0" marT="0" marB="0"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000">
                          <a:solidFill>
                            <a:schemeClr val="dk1"/>
                          </a:solidFill>
                          <a:latin typeface="Open Sans"/>
                          <a:ea typeface="Open Sans"/>
                          <a:cs typeface="Open Sans"/>
                          <a:sym typeface="Open Sans"/>
                        </a:rPr>
                        <a:t>$5,000</a:t>
                      </a:r>
                      <a:endParaRPr sz="1000">
                        <a:solidFill>
                          <a:schemeClr val="dk1"/>
                        </a:solidFill>
                        <a:latin typeface="Open Sans"/>
                        <a:ea typeface="Open Sans"/>
                        <a:cs typeface="Open Sans"/>
                        <a:sym typeface="Open Sans"/>
                      </a:endParaRPr>
                    </a:p>
                  </a:txBody>
                  <a:tcPr marL="0" marR="0" marT="0" marB="0"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000">
                          <a:solidFill>
                            <a:schemeClr val="dk1"/>
                          </a:solidFill>
                          <a:latin typeface="Open Sans"/>
                          <a:ea typeface="Open Sans"/>
                          <a:cs typeface="Open Sans"/>
                          <a:sym typeface="Open Sans"/>
                        </a:rPr>
                        <a:t>$20,000</a:t>
                      </a:r>
                      <a:endParaRPr sz="1000">
                        <a:solidFill>
                          <a:schemeClr val="dk1"/>
                        </a:solidFill>
                        <a:latin typeface="Open Sans"/>
                        <a:ea typeface="Open Sans"/>
                        <a:cs typeface="Open Sans"/>
                        <a:sym typeface="Open Sans"/>
                      </a:endParaRPr>
                    </a:p>
                  </a:txBody>
                  <a:tcPr marL="0" marR="0" marT="0" marB="0" anchor="ctr">
                    <a:lnL w="9525" cap="flat" cmpd="sng">
                      <a:solidFill>
                        <a:schemeClr val="dk2"/>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6"/>
                  </a:ext>
                </a:extLst>
              </a:tr>
              <a:tr h="410925">
                <a:tc>
                  <a:txBody>
                    <a:bodyPr/>
                    <a:lstStyle/>
                    <a:p>
                      <a:pPr marL="0" lvl="0" indent="0" algn="l" rtl="0">
                        <a:spcBef>
                          <a:spcPts val="0"/>
                        </a:spcBef>
                        <a:spcAft>
                          <a:spcPts val="0"/>
                        </a:spcAft>
                        <a:buNone/>
                      </a:pPr>
                      <a:r>
                        <a:rPr lang="en" sz="1200">
                          <a:solidFill>
                            <a:schemeClr val="dk1"/>
                          </a:solidFill>
                          <a:latin typeface="Cormorant"/>
                          <a:ea typeface="Cormorant"/>
                          <a:cs typeface="Cormorant"/>
                          <a:sym typeface="Cormorant"/>
                        </a:rPr>
                        <a:t>UTILITIES</a:t>
                      </a:r>
                      <a:endParaRPr sz="1200">
                        <a:solidFill>
                          <a:schemeClr val="dk1"/>
                        </a:solidFill>
                        <a:latin typeface="Cormorant"/>
                        <a:ea typeface="Cormorant"/>
                        <a:cs typeface="Cormorant"/>
                        <a:sym typeface="Cormorant"/>
                      </a:endParaRPr>
                    </a:p>
                  </a:txBody>
                  <a:tcPr marL="91425" marR="91425" marT="0" marB="0" anchor="ctr">
                    <a:lnL w="9525" cap="flat" cmpd="sng">
                      <a:solidFill>
                        <a:schemeClr val="dk2">
                          <a:alpha val="0"/>
                        </a:schemeClr>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000">
                          <a:solidFill>
                            <a:schemeClr val="dk1"/>
                          </a:solidFill>
                          <a:latin typeface="Open Sans"/>
                          <a:ea typeface="Open Sans"/>
                          <a:cs typeface="Open Sans"/>
                          <a:sym typeface="Open Sans"/>
                        </a:rPr>
                        <a:t>$1,500</a:t>
                      </a:r>
                      <a:endParaRPr sz="1000">
                        <a:solidFill>
                          <a:schemeClr val="dk1"/>
                        </a:solidFill>
                        <a:latin typeface="Open Sans"/>
                        <a:ea typeface="Open Sans"/>
                        <a:cs typeface="Open Sans"/>
                        <a:sym typeface="Open Sans"/>
                      </a:endParaRPr>
                    </a:p>
                  </a:txBody>
                  <a:tcPr marL="0" marR="0" marT="0" marB="0"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000">
                          <a:solidFill>
                            <a:schemeClr val="dk1"/>
                          </a:solidFill>
                          <a:latin typeface="Open Sans"/>
                          <a:ea typeface="Open Sans"/>
                          <a:cs typeface="Open Sans"/>
                          <a:sym typeface="Open Sans"/>
                        </a:rPr>
                        <a:t>$1,750</a:t>
                      </a:r>
                      <a:endParaRPr sz="1000">
                        <a:solidFill>
                          <a:schemeClr val="dk1"/>
                        </a:solidFill>
                        <a:latin typeface="Open Sans"/>
                        <a:ea typeface="Open Sans"/>
                        <a:cs typeface="Open Sans"/>
                        <a:sym typeface="Open Sans"/>
                      </a:endParaRPr>
                    </a:p>
                  </a:txBody>
                  <a:tcPr marL="0" marR="0" marT="0" marB="0"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000">
                          <a:solidFill>
                            <a:schemeClr val="dk1"/>
                          </a:solidFill>
                          <a:latin typeface="Open Sans"/>
                          <a:ea typeface="Open Sans"/>
                          <a:cs typeface="Open Sans"/>
                          <a:sym typeface="Open Sans"/>
                        </a:rPr>
                        <a:t>$2,000</a:t>
                      </a:r>
                      <a:endParaRPr sz="1000">
                        <a:solidFill>
                          <a:schemeClr val="dk1"/>
                        </a:solidFill>
                        <a:latin typeface="Open Sans"/>
                        <a:ea typeface="Open Sans"/>
                        <a:cs typeface="Open Sans"/>
                        <a:sym typeface="Open Sans"/>
                      </a:endParaRPr>
                    </a:p>
                  </a:txBody>
                  <a:tcPr marL="0" marR="0" marT="0" marB="0"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000">
                          <a:solidFill>
                            <a:schemeClr val="dk1"/>
                          </a:solidFill>
                          <a:latin typeface="Open Sans"/>
                          <a:ea typeface="Open Sans"/>
                          <a:cs typeface="Open Sans"/>
                          <a:sym typeface="Open Sans"/>
                        </a:rPr>
                        <a:t>$2,250</a:t>
                      </a:r>
                      <a:endParaRPr sz="1000">
                        <a:solidFill>
                          <a:schemeClr val="dk1"/>
                        </a:solidFill>
                        <a:latin typeface="Open Sans"/>
                        <a:ea typeface="Open Sans"/>
                        <a:cs typeface="Open Sans"/>
                        <a:sym typeface="Open Sans"/>
                      </a:endParaRPr>
                    </a:p>
                  </a:txBody>
                  <a:tcPr marL="0" marR="0" marT="0" marB="0"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Open Sans"/>
                          <a:ea typeface="Open Sans"/>
                          <a:cs typeface="Open Sans"/>
                          <a:sym typeface="Open Sans"/>
                        </a:rPr>
                        <a:t>$7,500</a:t>
                      </a:r>
                      <a:endParaRPr sz="1000" dirty="0">
                        <a:solidFill>
                          <a:schemeClr val="dk1"/>
                        </a:solidFill>
                        <a:latin typeface="Open Sans"/>
                        <a:ea typeface="Open Sans"/>
                        <a:cs typeface="Open Sans"/>
                        <a:sym typeface="Open Sans"/>
                      </a:endParaRPr>
                    </a:p>
                  </a:txBody>
                  <a:tcPr marL="0" marR="0" marT="0" marB="0" anchor="ctr">
                    <a:lnL w="9525" cap="flat" cmpd="sng">
                      <a:solidFill>
                        <a:schemeClr val="dk2"/>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7"/>
                  </a:ext>
                </a:extLst>
              </a:tr>
            </a:tbl>
          </a:graphicData>
        </a:graphic>
      </p:graphicFrame>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496"/>
        <p:cNvGrpSpPr/>
        <p:nvPr/>
      </p:nvGrpSpPr>
      <p:grpSpPr>
        <a:xfrm>
          <a:off x="0" y="0"/>
          <a:ext cx="0" cy="0"/>
          <a:chOff x="0" y="0"/>
          <a:chExt cx="0" cy="0"/>
        </a:xfrm>
      </p:grpSpPr>
      <p:sp>
        <p:nvSpPr>
          <p:cNvPr id="497" name="Google Shape;497;p42"/>
          <p:cNvSpPr txBox="1">
            <a:spLocks noGrp="1"/>
          </p:cNvSpPr>
          <p:nvPr>
            <p:ph type="title"/>
          </p:nvPr>
        </p:nvSpPr>
        <p:spPr>
          <a:xfrm>
            <a:off x="1337500" y="1658150"/>
            <a:ext cx="32331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MOCKUP</a:t>
            </a:r>
            <a:endParaRPr/>
          </a:p>
        </p:txBody>
      </p:sp>
      <p:sp>
        <p:nvSpPr>
          <p:cNvPr id="498" name="Google Shape;498;p42"/>
          <p:cNvSpPr txBox="1">
            <a:spLocks noGrp="1"/>
          </p:cNvSpPr>
          <p:nvPr>
            <p:ph type="subTitle" idx="1"/>
          </p:nvPr>
        </p:nvSpPr>
        <p:spPr>
          <a:xfrm>
            <a:off x="1337500" y="2498950"/>
            <a:ext cx="3233100" cy="986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 mockup provides a visual representation of your product or service, allowing investors or stakeholders to better understand what you're offering</a:t>
            </a:r>
            <a:endParaRPr/>
          </a:p>
          <a:p>
            <a:pPr marL="0" lvl="0" indent="0" algn="ctr" rtl="0">
              <a:spcBef>
                <a:spcPts val="0"/>
              </a:spcBef>
              <a:spcAft>
                <a:spcPts val="0"/>
              </a:spcAft>
              <a:buNone/>
            </a:pPr>
            <a:r>
              <a:rPr lang="en"/>
              <a:t>and how it works</a:t>
            </a:r>
            <a:endParaRPr/>
          </a:p>
        </p:txBody>
      </p:sp>
      <p:sp>
        <p:nvSpPr>
          <p:cNvPr id="499" name="Google Shape;499;p42"/>
          <p:cNvSpPr/>
          <p:nvPr/>
        </p:nvSpPr>
        <p:spPr>
          <a:xfrm>
            <a:off x="5904304" y="891931"/>
            <a:ext cx="1664617" cy="3176204"/>
          </a:xfrm>
          <a:custGeom>
            <a:avLst/>
            <a:gdLst/>
            <a:ahLst/>
            <a:cxnLst/>
            <a:rect l="l" t="t" r="r" b="b"/>
            <a:pathLst>
              <a:path w="84552" h="161331" extrusionOk="0">
                <a:moveTo>
                  <a:pt x="1" y="1"/>
                </a:moveTo>
                <a:lnTo>
                  <a:pt x="1" y="161331"/>
                </a:lnTo>
                <a:lnTo>
                  <a:pt x="84551" y="161331"/>
                </a:lnTo>
                <a:lnTo>
                  <a:pt x="84551" y="1"/>
                </a:lnTo>
                <a:close/>
              </a:path>
            </a:pathLst>
          </a:custGeom>
          <a:solidFill>
            <a:srgbClr val="9090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0" name="Google Shape;500;p42"/>
          <p:cNvGrpSpPr/>
          <p:nvPr/>
        </p:nvGrpSpPr>
        <p:grpSpPr>
          <a:xfrm>
            <a:off x="5819126" y="709411"/>
            <a:ext cx="1834973" cy="3724678"/>
            <a:chOff x="5186401" y="494525"/>
            <a:chExt cx="1834973" cy="3724678"/>
          </a:xfrm>
        </p:grpSpPr>
        <p:sp>
          <p:nvSpPr>
            <p:cNvPr id="501" name="Google Shape;501;p42"/>
            <p:cNvSpPr/>
            <p:nvPr/>
          </p:nvSpPr>
          <p:spPr>
            <a:xfrm>
              <a:off x="5186401" y="494525"/>
              <a:ext cx="1834973" cy="3724678"/>
            </a:xfrm>
            <a:custGeom>
              <a:avLst/>
              <a:gdLst/>
              <a:ahLst/>
              <a:cxnLst/>
              <a:rect l="l" t="t" r="r" b="b"/>
              <a:pathLst>
                <a:path w="93205" h="189190" extrusionOk="0">
                  <a:moveTo>
                    <a:pt x="2870" y="0"/>
                  </a:moveTo>
                  <a:cubicBezTo>
                    <a:pt x="1280" y="0"/>
                    <a:pt x="0" y="1280"/>
                    <a:pt x="0" y="2914"/>
                  </a:cubicBezTo>
                  <a:lnTo>
                    <a:pt x="0" y="186320"/>
                  </a:lnTo>
                  <a:cubicBezTo>
                    <a:pt x="0" y="187909"/>
                    <a:pt x="1280" y="189190"/>
                    <a:pt x="2870" y="189190"/>
                  </a:cubicBezTo>
                  <a:lnTo>
                    <a:pt x="90334" y="189190"/>
                  </a:lnTo>
                  <a:cubicBezTo>
                    <a:pt x="91924" y="189190"/>
                    <a:pt x="93204" y="187909"/>
                    <a:pt x="93204" y="186320"/>
                  </a:cubicBezTo>
                  <a:lnTo>
                    <a:pt x="93204" y="2914"/>
                  </a:lnTo>
                  <a:cubicBezTo>
                    <a:pt x="93204" y="1280"/>
                    <a:pt x="91924" y="0"/>
                    <a:pt x="90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42"/>
            <p:cNvSpPr/>
            <p:nvPr/>
          </p:nvSpPr>
          <p:spPr>
            <a:xfrm>
              <a:off x="5890455" y="3969678"/>
              <a:ext cx="458108" cy="154724"/>
            </a:xfrm>
            <a:custGeom>
              <a:avLst/>
              <a:gdLst/>
              <a:ahLst/>
              <a:cxnLst/>
              <a:rect l="l" t="t" r="r" b="b"/>
              <a:pathLst>
                <a:path w="23269" h="7859" extrusionOk="0">
                  <a:moveTo>
                    <a:pt x="796" y="0"/>
                  </a:moveTo>
                  <a:cubicBezTo>
                    <a:pt x="354" y="0"/>
                    <a:pt x="1" y="353"/>
                    <a:pt x="1" y="751"/>
                  </a:cubicBezTo>
                  <a:lnTo>
                    <a:pt x="1" y="7064"/>
                  </a:lnTo>
                  <a:cubicBezTo>
                    <a:pt x="1" y="7506"/>
                    <a:pt x="354" y="7859"/>
                    <a:pt x="796" y="7859"/>
                  </a:cubicBezTo>
                  <a:lnTo>
                    <a:pt x="22474" y="7859"/>
                  </a:lnTo>
                  <a:cubicBezTo>
                    <a:pt x="22916" y="7859"/>
                    <a:pt x="23269" y="7506"/>
                    <a:pt x="23269" y="7064"/>
                  </a:cubicBezTo>
                  <a:lnTo>
                    <a:pt x="23269" y="751"/>
                  </a:lnTo>
                  <a:cubicBezTo>
                    <a:pt x="23269" y="353"/>
                    <a:pt x="22916" y="0"/>
                    <a:pt x="224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03" name="Google Shape;503;p42"/>
          <p:cNvPicPr preferRelativeResize="0"/>
          <p:nvPr/>
        </p:nvPicPr>
        <p:blipFill rotWithShape="1">
          <a:blip r:embed="rId3">
            <a:alphaModFix/>
          </a:blip>
          <a:srcRect l="66313" r="4206"/>
          <a:stretch/>
        </p:blipFill>
        <p:spPr>
          <a:xfrm>
            <a:off x="5904313" y="891935"/>
            <a:ext cx="1664599" cy="3176198"/>
          </a:xfrm>
          <a:prstGeom prst="rect">
            <a:avLst/>
          </a:prstGeom>
          <a:noFill/>
          <a:ln>
            <a:noFill/>
          </a:ln>
        </p:spPr>
      </p:pic>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Char"/>
      </p:transition>
    </mc:Choice>
    <mc:Fallback>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507"/>
        <p:cNvGrpSpPr/>
        <p:nvPr/>
      </p:nvGrpSpPr>
      <p:grpSpPr>
        <a:xfrm>
          <a:off x="0" y="0"/>
          <a:ext cx="0" cy="0"/>
          <a:chOff x="0" y="0"/>
          <a:chExt cx="0" cy="0"/>
        </a:xfrm>
      </p:grpSpPr>
      <p:sp>
        <p:nvSpPr>
          <p:cNvPr id="508" name="Google Shape;508;p4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BUSINESS PLAN TIMELINE</a:t>
            </a:r>
            <a:endParaRPr/>
          </a:p>
        </p:txBody>
      </p:sp>
      <p:sp>
        <p:nvSpPr>
          <p:cNvPr id="509" name="Google Shape;509;p43"/>
          <p:cNvSpPr txBox="1">
            <a:spLocks noGrp="1"/>
          </p:cNvSpPr>
          <p:nvPr>
            <p:ph type="title"/>
          </p:nvPr>
        </p:nvSpPr>
        <p:spPr>
          <a:xfrm>
            <a:off x="980176" y="3344605"/>
            <a:ext cx="1262700" cy="554100"/>
          </a:xfrm>
          <a:prstGeom prst="rect">
            <a:avLst/>
          </a:prstGeom>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200">
                <a:latin typeface="Open Sans"/>
                <a:ea typeface="Open Sans"/>
                <a:cs typeface="Open Sans"/>
                <a:sym typeface="Open Sans"/>
              </a:rPr>
              <a:t>Research and planning</a:t>
            </a:r>
            <a:endParaRPr sz="1200">
              <a:latin typeface="Open Sans"/>
              <a:ea typeface="Open Sans"/>
              <a:cs typeface="Open Sans"/>
              <a:sym typeface="Open Sans"/>
            </a:endParaRPr>
          </a:p>
        </p:txBody>
      </p:sp>
      <p:sp>
        <p:nvSpPr>
          <p:cNvPr id="510" name="Google Shape;510;p43"/>
          <p:cNvSpPr txBox="1">
            <a:spLocks noGrp="1"/>
          </p:cNvSpPr>
          <p:nvPr>
            <p:ph type="title"/>
          </p:nvPr>
        </p:nvSpPr>
        <p:spPr>
          <a:xfrm>
            <a:off x="1826479" y="1542382"/>
            <a:ext cx="1261800" cy="557700"/>
          </a:xfrm>
          <a:prstGeom prst="rect">
            <a:avLst/>
          </a:prstGeom>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latin typeface="Open Sans"/>
                <a:ea typeface="Open Sans"/>
                <a:cs typeface="Open Sans"/>
                <a:sym typeface="Open Sans"/>
              </a:rPr>
              <a:t>Start-up phase</a:t>
            </a:r>
            <a:endParaRPr sz="1200">
              <a:latin typeface="Open Sans"/>
              <a:ea typeface="Open Sans"/>
              <a:cs typeface="Open Sans"/>
              <a:sym typeface="Open Sans"/>
            </a:endParaRPr>
          </a:p>
        </p:txBody>
      </p:sp>
      <p:sp>
        <p:nvSpPr>
          <p:cNvPr id="511" name="Google Shape;511;p43"/>
          <p:cNvSpPr txBox="1">
            <a:spLocks noGrp="1"/>
          </p:cNvSpPr>
          <p:nvPr>
            <p:ph type="title"/>
          </p:nvPr>
        </p:nvSpPr>
        <p:spPr>
          <a:xfrm>
            <a:off x="6053570" y="3344614"/>
            <a:ext cx="1261800" cy="557700"/>
          </a:xfrm>
          <a:prstGeom prst="rect">
            <a:avLst/>
          </a:prstGeom>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latin typeface="Open Sans"/>
                <a:ea typeface="Open Sans"/>
                <a:cs typeface="Open Sans"/>
                <a:sym typeface="Open Sans"/>
              </a:rPr>
              <a:t>Innovation phase</a:t>
            </a:r>
            <a:endParaRPr sz="1200">
              <a:latin typeface="Open Sans"/>
              <a:ea typeface="Open Sans"/>
              <a:cs typeface="Open Sans"/>
              <a:sym typeface="Open Sans"/>
            </a:endParaRPr>
          </a:p>
        </p:txBody>
      </p:sp>
      <p:sp>
        <p:nvSpPr>
          <p:cNvPr id="512" name="Google Shape;512;p43"/>
          <p:cNvSpPr txBox="1">
            <a:spLocks noGrp="1"/>
          </p:cNvSpPr>
          <p:nvPr>
            <p:ph type="title"/>
          </p:nvPr>
        </p:nvSpPr>
        <p:spPr>
          <a:xfrm>
            <a:off x="2671907" y="3344614"/>
            <a:ext cx="1261800" cy="557700"/>
          </a:xfrm>
          <a:prstGeom prst="rect">
            <a:avLst/>
          </a:prstGeom>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latin typeface="Open Sans"/>
                <a:ea typeface="Open Sans"/>
                <a:cs typeface="Open Sans"/>
                <a:sym typeface="Open Sans"/>
              </a:rPr>
              <a:t>Growth phase</a:t>
            </a:r>
            <a:endParaRPr sz="1200">
              <a:latin typeface="Open Sans"/>
              <a:ea typeface="Open Sans"/>
              <a:cs typeface="Open Sans"/>
              <a:sym typeface="Open Sans"/>
            </a:endParaRPr>
          </a:p>
        </p:txBody>
      </p:sp>
      <p:sp>
        <p:nvSpPr>
          <p:cNvPr id="513" name="Google Shape;513;p43"/>
          <p:cNvSpPr txBox="1">
            <a:spLocks noGrp="1"/>
          </p:cNvSpPr>
          <p:nvPr>
            <p:ph type="title"/>
          </p:nvPr>
        </p:nvSpPr>
        <p:spPr>
          <a:xfrm>
            <a:off x="4362739" y="3344614"/>
            <a:ext cx="1261800" cy="557700"/>
          </a:xfrm>
          <a:prstGeom prst="rect">
            <a:avLst/>
          </a:prstGeom>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latin typeface="Open Sans"/>
                <a:ea typeface="Open Sans"/>
                <a:cs typeface="Open Sans"/>
                <a:sym typeface="Open Sans"/>
              </a:rPr>
              <a:t>Product expansion</a:t>
            </a:r>
            <a:endParaRPr sz="1200">
              <a:latin typeface="Open Sans"/>
              <a:ea typeface="Open Sans"/>
              <a:cs typeface="Open Sans"/>
              <a:sym typeface="Open Sans"/>
            </a:endParaRPr>
          </a:p>
        </p:txBody>
      </p:sp>
      <p:sp>
        <p:nvSpPr>
          <p:cNvPr id="514" name="Google Shape;514;p43"/>
          <p:cNvSpPr txBox="1">
            <a:spLocks noGrp="1"/>
          </p:cNvSpPr>
          <p:nvPr>
            <p:ph type="title"/>
          </p:nvPr>
        </p:nvSpPr>
        <p:spPr>
          <a:xfrm>
            <a:off x="3516879" y="1542382"/>
            <a:ext cx="1261800" cy="557700"/>
          </a:xfrm>
          <a:prstGeom prst="rect">
            <a:avLst/>
          </a:prstGeom>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latin typeface="Open Sans"/>
                <a:ea typeface="Open Sans"/>
                <a:cs typeface="Open Sans"/>
                <a:sym typeface="Open Sans"/>
              </a:rPr>
              <a:t>Partnership</a:t>
            </a:r>
            <a:endParaRPr sz="1200">
              <a:latin typeface="Open Sans"/>
              <a:ea typeface="Open Sans"/>
              <a:cs typeface="Open Sans"/>
              <a:sym typeface="Open Sans"/>
            </a:endParaRPr>
          </a:p>
        </p:txBody>
      </p:sp>
      <p:sp>
        <p:nvSpPr>
          <p:cNvPr id="515" name="Google Shape;515;p43"/>
          <p:cNvSpPr txBox="1">
            <a:spLocks noGrp="1"/>
          </p:cNvSpPr>
          <p:nvPr>
            <p:ph type="title"/>
          </p:nvPr>
        </p:nvSpPr>
        <p:spPr>
          <a:xfrm>
            <a:off x="5207279" y="1542382"/>
            <a:ext cx="1261800" cy="557700"/>
          </a:xfrm>
          <a:prstGeom prst="rect">
            <a:avLst/>
          </a:prstGeom>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latin typeface="Open Sans"/>
                <a:ea typeface="Open Sans"/>
                <a:cs typeface="Open Sans"/>
                <a:sym typeface="Open Sans"/>
              </a:rPr>
              <a:t>Scaling phase</a:t>
            </a:r>
            <a:endParaRPr sz="1200">
              <a:latin typeface="Open Sans"/>
              <a:ea typeface="Open Sans"/>
              <a:cs typeface="Open Sans"/>
              <a:sym typeface="Open Sans"/>
            </a:endParaRPr>
          </a:p>
        </p:txBody>
      </p:sp>
      <p:sp>
        <p:nvSpPr>
          <p:cNvPr id="516" name="Google Shape;516;p43"/>
          <p:cNvSpPr txBox="1">
            <a:spLocks noGrp="1"/>
          </p:cNvSpPr>
          <p:nvPr>
            <p:ph type="title"/>
          </p:nvPr>
        </p:nvSpPr>
        <p:spPr>
          <a:xfrm>
            <a:off x="6897679" y="1542382"/>
            <a:ext cx="1261800" cy="557700"/>
          </a:xfrm>
          <a:prstGeom prst="rect">
            <a:avLst/>
          </a:prstGeom>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latin typeface="Open Sans"/>
                <a:ea typeface="Open Sans"/>
                <a:cs typeface="Open Sans"/>
                <a:sym typeface="Open Sans"/>
              </a:rPr>
              <a:t>Exit strategy planning</a:t>
            </a:r>
            <a:endParaRPr sz="1200">
              <a:latin typeface="Open Sans"/>
              <a:ea typeface="Open Sans"/>
              <a:cs typeface="Open Sans"/>
              <a:sym typeface="Open Sans"/>
            </a:endParaRPr>
          </a:p>
        </p:txBody>
      </p:sp>
      <p:cxnSp>
        <p:nvCxnSpPr>
          <p:cNvPr id="517" name="Google Shape;517;p43"/>
          <p:cNvCxnSpPr>
            <a:stCxn id="518" idx="2"/>
          </p:cNvCxnSpPr>
          <p:nvPr/>
        </p:nvCxnSpPr>
        <p:spPr>
          <a:xfrm flipH="1">
            <a:off x="714363" y="2718575"/>
            <a:ext cx="805500" cy="2100"/>
          </a:xfrm>
          <a:prstGeom prst="straightConnector1">
            <a:avLst/>
          </a:prstGeom>
          <a:noFill/>
          <a:ln w="9525" cap="flat" cmpd="sng">
            <a:solidFill>
              <a:schemeClr val="dk2"/>
            </a:solidFill>
            <a:prstDash val="solid"/>
            <a:round/>
            <a:headEnd type="none" w="med" len="med"/>
            <a:tailEnd type="none" w="med" len="med"/>
          </a:ln>
        </p:spPr>
      </p:cxnSp>
      <p:cxnSp>
        <p:nvCxnSpPr>
          <p:cNvPr id="519" name="Google Shape;519;p43"/>
          <p:cNvCxnSpPr>
            <a:stCxn id="520" idx="6"/>
          </p:cNvCxnSpPr>
          <p:nvPr/>
        </p:nvCxnSpPr>
        <p:spPr>
          <a:xfrm>
            <a:off x="7620229" y="2718575"/>
            <a:ext cx="809400" cy="2100"/>
          </a:xfrm>
          <a:prstGeom prst="straightConnector1">
            <a:avLst/>
          </a:prstGeom>
          <a:noFill/>
          <a:ln w="9525" cap="flat" cmpd="sng">
            <a:solidFill>
              <a:schemeClr val="dk2"/>
            </a:solidFill>
            <a:prstDash val="solid"/>
            <a:round/>
            <a:headEnd type="none" w="med" len="med"/>
            <a:tailEnd type="none" w="med" len="med"/>
          </a:ln>
        </p:spPr>
      </p:cxnSp>
      <p:sp>
        <p:nvSpPr>
          <p:cNvPr id="518" name="Google Shape;518;p43"/>
          <p:cNvSpPr/>
          <p:nvPr/>
        </p:nvSpPr>
        <p:spPr>
          <a:xfrm>
            <a:off x="1519863" y="2626925"/>
            <a:ext cx="183300" cy="183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43"/>
          <p:cNvSpPr/>
          <p:nvPr/>
        </p:nvSpPr>
        <p:spPr>
          <a:xfrm>
            <a:off x="2364921" y="2626925"/>
            <a:ext cx="183300" cy="183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43"/>
          <p:cNvSpPr/>
          <p:nvPr/>
        </p:nvSpPr>
        <p:spPr>
          <a:xfrm>
            <a:off x="3209980" y="2626925"/>
            <a:ext cx="183300" cy="183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43"/>
          <p:cNvSpPr/>
          <p:nvPr/>
        </p:nvSpPr>
        <p:spPr>
          <a:xfrm>
            <a:off x="4055039" y="2626925"/>
            <a:ext cx="183300" cy="183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43"/>
          <p:cNvSpPr/>
          <p:nvPr/>
        </p:nvSpPr>
        <p:spPr>
          <a:xfrm>
            <a:off x="4900098" y="2626925"/>
            <a:ext cx="183300" cy="183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43"/>
          <p:cNvSpPr/>
          <p:nvPr/>
        </p:nvSpPr>
        <p:spPr>
          <a:xfrm>
            <a:off x="5745157" y="2626925"/>
            <a:ext cx="183300" cy="183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43"/>
          <p:cNvSpPr/>
          <p:nvPr/>
        </p:nvSpPr>
        <p:spPr>
          <a:xfrm>
            <a:off x="6592820" y="2626925"/>
            <a:ext cx="183300" cy="183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43"/>
          <p:cNvSpPr/>
          <p:nvPr/>
        </p:nvSpPr>
        <p:spPr>
          <a:xfrm>
            <a:off x="7436929" y="2626925"/>
            <a:ext cx="183300" cy="183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7" name="Google Shape;527;p43"/>
          <p:cNvCxnSpPr>
            <a:stCxn id="518" idx="4"/>
            <a:endCxn id="509" idx="0"/>
          </p:cNvCxnSpPr>
          <p:nvPr/>
        </p:nvCxnSpPr>
        <p:spPr>
          <a:xfrm rot="-5400000" flipH="1">
            <a:off x="1344663" y="3077075"/>
            <a:ext cx="534300" cy="600"/>
          </a:xfrm>
          <a:prstGeom prst="bentConnector3">
            <a:avLst>
              <a:gd name="adj1" fmla="val 50007"/>
            </a:avLst>
          </a:prstGeom>
          <a:noFill/>
          <a:ln w="9525" cap="flat" cmpd="sng">
            <a:solidFill>
              <a:schemeClr val="dk2"/>
            </a:solidFill>
            <a:prstDash val="solid"/>
            <a:round/>
            <a:headEnd type="none" w="med" len="med"/>
            <a:tailEnd type="none" w="med" len="med"/>
          </a:ln>
        </p:spPr>
      </p:cxnSp>
      <p:cxnSp>
        <p:nvCxnSpPr>
          <p:cNvPr id="528" name="Google Shape;528;p43"/>
          <p:cNvCxnSpPr>
            <a:stCxn id="521" idx="0"/>
            <a:endCxn id="510" idx="2"/>
          </p:cNvCxnSpPr>
          <p:nvPr/>
        </p:nvCxnSpPr>
        <p:spPr>
          <a:xfrm rot="-5400000">
            <a:off x="2193621" y="2363075"/>
            <a:ext cx="526800" cy="900"/>
          </a:xfrm>
          <a:prstGeom prst="bentConnector3">
            <a:avLst>
              <a:gd name="adj1" fmla="val 50004"/>
            </a:avLst>
          </a:prstGeom>
          <a:noFill/>
          <a:ln w="9525" cap="flat" cmpd="sng">
            <a:solidFill>
              <a:schemeClr val="dk2"/>
            </a:solidFill>
            <a:prstDash val="solid"/>
            <a:round/>
            <a:headEnd type="none" w="med" len="med"/>
            <a:tailEnd type="none" w="med" len="med"/>
          </a:ln>
        </p:spPr>
      </p:cxnSp>
      <p:cxnSp>
        <p:nvCxnSpPr>
          <p:cNvPr id="529" name="Google Shape;529;p43"/>
          <p:cNvCxnSpPr>
            <a:stCxn id="522" idx="4"/>
            <a:endCxn id="512" idx="0"/>
          </p:cNvCxnSpPr>
          <p:nvPr/>
        </p:nvCxnSpPr>
        <p:spPr>
          <a:xfrm rot="-5400000" flipH="1">
            <a:off x="3035080" y="3076775"/>
            <a:ext cx="534300" cy="1200"/>
          </a:xfrm>
          <a:prstGeom prst="bentConnector3">
            <a:avLst>
              <a:gd name="adj1" fmla="val 50008"/>
            </a:avLst>
          </a:prstGeom>
          <a:noFill/>
          <a:ln w="9525" cap="flat" cmpd="sng">
            <a:solidFill>
              <a:schemeClr val="dk2"/>
            </a:solidFill>
            <a:prstDash val="solid"/>
            <a:round/>
            <a:headEnd type="none" w="med" len="med"/>
            <a:tailEnd type="none" w="med" len="med"/>
          </a:ln>
        </p:spPr>
      </p:cxnSp>
      <p:cxnSp>
        <p:nvCxnSpPr>
          <p:cNvPr id="530" name="Google Shape;530;p43"/>
          <p:cNvCxnSpPr>
            <a:endCxn id="514" idx="2"/>
          </p:cNvCxnSpPr>
          <p:nvPr/>
        </p:nvCxnSpPr>
        <p:spPr>
          <a:xfrm rot="-5400000">
            <a:off x="3883779" y="2362882"/>
            <a:ext cx="526800" cy="1200"/>
          </a:xfrm>
          <a:prstGeom prst="bentConnector3">
            <a:avLst>
              <a:gd name="adj1" fmla="val 50000"/>
            </a:avLst>
          </a:prstGeom>
          <a:noFill/>
          <a:ln w="9525" cap="flat" cmpd="sng">
            <a:solidFill>
              <a:schemeClr val="dk2"/>
            </a:solidFill>
            <a:prstDash val="solid"/>
            <a:round/>
            <a:headEnd type="none" w="med" len="med"/>
            <a:tailEnd type="none" w="med" len="med"/>
          </a:ln>
        </p:spPr>
      </p:cxnSp>
      <p:cxnSp>
        <p:nvCxnSpPr>
          <p:cNvPr id="531" name="Google Shape;531;p43"/>
          <p:cNvCxnSpPr>
            <a:stCxn id="524" idx="4"/>
            <a:endCxn id="513" idx="0"/>
          </p:cNvCxnSpPr>
          <p:nvPr/>
        </p:nvCxnSpPr>
        <p:spPr>
          <a:xfrm rot="-5400000" flipH="1">
            <a:off x="4725498" y="3076475"/>
            <a:ext cx="534300" cy="1800"/>
          </a:xfrm>
          <a:prstGeom prst="bentConnector3">
            <a:avLst>
              <a:gd name="adj1" fmla="val 50008"/>
            </a:avLst>
          </a:prstGeom>
          <a:noFill/>
          <a:ln w="9525" cap="flat" cmpd="sng">
            <a:solidFill>
              <a:schemeClr val="dk2"/>
            </a:solidFill>
            <a:prstDash val="solid"/>
            <a:round/>
            <a:headEnd type="none" w="med" len="med"/>
            <a:tailEnd type="none" w="med" len="med"/>
          </a:ln>
        </p:spPr>
      </p:cxnSp>
      <p:cxnSp>
        <p:nvCxnSpPr>
          <p:cNvPr id="532" name="Google Shape;532;p43"/>
          <p:cNvCxnSpPr>
            <a:stCxn id="525" idx="0"/>
            <a:endCxn id="515" idx="2"/>
          </p:cNvCxnSpPr>
          <p:nvPr/>
        </p:nvCxnSpPr>
        <p:spPr>
          <a:xfrm rot="-5400000">
            <a:off x="5574157" y="2362775"/>
            <a:ext cx="526800" cy="1500"/>
          </a:xfrm>
          <a:prstGeom prst="bentConnector3">
            <a:avLst>
              <a:gd name="adj1" fmla="val 50004"/>
            </a:avLst>
          </a:prstGeom>
          <a:noFill/>
          <a:ln w="9525" cap="flat" cmpd="sng">
            <a:solidFill>
              <a:schemeClr val="dk2"/>
            </a:solidFill>
            <a:prstDash val="solid"/>
            <a:round/>
            <a:headEnd type="none" w="med" len="med"/>
            <a:tailEnd type="none" w="med" len="med"/>
          </a:ln>
        </p:spPr>
      </p:cxnSp>
      <p:cxnSp>
        <p:nvCxnSpPr>
          <p:cNvPr id="533" name="Google Shape;533;p43"/>
          <p:cNvCxnSpPr>
            <a:stCxn id="526" idx="4"/>
            <a:endCxn id="511" idx="0"/>
          </p:cNvCxnSpPr>
          <p:nvPr/>
        </p:nvCxnSpPr>
        <p:spPr>
          <a:xfrm rot="-5400000" flipH="1">
            <a:off x="6417620" y="3077075"/>
            <a:ext cx="534300" cy="600"/>
          </a:xfrm>
          <a:prstGeom prst="bentConnector3">
            <a:avLst>
              <a:gd name="adj1" fmla="val 50008"/>
            </a:avLst>
          </a:prstGeom>
          <a:noFill/>
          <a:ln w="9525" cap="flat" cmpd="sng">
            <a:solidFill>
              <a:schemeClr val="dk2"/>
            </a:solidFill>
            <a:prstDash val="solid"/>
            <a:round/>
            <a:headEnd type="none" w="med" len="med"/>
            <a:tailEnd type="none" w="med" len="med"/>
          </a:ln>
        </p:spPr>
      </p:cxnSp>
      <p:cxnSp>
        <p:nvCxnSpPr>
          <p:cNvPr id="534" name="Google Shape;534;p43"/>
          <p:cNvCxnSpPr>
            <a:stCxn id="520" idx="0"/>
            <a:endCxn id="516" idx="2"/>
          </p:cNvCxnSpPr>
          <p:nvPr/>
        </p:nvCxnSpPr>
        <p:spPr>
          <a:xfrm rot="-5400000">
            <a:off x="7265479" y="2363225"/>
            <a:ext cx="526800" cy="600"/>
          </a:xfrm>
          <a:prstGeom prst="bentConnector3">
            <a:avLst>
              <a:gd name="adj1" fmla="val 50004"/>
            </a:avLst>
          </a:prstGeom>
          <a:noFill/>
          <a:ln w="9525" cap="flat" cmpd="sng">
            <a:solidFill>
              <a:schemeClr val="dk2"/>
            </a:solidFill>
            <a:prstDash val="solid"/>
            <a:round/>
            <a:headEnd type="none" w="med" len="med"/>
            <a:tailEnd type="none" w="med" len="med"/>
          </a:ln>
        </p:spPr>
      </p:cxnSp>
      <p:cxnSp>
        <p:nvCxnSpPr>
          <p:cNvPr id="535" name="Google Shape;535;p43"/>
          <p:cNvCxnSpPr>
            <a:stCxn id="518" idx="6"/>
            <a:endCxn id="521" idx="2"/>
          </p:cNvCxnSpPr>
          <p:nvPr/>
        </p:nvCxnSpPr>
        <p:spPr>
          <a:xfrm>
            <a:off x="1703163" y="2718575"/>
            <a:ext cx="661800" cy="0"/>
          </a:xfrm>
          <a:prstGeom prst="straightConnector1">
            <a:avLst/>
          </a:prstGeom>
          <a:noFill/>
          <a:ln w="9525" cap="flat" cmpd="sng">
            <a:solidFill>
              <a:schemeClr val="dk2"/>
            </a:solidFill>
            <a:prstDash val="solid"/>
            <a:round/>
            <a:headEnd type="none" w="med" len="med"/>
            <a:tailEnd type="none" w="med" len="med"/>
          </a:ln>
        </p:spPr>
      </p:cxnSp>
      <p:cxnSp>
        <p:nvCxnSpPr>
          <p:cNvPr id="536" name="Google Shape;536;p43"/>
          <p:cNvCxnSpPr>
            <a:stCxn id="521" idx="6"/>
            <a:endCxn id="522" idx="2"/>
          </p:cNvCxnSpPr>
          <p:nvPr/>
        </p:nvCxnSpPr>
        <p:spPr>
          <a:xfrm>
            <a:off x="2548221" y="2718575"/>
            <a:ext cx="661800" cy="0"/>
          </a:xfrm>
          <a:prstGeom prst="straightConnector1">
            <a:avLst/>
          </a:prstGeom>
          <a:noFill/>
          <a:ln w="9525" cap="flat" cmpd="sng">
            <a:solidFill>
              <a:schemeClr val="dk2"/>
            </a:solidFill>
            <a:prstDash val="solid"/>
            <a:round/>
            <a:headEnd type="none" w="med" len="med"/>
            <a:tailEnd type="none" w="med" len="med"/>
          </a:ln>
        </p:spPr>
      </p:cxnSp>
      <p:cxnSp>
        <p:nvCxnSpPr>
          <p:cNvPr id="537" name="Google Shape;537;p43"/>
          <p:cNvCxnSpPr>
            <a:stCxn id="522" idx="6"/>
            <a:endCxn id="523" idx="2"/>
          </p:cNvCxnSpPr>
          <p:nvPr/>
        </p:nvCxnSpPr>
        <p:spPr>
          <a:xfrm>
            <a:off x="3393280" y="2718575"/>
            <a:ext cx="661800" cy="0"/>
          </a:xfrm>
          <a:prstGeom prst="straightConnector1">
            <a:avLst/>
          </a:prstGeom>
          <a:noFill/>
          <a:ln w="9525" cap="flat" cmpd="sng">
            <a:solidFill>
              <a:schemeClr val="dk2"/>
            </a:solidFill>
            <a:prstDash val="solid"/>
            <a:round/>
            <a:headEnd type="none" w="med" len="med"/>
            <a:tailEnd type="none" w="med" len="med"/>
          </a:ln>
        </p:spPr>
      </p:cxnSp>
      <p:cxnSp>
        <p:nvCxnSpPr>
          <p:cNvPr id="538" name="Google Shape;538;p43"/>
          <p:cNvCxnSpPr>
            <a:stCxn id="523" idx="6"/>
            <a:endCxn id="524" idx="2"/>
          </p:cNvCxnSpPr>
          <p:nvPr/>
        </p:nvCxnSpPr>
        <p:spPr>
          <a:xfrm>
            <a:off x="4238339" y="2718575"/>
            <a:ext cx="661800" cy="0"/>
          </a:xfrm>
          <a:prstGeom prst="straightConnector1">
            <a:avLst/>
          </a:prstGeom>
          <a:noFill/>
          <a:ln w="9525" cap="flat" cmpd="sng">
            <a:solidFill>
              <a:schemeClr val="dk2"/>
            </a:solidFill>
            <a:prstDash val="solid"/>
            <a:round/>
            <a:headEnd type="none" w="med" len="med"/>
            <a:tailEnd type="none" w="med" len="med"/>
          </a:ln>
        </p:spPr>
      </p:cxnSp>
      <p:cxnSp>
        <p:nvCxnSpPr>
          <p:cNvPr id="539" name="Google Shape;539;p43"/>
          <p:cNvCxnSpPr>
            <a:stCxn id="524" idx="6"/>
            <a:endCxn id="525" idx="2"/>
          </p:cNvCxnSpPr>
          <p:nvPr/>
        </p:nvCxnSpPr>
        <p:spPr>
          <a:xfrm>
            <a:off x="5083398" y="2718575"/>
            <a:ext cx="661800" cy="0"/>
          </a:xfrm>
          <a:prstGeom prst="straightConnector1">
            <a:avLst/>
          </a:prstGeom>
          <a:noFill/>
          <a:ln w="9525" cap="flat" cmpd="sng">
            <a:solidFill>
              <a:schemeClr val="dk2"/>
            </a:solidFill>
            <a:prstDash val="solid"/>
            <a:round/>
            <a:headEnd type="none" w="med" len="med"/>
            <a:tailEnd type="none" w="med" len="med"/>
          </a:ln>
        </p:spPr>
      </p:cxnSp>
      <p:cxnSp>
        <p:nvCxnSpPr>
          <p:cNvPr id="540" name="Google Shape;540;p43"/>
          <p:cNvCxnSpPr>
            <a:stCxn id="525" idx="6"/>
            <a:endCxn id="526" idx="2"/>
          </p:cNvCxnSpPr>
          <p:nvPr/>
        </p:nvCxnSpPr>
        <p:spPr>
          <a:xfrm>
            <a:off x="5928457" y="2718575"/>
            <a:ext cx="664500" cy="0"/>
          </a:xfrm>
          <a:prstGeom prst="straightConnector1">
            <a:avLst/>
          </a:prstGeom>
          <a:noFill/>
          <a:ln w="9525" cap="flat" cmpd="sng">
            <a:solidFill>
              <a:schemeClr val="dk2"/>
            </a:solidFill>
            <a:prstDash val="solid"/>
            <a:round/>
            <a:headEnd type="none" w="med" len="med"/>
            <a:tailEnd type="none" w="med" len="med"/>
          </a:ln>
        </p:spPr>
      </p:cxnSp>
      <p:cxnSp>
        <p:nvCxnSpPr>
          <p:cNvPr id="541" name="Google Shape;541;p43"/>
          <p:cNvCxnSpPr>
            <a:stCxn id="526" idx="6"/>
            <a:endCxn id="520" idx="2"/>
          </p:cNvCxnSpPr>
          <p:nvPr/>
        </p:nvCxnSpPr>
        <p:spPr>
          <a:xfrm>
            <a:off x="6776120" y="2718575"/>
            <a:ext cx="660900" cy="0"/>
          </a:xfrm>
          <a:prstGeom prst="straightConnector1">
            <a:avLst/>
          </a:prstGeom>
          <a:noFill/>
          <a:ln w="9525" cap="flat" cmpd="sng">
            <a:solidFill>
              <a:schemeClr val="dk2"/>
            </a:solidFill>
            <a:prstDash val="solid"/>
            <a:round/>
            <a:headEnd type="none" w="med" len="med"/>
            <a:tailEnd type="none" w="med" len="med"/>
          </a:ln>
        </p:spPr>
      </p:cxn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545"/>
        <p:cNvGrpSpPr/>
        <p:nvPr/>
      </p:nvGrpSpPr>
      <p:grpSpPr>
        <a:xfrm>
          <a:off x="0" y="0"/>
          <a:ext cx="0" cy="0"/>
          <a:chOff x="0" y="0"/>
          <a:chExt cx="0" cy="0"/>
        </a:xfrm>
      </p:grpSpPr>
      <p:sp>
        <p:nvSpPr>
          <p:cNvPr id="546" name="Google Shape;546;p4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CANVAS INFOGRAPHIC</a:t>
            </a:r>
            <a:endParaRPr/>
          </a:p>
        </p:txBody>
      </p:sp>
      <p:graphicFrame>
        <p:nvGraphicFramePr>
          <p:cNvPr id="547" name="Google Shape;547;p44"/>
          <p:cNvGraphicFramePr/>
          <p:nvPr/>
        </p:nvGraphicFramePr>
        <p:xfrm>
          <a:off x="713225" y="1264900"/>
          <a:ext cx="7717550" cy="3347420"/>
        </p:xfrm>
        <a:graphic>
          <a:graphicData uri="http://schemas.openxmlformats.org/drawingml/2006/table">
            <a:tbl>
              <a:tblPr>
                <a:noFill/>
                <a:tableStyleId>{2C35E488-3985-478F-87F9-3902D238AC6A}</a:tableStyleId>
              </a:tblPr>
              <a:tblGrid>
                <a:gridCol w="1351250">
                  <a:extLst>
                    <a:ext uri="{9D8B030D-6E8A-4147-A177-3AD203B41FA5}">
                      <a16:colId xmlns:a16="http://schemas.microsoft.com/office/drawing/2014/main" val="20000"/>
                    </a:ext>
                  </a:extLst>
                </a:gridCol>
                <a:gridCol w="1544625">
                  <a:extLst>
                    <a:ext uri="{9D8B030D-6E8A-4147-A177-3AD203B41FA5}">
                      <a16:colId xmlns:a16="http://schemas.microsoft.com/office/drawing/2014/main" val="20001"/>
                    </a:ext>
                  </a:extLst>
                </a:gridCol>
                <a:gridCol w="954275">
                  <a:extLst>
                    <a:ext uri="{9D8B030D-6E8A-4147-A177-3AD203B41FA5}">
                      <a16:colId xmlns:a16="http://schemas.microsoft.com/office/drawing/2014/main" val="20002"/>
                    </a:ext>
                  </a:extLst>
                </a:gridCol>
                <a:gridCol w="971325">
                  <a:extLst>
                    <a:ext uri="{9D8B030D-6E8A-4147-A177-3AD203B41FA5}">
                      <a16:colId xmlns:a16="http://schemas.microsoft.com/office/drawing/2014/main" val="20003"/>
                    </a:ext>
                  </a:extLst>
                </a:gridCol>
                <a:gridCol w="1544700">
                  <a:extLst>
                    <a:ext uri="{9D8B030D-6E8A-4147-A177-3AD203B41FA5}">
                      <a16:colId xmlns:a16="http://schemas.microsoft.com/office/drawing/2014/main" val="20004"/>
                    </a:ext>
                  </a:extLst>
                </a:gridCol>
                <a:gridCol w="1351375">
                  <a:extLst>
                    <a:ext uri="{9D8B030D-6E8A-4147-A177-3AD203B41FA5}">
                      <a16:colId xmlns:a16="http://schemas.microsoft.com/office/drawing/2014/main" val="20005"/>
                    </a:ext>
                  </a:extLst>
                </a:gridCol>
              </a:tblGrid>
              <a:tr h="609575">
                <a:tc>
                  <a:txBody>
                    <a:bodyPr/>
                    <a:lstStyle/>
                    <a:p>
                      <a:pPr marL="0" lvl="0" indent="0" algn="l" rtl="0">
                        <a:spcBef>
                          <a:spcPts val="0"/>
                        </a:spcBef>
                        <a:spcAft>
                          <a:spcPts val="0"/>
                        </a:spcAft>
                        <a:buNone/>
                      </a:pPr>
                      <a:r>
                        <a:rPr lang="en">
                          <a:solidFill>
                            <a:schemeClr val="dk1"/>
                          </a:solidFill>
                          <a:latin typeface="Cormorant"/>
                          <a:ea typeface="Cormorant"/>
                          <a:cs typeface="Cormorant"/>
                          <a:sym typeface="Cormorant"/>
                        </a:rPr>
                        <a:t>KEY PARTNERS</a:t>
                      </a:r>
                      <a:endParaRPr>
                        <a:solidFill>
                          <a:schemeClr val="dk1"/>
                        </a:solidFill>
                        <a:latin typeface="Cormorant"/>
                        <a:ea typeface="Cormorant"/>
                        <a:cs typeface="Cormorant"/>
                        <a:sym typeface="Cormorant"/>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Cormorant"/>
                          <a:ea typeface="Cormorant"/>
                          <a:cs typeface="Cormorant"/>
                          <a:sym typeface="Cormorant"/>
                        </a:rPr>
                        <a:t>KEY ACTIVITIES</a:t>
                      </a:r>
                      <a:endParaRPr>
                        <a:solidFill>
                          <a:schemeClr val="dk1"/>
                        </a:solidFill>
                        <a:latin typeface="Cormorant"/>
                        <a:ea typeface="Cormorant"/>
                        <a:cs typeface="Cormorant"/>
                        <a:sym typeface="Cormorant"/>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gridSpan="2">
                  <a:txBody>
                    <a:bodyPr/>
                    <a:lstStyle/>
                    <a:p>
                      <a:pPr marL="0" lvl="0" indent="0" algn="l" rtl="0">
                        <a:spcBef>
                          <a:spcPts val="0"/>
                        </a:spcBef>
                        <a:spcAft>
                          <a:spcPts val="0"/>
                        </a:spcAft>
                        <a:buNone/>
                      </a:pPr>
                      <a:r>
                        <a:rPr lang="en">
                          <a:solidFill>
                            <a:schemeClr val="dk1"/>
                          </a:solidFill>
                          <a:latin typeface="Cormorant"/>
                          <a:ea typeface="Cormorant"/>
                          <a:cs typeface="Cormorant"/>
                          <a:sym typeface="Cormorant"/>
                        </a:rPr>
                        <a:t>VALUE PROPOSITIONS</a:t>
                      </a:r>
                      <a:endParaRPr>
                        <a:solidFill>
                          <a:schemeClr val="dk1"/>
                        </a:solidFill>
                        <a:latin typeface="Cormorant"/>
                        <a:ea typeface="Cormorant"/>
                        <a:cs typeface="Cormorant"/>
                        <a:sym typeface="Cormorant"/>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hMerge="1">
                  <a:txBody>
                    <a:bodyPr/>
                    <a:lstStyle/>
                    <a:p>
                      <a:endParaRPr lang="en-US"/>
                    </a:p>
                  </a:txBody>
                  <a:tcPr/>
                </a:tc>
                <a:tc>
                  <a:txBody>
                    <a:bodyPr/>
                    <a:lstStyle/>
                    <a:p>
                      <a:pPr marL="0" lvl="0" indent="0" algn="l" rtl="0">
                        <a:spcBef>
                          <a:spcPts val="0"/>
                        </a:spcBef>
                        <a:spcAft>
                          <a:spcPts val="0"/>
                        </a:spcAft>
                        <a:buNone/>
                      </a:pPr>
                      <a:r>
                        <a:rPr lang="en">
                          <a:solidFill>
                            <a:schemeClr val="dk1"/>
                          </a:solidFill>
                          <a:latin typeface="Cormorant"/>
                          <a:ea typeface="Cormorant"/>
                          <a:cs typeface="Cormorant"/>
                          <a:sym typeface="Cormorant"/>
                        </a:rPr>
                        <a:t>CUSTOMER RELATIONSHIPS</a:t>
                      </a:r>
                      <a:endParaRPr>
                        <a:solidFill>
                          <a:schemeClr val="dk1"/>
                        </a:solidFill>
                        <a:latin typeface="Cormorant"/>
                        <a:ea typeface="Cormorant"/>
                        <a:cs typeface="Cormorant"/>
                        <a:sym typeface="Cormorant"/>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Cormorant"/>
                          <a:ea typeface="Cormorant"/>
                          <a:cs typeface="Cormorant"/>
                          <a:sym typeface="Cormorant"/>
                        </a:rPr>
                        <a:t>CUSTOMER SEGMENTS</a:t>
                      </a:r>
                      <a:endParaRPr>
                        <a:solidFill>
                          <a:schemeClr val="dk1"/>
                        </a:solidFill>
                        <a:latin typeface="Cormorant"/>
                        <a:ea typeface="Cormorant"/>
                        <a:cs typeface="Cormorant"/>
                        <a:sym typeface="Cormorant"/>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0"/>
                  </a:ext>
                </a:extLst>
              </a:tr>
              <a:tr h="648475">
                <a:tc rowSpan="3">
                  <a:txBody>
                    <a:bodyPr/>
                    <a:lstStyle/>
                    <a:p>
                      <a:pPr marL="0" lvl="0" indent="0" algn="l" rtl="0">
                        <a:spcBef>
                          <a:spcPts val="0"/>
                        </a:spcBef>
                        <a:spcAft>
                          <a:spcPts val="0"/>
                        </a:spcAft>
                        <a:buNone/>
                      </a:pPr>
                      <a:r>
                        <a:rPr lang="en" sz="1000">
                          <a:solidFill>
                            <a:schemeClr val="dk1"/>
                          </a:solidFill>
                          <a:latin typeface="Open Sans"/>
                          <a:ea typeface="Open Sans"/>
                          <a:cs typeface="Open Sans"/>
                          <a:sym typeface="Open Sans"/>
                        </a:rPr>
                        <a:t>Identify important partners for your business</a:t>
                      </a:r>
                      <a:endParaRPr sz="1000">
                        <a:solidFill>
                          <a:schemeClr val="dk1"/>
                        </a:solidFill>
                        <a:latin typeface="Open Sans"/>
                        <a:ea typeface="Open Sans"/>
                        <a:cs typeface="Open Sans"/>
                        <a:sym typeface="Open Sans"/>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r>
                        <a:rPr lang="en" sz="1000">
                          <a:solidFill>
                            <a:schemeClr val="dk1"/>
                          </a:solidFill>
                          <a:latin typeface="Open Sans"/>
                          <a:ea typeface="Open Sans"/>
                          <a:cs typeface="Open Sans"/>
                          <a:sym typeface="Open Sans"/>
                        </a:rPr>
                        <a:t>Identify key activities that create value for customers </a:t>
                      </a:r>
                      <a:endParaRPr sz="1000">
                        <a:solidFill>
                          <a:schemeClr val="dk1"/>
                        </a:solidFill>
                        <a:latin typeface="Open Sans"/>
                        <a:ea typeface="Open Sans"/>
                        <a:cs typeface="Open Sans"/>
                        <a:sym typeface="Open Sans"/>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rowSpan="3" gridSpan="2">
                  <a:txBody>
                    <a:bodyPr/>
                    <a:lstStyle/>
                    <a:p>
                      <a:pPr marL="0" lvl="0" indent="0" algn="l" rtl="0">
                        <a:spcBef>
                          <a:spcPts val="0"/>
                        </a:spcBef>
                        <a:spcAft>
                          <a:spcPts val="0"/>
                        </a:spcAft>
                        <a:buNone/>
                      </a:pPr>
                      <a:r>
                        <a:rPr lang="en" sz="1000">
                          <a:solidFill>
                            <a:schemeClr val="dk1"/>
                          </a:solidFill>
                          <a:latin typeface="Open Sans"/>
                          <a:ea typeface="Open Sans"/>
                          <a:cs typeface="Open Sans"/>
                          <a:sym typeface="Open Sans"/>
                        </a:rPr>
                        <a:t>Define what sets your business apart from competitors</a:t>
                      </a:r>
                      <a:endParaRPr sz="1000">
                        <a:solidFill>
                          <a:schemeClr val="dk1"/>
                        </a:solidFill>
                        <a:latin typeface="Open Sans"/>
                        <a:ea typeface="Open Sans"/>
                        <a:cs typeface="Open Sans"/>
                        <a:sym typeface="Open Sans"/>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rowSpan="3" hMerge="1">
                  <a:txBody>
                    <a:bodyPr/>
                    <a:lstStyle/>
                    <a:p>
                      <a:endParaRPr lang="en-US"/>
                    </a:p>
                  </a:txBody>
                  <a:tcPr/>
                </a:tc>
                <a:tc>
                  <a:txBody>
                    <a:bodyPr/>
                    <a:lstStyle/>
                    <a:p>
                      <a:pPr marL="0" lvl="0" indent="0" algn="l" rtl="0">
                        <a:spcBef>
                          <a:spcPts val="0"/>
                        </a:spcBef>
                        <a:spcAft>
                          <a:spcPts val="0"/>
                        </a:spcAft>
                        <a:buNone/>
                      </a:pPr>
                      <a:r>
                        <a:rPr lang="en" sz="1000">
                          <a:solidFill>
                            <a:schemeClr val="dk1"/>
                          </a:solidFill>
                          <a:latin typeface="Open Sans"/>
                          <a:ea typeface="Open Sans"/>
                          <a:cs typeface="Open Sans"/>
                          <a:sym typeface="Open Sans"/>
                        </a:rPr>
                        <a:t>Determine how you will interact with customers</a:t>
                      </a:r>
                      <a:endParaRPr sz="1000">
                        <a:solidFill>
                          <a:schemeClr val="dk1"/>
                        </a:solidFill>
                        <a:latin typeface="Open Sans"/>
                        <a:ea typeface="Open Sans"/>
                        <a:cs typeface="Open Sans"/>
                        <a:sym typeface="Open Sans"/>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rowSpan="3">
                  <a:txBody>
                    <a:bodyPr/>
                    <a:lstStyle/>
                    <a:p>
                      <a:pPr marL="0" lvl="0" indent="0" algn="l" rtl="0">
                        <a:spcBef>
                          <a:spcPts val="0"/>
                        </a:spcBef>
                        <a:spcAft>
                          <a:spcPts val="0"/>
                        </a:spcAft>
                        <a:buNone/>
                      </a:pPr>
                      <a:r>
                        <a:rPr lang="en" sz="1000">
                          <a:solidFill>
                            <a:schemeClr val="dk1"/>
                          </a:solidFill>
                          <a:latin typeface="Open Sans"/>
                          <a:ea typeface="Open Sans"/>
                          <a:cs typeface="Open Sans"/>
                          <a:sym typeface="Open Sans"/>
                        </a:rPr>
                        <a:t>Define specific target customer groups</a:t>
                      </a:r>
                      <a:endParaRPr sz="1000">
                        <a:solidFill>
                          <a:schemeClr val="dk1"/>
                        </a:solidFill>
                        <a:latin typeface="Open Sans"/>
                        <a:ea typeface="Open Sans"/>
                        <a:cs typeface="Open Sans"/>
                        <a:sym typeface="Open Sans"/>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1"/>
                  </a:ext>
                </a:extLst>
              </a:tr>
              <a:tr h="396200">
                <a:tc vMerge="1">
                  <a:txBody>
                    <a:bodyPr/>
                    <a:lstStyle/>
                    <a:p>
                      <a:endParaRPr lang="en-US"/>
                    </a:p>
                  </a:txBody>
                  <a:tcPr/>
                </a:tc>
                <a:tc>
                  <a:txBody>
                    <a:bodyPr/>
                    <a:lstStyle/>
                    <a:p>
                      <a:pPr marL="0" lvl="0" indent="0" algn="l" rtl="0">
                        <a:spcBef>
                          <a:spcPts val="0"/>
                        </a:spcBef>
                        <a:spcAft>
                          <a:spcPts val="0"/>
                        </a:spcAft>
                        <a:buNone/>
                      </a:pPr>
                      <a:r>
                        <a:rPr lang="en">
                          <a:solidFill>
                            <a:schemeClr val="dk1"/>
                          </a:solidFill>
                          <a:latin typeface="Cormorant"/>
                          <a:ea typeface="Cormorant"/>
                          <a:cs typeface="Cormorant"/>
                          <a:sym typeface="Cormorant"/>
                        </a:rPr>
                        <a:t>KEY RESOURCES</a:t>
                      </a:r>
                      <a:endParaRPr>
                        <a:solidFill>
                          <a:schemeClr val="dk1"/>
                        </a:solidFill>
                        <a:latin typeface="Cormorant"/>
                        <a:ea typeface="Cormorant"/>
                        <a:cs typeface="Cormorant"/>
                        <a:sym typeface="Cormorant"/>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gridSpan="2" vMerge="1">
                  <a:txBody>
                    <a:bodyPr/>
                    <a:lstStyle/>
                    <a:p>
                      <a:endParaRPr lang="en-US"/>
                    </a:p>
                  </a:txBody>
                  <a:tcPr/>
                </a:tc>
                <a:tc hMerge="1" vMerge="1">
                  <a:txBody>
                    <a:bodyPr/>
                    <a:lstStyle/>
                    <a:p>
                      <a:endParaRPr lang="en-US"/>
                    </a:p>
                  </a:txBody>
                  <a:tcPr/>
                </a:tc>
                <a:tc>
                  <a:txBody>
                    <a:bodyPr/>
                    <a:lstStyle/>
                    <a:p>
                      <a:pPr marL="0" lvl="0" indent="0" algn="l" rtl="0">
                        <a:spcBef>
                          <a:spcPts val="0"/>
                        </a:spcBef>
                        <a:spcAft>
                          <a:spcPts val="0"/>
                        </a:spcAft>
                        <a:buNone/>
                      </a:pPr>
                      <a:r>
                        <a:rPr lang="en">
                          <a:solidFill>
                            <a:schemeClr val="dk1"/>
                          </a:solidFill>
                          <a:latin typeface="Cormorant"/>
                          <a:ea typeface="Cormorant"/>
                          <a:cs typeface="Cormorant"/>
                          <a:sym typeface="Cormorant"/>
                        </a:rPr>
                        <a:t>CHANNELS</a:t>
                      </a:r>
                      <a:endParaRPr>
                        <a:solidFill>
                          <a:schemeClr val="dk1"/>
                        </a:solidFill>
                        <a:latin typeface="Cormorant"/>
                        <a:ea typeface="Cormorant"/>
                        <a:cs typeface="Cormorant"/>
                        <a:sym typeface="Cormorant"/>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vMerge="1">
                  <a:txBody>
                    <a:bodyPr/>
                    <a:lstStyle/>
                    <a:p>
                      <a:endParaRPr lang="en-US"/>
                    </a:p>
                  </a:txBody>
                  <a:tcPr/>
                </a:tc>
                <a:extLst>
                  <a:ext uri="{0D108BD9-81ED-4DB2-BD59-A6C34878D82A}">
                    <a16:rowId xmlns:a16="http://schemas.microsoft.com/office/drawing/2014/main" val="10002"/>
                  </a:ext>
                </a:extLst>
              </a:tr>
              <a:tr h="648475">
                <a:tc vMerge="1">
                  <a:txBody>
                    <a:bodyPr/>
                    <a:lstStyle/>
                    <a:p>
                      <a:endParaRPr lang="en-US"/>
                    </a:p>
                  </a:txBody>
                  <a:tcPr/>
                </a:tc>
                <a:tc>
                  <a:txBody>
                    <a:bodyPr/>
                    <a:lstStyle/>
                    <a:p>
                      <a:pPr marL="0" lvl="0" indent="0" algn="l" rtl="0">
                        <a:spcBef>
                          <a:spcPts val="0"/>
                        </a:spcBef>
                        <a:spcAft>
                          <a:spcPts val="0"/>
                        </a:spcAft>
                        <a:buNone/>
                      </a:pPr>
                      <a:r>
                        <a:rPr lang="en" sz="1000">
                          <a:solidFill>
                            <a:schemeClr val="dk1"/>
                          </a:solidFill>
                          <a:latin typeface="Open Sans"/>
                          <a:ea typeface="Open Sans"/>
                          <a:cs typeface="Open Sans"/>
                          <a:sym typeface="Open Sans"/>
                        </a:rPr>
                        <a:t>Identify important resources needed for your business</a:t>
                      </a:r>
                      <a:endParaRPr sz="1000">
                        <a:solidFill>
                          <a:schemeClr val="dk1"/>
                        </a:solidFill>
                        <a:latin typeface="Open Sans"/>
                        <a:ea typeface="Open Sans"/>
                        <a:cs typeface="Open Sans"/>
                        <a:sym typeface="Open Sans"/>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gridSpan="2" vMerge="1">
                  <a:txBody>
                    <a:bodyPr/>
                    <a:lstStyle/>
                    <a:p>
                      <a:endParaRPr lang="en-US"/>
                    </a:p>
                  </a:txBody>
                  <a:tcPr/>
                </a:tc>
                <a:tc hMerge="1" vMerge="1">
                  <a:txBody>
                    <a:bodyPr/>
                    <a:lstStyle/>
                    <a:p>
                      <a:endParaRPr lang="en-US"/>
                    </a:p>
                  </a:txBody>
                  <a:tcPr/>
                </a:tc>
                <a:tc>
                  <a:txBody>
                    <a:bodyPr/>
                    <a:lstStyle/>
                    <a:p>
                      <a:pPr marL="0" lvl="0" indent="0" algn="l" rtl="0">
                        <a:spcBef>
                          <a:spcPts val="0"/>
                        </a:spcBef>
                        <a:spcAft>
                          <a:spcPts val="0"/>
                        </a:spcAft>
                        <a:buNone/>
                      </a:pPr>
                      <a:r>
                        <a:rPr lang="en" sz="1000">
                          <a:solidFill>
                            <a:schemeClr val="dk1"/>
                          </a:solidFill>
                          <a:latin typeface="Open Sans"/>
                          <a:ea typeface="Open Sans"/>
                          <a:cs typeface="Open Sans"/>
                          <a:sym typeface="Open Sans"/>
                        </a:rPr>
                        <a:t>Determine how you will reach and engage with customers</a:t>
                      </a:r>
                      <a:endParaRPr sz="1000">
                        <a:solidFill>
                          <a:schemeClr val="dk1"/>
                        </a:solidFill>
                        <a:latin typeface="Open Sans"/>
                        <a:ea typeface="Open Sans"/>
                        <a:cs typeface="Open Sans"/>
                        <a:sym typeface="Open Sans"/>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vMerge="1">
                  <a:txBody>
                    <a:bodyPr/>
                    <a:lstStyle/>
                    <a:p>
                      <a:endParaRPr lang="en-US"/>
                    </a:p>
                  </a:txBody>
                  <a:tcPr/>
                </a:tc>
                <a:extLst>
                  <a:ext uri="{0D108BD9-81ED-4DB2-BD59-A6C34878D82A}">
                    <a16:rowId xmlns:a16="http://schemas.microsoft.com/office/drawing/2014/main" val="10003"/>
                  </a:ext>
                </a:extLst>
              </a:tr>
              <a:tr h="396200">
                <a:tc gridSpan="3">
                  <a:txBody>
                    <a:bodyPr/>
                    <a:lstStyle/>
                    <a:p>
                      <a:pPr marL="0" lvl="0" indent="0" algn="l" rtl="0">
                        <a:spcBef>
                          <a:spcPts val="0"/>
                        </a:spcBef>
                        <a:spcAft>
                          <a:spcPts val="0"/>
                        </a:spcAft>
                        <a:buNone/>
                      </a:pPr>
                      <a:r>
                        <a:rPr lang="en">
                          <a:solidFill>
                            <a:schemeClr val="dk1"/>
                          </a:solidFill>
                          <a:latin typeface="Cormorant"/>
                          <a:ea typeface="Cormorant"/>
                          <a:cs typeface="Cormorant"/>
                          <a:sym typeface="Cormorant"/>
                        </a:rPr>
                        <a:t>COST STRUCTURE</a:t>
                      </a:r>
                      <a:endParaRPr>
                        <a:solidFill>
                          <a:schemeClr val="dk1"/>
                        </a:solidFill>
                        <a:latin typeface="Cormorant"/>
                        <a:ea typeface="Cormorant"/>
                        <a:cs typeface="Cormorant"/>
                        <a:sym typeface="Cormorant"/>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hMerge="1">
                  <a:txBody>
                    <a:bodyPr/>
                    <a:lstStyle/>
                    <a:p>
                      <a:endParaRPr lang="en-US"/>
                    </a:p>
                  </a:txBody>
                  <a:tcPr/>
                </a:tc>
                <a:tc hMerge="1">
                  <a:txBody>
                    <a:bodyPr/>
                    <a:lstStyle/>
                    <a:p>
                      <a:endParaRPr lang="en-US"/>
                    </a:p>
                  </a:txBody>
                  <a:tcPr/>
                </a:tc>
                <a:tc gridSpan="3">
                  <a:txBody>
                    <a:bodyPr/>
                    <a:lstStyle/>
                    <a:p>
                      <a:pPr marL="0" lvl="0" indent="0" algn="l" rtl="0">
                        <a:spcBef>
                          <a:spcPts val="0"/>
                        </a:spcBef>
                        <a:spcAft>
                          <a:spcPts val="0"/>
                        </a:spcAft>
                        <a:buNone/>
                      </a:pPr>
                      <a:r>
                        <a:rPr lang="en">
                          <a:solidFill>
                            <a:schemeClr val="dk1"/>
                          </a:solidFill>
                          <a:latin typeface="Cormorant"/>
                          <a:ea typeface="Cormorant"/>
                          <a:cs typeface="Cormorant"/>
                          <a:sym typeface="Cormorant"/>
                        </a:rPr>
                        <a:t>REVENUE STREAMS</a:t>
                      </a:r>
                      <a:endParaRPr>
                        <a:solidFill>
                          <a:schemeClr val="dk1"/>
                        </a:solidFill>
                        <a:latin typeface="Cormorant"/>
                        <a:ea typeface="Cormorant"/>
                        <a:cs typeface="Cormorant"/>
                        <a:sym typeface="Cormorant"/>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648475">
                <a:tc gridSpan="3">
                  <a:txBody>
                    <a:bodyPr/>
                    <a:lstStyle/>
                    <a:p>
                      <a:pPr marL="0" lvl="0" indent="0" algn="l" rtl="0">
                        <a:spcBef>
                          <a:spcPts val="0"/>
                        </a:spcBef>
                        <a:spcAft>
                          <a:spcPts val="0"/>
                        </a:spcAft>
                        <a:buNone/>
                      </a:pPr>
                      <a:r>
                        <a:rPr lang="en" sz="1000">
                          <a:solidFill>
                            <a:schemeClr val="dk1"/>
                          </a:solidFill>
                          <a:latin typeface="Open Sans"/>
                          <a:ea typeface="Open Sans"/>
                          <a:cs typeface="Open Sans"/>
                          <a:sym typeface="Open Sans"/>
                        </a:rPr>
                        <a:t>Identify fixed and variable costs associated with the business</a:t>
                      </a:r>
                      <a:endParaRPr sz="1000">
                        <a:solidFill>
                          <a:schemeClr val="dk1"/>
                        </a:solidFill>
                        <a:latin typeface="Open Sans"/>
                        <a:ea typeface="Open Sans"/>
                        <a:cs typeface="Open Sans"/>
                        <a:sym typeface="Open Sans"/>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hMerge="1">
                  <a:txBody>
                    <a:bodyPr/>
                    <a:lstStyle/>
                    <a:p>
                      <a:endParaRPr lang="en-US"/>
                    </a:p>
                  </a:txBody>
                  <a:tcPr/>
                </a:tc>
                <a:tc hMerge="1">
                  <a:txBody>
                    <a:bodyPr/>
                    <a:lstStyle/>
                    <a:p>
                      <a:endParaRPr lang="en-US"/>
                    </a:p>
                  </a:txBody>
                  <a:tcPr/>
                </a:tc>
                <a:tc gridSpan="3">
                  <a:txBody>
                    <a:bodyPr/>
                    <a:lstStyle/>
                    <a:p>
                      <a:pPr marL="0" lvl="0" indent="0" algn="l" rtl="0">
                        <a:spcBef>
                          <a:spcPts val="0"/>
                        </a:spcBef>
                        <a:spcAft>
                          <a:spcPts val="0"/>
                        </a:spcAft>
                        <a:buNone/>
                      </a:pPr>
                      <a:r>
                        <a:rPr lang="en" sz="1000" dirty="0">
                          <a:solidFill>
                            <a:schemeClr val="dk1"/>
                          </a:solidFill>
                          <a:latin typeface="Open Sans"/>
                          <a:ea typeface="Open Sans"/>
                          <a:cs typeface="Open Sans"/>
                          <a:sym typeface="Open Sans"/>
                        </a:rPr>
                        <a:t>Define sources of revenue for your business</a:t>
                      </a:r>
                      <a:endParaRPr sz="1000" dirty="0">
                        <a:solidFill>
                          <a:schemeClr val="dk1"/>
                        </a:solidFill>
                        <a:latin typeface="Open Sans"/>
                        <a:ea typeface="Open Sans"/>
                        <a:cs typeface="Open Sans"/>
                        <a:sym typeface="Open Sans"/>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bl>
          </a:graphicData>
        </a:graphic>
      </p:graphicFrame>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Char"/>
      </p:transition>
    </mc:Choice>
    <mc:Fallback>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551"/>
        <p:cNvGrpSpPr/>
        <p:nvPr/>
      </p:nvGrpSpPr>
      <p:grpSpPr>
        <a:xfrm>
          <a:off x="0" y="0"/>
          <a:ext cx="0" cy="0"/>
          <a:chOff x="0" y="0"/>
          <a:chExt cx="0" cy="0"/>
        </a:xfrm>
      </p:grpSpPr>
      <p:sp>
        <p:nvSpPr>
          <p:cNvPr id="552" name="Google Shape;552;p4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MY BUSINESS STRATEGY</a:t>
            </a:r>
            <a:endParaRPr/>
          </a:p>
        </p:txBody>
      </p:sp>
      <p:sp>
        <p:nvSpPr>
          <p:cNvPr id="553" name="Google Shape;553;p45"/>
          <p:cNvSpPr/>
          <p:nvPr/>
        </p:nvSpPr>
        <p:spPr>
          <a:xfrm>
            <a:off x="1940625" y="1782725"/>
            <a:ext cx="5262600" cy="2248200"/>
          </a:xfrm>
          <a:prstGeom prst="mathPlus">
            <a:avLst>
              <a:gd name="adj1" fmla="val 0"/>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45"/>
          <p:cNvSpPr txBox="1"/>
          <p:nvPr/>
        </p:nvSpPr>
        <p:spPr>
          <a:xfrm>
            <a:off x="3561600" y="1611825"/>
            <a:ext cx="2020800" cy="338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a:solidFill>
                  <a:schemeClr val="dk1"/>
                </a:solidFill>
                <a:latin typeface="Open Sans"/>
                <a:ea typeface="Open Sans"/>
                <a:cs typeface="Open Sans"/>
                <a:sym typeface="Open Sans"/>
              </a:rPr>
              <a:t>Attractive business model</a:t>
            </a:r>
            <a:endParaRPr sz="1000">
              <a:solidFill>
                <a:schemeClr val="dk1"/>
              </a:solidFill>
              <a:latin typeface="Open Sans"/>
              <a:ea typeface="Open Sans"/>
              <a:cs typeface="Open Sans"/>
              <a:sym typeface="Open Sans"/>
            </a:endParaRPr>
          </a:p>
        </p:txBody>
      </p:sp>
      <p:sp>
        <p:nvSpPr>
          <p:cNvPr id="555" name="Google Shape;555;p45"/>
          <p:cNvSpPr txBox="1"/>
          <p:nvPr/>
        </p:nvSpPr>
        <p:spPr>
          <a:xfrm>
            <a:off x="3562200" y="3861225"/>
            <a:ext cx="2019600" cy="338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a:solidFill>
                  <a:schemeClr val="dk1"/>
                </a:solidFill>
                <a:latin typeface="Open Sans"/>
                <a:ea typeface="Open Sans"/>
                <a:cs typeface="Open Sans"/>
                <a:sym typeface="Open Sans"/>
              </a:rPr>
              <a:t>Unattractive business model</a:t>
            </a:r>
            <a:endParaRPr sz="1000">
              <a:solidFill>
                <a:schemeClr val="dk1"/>
              </a:solidFill>
              <a:latin typeface="Open Sans"/>
              <a:ea typeface="Open Sans"/>
              <a:cs typeface="Open Sans"/>
              <a:sym typeface="Open Sans"/>
            </a:endParaRPr>
          </a:p>
        </p:txBody>
      </p:sp>
      <p:sp>
        <p:nvSpPr>
          <p:cNvPr id="556" name="Google Shape;556;p45"/>
          <p:cNvSpPr txBox="1"/>
          <p:nvPr/>
        </p:nvSpPr>
        <p:spPr>
          <a:xfrm>
            <a:off x="720000" y="2737475"/>
            <a:ext cx="2020800" cy="338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chemeClr val="dk1"/>
                </a:solidFill>
                <a:latin typeface="Open Sans"/>
                <a:ea typeface="Open Sans"/>
                <a:cs typeface="Open Sans"/>
                <a:sym typeface="Open Sans"/>
              </a:rPr>
              <a:t>High competitive strength</a:t>
            </a:r>
            <a:endParaRPr sz="1000">
              <a:solidFill>
                <a:schemeClr val="dk1"/>
              </a:solidFill>
              <a:latin typeface="Open Sans"/>
              <a:ea typeface="Open Sans"/>
              <a:cs typeface="Open Sans"/>
              <a:sym typeface="Open Sans"/>
            </a:endParaRPr>
          </a:p>
        </p:txBody>
      </p:sp>
      <p:sp>
        <p:nvSpPr>
          <p:cNvPr id="557" name="Google Shape;557;p45"/>
          <p:cNvSpPr txBox="1"/>
          <p:nvPr/>
        </p:nvSpPr>
        <p:spPr>
          <a:xfrm>
            <a:off x="6403200" y="2737625"/>
            <a:ext cx="2020800" cy="3384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000">
                <a:solidFill>
                  <a:schemeClr val="dk1"/>
                </a:solidFill>
                <a:latin typeface="Open Sans"/>
                <a:ea typeface="Open Sans"/>
                <a:cs typeface="Open Sans"/>
                <a:sym typeface="Open Sans"/>
              </a:rPr>
              <a:t>Low competitive strength</a:t>
            </a:r>
            <a:endParaRPr sz="1000">
              <a:solidFill>
                <a:schemeClr val="dk1"/>
              </a:solidFill>
              <a:latin typeface="Open Sans"/>
              <a:ea typeface="Open Sans"/>
              <a:cs typeface="Open Sans"/>
              <a:sym typeface="Open Sans"/>
            </a:endParaRPr>
          </a:p>
        </p:txBody>
      </p:sp>
      <p:sp>
        <p:nvSpPr>
          <p:cNvPr id="558" name="Google Shape;558;p45"/>
          <p:cNvSpPr/>
          <p:nvPr/>
        </p:nvSpPr>
        <p:spPr>
          <a:xfrm>
            <a:off x="2473600" y="1950525"/>
            <a:ext cx="2103000" cy="795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dk1"/>
                </a:solidFill>
                <a:latin typeface="Cormorant"/>
                <a:ea typeface="Cormorant"/>
                <a:cs typeface="Cormorant"/>
                <a:sym typeface="Cormorant"/>
              </a:rPr>
              <a:t>GROWTH AND EXPANSION STRATEGY</a:t>
            </a:r>
            <a:endParaRPr sz="1800">
              <a:solidFill>
                <a:schemeClr val="dk1"/>
              </a:solidFill>
              <a:latin typeface="Cormorant"/>
              <a:ea typeface="Cormorant"/>
              <a:cs typeface="Cormorant"/>
              <a:sym typeface="Cormorant"/>
            </a:endParaRPr>
          </a:p>
        </p:txBody>
      </p:sp>
      <p:sp>
        <p:nvSpPr>
          <p:cNvPr id="559" name="Google Shape;559;p45"/>
          <p:cNvSpPr/>
          <p:nvPr/>
        </p:nvSpPr>
        <p:spPr>
          <a:xfrm>
            <a:off x="2473588" y="3065625"/>
            <a:ext cx="2103000" cy="795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dk1"/>
                </a:solidFill>
                <a:latin typeface="Cormorant"/>
                <a:ea typeface="Cormorant"/>
                <a:cs typeface="Cormorant"/>
                <a:sym typeface="Cormorant"/>
              </a:rPr>
              <a:t>MAINTENANCE AND PROTECTION STRATEGY</a:t>
            </a:r>
            <a:endParaRPr sz="1200">
              <a:solidFill>
                <a:schemeClr val="dk1"/>
              </a:solidFill>
              <a:latin typeface="Cormorant"/>
              <a:ea typeface="Cormorant"/>
              <a:cs typeface="Cormorant"/>
              <a:sym typeface="Cormorant"/>
            </a:endParaRPr>
          </a:p>
        </p:txBody>
      </p:sp>
      <p:sp>
        <p:nvSpPr>
          <p:cNvPr id="560" name="Google Shape;560;p45"/>
          <p:cNvSpPr/>
          <p:nvPr/>
        </p:nvSpPr>
        <p:spPr>
          <a:xfrm>
            <a:off x="4576596" y="3065625"/>
            <a:ext cx="2103000" cy="795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dk1"/>
                </a:solidFill>
                <a:latin typeface="Cormorant"/>
                <a:ea typeface="Cormorant"/>
                <a:cs typeface="Cormorant"/>
                <a:sym typeface="Cormorant"/>
              </a:rPr>
              <a:t>REDUCTION OR ELIMINATION STRATEGY</a:t>
            </a:r>
            <a:endParaRPr sz="1200">
              <a:solidFill>
                <a:schemeClr val="dk1"/>
              </a:solidFill>
              <a:latin typeface="Cormorant"/>
              <a:ea typeface="Cormorant"/>
              <a:cs typeface="Cormorant"/>
              <a:sym typeface="Cormorant"/>
            </a:endParaRPr>
          </a:p>
        </p:txBody>
      </p:sp>
      <p:sp>
        <p:nvSpPr>
          <p:cNvPr id="561" name="Google Shape;561;p45"/>
          <p:cNvSpPr/>
          <p:nvPr/>
        </p:nvSpPr>
        <p:spPr>
          <a:xfrm>
            <a:off x="4576600" y="1950675"/>
            <a:ext cx="2103000" cy="795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dk1"/>
                </a:solidFill>
                <a:latin typeface="Cormorant"/>
                <a:ea typeface="Cormorant"/>
                <a:cs typeface="Cormorant"/>
                <a:sym typeface="Cormorant"/>
              </a:rPr>
              <a:t>REORIENTATION OR ABANDONMENT STRATEGY</a:t>
            </a:r>
            <a:endParaRPr sz="1200">
              <a:solidFill>
                <a:schemeClr val="dk1"/>
              </a:solidFill>
              <a:latin typeface="Cormorant"/>
              <a:ea typeface="Cormorant"/>
              <a:cs typeface="Cormorant"/>
              <a:sym typeface="Cormorant"/>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Char"/>
      </p:transition>
    </mc:Choice>
    <mc:Fallback>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565"/>
        <p:cNvGrpSpPr/>
        <p:nvPr/>
      </p:nvGrpSpPr>
      <p:grpSpPr>
        <a:xfrm>
          <a:off x="0" y="0"/>
          <a:ext cx="0" cy="0"/>
          <a:chOff x="0" y="0"/>
          <a:chExt cx="0" cy="0"/>
        </a:xfrm>
      </p:grpSpPr>
      <p:sp>
        <p:nvSpPr>
          <p:cNvPr id="566" name="Google Shape;566;p4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TARGET INFOGRAPHIC</a:t>
            </a:r>
            <a:endParaRPr/>
          </a:p>
        </p:txBody>
      </p:sp>
      <p:sp>
        <p:nvSpPr>
          <p:cNvPr id="567" name="Google Shape;567;p46"/>
          <p:cNvSpPr txBox="1"/>
          <p:nvPr/>
        </p:nvSpPr>
        <p:spPr>
          <a:xfrm>
            <a:off x="981900" y="4435100"/>
            <a:ext cx="7180200" cy="214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latin typeface="Open Sans"/>
                <a:ea typeface="Open Sans"/>
                <a:cs typeface="Open Sans"/>
                <a:sym typeface="Open Sans"/>
              </a:rPr>
              <a:t>Follow the link in the graph to modify its data and then paste the new one here. </a:t>
            </a:r>
            <a:r>
              <a:rPr lang="en" sz="1000" b="1" u="sng">
                <a:solidFill>
                  <a:schemeClr val="dk1"/>
                </a:solidFill>
                <a:latin typeface="Open Sans"/>
                <a:ea typeface="Open Sans"/>
                <a:cs typeface="Open Sans"/>
                <a:sym typeface="Open Sans"/>
                <a:hlinkClick r:id="rId3">
                  <a:extLst>
                    <a:ext uri="{A12FA001-AC4F-418D-AE19-62706E023703}">
                      <ahyp:hlinkClr xmlns:ahyp="http://schemas.microsoft.com/office/drawing/2018/hyperlinkcolor" val="tx"/>
                    </a:ext>
                  </a:extLst>
                </a:hlinkClick>
              </a:rPr>
              <a:t>For more info, click here</a:t>
            </a:r>
            <a:endParaRPr sz="1000" b="1" u="sng">
              <a:solidFill>
                <a:schemeClr val="dk1"/>
              </a:solidFill>
              <a:latin typeface="Open Sans"/>
              <a:ea typeface="Open Sans"/>
              <a:cs typeface="Open Sans"/>
              <a:sym typeface="Open Sans"/>
            </a:endParaRPr>
          </a:p>
        </p:txBody>
      </p:sp>
      <p:graphicFrame>
        <p:nvGraphicFramePr>
          <p:cNvPr id="568" name="Google Shape;568;p46"/>
          <p:cNvGraphicFramePr/>
          <p:nvPr/>
        </p:nvGraphicFramePr>
        <p:xfrm>
          <a:off x="947725" y="1317313"/>
          <a:ext cx="3296350" cy="2887235"/>
        </p:xfrm>
        <a:graphic>
          <a:graphicData uri="http://schemas.openxmlformats.org/drawingml/2006/table">
            <a:tbl>
              <a:tblPr>
                <a:noFill/>
                <a:tableStyleId>{2C35E488-3985-478F-87F9-3902D238AC6A}</a:tableStyleId>
              </a:tblPr>
              <a:tblGrid>
                <a:gridCol w="1648175">
                  <a:extLst>
                    <a:ext uri="{9D8B030D-6E8A-4147-A177-3AD203B41FA5}">
                      <a16:colId xmlns:a16="http://schemas.microsoft.com/office/drawing/2014/main" val="20000"/>
                    </a:ext>
                  </a:extLst>
                </a:gridCol>
                <a:gridCol w="1648175">
                  <a:extLst>
                    <a:ext uri="{9D8B030D-6E8A-4147-A177-3AD203B41FA5}">
                      <a16:colId xmlns:a16="http://schemas.microsoft.com/office/drawing/2014/main" val="20001"/>
                    </a:ext>
                  </a:extLst>
                </a:gridCol>
              </a:tblGrid>
              <a:tr h="436675">
                <a:tc gridSpan="2">
                  <a:txBody>
                    <a:bodyPr/>
                    <a:lstStyle/>
                    <a:p>
                      <a:pPr marL="0" lvl="0" indent="0" algn="ctr" rtl="0">
                        <a:spcBef>
                          <a:spcPts val="0"/>
                        </a:spcBef>
                        <a:spcAft>
                          <a:spcPts val="0"/>
                        </a:spcAft>
                        <a:buNone/>
                      </a:pPr>
                      <a:r>
                        <a:rPr lang="en" sz="2000">
                          <a:solidFill>
                            <a:schemeClr val="dk1"/>
                          </a:solidFill>
                          <a:latin typeface="Cormorant"/>
                          <a:ea typeface="Cormorant"/>
                          <a:cs typeface="Cormorant"/>
                          <a:sym typeface="Cormorant"/>
                        </a:rPr>
                        <a:t>DEMOGRAPHIC</a:t>
                      </a:r>
                      <a:endParaRPr sz="2000">
                        <a:solidFill>
                          <a:schemeClr val="dk1"/>
                        </a:solidFill>
                        <a:latin typeface="Cormorant"/>
                        <a:ea typeface="Cormorant"/>
                        <a:cs typeface="Cormorant"/>
                        <a:sym typeface="Cormorant"/>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0"/>
                  </a:ext>
                </a:extLst>
              </a:tr>
              <a:tr h="426275">
                <a:tc>
                  <a:txBody>
                    <a:bodyPr/>
                    <a:lstStyle/>
                    <a:p>
                      <a:pPr marL="0" lvl="0" indent="0" algn="l" rtl="0">
                        <a:spcBef>
                          <a:spcPts val="0"/>
                        </a:spcBef>
                        <a:spcAft>
                          <a:spcPts val="0"/>
                        </a:spcAft>
                        <a:buNone/>
                      </a:pPr>
                      <a:r>
                        <a:rPr lang="en" sz="1200">
                          <a:solidFill>
                            <a:schemeClr val="dk1"/>
                          </a:solidFill>
                          <a:latin typeface="Cormorant"/>
                          <a:ea typeface="Cormorant"/>
                          <a:cs typeface="Cormorant"/>
                          <a:sym typeface="Cormorant"/>
                        </a:rPr>
                        <a:t>AGE</a:t>
                      </a:r>
                      <a:endParaRPr sz="1200">
                        <a:solidFill>
                          <a:schemeClr val="dk1"/>
                        </a:solidFill>
                        <a:latin typeface="Cormorant"/>
                        <a:ea typeface="Cormorant"/>
                        <a:cs typeface="Cormorant"/>
                        <a:sym typeface="Cormorant"/>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r>
                        <a:rPr lang="en" sz="1200">
                          <a:solidFill>
                            <a:schemeClr val="dk1"/>
                          </a:solidFill>
                          <a:latin typeface="Open Sans"/>
                          <a:ea typeface="Open Sans"/>
                          <a:cs typeface="Open Sans"/>
                          <a:sym typeface="Open Sans"/>
                        </a:rPr>
                        <a:t>25-50 years old</a:t>
                      </a:r>
                      <a:endParaRPr sz="1200">
                        <a:solidFill>
                          <a:schemeClr val="dk1"/>
                        </a:solidFill>
                        <a:latin typeface="Open Sans"/>
                        <a:ea typeface="Open Sans"/>
                        <a:cs typeface="Open Sans"/>
                        <a:sym typeface="Open Sans"/>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1"/>
                  </a:ext>
                </a:extLst>
              </a:tr>
              <a:tr h="460625">
                <a:tc>
                  <a:txBody>
                    <a:bodyPr/>
                    <a:lstStyle/>
                    <a:p>
                      <a:pPr marL="0" lvl="0" indent="0" algn="l" rtl="0">
                        <a:spcBef>
                          <a:spcPts val="0"/>
                        </a:spcBef>
                        <a:spcAft>
                          <a:spcPts val="0"/>
                        </a:spcAft>
                        <a:buNone/>
                      </a:pPr>
                      <a:r>
                        <a:rPr lang="en" sz="1200">
                          <a:solidFill>
                            <a:schemeClr val="dk1"/>
                          </a:solidFill>
                          <a:latin typeface="Cormorant"/>
                          <a:ea typeface="Cormorant"/>
                          <a:cs typeface="Cormorant"/>
                          <a:sym typeface="Cormorant"/>
                        </a:rPr>
                        <a:t>GENDER</a:t>
                      </a:r>
                      <a:endParaRPr sz="1200">
                        <a:solidFill>
                          <a:schemeClr val="dk1"/>
                        </a:solidFill>
                        <a:latin typeface="Cormorant"/>
                        <a:ea typeface="Cormorant"/>
                        <a:cs typeface="Cormorant"/>
                        <a:sym typeface="Cormorant"/>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r>
                        <a:rPr lang="en" sz="1200">
                          <a:solidFill>
                            <a:schemeClr val="dk1"/>
                          </a:solidFill>
                          <a:latin typeface="Open Sans"/>
                          <a:ea typeface="Open Sans"/>
                          <a:cs typeface="Open Sans"/>
                          <a:sym typeface="Open Sans"/>
                        </a:rPr>
                        <a:t>Male and female</a:t>
                      </a:r>
                      <a:endParaRPr sz="1200" b="1">
                        <a:solidFill>
                          <a:schemeClr val="dk1"/>
                        </a:solidFill>
                        <a:latin typeface="Open Sans"/>
                        <a:ea typeface="Open Sans"/>
                        <a:cs typeface="Open Sans"/>
                        <a:sym typeface="Open Sans"/>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2"/>
                  </a:ext>
                </a:extLst>
              </a:tr>
              <a:tr h="524025">
                <a:tc>
                  <a:txBody>
                    <a:bodyPr/>
                    <a:lstStyle/>
                    <a:p>
                      <a:pPr marL="0" lvl="0" indent="0" algn="l" rtl="0">
                        <a:spcBef>
                          <a:spcPts val="0"/>
                        </a:spcBef>
                        <a:spcAft>
                          <a:spcPts val="0"/>
                        </a:spcAft>
                        <a:buNone/>
                      </a:pPr>
                      <a:r>
                        <a:rPr lang="en" sz="1200">
                          <a:solidFill>
                            <a:schemeClr val="dk1"/>
                          </a:solidFill>
                          <a:latin typeface="Cormorant"/>
                          <a:ea typeface="Cormorant"/>
                          <a:cs typeface="Cormorant"/>
                          <a:sym typeface="Cormorant"/>
                        </a:rPr>
                        <a:t>OCCUPATION</a:t>
                      </a:r>
                      <a:endParaRPr sz="1200">
                        <a:solidFill>
                          <a:schemeClr val="dk1"/>
                        </a:solidFill>
                        <a:latin typeface="Cormorant"/>
                        <a:ea typeface="Cormorant"/>
                        <a:cs typeface="Cormorant"/>
                        <a:sym typeface="Cormorant"/>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r>
                        <a:rPr lang="en" sz="1200">
                          <a:solidFill>
                            <a:schemeClr val="dk1"/>
                          </a:solidFill>
                          <a:latin typeface="Open Sans"/>
                          <a:ea typeface="Open Sans"/>
                          <a:cs typeface="Open Sans"/>
                          <a:sym typeface="Open Sans"/>
                        </a:rPr>
                        <a:t>Employees and students</a:t>
                      </a:r>
                      <a:endParaRPr sz="1200">
                        <a:solidFill>
                          <a:schemeClr val="dk1"/>
                        </a:solidFill>
                        <a:latin typeface="Open Sans"/>
                        <a:ea typeface="Open Sans"/>
                        <a:cs typeface="Open Sans"/>
                        <a:sym typeface="Open Sans"/>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3"/>
                  </a:ext>
                </a:extLst>
              </a:tr>
              <a:tr h="568400">
                <a:tc>
                  <a:txBody>
                    <a:bodyPr/>
                    <a:lstStyle/>
                    <a:p>
                      <a:pPr marL="0" lvl="0" indent="0" algn="l" rtl="0">
                        <a:spcBef>
                          <a:spcPts val="0"/>
                        </a:spcBef>
                        <a:spcAft>
                          <a:spcPts val="0"/>
                        </a:spcAft>
                        <a:buNone/>
                      </a:pPr>
                      <a:r>
                        <a:rPr lang="en" sz="1200">
                          <a:solidFill>
                            <a:schemeClr val="dk1"/>
                          </a:solidFill>
                          <a:latin typeface="Cormorant"/>
                          <a:ea typeface="Cormorant"/>
                          <a:cs typeface="Cormorant"/>
                          <a:sym typeface="Cormorant"/>
                        </a:rPr>
                        <a:t>FAMILY SITUATION</a:t>
                      </a:r>
                      <a:endParaRPr sz="1200">
                        <a:solidFill>
                          <a:schemeClr val="dk1"/>
                        </a:solidFill>
                        <a:latin typeface="Cormorant"/>
                        <a:ea typeface="Cormorant"/>
                        <a:cs typeface="Cormorant"/>
                        <a:sym typeface="Cormorant"/>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r>
                        <a:rPr lang="en" sz="1200">
                          <a:solidFill>
                            <a:schemeClr val="dk1"/>
                          </a:solidFill>
                          <a:latin typeface="Open Sans"/>
                          <a:ea typeface="Open Sans"/>
                          <a:cs typeface="Open Sans"/>
                          <a:sym typeface="Open Sans"/>
                        </a:rPr>
                        <a:t>Single and married people</a:t>
                      </a:r>
                      <a:endParaRPr sz="1200">
                        <a:solidFill>
                          <a:schemeClr val="dk1"/>
                        </a:solidFill>
                        <a:latin typeface="Open Sans"/>
                        <a:ea typeface="Open Sans"/>
                        <a:cs typeface="Open Sans"/>
                        <a:sym typeface="Open Sans"/>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4"/>
                  </a:ext>
                </a:extLst>
              </a:tr>
              <a:tr h="395675">
                <a:tc>
                  <a:txBody>
                    <a:bodyPr/>
                    <a:lstStyle/>
                    <a:p>
                      <a:pPr marL="0" lvl="0" indent="0" algn="l" rtl="0">
                        <a:spcBef>
                          <a:spcPts val="0"/>
                        </a:spcBef>
                        <a:spcAft>
                          <a:spcPts val="0"/>
                        </a:spcAft>
                        <a:buNone/>
                      </a:pPr>
                      <a:r>
                        <a:rPr lang="en" sz="1200">
                          <a:solidFill>
                            <a:schemeClr val="dk1"/>
                          </a:solidFill>
                          <a:latin typeface="Cormorant"/>
                          <a:ea typeface="Cormorant"/>
                          <a:cs typeface="Cormorant"/>
                          <a:sym typeface="Cormorant"/>
                        </a:rPr>
                        <a:t>INCOME</a:t>
                      </a:r>
                      <a:endParaRPr sz="1200">
                        <a:solidFill>
                          <a:schemeClr val="dk1"/>
                        </a:solidFill>
                        <a:latin typeface="Cormorant"/>
                        <a:ea typeface="Cormorant"/>
                        <a:cs typeface="Cormorant"/>
                        <a:sym typeface="Cormorant"/>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r>
                        <a:rPr lang="en" sz="1200" dirty="0">
                          <a:solidFill>
                            <a:schemeClr val="dk1"/>
                          </a:solidFill>
                          <a:latin typeface="Open Sans"/>
                          <a:ea typeface="Open Sans"/>
                          <a:cs typeface="Open Sans"/>
                          <a:sym typeface="Open Sans"/>
                        </a:rPr>
                        <a:t>$50,000/year</a:t>
                      </a:r>
                      <a:endParaRPr sz="1200" dirty="0">
                        <a:solidFill>
                          <a:schemeClr val="dk1"/>
                        </a:solidFill>
                        <a:latin typeface="Open Sans"/>
                        <a:ea typeface="Open Sans"/>
                        <a:cs typeface="Open Sans"/>
                        <a:sym typeface="Open Sans"/>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5"/>
                  </a:ext>
                </a:extLst>
              </a:tr>
            </a:tbl>
          </a:graphicData>
        </a:graphic>
      </p:graphicFrame>
      <p:graphicFrame>
        <p:nvGraphicFramePr>
          <p:cNvPr id="569" name="Google Shape;569;p46"/>
          <p:cNvGraphicFramePr/>
          <p:nvPr/>
        </p:nvGraphicFramePr>
        <p:xfrm>
          <a:off x="6033775" y="1317313"/>
          <a:ext cx="2023650" cy="2887225"/>
        </p:xfrm>
        <a:graphic>
          <a:graphicData uri="http://schemas.openxmlformats.org/drawingml/2006/table">
            <a:tbl>
              <a:tblPr>
                <a:noFill/>
                <a:tableStyleId>{2C35E488-3985-478F-87F9-3902D238AC6A}</a:tableStyleId>
              </a:tblPr>
              <a:tblGrid>
                <a:gridCol w="2023650">
                  <a:extLst>
                    <a:ext uri="{9D8B030D-6E8A-4147-A177-3AD203B41FA5}">
                      <a16:colId xmlns:a16="http://schemas.microsoft.com/office/drawing/2014/main" val="20000"/>
                    </a:ext>
                  </a:extLst>
                </a:gridCol>
              </a:tblGrid>
              <a:tr h="487650">
                <a:tc>
                  <a:txBody>
                    <a:bodyPr/>
                    <a:lstStyle/>
                    <a:p>
                      <a:pPr marL="0" lvl="0" indent="0" algn="ctr" rtl="0">
                        <a:spcBef>
                          <a:spcPts val="0"/>
                        </a:spcBef>
                        <a:spcAft>
                          <a:spcPts val="0"/>
                        </a:spcAft>
                        <a:buNone/>
                      </a:pPr>
                      <a:r>
                        <a:rPr lang="en" sz="2000">
                          <a:solidFill>
                            <a:schemeClr val="dk1"/>
                          </a:solidFill>
                          <a:latin typeface="Cormorant"/>
                          <a:ea typeface="Cormorant"/>
                          <a:cs typeface="Cormorant"/>
                          <a:sym typeface="Cormorant"/>
                        </a:rPr>
                        <a:t>BEHAVIOR</a:t>
                      </a:r>
                      <a:endParaRPr sz="2000">
                        <a:solidFill>
                          <a:schemeClr val="dk1"/>
                        </a:solidFill>
                        <a:latin typeface="Cormorant"/>
                        <a:ea typeface="Cormorant"/>
                        <a:cs typeface="Cormorant"/>
                        <a:sym typeface="Cormorant"/>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0"/>
                  </a:ext>
                </a:extLst>
              </a:tr>
              <a:tr h="1396025">
                <a:tc>
                  <a:txBody>
                    <a:bodyPr/>
                    <a:lstStyle/>
                    <a:p>
                      <a:pPr marL="0" lvl="0" indent="0" algn="l" rtl="0">
                        <a:spcBef>
                          <a:spcPts val="0"/>
                        </a:spcBef>
                        <a:spcAft>
                          <a:spcPts val="1000"/>
                        </a:spcAft>
                        <a:buNone/>
                      </a:pPr>
                      <a:r>
                        <a:rPr lang="en" sz="1200">
                          <a:solidFill>
                            <a:schemeClr val="dk1"/>
                          </a:solidFill>
                          <a:latin typeface="Open Sans"/>
                          <a:ea typeface="Open Sans"/>
                          <a:cs typeface="Open Sans"/>
                          <a:sym typeface="Open Sans"/>
                        </a:rPr>
                        <a:t>They may be interested in personal and professional development, as they are employees and students</a:t>
                      </a:r>
                      <a:endParaRPr sz="1200">
                        <a:solidFill>
                          <a:schemeClr val="lt1"/>
                        </a:solidFill>
                        <a:latin typeface="Open Sans"/>
                        <a:ea typeface="Open Sans"/>
                        <a:cs typeface="Open Sans"/>
                        <a:sym typeface="Open Sans"/>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1"/>
                  </a:ext>
                </a:extLst>
              </a:tr>
              <a:tr h="1003550">
                <a:tc>
                  <a:txBody>
                    <a:bodyPr/>
                    <a:lstStyle/>
                    <a:p>
                      <a:pPr marL="0" lvl="0" indent="0" algn="l" rtl="0">
                        <a:spcBef>
                          <a:spcPts val="0"/>
                        </a:spcBef>
                        <a:spcAft>
                          <a:spcPts val="1000"/>
                        </a:spcAft>
                        <a:buNone/>
                      </a:pPr>
                      <a:r>
                        <a:rPr lang="en" sz="1200" dirty="0">
                          <a:solidFill>
                            <a:schemeClr val="dk1"/>
                          </a:solidFill>
                          <a:latin typeface="Open Sans"/>
                          <a:ea typeface="Open Sans"/>
                          <a:cs typeface="Open Sans"/>
                          <a:sym typeface="Open Sans"/>
                        </a:rPr>
                        <a:t>They may be tech-savvy and use technology to streamline their work and personal life</a:t>
                      </a:r>
                      <a:endParaRPr sz="1200" dirty="0">
                        <a:solidFill>
                          <a:schemeClr val="dk1"/>
                        </a:solidFill>
                        <a:latin typeface="Open Sans"/>
                        <a:ea typeface="Open Sans"/>
                        <a:cs typeface="Open Sans"/>
                        <a:sym typeface="Open Sans"/>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570" name="Google Shape;570;p46"/>
          <p:cNvGraphicFramePr/>
          <p:nvPr/>
        </p:nvGraphicFramePr>
        <p:xfrm>
          <a:off x="4244088" y="1317313"/>
          <a:ext cx="1789700" cy="487650"/>
        </p:xfrm>
        <a:graphic>
          <a:graphicData uri="http://schemas.openxmlformats.org/drawingml/2006/table">
            <a:tbl>
              <a:tblPr>
                <a:noFill/>
                <a:tableStyleId>{2C35E488-3985-478F-87F9-3902D238AC6A}</a:tableStyleId>
              </a:tblPr>
              <a:tblGrid>
                <a:gridCol w="1789700">
                  <a:extLst>
                    <a:ext uri="{9D8B030D-6E8A-4147-A177-3AD203B41FA5}">
                      <a16:colId xmlns:a16="http://schemas.microsoft.com/office/drawing/2014/main" val="20000"/>
                    </a:ext>
                  </a:extLst>
                </a:gridCol>
              </a:tblGrid>
              <a:tr h="457175">
                <a:tc>
                  <a:txBody>
                    <a:bodyPr/>
                    <a:lstStyle/>
                    <a:p>
                      <a:pPr marL="0" lvl="0" indent="0" algn="ctr" rtl="0">
                        <a:spcBef>
                          <a:spcPts val="0"/>
                        </a:spcBef>
                        <a:spcAft>
                          <a:spcPts val="0"/>
                        </a:spcAft>
                        <a:buNone/>
                      </a:pPr>
                      <a:r>
                        <a:rPr lang="en" sz="2000" dirty="0">
                          <a:solidFill>
                            <a:schemeClr val="dk1"/>
                          </a:solidFill>
                          <a:latin typeface="Cormorant"/>
                          <a:ea typeface="Cormorant"/>
                          <a:cs typeface="Cormorant"/>
                          <a:sym typeface="Cormorant"/>
                        </a:rPr>
                        <a:t>LOCATIONS</a:t>
                      </a:r>
                      <a:endParaRPr sz="1600" dirty="0">
                        <a:solidFill>
                          <a:schemeClr val="dk1"/>
                        </a:solidFill>
                        <a:latin typeface="Cormorant"/>
                        <a:ea typeface="Cormorant"/>
                        <a:cs typeface="Cormorant"/>
                        <a:sym typeface="Cormorant"/>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graphicFrame>
        <p:nvGraphicFramePr>
          <p:cNvPr id="571" name="Google Shape;571;p46"/>
          <p:cNvGraphicFramePr/>
          <p:nvPr/>
        </p:nvGraphicFramePr>
        <p:xfrm>
          <a:off x="4244075" y="3240479"/>
          <a:ext cx="1789700" cy="964075"/>
        </p:xfrm>
        <a:graphic>
          <a:graphicData uri="http://schemas.openxmlformats.org/drawingml/2006/table">
            <a:tbl>
              <a:tblPr>
                <a:noFill/>
                <a:tableStyleId>{5E0DA59F-BDFC-4387-8F10-858994374288}</a:tableStyleId>
              </a:tblPr>
              <a:tblGrid>
                <a:gridCol w="924175">
                  <a:extLst>
                    <a:ext uri="{9D8B030D-6E8A-4147-A177-3AD203B41FA5}">
                      <a16:colId xmlns:a16="http://schemas.microsoft.com/office/drawing/2014/main" val="20000"/>
                    </a:ext>
                  </a:extLst>
                </a:gridCol>
                <a:gridCol w="865525">
                  <a:extLst>
                    <a:ext uri="{9D8B030D-6E8A-4147-A177-3AD203B41FA5}">
                      <a16:colId xmlns:a16="http://schemas.microsoft.com/office/drawing/2014/main" val="20001"/>
                    </a:ext>
                  </a:extLst>
                </a:gridCol>
              </a:tblGrid>
              <a:tr h="565725">
                <a:tc>
                  <a:txBody>
                    <a:bodyPr/>
                    <a:lstStyle/>
                    <a:p>
                      <a:pPr marL="0" lvl="0" indent="0" algn="l" rtl="0">
                        <a:spcBef>
                          <a:spcPts val="0"/>
                        </a:spcBef>
                        <a:spcAft>
                          <a:spcPts val="0"/>
                        </a:spcAft>
                        <a:buNone/>
                      </a:pPr>
                      <a:r>
                        <a:rPr lang="en" sz="1200">
                          <a:solidFill>
                            <a:schemeClr val="dk1"/>
                          </a:solidFill>
                          <a:latin typeface="Cormorant"/>
                          <a:ea typeface="Cormorant"/>
                          <a:cs typeface="Cormorant"/>
                          <a:sym typeface="Cormorant"/>
                        </a:rPr>
                        <a:t>REGION</a:t>
                      </a:r>
                      <a:endParaRPr sz="1200">
                        <a:solidFill>
                          <a:schemeClr val="dk1"/>
                        </a:solidFill>
                        <a:latin typeface="Cormorant"/>
                        <a:ea typeface="Cormorant"/>
                        <a:cs typeface="Cormorant"/>
                        <a:sym typeface="Cormorant"/>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r>
                        <a:rPr lang="en" sz="1200">
                          <a:solidFill>
                            <a:schemeClr val="dk1"/>
                          </a:solidFill>
                          <a:latin typeface="Open Sans"/>
                          <a:ea typeface="Open Sans"/>
                          <a:cs typeface="Open Sans"/>
                          <a:sym typeface="Open Sans"/>
                        </a:rPr>
                        <a:t>Europe, Asia</a:t>
                      </a:r>
                      <a:endParaRPr sz="1200">
                        <a:solidFill>
                          <a:schemeClr val="dk1"/>
                        </a:solidFill>
                        <a:latin typeface="Open Sans"/>
                        <a:ea typeface="Open Sans"/>
                        <a:cs typeface="Open Sans"/>
                        <a:sym typeface="Open Sans"/>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0"/>
                  </a:ext>
                </a:extLst>
              </a:tr>
              <a:tr h="398350">
                <a:tc>
                  <a:txBody>
                    <a:bodyPr/>
                    <a:lstStyle/>
                    <a:p>
                      <a:pPr marL="0" lvl="0" indent="0" algn="l" rtl="0">
                        <a:spcBef>
                          <a:spcPts val="0"/>
                        </a:spcBef>
                        <a:spcAft>
                          <a:spcPts val="0"/>
                        </a:spcAft>
                        <a:buNone/>
                      </a:pPr>
                      <a:r>
                        <a:rPr lang="en" sz="1200">
                          <a:solidFill>
                            <a:schemeClr val="dk1"/>
                          </a:solidFill>
                          <a:latin typeface="Cormorant"/>
                          <a:ea typeface="Cormorant"/>
                          <a:cs typeface="Cormorant"/>
                          <a:sym typeface="Cormorant"/>
                        </a:rPr>
                        <a:t>AREA</a:t>
                      </a:r>
                      <a:endParaRPr sz="1200">
                        <a:solidFill>
                          <a:schemeClr val="dk1"/>
                        </a:solidFill>
                        <a:latin typeface="Cormorant"/>
                        <a:ea typeface="Cormorant"/>
                        <a:cs typeface="Cormorant"/>
                        <a:sym typeface="Cormorant"/>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r>
                        <a:rPr lang="en" sz="1200" dirty="0">
                          <a:solidFill>
                            <a:schemeClr val="dk1"/>
                          </a:solidFill>
                          <a:latin typeface="Open Sans"/>
                          <a:ea typeface="Open Sans"/>
                          <a:cs typeface="Open Sans"/>
                          <a:sym typeface="Open Sans"/>
                        </a:rPr>
                        <a:t>Urban</a:t>
                      </a:r>
                      <a:endParaRPr sz="1200" dirty="0">
                        <a:solidFill>
                          <a:schemeClr val="dk1"/>
                        </a:solidFill>
                        <a:latin typeface="Open Sans"/>
                        <a:ea typeface="Open Sans"/>
                        <a:cs typeface="Open Sans"/>
                        <a:sym typeface="Open Sans"/>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1"/>
                  </a:ext>
                </a:extLst>
              </a:tr>
            </a:tbl>
          </a:graphicData>
        </a:graphic>
      </p:graphicFrame>
      <p:pic>
        <p:nvPicPr>
          <p:cNvPr id="572" name="Google Shape;572;p46" title="Gráfico">
            <a:hlinkClick r:id="rId4"/>
          </p:cNvPr>
          <p:cNvPicPr preferRelativeResize="0"/>
          <p:nvPr/>
        </p:nvPicPr>
        <p:blipFill>
          <a:blip r:embed="rId5">
            <a:alphaModFix/>
          </a:blip>
          <a:stretch>
            <a:fillRect/>
          </a:stretch>
        </p:blipFill>
        <p:spPr>
          <a:xfrm>
            <a:off x="4315968" y="2002536"/>
            <a:ext cx="1645920" cy="1014984"/>
          </a:xfrm>
          <a:prstGeom prst="rect">
            <a:avLst/>
          </a:prstGeom>
          <a:noFill/>
          <a:ln>
            <a:noFill/>
          </a:ln>
        </p:spPr>
      </p:pic>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Char"/>
      </p:transition>
    </mc:Choice>
    <mc:Fallback>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576"/>
        <p:cNvGrpSpPr/>
        <p:nvPr/>
      </p:nvGrpSpPr>
      <p:grpSpPr>
        <a:xfrm>
          <a:off x="0" y="0"/>
          <a:ext cx="0" cy="0"/>
          <a:chOff x="0" y="0"/>
          <a:chExt cx="0" cy="0"/>
        </a:xfrm>
      </p:grpSpPr>
      <p:sp>
        <p:nvSpPr>
          <p:cNvPr id="577" name="Google Shape;577;p4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ORGANIZATIONAL CHART</a:t>
            </a:r>
            <a:endParaRPr/>
          </a:p>
        </p:txBody>
      </p:sp>
      <p:cxnSp>
        <p:nvCxnSpPr>
          <p:cNvPr id="578" name="Google Shape;578;p47"/>
          <p:cNvCxnSpPr>
            <a:stCxn id="579" idx="2"/>
            <a:endCxn id="580" idx="0"/>
          </p:cNvCxnSpPr>
          <p:nvPr/>
        </p:nvCxnSpPr>
        <p:spPr>
          <a:xfrm rot="-5400000" flipH="1">
            <a:off x="5100385" y="1290963"/>
            <a:ext cx="489600" cy="1546200"/>
          </a:xfrm>
          <a:prstGeom prst="bentConnector3">
            <a:avLst>
              <a:gd name="adj1" fmla="val 49997"/>
            </a:avLst>
          </a:prstGeom>
          <a:noFill/>
          <a:ln w="9525" cap="flat" cmpd="sng">
            <a:solidFill>
              <a:schemeClr val="dk2"/>
            </a:solidFill>
            <a:prstDash val="solid"/>
            <a:miter lim="8000"/>
            <a:headEnd type="none" w="sm" len="sm"/>
            <a:tailEnd type="none" w="sm" len="sm"/>
          </a:ln>
        </p:spPr>
      </p:cxnSp>
      <p:cxnSp>
        <p:nvCxnSpPr>
          <p:cNvPr id="581" name="Google Shape;581;p47"/>
          <p:cNvCxnSpPr>
            <a:stCxn id="582" idx="0"/>
            <a:endCxn id="579" idx="2"/>
          </p:cNvCxnSpPr>
          <p:nvPr/>
        </p:nvCxnSpPr>
        <p:spPr>
          <a:xfrm rot="-5400000">
            <a:off x="3554296" y="1290929"/>
            <a:ext cx="489600" cy="1546200"/>
          </a:xfrm>
          <a:prstGeom prst="bentConnector3">
            <a:avLst>
              <a:gd name="adj1" fmla="val 49997"/>
            </a:avLst>
          </a:prstGeom>
          <a:noFill/>
          <a:ln w="9525" cap="flat" cmpd="sng">
            <a:solidFill>
              <a:schemeClr val="dk2"/>
            </a:solidFill>
            <a:prstDash val="solid"/>
            <a:miter lim="8000"/>
            <a:headEnd type="none" w="sm" len="sm"/>
            <a:tailEnd type="none" w="sm" len="sm"/>
          </a:ln>
        </p:spPr>
      </p:cxnSp>
      <p:cxnSp>
        <p:nvCxnSpPr>
          <p:cNvPr id="583" name="Google Shape;583;p47"/>
          <p:cNvCxnSpPr>
            <a:stCxn id="582" idx="2"/>
            <a:endCxn id="584" idx="0"/>
          </p:cNvCxnSpPr>
          <p:nvPr/>
        </p:nvCxnSpPr>
        <p:spPr>
          <a:xfrm rot="-5400000" flipH="1">
            <a:off x="3130996" y="2574629"/>
            <a:ext cx="528000" cy="738000"/>
          </a:xfrm>
          <a:prstGeom prst="bentConnector3">
            <a:avLst>
              <a:gd name="adj1" fmla="val 50003"/>
            </a:avLst>
          </a:prstGeom>
          <a:noFill/>
          <a:ln w="9525" cap="flat" cmpd="sng">
            <a:solidFill>
              <a:schemeClr val="dk2"/>
            </a:solidFill>
            <a:prstDash val="solid"/>
            <a:miter lim="8000"/>
            <a:headEnd type="none" w="sm" len="sm"/>
            <a:tailEnd type="none" w="sm" len="sm"/>
          </a:ln>
        </p:spPr>
      </p:cxnSp>
      <p:cxnSp>
        <p:nvCxnSpPr>
          <p:cNvPr id="585" name="Google Shape;585;p47"/>
          <p:cNvCxnSpPr>
            <a:stCxn id="586" idx="0"/>
            <a:endCxn id="582" idx="2"/>
          </p:cNvCxnSpPr>
          <p:nvPr/>
        </p:nvCxnSpPr>
        <p:spPr>
          <a:xfrm rot="-5400000">
            <a:off x="2392866" y="2574512"/>
            <a:ext cx="528000" cy="738300"/>
          </a:xfrm>
          <a:prstGeom prst="bentConnector3">
            <a:avLst>
              <a:gd name="adj1" fmla="val 50003"/>
            </a:avLst>
          </a:prstGeom>
          <a:noFill/>
          <a:ln w="9525" cap="flat" cmpd="sng">
            <a:solidFill>
              <a:schemeClr val="dk2"/>
            </a:solidFill>
            <a:prstDash val="solid"/>
            <a:miter lim="8000"/>
            <a:headEnd type="none" w="sm" len="sm"/>
            <a:tailEnd type="none" w="sm" len="sm"/>
          </a:ln>
        </p:spPr>
      </p:cxnSp>
      <p:cxnSp>
        <p:nvCxnSpPr>
          <p:cNvPr id="587" name="Google Shape;587;p47"/>
          <p:cNvCxnSpPr>
            <a:stCxn id="580" idx="2"/>
            <a:endCxn id="588" idx="0"/>
          </p:cNvCxnSpPr>
          <p:nvPr/>
        </p:nvCxnSpPr>
        <p:spPr>
          <a:xfrm rot="-5400000" flipH="1">
            <a:off x="6223169" y="2574629"/>
            <a:ext cx="528000" cy="738000"/>
          </a:xfrm>
          <a:prstGeom prst="bentConnector3">
            <a:avLst>
              <a:gd name="adj1" fmla="val 50003"/>
            </a:avLst>
          </a:prstGeom>
          <a:noFill/>
          <a:ln w="9525" cap="flat" cmpd="sng">
            <a:solidFill>
              <a:schemeClr val="dk2"/>
            </a:solidFill>
            <a:prstDash val="solid"/>
            <a:miter lim="8000"/>
            <a:headEnd type="none" w="sm" len="sm"/>
            <a:tailEnd type="none" w="sm" len="sm"/>
          </a:ln>
        </p:spPr>
      </p:cxnSp>
      <p:cxnSp>
        <p:nvCxnSpPr>
          <p:cNvPr id="589" name="Google Shape;589;p47"/>
          <p:cNvCxnSpPr>
            <a:stCxn id="590" idx="0"/>
            <a:endCxn id="580" idx="2"/>
          </p:cNvCxnSpPr>
          <p:nvPr/>
        </p:nvCxnSpPr>
        <p:spPr>
          <a:xfrm rot="-5400000">
            <a:off x="5485040" y="2574512"/>
            <a:ext cx="528000" cy="738300"/>
          </a:xfrm>
          <a:prstGeom prst="bentConnector3">
            <a:avLst>
              <a:gd name="adj1" fmla="val 50003"/>
            </a:avLst>
          </a:prstGeom>
          <a:noFill/>
          <a:ln w="9525" cap="flat" cmpd="sng">
            <a:solidFill>
              <a:schemeClr val="dk2"/>
            </a:solidFill>
            <a:prstDash val="solid"/>
            <a:miter lim="8000"/>
            <a:headEnd type="none" w="sm" len="sm"/>
            <a:tailEnd type="none" w="sm" len="sm"/>
          </a:ln>
        </p:spPr>
      </p:cxnSp>
      <p:cxnSp>
        <p:nvCxnSpPr>
          <p:cNvPr id="591" name="Google Shape;591;p47"/>
          <p:cNvCxnSpPr>
            <a:stCxn id="592" idx="0"/>
            <a:endCxn id="586" idx="2"/>
          </p:cNvCxnSpPr>
          <p:nvPr/>
        </p:nvCxnSpPr>
        <p:spPr>
          <a:xfrm rot="-5400000">
            <a:off x="1688288" y="3507095"/>
            <a:ext cx="528000" cy="670800"/>
          </a:xfrm>
          <a:prstGeom prst="bentConnector3">
            <a:avLst>
              <a:gd name="adj1" fmla="val 50003"/>
            </a:avLst>
          </a:prstGeom>
          <a:noFill/>
          <a:ln w="9525" cap="flat" cmpd="sng">
            <a:solidFill>
              <a:schemeClr val="dk2"/>
            </a:solidFill>
            <a:prstDash val="solid"/>
            <a:miter lim="8000"/>
            <a:headEnd type="none" w="sm" len="sm"/>
            <a:tailEnd type="none" w="sm" len="sm"/>
          </a:ln>
        </p:spPr>
      </p:cxnSp>
      <p:cxnSp>
        <p:nvCxnSpPr>
          <p:cNvPr id="593" name="Google Shape;593;p47"/>
          <p:cNvCxnSpPr>
            <a:stCxn id="594" idx="0"/>
            <a:endCxn id="586" idx="2"/>
          </p:cNvCxnSpPr>
          <p:nvPr/>
        </p:nvCxnSpPr>
        <p:spPr>
          <a:xfrm rot="5400000" flipH="1">
            <a:off x="2426531" y="3439745"/>
            <a:ext cx="528000" cy="805500"/>
          </a:xfrm>
          <a:prstGeom prst="bentConnector3">
            <a:avLst>
              <a:gd name="adj1" fmla="val 50003"/>
            </a:avLst>
          </a:prstGeom>
          <a:noFill/>
          <a:ln w="9525" cap="flat" cmpd="sng">
            <a:solidFill>
              <a:schemeClr val="dk2"/>
            </a:solidFill>
            <a:prstDash val="solid"/>
            <a:miter lim="8000"/>
            <a:headEnd type="none" w="sm" len="sm"/>
            <a:tailEnd type="none" w="sm" len="sm"/>
          </a:ln>
        </p:spPr>
      </p:cxnSp>
      <p:cxnSp>
        <p:nvCxnSpPr>
          <p:cNvPr id="595" name="Google Shape;595;p47"/>
          <p:cNvCxnSpPr>
            <a:stCxn id="596" idx="0"/>
            <a:endCxn id="590" idx="2"/>
          </p:cNvCxnSpPr>
          <p:nvPr/>
        </p:nvCxnSpPr>
        <p:spPr>
          <a:xfrm rot="-5400000">
            <a:off x="4713075" y="3439745"/>
            <a:ext cx="528000" cy="805500"/>
          </a:xfrm>
          <a:prstGeom prst="bentConnector3">
            <a:avLst>
              <a:gd name="adj1" fmla="val 50003"/>
            </a:avLst>
          </a:prstGeom>
          <a:noFill/>
          <a:ln w="9525" cap="flat" cmpd="sng">
            <a:solidFill>
              <a:schemeClr val="dk2"/>
            </a:solidFill>
            <a:prstDash val="solid"/>
            <a:miter lim="8000"/>
            <a:headEnd type="none" w="sm" len="sm"/>
            <a:tailEnd type="none" w="sm" len="sm"/>
          </a:ln>
        </p:spPr>
      </p:cxnSp>
      <p:cxnSp>
        <p:nvCxnSpPr>
          <p:cNvPr id="597" name="Google Shape;597;p47"/>
          <p:cNvCxnSpPr>
            <a:stCxn id="598" idx="0"/>
            <a:endCxn id="590" idx="2"/>
          </p:cNvCxnSpPr>
          <p:nvPr/>
        </p:nvCxnSpPr>
        <p:spPr>
          <a:xfrm rot="5400000" flipH="1">
            <a:off x="5451319" y="3507095"/>
            <a:ext cx="528000" cy="670800"/>
          </a:xfrm>
          <a:prstGeom prst="bentConnector3">
            <a:avLst>
              <a:gd name="adj1" fmla="val 50003"/>
            </a:avLst>
          </a:prstGeom>
          <a:noFill/>
          <a:ln w="9525" cap="flat" cmpd="sng">
            <a:solidFill>
              <a:schemeClr val="dk2"/>
            </a:solidFill>
            <a:prstDash val="solid"/>
            <a:miter lim="8000"/>
            <a:headEnd type="none" w="sm" len="sm"/>
            <a:tailEnd type="none" w="sm" len="sm"/>
          </a:ln>
        </p:spPr>
      </p:cxnSp>
      <p:cxnSp>
        <p:nvCxnSpPr>
          <p:cNvPr id="599" name="Google Shape;599;p47"/>
          <p:cNvCxnSpPr>
            <a:stCxn id="600" idx="0"/>
            <a:endCxn id="590" idx="2"/>
          </p:cNvCxnSpPr>
          <p:nvPr/>
        </p:nvCxnSpPr>
        <p:spPr>
          <a:xfrm rot="5400000" flipH="1">
            <a:off x="6189562" y="2768945"/>
            <a:ext cx="528000" cy="2147100"/>
          </a:xfrm>
          <a:prstGeom prst="bentConnector3">
            <a:avLst>
              <a:gd name="adj1" fmla="val 50003"/>
            </a:avLst>
          </a:prstGeom>
          <a:noFill/>
          <a:ln w="9525" cap="flat" cmpd="sng">
            <a:solidFill>
              <a:schemeClr val="dk2"/>
            </a:solidFill>
            <a:prstDash val="solid"/>
            <a:miter lim="8000"/>
            <a:headEnd type="none" w="sm" len="sm"/>
            <a:tailEnd type="none" w="sm" len="sm"/>
          </a:ln>
        </p:spPr>
      </p:cxnSp>
      <p:sp>
        <p:nvSpPr>
          <p:cNvPr id="579" name="Google Shape;579;p47"/>
          <p:cNvSpPr txBox="1"/>
          <p:nvPr/>
        </p:nvSpPr>
        <p:spPr>
          <a:xfrm>
            <a:off x="3899335" y="1448463"/>
            <a:ext cx="1345500" cy="3708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latin typeface="Open Sans"/>
                <a:ea typeface="Open Sans"/>
                <a:cs typeface="Open Sans"/>
                <a:sym typeface="Open Sans"/>
              </a:rPr>
              <a:t>CEO</a:t>
            </a:r>
            <a:endParaRPr sz="1000">
              <a:solidFill>
                <a:schemeClr val="dk1"/>
              </a:solidFill>
              <a:latin typeface="Open Sans"/>
              <a:ea typeface="Open Sans"/>
              <a:cs typeface="Open Sans"/>
              <a:sym typeface="Open Sans"/>
            </a:endParaRPr>
          </a:p>
        </p:txBody>
      </p:sp>
      <p:sp>
        <p:nvSpPr>
          <p:cNvPr id="582" name="Google Shape;582;p47"/>
          <p:cNvSpPr txBox="1"/>
          <p:nvPr/>
        </p:nvSpPr>
        <p:spPr>
          <a:xfrm>
            <a:off x="2354296" y="2308829"/>
            <a:ext cx="1343400" cy="370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latin typeface="Open Sans"/>
                <a:ea typeface="Open Sans"/>
                <a:cs typeface="Open Sans"/>
                <a:sym typeface="Open Sans"/>
              </a:rPr>
              <a:t>CTO</a:t>
            </a:r>
            <a:endParaRPr sz="1000">
              <a:solidFill>
                <a:schemeClr val="dk1"/>
              </a:solidFill>
              <a:latin typeface="Open Sans"/>
              <a:ea typeface="Open Sans"/>
              <a:cs typeface="Open Sans"/>
              <a:sym typeface="Open Sans"/>
            </a:endParaRPr>
          </a:p>
        </p:txBody>
      </p:sp>
      <p:sp>
        <p:nvSpPr>
          <p:cNvPr id="580" name="Google Shape;580;p47"/>
          <p:cNvSpPr txBox="1"/>
          <p:nvPr/>
        </p:nvSpPr>
        <p:spPr>
          <a:xfrm>
            <a:off x="5446469" y="2308829"/>
            <a:ext cx="1343400" cy="370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latin typeface="Open Sans"/>
                <a:ea typeface="Open Sans"/>
                <a:cs typeface="Open Sans"/>
                <a:sym typeface="Open Sans"/>
              </a:rPr>
              <a:t>CFO</a:t>
            </a:r>
            <a:endParaRPr sz="1000">
              <a:solidFill>
                <a:schemeClr val="dk1"/>
              </a:solidFill>
              <a:latin typeface="Open Sans"/>
              <a:ea typeface="Open Sans"/>
              <a:cs typeface="Open Sans"/>
              <a:sym typeface="Open Sans"/>
            </a:endParaRPr>
          </a:p>
        </p:txBody>
      </p:sp>
      <p:sp>
        <p:nvSpPr>
          <p:cNvPr id="588" name="Google Shape;588;p47"/>
          <p:cNvSpPr txBox="1"/>
          <p:nvPr/>
        </p:nvSpPr>
        <p:spPr>
          <a:xfrm>
            <a:off x="6267984" y="3207662"/>
            <a:ext cx="1176600" cy="370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latin typeface="Open Sans"/>
                <a:ea typeface="Open Sans"/>
                <a:cs typeface="Open Sans"/>
                <a:sym typeface="Open Sans"/>
              </a:rPr>
              <a:t>Treasurer</a:t>
            </a:r>
            <a:endParaRPr sz="1000">
              <a:solidFill>
                <a:schemeClr val="dk1"/>
              </a:solidFill>
              <a:latin typeface="Open Sans"/>
              <a:ea typeface="Open Sans"/>
              <a:cs typeface="Open Sans"/>
              <a:sym typeface="Open Sans"/>
            </a:endParaRPr>
          </a:p>
        </p:txBody>
      </p:sp>
      <p:sp>
        <p:nvSpPr>
          <p:cNvPr id="590" name="Google Shape;590;p47"/>
          <p:cNvSpPr txBox="1"/>
          <p:nvPr/>
        </p:nvSpPr>
        <p:spPr>
          <a:xfrm>
            <a:off x="4791590" y="3207662"/>
            <a:ext cx="1176600" cy="370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latin typeface="Open Sans"/>
                <a:ea typeface="Open Sans"/>
                <a:cs typeface="Open Sans"/>
                <a:sym typeface="Open Sans"/>
              </a:rPr>
              <a:t>Controller</a:t>
            </a:r>
            <a:endParaRPr sz="1000">
              <a:solidFill>
                <a:schemeClr val="dk1"/>
              </a:solidFill>
              <a:latin typeface="Open Sans"/>
              <a:ea typeface="Open Sans"/>
              <a:cs typeface="Open Sans"/>
              <a:sym typeface="Open Sans"/>
            </a:endParaRPr>
          </a:p>
        </p:txBody>
      </p:sp>
      <p:sp>
        <p:nvSpPr>
          <p:cNvPr id="584" name="Google Shape;584;p47"/>
          <p:cNvSpPr txBox="1"/>
          <p:nvPr/>
        </p:nvSpPr>
        <p:spPr>
          <a:xfrm>
            <a:off x="3175810" y="3207662"/>
            <a:ext cx="1176600" cy="370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latin typeface="Open Sans"/>
                <a:ea typeface="Open Sans"/>
                <a:cs typeface="Open Sans"/>
                <a:sym typeface="Open Sans"/>
              </a:rPr>
              <a:t>Director of HR</a:t>
            </a:r>
            <a:endParaRPr sz="1000">
              <a:solidFill>
                <a:schemeClr val="dk1"/>
              </a:solidFill>
              <a:latin typeface="Open Sans"/>
              <a:ea typeface="Open Sans"/>
              <a:cs typeface="Open Sans"/>
              <a:sym typeface="Open Sans"/>
            </a:endParaRPr>
          </a:p>
        </p:txBody>
      </p:sp>
      <p:sp>
        <p:nvSpPr>
          <p:cNvPr id="586" name="Google Shape;586;p47"/>
          <p:cNvSpPr txBox="1"/>
          <p:nvPr/>
        </p:nvSpPr>
        <p:spPr>
          <a:xfrm>
            <a:off x="1699416" y="3207662"/>
            <a:ext cx="1176600" cy="370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latin typeface="Open Sans"/>
                <a:ea typeface="Open Sans"/>
                <a:cs typeface="Open Sans"/>
                <a:sym typeface="Open Sans"/>
              </a:rPr>
              <a:t>Director of IT</a:t>
            </a:r>
            <a:endParaRPr sz="1000">
              <a:solidFill>
                <a:schemeClr val="dk1"/>
              </a:solidFill>
              <a:latin typeface="Open Sans"/>
              <a:ea typeface="Open Sans"/>
              <a:cs typeface="Open Sans"/>
              <a:sym typeface="Open Sans"/>
            </a:endParaRPr>
          </a:p>
        </p:txBody>
      </p:sp>
      <p:sp>
        <p:nvSpPr>
          <p:cNvPr id="598" name="Google Shape;598;p47"/>
          <p:cNvSpPr txBox="1"/>
          <p:nvPr/>
        </p:nvSpPr>
        <p:spPr>
          <a:xfrm>
            <a:off x="5462419" y="4106495"/>
            <a:ext cx="1176600" cy="370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latin typeface="Open Sans"/>
                <a:ea typeface="Open Sans"/>
                <a:cs typeface="Open Sans"/>
                <a:sym typeface="Open Sans"/>
              </a:rPr>
              <a:t>Financial analyst</a:t>
            </a:r>
            <a:endParaRPr sz="1000">
              <a:solidFill>
                <a:schemeClr val="dk1"/>
              </a:solidFill>
              <a:latin typeface="Open Sans"/>
              <a:ea typeface="Open Sans"/>
              <a:cs typeface="Open Sans"/>
              <a:sym typeface="Open Sans"/>
            </a:endParaRPr>
          </a:p>
        </p:txBody>
      </p:sp>
      <p:sp>
        <p:nvSpPr>
          <p:cNvPr id="596" name="Google Shape;596;p47"/>
          <p:cNvSpPr txBox="1"/>
          <p:nvPr/>
        </p:nvSpPr>
        <p:spPr>
          <a:xfrm>
            <a:off x="3986025" y="4106495"/>
            <a:ext cx="1176600" cy="370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latin typeface="Open Sans"/>
                <a:ea typeface="Open Sans"/>
                <a:cs typeface="Open Sans"/>
                <a:sym typeface="Open Sans"/>
              </a:rPr>
              <a:t>Accounting manager</a:t>
            </a:r>
            <a:endParaRPr sz="1000">
              <a:solidFill>
                <a:schemeClr val="dk1"/>
              </a:solidFill>
              <a:latin typeface="Open Sans"/>
              <a:ea typeface="Open Sans"/>
              <a:cs typeface="Open Sans"/>
              <a:sym typeface="Open Sans"/>
            </a:endParaRPr>
          </a:p>
        </p:txBody>
      </p:sp>
      <p:sp>
        <p:nvSpPr>
          <p:cNvPr id="594" name="Google Shape;594;p47"/>
          <p:cNvSpPr txBox="1"/>
          <p:nvPr/>
        </p:nvSpPr>
        <p:spPr>
          <a:xfrm>
            <a:off x="2504981" y="4106495"/>
            <a:ext cx="1176600" cy="370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latin typeface="Open Sans"/>
                <a:ea typeface="Open Sans"/>
                <a:cs typeface="Open Sans"/>
                <a:sym typeface="Open Sans"/>
              </a:rPr>
              <a:t>IT manager</a:t>
            </a:r>
            <a:endParaRPr sz="1000">
              <a:solidFill>
                <a:schemeClr val="dk1"/>
              </a:solidFill>
              <a:latin typeface="Open Sans"/>
              <a:ea typeface="Open Sans"/>
              <a:cs typeface="Open Sans"/>
              <a:sym typeface="Open Sans"/>
            </a:endParaRPr>
          </a:p>
        </p:txBody>
      </p:sp>
      <p:sp>
        <p:nvSpPr>
          <p:cNvPr id="592" name="Google Shape;592;p47"/>
          <p:cNvSpPr txBox="1"/>
          <p:nvPr/>
        </p:nvSpPr>
        <p:spPr>
          <a:xfrm>
            <a:off x="1028588" y="4106495"/>
            <a:ext cx="1176600" cy="370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latin typeface="Open Sans"/>
                <a:ea typeface="Open Sans"/>
                <a:cs typeface="Open Sans"/>
                <a:sym typeface="Open Sans"/>
              </a:rPr>
              <a:t>Systems administrator</a:t>
            </a:r>
            <a:endParaRPr sz="1000">
              <a:solidFill>
                <a:schemeClr val="dk1"/>
              </a:solidFill>
              <a:latin typeface="Open Sans"/>
              <a:ea typeface="Open Sans"/>
              <a:cs typeface="Open Sans"/>
              <a:sym typeface="Open Sans"/>
            </a:endParaRPr>
          </a:p>
        </p:txBody>
      </p:sp>
      <p:sp>
        <p:nvSpPr>
          <p:cNvPr id="600" name="Google Shape;600;p47"/>
          <p:cNvSpPr txBox="1"/>
          <p:nvPr/>
        </p:nvSpPr>
        <p:spPr>
          <a:xfrm>
            <a:off x="6938812" y="4106495"/>
            <a:ext cx="1176600" cy="370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latin typeface="Open Sans"/>
                <a:ea typeface="Open Sans"/>
                <a:cs typeface="Open Sans"/>
                <a:sym typeface="Open Sans"/>
              </a:rPr>
              <a:t>Accounts payable</a:t>
            </a:r>
            <a:endParaRPr sz="1000">
              <a:solidFill>
                <a:schemeClr val="dk1"/>
              </a:solidFill>
              <a:latin typeface="Open Sans"/>
              <a:ea typeface="Open Sans"/>
              <a:cs typeface="Open Sans"/>
              <a:sym typeface="Open Sans"/>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604"/>
        <p:cNvGrpSpPr/>
        <p:nvPr/>
      </p:nvGrpSpPr>
      <p:grpSpPr>
        <a:xfrm>
          <a:off x="0" y="0"/>
          <a:ext cx="0" cy="0"/>
          <a:chOff x="0" y="0"/>
          <a:chExt cx="0" cy="0"/>
        </a:xfrm>
      </p:grpSpPr>
      <p:sp>
        <p:nvSpPr>
          <p:cNvPr id="605" name="Google Shape;605;p4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MARKET SIZE INFOGRAPHIC</a:t>
            </a:r>
            <a:endParaRPr/>
          </a:p>
        </p:txBody>
      </p:sp>
      <p:sp>
        <p:nvSpPr>
          <p:cNvPr id="606" name="Google Shape;606;p48"/>
          <p:cNvSpPr txBox="1"/>
          <p:nvPr/>
        </p:nvSpPr>
        <p:spPr>
          <a:xfrm>
            <a:off x="1068072" y="3371300"/>
            <a:ext cx="2248800" cy="1108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Open Sans"/>
                <a:ea typeface="Open Sans"/>
                <a:cs typeface="Open Sans"/>
                <a:sym typeface="Open Sans"/>
              </a:rPr>
              <a:t>"With the innovative approach and unique features, we aim to capture a significant portion of the $100 million"</a:t>
            </a:r>
            <a:endParaRPr sz="1200">
              <a:solidFill>
                <a:schemeClr val="dk1"/>
              </a:solidFill>
              <a:latin typeface="Open Sans"/>
              <a:ea typeface="Open Sans"/>
              <a:cs typeface="Open Sans"/>
              <a:sym typeface="Open Sans"/>
            </a:endParaRPr>
          </a:p>
        </p:txBody>
      </p:sp>
      <p:sp>
        <p:nvSpPr>
          <p:cNvPr id="607" name="Google Shape;607;p48"/>
          <p:cNvSpPr txBox="1"/>
          <p:nvPr/>
        </p:nvSpPr>
        <p:spPr>
          <a:xfrm>
            <a:off x="3446400" y="3371300"/>
            <a:ext cx="2248800" cy="1108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Open Sans"/>
                <a:ea typeface="Open Sans"/>
                <a:cs typeface="Open Sans"/>
                <a:sym typeface="Open Sans"/>
              </a:rPr>
              <a:t>"The research indicates that the market for [product/service] is projected to reach $20 million by next year"</a:t>
            </a:r>
            <a:endParaRPr sz="1200">
              <a:solidFill>
                <a:schemeClr val="dk1"/>
              </a:solidFill>
              <a:latin typeface="Open Sans"/>
              <a:ea typeface="Open Sans"/>
              <a:cs typeface="Open Sans"/>
              <a:sym typeface="Open Sans"/>
            </a:endParaRPr>
          </a:p>
        </p:txBody>
      </p:sp>
      <p:sp>
        <p:nvSpPr>
          <p:cNvPr id="608" name="Google Shape;608;p48"/>
          <p:cNvSpPr txBox="1"/>
          <p:nvPr/>
        </p:nvSpPr>
        <p:spPr>
          <a:xfrm>
            <a:off x="5824728" y="3372200"/>
            <a:ext cx="2251200" cy="1106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Open Sans"/>
                <a:ea typeface="Open Sans"/>
                <a:cs typeface="Open Sans"/>
                <a:sym typeface="Open Sans"/>
              </a:rPr>
              <a:t>"The market for [product/service] is currently valued at $5 million"</a:t>
            </a:r>
            <a:endParaRPr sz="1200">
              <a:solidFill>
                <a:schemeClr val="dk1"/>
              </a:solidFill>
              <a:latin typeface="Open Sans"/>
              <a:ea typeface="Open Sans"/>
              <a:cs typeface="Open Sans"/>
              <a:sym typeface="Open Sans"/>
            </a:endParaRPr>
          </a:p>
        </p:txBody>
      </p:sp>
      <p:sp>
        <p:nvSpPr>
          <p:cNvPr id="609" name="Google Shape;609;p48"/>
          <p:cNvSpPr/>
          <p:nvPr/>
        </p:nvSpPr>
        <p:spPr>
          <a:xfrm>
            <a:off x="1247772" y="1331963"/>
            <a:ext cx="1889400" cy="1889400"/>
          </a:xfrm>
          <a:prstGeom prst="ellipse">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lt1"/>
                </a:solidFill>
                <a:latin typeface="Cormorant"/>
                <a:ea typeface="Cormorant"/>
                <a:cs typeface="Cormorant"/>
                <a:sym typeface="Cormorant"/>
              </a:rPr>
              <a:t>$100M</a:t>
            </a:r>
            <a:endParaRPr sz="2500">
              <a:solidFill>
                <a:schemeClr val="lt1"/>
              </a:solidFill>
              <a:latin typeface="Cormorant"/>
              <a:ea typeface="Cormorant"/>
              <a:cs typeface="Cormorant"/>
              <a:sym typeface="Cormorant"/>
            </a:endParaRPr>
          </a:p>
        </p:txBody>
      </p:sp>
      <p:sp>
        <p:nvSpPr>
          <p:cNvPr id="610" name="Google Shape;610;p48"/>
          <p:cNvSpPr/>
          <p:nvPr/>
        </p:nvSpPr>
        <p:spPr>
          <a:xfrm>
            <a:off x="3865050" y="1809963"/>
            <a:ext cx="1411500" cy="1411500"/>
          </a:xfrm>
          <a:prstGeom prst="ellipse">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dk1"/>
                </a:solidFill>
                <a:latin typeface="Cormorant"/>
                <a:ea typeface="Cormorant"/>
                <a:cs typeface="Cormorant"/>
                <a:sym typeface="Cormorant"/>
              </a:rPr>
              <a:t>$20M</a:t>
            </a:r>
            <a:endParaRPr sz="2500">
              <a:solidFill>
                <a:schemeClr val="dk1"/>
              </a:solidFill>
              <a:latin typeface="Cormorant"/>
              <a:ea typeface="Cormorant"/>
              <a:cs typeface="Cormorant"/>
              <a:sym typeface="Cormorant"/>
            </a:endParaRPr>
          </a:p>
        </p:txBody>
      </p:sp>
      <p:sp>
        <p:nvSpPr>
          <p:cNvPr id="611" name="Google Shape;611;p48"/>
          <p:cNvSpPr/>
          <p:nvPr/>
        </p:nvSpPr>
        <p:spPr>
          <a:xfrm>
            <a:off x="6408228" y="2137263"/>
            <a:ext cx="1084200" cy="1084200"/>
          </a:xfrm>
          <a:prstGeom prst="ellipse">
            <a:avLst/>
          </a:prstGeom>
          <a:solidFill>
            <a:schemeClr val="accent1"/>
          </a:solidFill>
          <a:ln>
            <a:noFill/>
          </a:ln>
        </p:spPr>
        <p:txBody>
          <a:bodyPr spcFirstLastPara="1" wrap="square" lIns="0" tIns="91425" rIns="0" bIns="91425" anchor="ctr" anchorCtr="0">
            <a:noAutofit/>
          </a:bodyPr>
          <a:lstStyle/>
          <a:p>
            <a:pPr marL="0" lvl="0" indent="0" algn="ctr" rtl="0">
              <a:spcBef>
                <a:spcPts val="0"/>
              </a:spcBef>
              <a:spcAft>
                <a:spcPts val="0"/>
              </a:spcAft>
              <a:buNone/>
            </a:pPr>
            <a:r>
              <a:rPr lang="en" sz="2500">
                <a:solidFill>
                  <a:schemeClr val="dk1"/>
                </a:solidFill>
                <a:latin typeface="Cormorant"/>
                <a:ea typeface="Cormorant"/>
                <a:cs typeface="Cormorant"/>
                <a:sym typeface="Cormorant"/>
              </a:rPr>
              <a:t>$5M</a:t>
            </a:r>
            <a:endParaRPr sz="2500">
              <a:solidFill>
                <a:schemeClr val="dk1"/>
              </a:solidFill>
              <a:latin typeface="Cormorant"/>
              <a:ea typeface="Cormorant"/>
              <a:cs typeface="Cormorant"/>
              <a:sym typeface="Cormorant"/>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76"/>
        <p:cNvGrpSpPr/>
        <p:nvPr/>
      </p:nvGrpSpPr>
      <p:grpSpPr>
        <a:xfrm>
          <a:off x="0" y="0"/>
          <a:ext cx="0" cy="0"/>
          <a:chOff x="0" y="0"/>
          <a:chExt cx="0" cy="0"/>
        </a:xfrm>
      </p:grpSpPr>
      <p:sp>
        <p:nvSpPr>
          <p:cNvPr id="377" name="Google Shape;377;p3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0"/>
              <a:t>CONTENTS OF THIS TEMPLATE</a:t>
            </a:r>
            <a:endParaRPr b="0"/>
          </a:p>
        </p:txBody>
      </p:sp>
      <p:sp>
        <p:nvSpPr>
          <p:cNvPr id="378" name="Google Shape;378;p31"/>
          <p:cNvSpPr txBox="1">
            <a:spLocks noGrp="1"/>
          </p:cNvSpPr>
          <p:nvPr>
            <p:ph type="subTitle" idx="1"/>
          </p:nvPr>
        </p:nvSpPr>
        <p:spPr>
          <a:xfrm>
            <a:off x="717751" y="1091525"/>
            <a:ext cx="7708500" cy="36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delete this slide when you’re done editing the presentation</a:t>
            </a:r>
            <a:endParaRPr/>
          </a:p>
        </p:txBody>
      </p:sp>
      <p:graphicFrame>
        <p:nvGraphicFramePr>
          <p:cNvPr id="379" name="Google Shape;379;p31"/>
          <p:cNvGraphicFramePr/>
          <p:nvPr/>
        </p:nvGraphicFramePr>
        <p:xfrm>
          <a:off x="720000" y="1691025"/>
          <a:ext cx="7704000" cy="2169150"/>
        </p:xfrm>
        <a:graphic>
          <a:graphicData uri="http://schemas.openxmlformats.org/drawingml/2006/table">
            <a:tbl>
              <a:tblPr>
                <a:noFill/>
                <a:tableStyleId>{2C35E488-3985-478F-87F9-3902D238AC6A}</a:tableStyleId>
              </a:tblPr>
              <a:tblGrid>
                <a:gridCol w="2806975">
                  <a:extLst>
                    <a:ext uri="{9D8B030D-6E8A-4147-A177-3AD203B41FA5}">
                      <a16:colId xmlns:a16="http://schemas.microsoft.com/office/drawing/2014/main" val="20000"/>
                    </a:ext>
                  </a:extLst>
                </a:gridCol>
                <a:gridCol w="4897025">
                  <a:extLst>
                    <a:ext uri="{9D8B030D-6E8A-4147-A177-3AD203B41FA5}">
                      <a16:colId xmlns:a16="http://schemas.microsoft.com/office/drawing/2014/main" val="20001"/>
                    </a:ext>
                  </a:extLst>
                </a:gridCol>
              </a:tblGrid>
              <a:tr h="361525">
                <a:tc>
                  <a:txBody>
                    <a:bodyPr/>
                    <a:lstStyle/>
                    <a:p>
                      <a:pPr marL="0" lvl="0" indent="0" algn="l" rtl="0">
                        <a:spcBef>
                          <a:spcPts val="0"/>
                        </a:spcBef>
                        <a:spcAft>
                          <a:spcPts val="0"/>
                        </a:spcAft>
                        <a:buNone/>
                      </a:pPr>
                      <a:r>
                        <a:rPr lang="en" sz="1100" u="sng">
                          <a:solidFill>
                            <a:schemeClr val="dk1"/>
                          </a:solidFill>
                          <a:latin typeface="Cormorant"/>
                          <a:ea typeface="Cormorant"/>
                          <a:cs typeface="Cormorant"/>
                          <a:sym typeface="Cormorant"/>
                          <a:hlinkClick r:id="rId3" action="ppaction://hlinksldjump">
                            <a:extLst>
                              <a:ext uri="{A12FA001-AC4F-418D-AE19-62706E023703}">
                                <ahyp:hlinkClr xmlns:ahyp="http://schemas.microsoft.com/office/drawing/2018/hyperlinkcolor" val="tx"/>
                              </a:ext>
                            </a:extLst>
                          </a:hlinkClick>
                        </a:rPr>
                        <a:t>FONTS</a:t>
                      </a:r>
                      <a:endParaRPr sz="1100" u="sng">
                        <a:solidFill>
                          <a:schemeClr val="dk1"/>
                        </a:solidFill>
                        <a:latin typeface="Cormorant"/>
                        <a:ea typeface="Cormorant"/>
                        <a:cs typeface="Cormorant"/>
                        <a:sym typeface="Cormorant"/>
                      </a:endParaRPr>
                    </a:p>
                  </a:txBody>
                  <a:tcPr marL="91425" marR="91425" marT="0" marB="0" anchor="ctr">
                    <a:lnL w="9525" cap="flat" cmpd="sng">
                      <a:solidFill>
                        <a:schemeClr val="dk2">
                          <a:alpha val="0"/>
                        </a:schemeClr>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l" rtl="0">
                        <a:spcBef>
                          <a:spcPts val="0"/>
                        </a:spcBef>
                        <a:spcAft>
                          <a:spcPts val="1600"/>
                        </a:spcAft>
                        <a:buNone/>
                      </a:pPr>
                      <a:r>
                        <a:rPr lang="en" sz="900">
                          <a:solidFill>
                            <a:schemeClr val="dk1"/>
                          </a:solidFill>
                          <a:latin typeface="Open Sans"/>
                          <a:ea typeface="Open Sans"/>
                          <a:cs typeface="Open Sans"/>
                          <a:sym typeface="Open Sans"/>
                        </a:rPr>
                        <a:t>To view this template correctly in PowerPoint, download and install the fonts we used</a:t>
                      </a:r>
                      <a:endParaRPr sz="900">
                        <a:solidFill>
                          <a:schemeClr val="dk1"/>
                        </a:solidFill>
                        <a:latin typeface="Open Sans"/>
                        <a:ea typeface="Open Sans"/>
                        <a:cs typeface="Open Sans"/>
                        <a:sym typeface="Open Sans"/>
                      </a:endParaRPr>
                    </a:p>
                  </a:txBody>
                  <a:tcPr marL="91425" marR="91425" marT="0" marB="0" anchor="ctr">
                    <a:lnL w="9525" cap="flat" cmpd="sng">
                      <a:solidFill>
                        <a:schemeClr val="dk2"/>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0"/>
                  </a:ext>
                </a:extLst>
              </a:tr>
              <a:tr h="361525">
                <a:tc>
                  <a:txBody>
                    <a:bodyPr/>
                    <a:lstStyle/>
                    <a:p>
                      <a:pPr marL="0" lvl="0" indent="0" algn="l" rtl="0">
                        <a:spcBef>
                          <a:spcPts val="0"/>
                        </a:spcBef>
                        <a:spcAft>
                          <a:spcPts val="0"/>
                        </a:spcAft>
                        <a:buNone/>
                      </a:pPr>
                      <a:r>
                        <a:rPr lang="en" sz="1100" u="sng">
                          <a:solidFill>
                            <a:schemeClr val="dk1"/>
                          </a:solidFill>
                          <a:latin typeface="Cormorant"/>
                          <a:ea typeface="Cormorant"/>
                          <a:cs typeface="Cormorant"/>
                          <a:sym typeface="Cormorant"/>
                          <a:hlinkClick r:id="rId4" action="ppaction://hlinksldjump">
                            <a:extLst>
                              <a:ext uri="{A12FA001-AC4F-418D-AE19-62706E023703}">
                                <ahyp:hlinkClr xmlns:ahyp="http://schemas.microsoft.com/office/drawing/2018/hyperlinkcolor" val="tx"/>
                              </a:ext>
                            </a:extLst>
                          </a:hlinkClick>
                        </a:rPr>
                        <a:t>USED</a:t>
                      </a:r>
                      <a:r>
                        <a:rPr lang="en" sz="1100">
                          <a:solidFill>
                            <a:schemeClr val="dk1"/>
                          </a:solidFill>
                          <a:latin typeface="Cormorant"/>
                          <a:ea typeface="Cormorant"/>
                          <a:cs typeface="Cormorant"/>
                          <a:sym typeface="Cormorant"/>
                        </a:rPr>
                        <a:t> AND </a:t>
                      </a:r>
                      <a:r>
                        <a:rPr lang="en" sz="1100" u="sng">
                          <a:solidFill>
                            <a:schemeClr val="dk1"/>
                          </a:solidFill>
                          <a:latin typeface="Cormorant"/>
                          <a:ea typeface="Cormorant"/>
                          <a:cs typeface="Cormorant"/>
                          <a:sym typeface="Cormorant"/>
                          <a:hlinkClick r:id="rId5" action="ppaction://hlinksldjump">
                            <a:extLst>
                              <a:ext uri="{A12FA001-AC4F-418D-AE19-62706E023703}">
                                <ahyp:hlinkClr xmlns:ahyp="http://schemas.microsoft.com/office/drawing/2018/hyperlinkcolor" val="tx"/>
                              </a:ext>
                            </a:extLst>
                          </a:hlinkClick>
                        </a:rPr>
                        <a:t>ALTERNATIVE RESOURCES</a:t>
                      </a:r>
                      <a:endParaRPr sz="1100" u="sng">
                        <a:solidFill>
                          <a:schemeClr val="dk1"/>
                        </a:solidFill>
                        <a:latin typeface="Cormorant"/>
                        <a:ea typeface="Cormorant"/>
                        <a:cs typeface="Cormorant"/>
                        <a:sym typeface="Cormorant"/>
                      </a:endParaRPr>
                    </a:p>
                  </a:txBody>
                  <a:tcPr marL="91425" marR="91425" marT="0" marB="0" anchor="ctr">
                    <a:lnL w="9525" cap="flat" cmpd="sng">
                      <a:solidFill>
                        <a:schemeClr val="dk2">
                          <a:alpha val="0"/>
                        </a:schemeClr>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marR="0" lvl="0" indent="0" algn="l" rtl="0">
                        <a:lnSpc>
                          <a:spcPct val="100000"/>
                        </a:lnSpc>
                        <a:spcBef>
                          <a:spcPts val="0"/>
                        </a:spcBef>
                        <a:spcAft>
                          <a:spcPts val="1600"/>
                        </a:spcAft>
                        <a:buNone/>
                      </a:pPr>
                      <a:r>
                        <a:rPr lang="en" sz="900">
                          <a:solidFill>
                            <a:schemeClr val="dk1"/>
                          </a:solidFill>
                          <a:latin typeface="Open Sans"/>
                          <a:ea typeface="Open Sans"/>
                          <a:cs typeface="Open Sans"/>
                          <a:sym typeface="Open Sans"/>
                        </a:rPr>
                        <a:t>An assortment of graphic resources that are suitable for use in this presentation</a:t>
                      </a:r>
                      <a:endParaRPr sz="900">
                        <a:solidFill>
                          <a:schemeClr val="dk1"/>
                        </a:solidFill>
                        <a:latin typeface="Open Sans"/>
                        <a:ea typeface="Open Sans"/>
                        <a:cs typeface="Open Sans"/>
                        <a:sym typeface="Open Sans"/>
                      </a:endParaRPr>
                    </a:p>
                  </a:txBody>
                  <a:tcPr marL="91425" marR="91425" marT="0" marB="0" anchor="ctr">
                    <a:lnL w="9525" cap="flat" cmpd="sng">
                      <a:solidFill>
                        <a:schemeClr val="dk2"/>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1"/>
                  </a:ext>
                </a:extLst>
              </a:tr>
              <a:tr h="361525">
                <a:tc>
                  <a:txBody>
                    <a:bodyPr/>
                    <a:lstStyle/>
                    <a:p>
                      <a:pPr marL="0" lvl="0" indent="0" algn="l" rtl="0">
                        <a:spcBef>
                          <a:spcPts val="0"/>
                        </a:spcBef>
                        <a:spcAft>
                          <a:spcPts val="0"/>
                        </a:spcAft>
                        <a:buNone/>
                      </a:pPr>
                      <a:r>
                        <a:rPr lang="en" sz="1100" u="sng">
                          <a:solidFill>
                            <a:schemeClr val="dk1"/>
                          </a:solidFill>
                          <a:latin typeface="Cormorant"/>
                          <a:ea typeface="Cormorant"/>
                          <a:cs typeface="Cormorant"/>
                          <a:sym typeface="Cormorant"/>
                          <a:hlinkClick r:id="rId6" action="ppaction://hlinksldjump">
                            <a:extLst>
                              <a:ext uri="{A12FA001-AC4F-418D-AE19-62706E023703}">
                                <ahyp:hlinkClr xmlns:ahyp="http://schemas.microsoft.com/office/drawing/2018/hyperlinkcolor" val="tx"/>
                              </a:ext>
                            </a:extLst>
                          </a:hlinkClick>
                        </a:rPr>
                        <a:t>THANKS SLIDE</a:t>
                      </a:r>
                      <a:endParaRPr sz="1100" u="sng">
                        <a:solidFill>
                          <a:schemeClr val="dk1"/>
                        </a:solidFill>
                        <a:latin typeface="Cormorant"/>
                        <a:ea typeface="Cormorant"/>
                        <a:cs typeface="Cormorant"/>
                        <a:sym typeface="Cormorant"/>
                      </a:endParaRPr>
                    </a:p>
                  </a:txBody>
                  <a:tcPr marL="91425" marR="91425" marT="0" marB="0" anchor="ctr">
                    <a:lnL w="9525" cap="flat" cmpd="sng">
                      <a:solidFill>
                        <a:schemeClr val="dk2">
                          <a:alpha val="0"/>
                        </a:schemeClr>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l" rtl="0">
                        <a:spcBef>
                          <a:spcPts val="0"/>
                        </a:spcBef>
                        <a:spcAft>
                          <a:spcPts val="1600"/>
                        </a:spcAft>
                        <a:buNone/>
                      </a:pPr>
                      <a:r>
                        <a:rPr lang="en" sz="900">
                          <a:solidFill>
                            <a:schemeClr val="dk1"/>
                          </a:solidFill>
                          <a:latin typeface="Open Sans"/>
                          <a:ea typeface="Open Sans"/>
                          <a:cs typeface="Open Sans"/>
                          <a:sym typeface="Open Sans"/>
                        </a:rPr>
                        <a:t>You must keep it so that proper credits for our design are given</a:t>
                      </a:r>
                      <a:endParaRPr sz="900">
                        <a:solidFill>
                          <a:schemeClr val="dk1"/>
                        </a:solidFill>
                        <a:latin typeface="Open Sans"/>
                        <a:ea typeface="Open Sans"/>
                        <a:cs typeface="Open Sans"/>
                        <a:sym typeface="Open Sans"/>
                      </a:endParaRPr>
                    </a:p>
                  </a:txBody>
                  <a:tcPr marL="91425" marR="91425" marT="0" marB="0" anchor="ctr">
                    <a:lnL w="9525" cap="flat" cmpd="sng">
                      <a:solidFill>
                        <a:schemeClr val="dk2"/>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2"/>
                  </a:ext>
                </a:extLst>
              </a:tr>
              <a:tr h="361525">
                <a:tc>
                  <a:txBody>
                    <a:bodyPr/>
                    <a:lstStyle/>
                    <a:p>
                      <a:pPr marL="0" lvl="0" indent="0" algn="l" rtl="0">
                        <a:spcBef>
                          <a:spcPts val="0"/>
                        </a:spcBef>
                        <a:spcAft>
                          <a:spcPts val="0"/>
                        </a:spcAft>
                        <a:buNone/>
                      </a:pPr>
                      <a:r>
                        <a:rPr lang="en" sz="1100" u="sng">
                          <a:solidFill>
                            <a:schemeClr val="dk1"/>
                          </a:solidFill>
                          <a:latin typeface="Cormorant"/>
                          <a:ea typeface="Cormorant"/>
                          <a:cs typeface="Cormorant"/>
                          <a:sym typeface="Cormorant"/>
                          <a:hlinkClick r:id="rId3" action="ppaction://hlinksldjump">
                            <a:extLst>
                              <a:ext uri="{A12FA001-AC4F-418D-AE19-62706E023703}">
                                <ahyp:hlinkClr xmlns:ahyp="http://schemas.microsoft.com/office/drawing/2018/hyperlinkcolor" val="tx"/>
                              </a:ext>
                            </a:extLst>
                          </a:hlinkClick>
                        </a:rPr>
                        <a:t>COLORS</a:t>
                      </a:r>
                      <a:endParaRPr sz="1100" u="sng">
                        <a:solidFill>
                          <a:schemeClr val="dk1"/>
                        </a:solidFill>
                        <a:latin typeface="Cormorant"/>
                        <a:ea typeface="Cormorant"/>
                        <a:cs typeface="Cormorant"/>
                        <a:sym typeface="Cormorant"/>
                      </a:endParaRPr>
                    </a:p>
                  </a:txBody>
                  <a:tcPr marL="91425" marR="91425" marT="0" marB="0" anchor="ctr">
                    <a:lnL w="9525" cap="flat" cmpd="sng">
                      <a:solidFill>
                        <a:schemeClr val="dk2">
                          <a:alpha val="0"/>
                        </a:schemeClr>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l" rtl="0">
                        <a:spcBef>
                          <a:spcPts val="0"/>
                        </a:spcBef>
                        <a:spcAft>
                          <a:spcPts val="1600"/>
                        </a:spcAft>
                        <a:buNone/>
                      </a:pPr>
                      <a:r>
                        <a:rPr lang="en" sz="900">
                          <a:solidFill>
                            <a:schemeClr val="dk1"/>
                          </a:solidFill>
                          <a:latin typeface="Open Sans"/>
                          <a:ea typeface="Open Sans"/>
                          <a:cs typeface="Open Sans"/>
                          <a:sym typeface="Open Sans"/>
                        </a:rPr>
                        <a:t>All the colors used in this presentation</a:t>
                      </a:r>
                      <a:endParaRPr sz="900">
                        <a:solidFill>
                          <a:schemeClr val="dk1"/>
                        </a:solidFill>
                        <a:latin typeface="Open Sans"/>
                        <a:ea typeface="Open Sans"/>
                        <a:cs typeface="Open Sans"/>
                        <a:sym typeface="Open Sans"/>
                      </a:endParaRPr>
                    </a:p>
                  </a:txBody>
                  <a:tcPr marL="91425" marR="91425" marT="0" marB="0" anchor="ctr">
                    <a:lnL w="9525" cap="flat" cmpd="sng">
                      <a:solidFill>
                        <a:schemeClr val="dk2"/>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3"/>
                  </a:ext>
                </a:extLst>
              </a:tr>
              <a:tr h="361525">
                <a:tc>
                  <a:txBody>
                    <a:bodyPr/>
                    <a:lstStyle/>
                    <a:p>
                      <a:pPr marL="0" lvl="0" indent="0" algn="l" rtl="0">
                        <a:spcBef>
                          <a:spcPts val="0"/>
                        </a:spcBef>
                        <a:spcAft>
                          <a:spcPts val="0"/>
                        </a:spcAft>
                        <a:buNone/>
                      </a:pPr>
                      <a:r>
                        <a:rPr lang="en" sz="1100" u="sng">
                          <a:solidFill>
                            <a:schemeClr val="dk1"/>
                          </a:solidFill>
                          <a:latin typeface="Cormorant"/>
                          <a:ea typeface="Cormorant"/>
                          <a:cs typeface="Cormorant"/>
                          <a:sym typeface="Cormorant"/>
                          <a:hlinkClick r:id="rId7" action="ppaction://hlinksldjump">
                            <a:extLst>
                              <a:ext uri="{A12FA001-AC4F-418D-AE19-62706E023703}">
                                <ahyp:hlinkClr xmlns:ahyp="http://schemas.microsoft.com/office/drawing/2018/hyperlinkcolor" val="tx"/>
                              </a:ext>
                            </a:extLst>
                          </a:hlinkClick>
                        </a:rPr>
                        <a:t>ICONS</a:t>
                      </a:r>
                      <a:r>
                        <a:rPr lang="en" sz="1100">
                          <a:solidFill>
                            <a:schemeClr val="dk1"/>
                          </a:solidFill>
                          <a:latin typeface="Cormorant"/>
                          <a:ea typeface="Cormorant"/>
                          <a:cs typeface="Cormorant"/>
                          <a:sym typeface="Cormorant"/>
                        </a:rPr>
                        <a:t> AND </a:t>
                      </a:r>
                      <a:r>
                        <a:rPr lang="en" sz="1100" u="sng">
                          <a:solidFill>
                            <a:schemeClr val="dk1"/>
                          </a:solidFill>
                          <a:latin typeface="Cormorant"/>
                          <a:ea typeface="Cormorant"/>
                          <a:cs typeface="Cormorant"/>
                          <a:sym typeface="Cormorant"/>
                          <a:hlinkClick r:id="rId8" action="ppaction://hlinksldjump">
                            <a:extLst>
                              <a:ext uri="{A12FA001-AC4F-418D-AE19-62706E023703}">
                                <ahyp:hlinkClr xmlns:ahyp="http://schemas.microsoft.com/office/drawing/2018/hyperlinkcolor" val="tx"/>
                              </a:ext>
                            </a:extLst>
                          </a:hlinkClick>
                        </a:rPr>
                        <a:t>INFOGRAPHIC RESOURCES</a:t>
                      </a:r>
                      <a:endParaRPr sz="1100" u="sng">
                        <a:solidFill>
                          <a:schemeClr val="dk1"/>
                        </a:solidFill>
                        <a:latin typeface="Cormorant"/>
                        <a:ea typeface="Cormorant"/>
                        <a:cs typeface="Cormorant"/>
                        <a:sym typeface="Cormorant"/>
                      </a:endParaRPr>
                    </a:p>
                  </a:txBody>
                  <a:tcPr marL="91425" marR="91425" marT="0" marB="0" anchor="ctr">
                    <a:lnL w="9525" cap="flat" cmpd="sng">
                      <a:solidFill>
                        <a:schemeClr val="dk2">
                          <a:alpha val="0"/>
                        </a:schemeClr>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r>
                        <a:rPr lang="en" sz="900">
                          <a:solidFill>
                            <a:schemeClr val="dk1"/>
                          </a:solidFill>
                          <a:latin typeface="Open Sans"/>
                          <a:ea typeface="Open Sans"/>
                          <a:cs typeface="Open Sans"/>
                          <a:sym typeface="Open Sans"/>
                        </a:rPr>
                        <a:t>These can be used in the template, and their size and color can be edited</a:t>
                      </a:r>
                      <a:endParaRPr sz="900">
                        <a:solidFill>
                          <a:schemeClr val="dk1"/>
                        </a:solidFill>
                        <a:latin typeface="Open Sans"/>
                        <a:ea typeface="Open Sans"/>
                        <a:cs typeface="Open Sans"/>
                        <a:sym typeface="Open Sans"/>
                      </a:endParaRPr>
                    </a:p>
                  </a:txBody>
                  <a:tcPr marL="91425" marR="91425" marT="0" marB="0" anchor="ctr">
                    <a:lnL w="9525" cap="flat" cmpd="sng">
                      <a:solidFill>
                        <a:schemeClr val="dk2"/>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4"/>
                  </a:ext>
                </a:extLst>
              </a:tr>
              <a:tr h="361525">
                <a:tc>
                  <a:txBody>
                    <a:bodyPr/>
                    <a:lstStyle/>
                    <a:p>
                      <a:pPr marL="0" lvl="0" indent="0" algn="l" rtl="0">
                        <a:spcBef>
                          <a:spcPts val="0"/>
                        </a:spcBef>
                        <a:spcAft>
                          <a:spcPts val="0"/>
                        </a:spcAft>
                        <a:buNone/>
                      </a:pPr>
                      <a:r>
                        <a:rPr lang="en" sz="1100">
                          <a:solidFill>
                            <a:schemeClr val="dk1"/>
                          </a:solidFill>
                          <a:latin typeface="Cormorant"/>
                          <a:ea typeface="Cormorant"/>
                          <a:cs typeface="Cormorant"/>
                          <a:sym typeface="Cormorant"/>
                        </a:rPr>
                        <a:t>EDITABLE PRESENTATION THEME </a:t>
                      </a:r>
                      <a:endParaRPr sz="1100">
                        <a:solidFill>
                          <a:schemeClr val="dk1"/>
                        </a:solidFill>
                        <a:latin typeface="Cormorant"/>
                        <a:ea typeface="Cormorant"/>
                        <a:cs typeface="Cormorant"/>
                        <a:sym typeface="Cormorant"/>
                      </a:endParaRPr>
                    </a:p>
                  </a:txBody>
                  <a:tcPr marL="91425" marR="91425" marT="0" marB="0" anchor="ctr">
                    <a:lnL w="9525" cap="flat" cmpd="sng">
                      <a:solidFill>
                        <a:schemeClr val="dk2">
                          <a:alpha val="0"/>
                        </a:schemeClr>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l" rtl="0">
                        <a:spcBef>
                          <a:spcPts val="0"/>
                        </a:spcBef>
                        <a:spcAft>
                          <a:spcPts val="1600"/>
                        </a:spcAft>
                        <a:buNone/>
                      </a:pPr>
                      <a:r>
                        <a:rPr lang="en" sz="900" dirty="0">
                          <a:solidFill>
                            <a:schemeClr val="dk1"/>
                          </a:solidFill>
                          <a:latin typeface="Open Sans"/>
                          <a:ea typeface="Open Sans"/>
                          <a:cs typeface="Open Sans"/>
                          <a:sym typeface="Open Sans"/>
                        </a:rPr>
                        <a:t>You can edit the master slides easily. For more info, click </a:t>
                      </a:r>
                      <a:r>
                        <a:rPr lang="en" sz="900" b="1" u="sng" dirty="0">
                          <a:solidFill>
                            <a:schemeClr val="dk1"/>
                          </a:solidFill>
                          <a:latin typeface="Open Sans"/>
                          <a:ea typeface="Open Sans"/>
                          <a:cs typeface="Open Sans"/>
                          <a:sym typeface="Open Sans"/>
                          <a:hlinkClick r:id="rId9">
                            <a:extLst>
                              <a:ext uri="{A12FA001-AC4F-418D-AE19-62706E023703}">
                                <ahyp:hlinkClr xmlns:ahyp="http://schemas.microsoft.com/office/drawing/2018/hyperlinkcolor" val="tx"/>
                              </a:ext>
                            </a:extLst>
                          </a:hlinkClick>
                        </a:rPr>
                        <a:t>here</a:t>
                      </a:r>
                      <a:endParaRPr sz="900" dirty="0">
                        <a:solidFill>
                          <a:schemeClr val="dk1"/>
                        </a:solidFill>
                        <a:latin typeface="Open Sans"/>
                        <a:ea typeface="Open Sans"/>
                        <a:cs typeface="Open Sans"/>
                        <a:sym typeface="Open Sans"/>
                      </a:endParaRPr>
                    </a:p>
                  </a:txBody>
                  <a:tcPr marL="91425" marR="91425" marT="0" marB="0" anchor="ctr">
                    <a:lnL w="9525" cap="flat" cmpd="sng">
                      <a:solidFill>
                        <a:schemeClr val="dk2"/>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5"/>
                  </a:ext>
                </a:extLst>
              </a:tr>
            </a:tbl>
          </a:graphicData>
        </a:graphic>
      </p:graphicFrame>
      <p:sp>
        <p:nvSpPr>
          <p:cNvPr id="380" name="Google Shape;380;p31"/>
          <p:cNvSpPr txBox="1"/>
          <p:nvPr/>
        </p:nvSpPr>
        <p:spPr>
          <a:xfrm>
            <a:off x="1576469" y="4133675"/>
            <a:ext cx="1713300" cy="461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800">
                <a:solidFill>
                  <a:schemeClr val="dk1"/>
                </a:solidFill>
                <a:latin typeface="Open Sans"/>
                <a:ea typeface="Open Sans"/>
                <a:cs typeface="Open Sans"/>
                <a:sym typeface="Open Sans"/>
              </a:rPr>
              <a:t>For more info:</a:t>
            </a:r>
            <a:br>
              <a:rPr lang="en" sz="800" b="1">
                <a:solidFill>
                  <a:schemeClr val="dk1"/>
                </a:solidFill>
                <a:latin typeface="Anaheim"/>
                <a:ea typeface="Anaheim"/>
                <a:cs typeface="Anaheim"/>
                <a:sym typeface="Anaheim"/>
              </a:rPr>
            </a:br>
            <a:r>
              <a:rPr lang="en" sz="1000" u="sng">
                <a:solidFill>
                  <a:schemeClr val="dk1"/>
                </a:solidFill>
                <a:latin typeface="Cormorant"/>
                <a:ea typeface="Cormorant"/>
                <a:cs typeface="Cormorant"/>
                <a:sym typeface="Cormorant"/>
                <a:hlinkClick r:id="rId10">
                  <a:extLst>
                    <a:ext uri="{A12FA001-AC4F-418D-AE19-62706E023703}">
                      <ahyp:hlinkClr xmlns:ahyp="http://schemas.microsoft.com/office/drawing/2018/hyperlinkcolor" val="tx"/>
                    </a:ext>
                  </a:extLst>
                </a:hlinkClick>
              </a:rPr>
              <a:t>SLIDESGO</a:t>
            </a:r>
            <a:r>
              <a:rPr lang="en" sz="1000">
                <a:solidFill>
                  <a:schemeClr val="dk1"/>
                </a:solidFill>
                <a:uFill>
                  <a:noFill/>
                </a:uFill>
                <a:latin typeface="Cormorant"/>
                <a:ea typeface="Cormorant"/>
                <a:cs typeface="Cormorant"/>
                <a:sym typeface="Cormorant"/>
                <a:hlinkClick r:id="rId10">
                  <a:extLst>
                    <a:ext uri="{A12FA001-AC4F-418D-AE19-62706E023703}">
                      <ahyp:hlinkClr xmlns:ahyp="http://schemas.microsoft.com/office/drawing/2018/hyperlinkcolor" val="tx"/>
                    </a:ext>
                  </a:extLst>
                </a:hlinkClick>
              </a:rPr>
              <a:t> </a:t>
            </a:r>
            <a:r>
              <a:rPr lang="en" sz="1000">
                <a:solidFill>
                  <a:schemeClr val="dk1"/>
                </a:solidFill>
                <a:latin typeface="Cormorant"/>
                <a:ea typeface="Cormorant"/>
                <a:cs typeface="Cormorant"/>
                <a:sym typeface="Cormorant"/>
              </a:rPr>
              <a:t>| </a:t>
            </a:r>
            <a:r>
              <a:rPr lang="en" sz="1000" u="sng">
                <a:solidFill>
                  <a:schemeClr val="dk1"/>
                </a:solidFill>
                <a:latin typeface="Cormorant"/>
                <a:ea typeface="Cormorant"/>
                <a:cs typeface="Cormorant"/>
                <a:sym typeface="Cormorant"/>
                <a:hlinkClick r:id="rId11">
                  <a:extLst>
                    <a:ext uri="{A12FA001-AC4F-418D-AE19-62706E023703}">
                      <ahyp:hlinkClr xmlns:ahyp="http://schemas.microsoft.com/office/drawing/2018/hyperlinkcolor" val="tx"/>
                    </a:ext>
                  </a:extLst>
                </a:hlinkClick>
              </a:rPr>
              <a:t>BLOG</a:t>
            </a:r>
            <a:r>
              <a:rPr lang="en" sz="1000">
                <a:solidFill>
                  <a:schemeClr val="dk1"/>
                </a:solidFill>
                <a:latin typeface="Cormorant"/>
                <a:ea typeface="Cormorant"/>
                <a:cs typeface="Cormorant"/>
                <a:sym typeface="Cormorant"/>
              </a:rPr>
              <a:t> | </a:t>
            </a:r>
            <a:r>
              <a:rPr lang="en" sz="1000" u="sng">
                <a:solidFill>
                  <a:schemeClr val="dk1"/>
                </a:solidFill>
                <a:latin typeface="Cormorant"/>
                <a:ea typeface="Cormorant"/>
                <a:cs typeface="Cormorant"/>
                <a:sym typeface="Cormorant"/>
                <a:hlinkClick r:id="rId12">
                  <a:extLst>
                    <a:ext uri="{A12FA001-AC4F-418D-AE19-62706E023703}">
                      <ahyp:hlinkClr xmlns:ahyp="http://schemas.microsoft.com/office/drawing/2018/hyperlinkcolor" val="tx"/>
                    </a:ext>
                  </a:extLst>
                </a:hlinkClick>
              </a:rPr>
              <a:t>FAQ</a:t>
            </a:r>
            <a:r>
              <a:rPr lang="en" sz="1000" u="sng">
                <a:solidFill>
                  <a:schemeClr val="dk1"/>
                </a:solidFill>
                <a:latin typeface="Cormorant"/>
                <a:ea typeface="Cormorant"/>
                <a:cs typeface="Cormorant"/>
                <a:sym typeface="Cormorant"/>
              </a:rPr>
              <a:t>s</a:t>
            </a:r>
            <a:endParaRPr sz="1000" u="sng">
              <a:solidFill>
                <a:schemeClr val="dk1"/>
              </a:solidFill>
              <a:latin typeface="Cormorant"/>
              <a:ea typeface="Cormorant"/>
              <a:cs typeface="Cormorant"/>
              <a:sym typeface="Cormorant"/>
            </a:endParaRPr>
          </a:p>
        </p:txBody>
      </p:sp>
      <p:sp>
        <p:nvSpPr>
          <p:cNvPr id="381" name="Google Shape;381;p31"/>
          <p:cNvSpPr txBox="1"/>
          <p:nvPr/>
        </p:nvSpPr>
        <p:spPr>
          <a:xfrm>
            <a:off x="4420231" y="4133675"/>
            <a:ext cx="3147300" cy="461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800">
                <a:solidFill>
                  <a:schemeClr val="dk1"/>
                </a:solidFill>
                <a:latin typeface="Open Sans"/>
                <a:ea typeface="Open Sans"/>
                <a:cs typeface="Open Sans"/>
                <a:sym typeface="Open Sans"/>
              </a:rPr>
              <a:t>You can visit our sister projects:</a:t>
            </a:r>
            <a:br>
              <a:rPr lang="en" sz="800">
                <a:solidFill>
                  <a:schemeClr val="dk1"/>
                </a:solidFill>
                <a:latin typeface="Lato"/>
                <a:ea typeface="Lato"/>
                <a:cs typeface="Lato"/>
                <a:sym typeface="Lato"/>
              </a:rPr>
            </a:br>
            <a:r>
              <a:rPr lang="en" sz="1000" u="sng">
                <a:solidFill>
                  <a:schemeClr val="dk1"/>
                </a:solidFill>
                <a:latin typeface="Cormorant"/>
                <a:ea typeface="Cormorant"/>
                <a:cs typeface="Cormorant"/>
                <a:sym typeface="Cormorant"/>
                <a:hlinkClick r:id="rId13">
                  <a:extLst>
                    <a:ext uri="{A12FA001-AC4F-418D-AE19-62706E023703}">
                      <ahyp:hlinkClr xmlns:ahyp="http://schemas.microsoft.com/office/drawing/2018/hyperlinkcolor" val="tx"/>
                    </a:ext>
                  </a:extLst>
                </a:hlinkClick>
              </a:rPr>
              <a:t>FREEPIK</a:t>
            </a:r>
            <a:r>
              <a:rPr lang="en" sz="1000">
                <a:solidFill>
                  <a:schemeClr val="dk1"/>
                </a:solidFill>
                <a:latin typeface="Cormorant"/>
                <a:ea typeface="Cormorant"/>
                <a:cs typeface="Cormorant"/>
                <a:sym typeface="Cormorant"/>
              </a:rPr>
              <a:t> | </a:t>
            </a:r>
            <a:r>
              <a:rPr lang="en" sz="1000" u="sng">
                <a:solidFill>
                  <a:schemeClr val="dk1"/>
                </a:solidFill>
                <a:latin typeface="Cormorant"/>
                <a:ea typeface="Cormorant"/>
                <a:cs typeface="Cormorant"/>
                <a:sym typeface="Cormorant"/>
                <a:hlinkClick r:id="rId14">
                  <a:extLst>
                    <a:ext uri="{A12FA001-AC4F-418D-AE19-62706E023703}">
                      <ahyp:hlinkClr xmlns:ahyp="http://schemas.microsoft.com/office/drawing/2018/hyperlinkcolor" val="tx"/>
                    </a:ext>
                  </a:extLst>
                </a:hlinkClick>
              </a:rPr>
              <a:t>FLATICON</a:t>
            </a:r>
            <a:r>
              <a:rPr lang="en" sz="1000">
                <a:solidFill>
                  <a:schemeClr val="dk1"/>
                </a:solidFill>
                <a:latin typeface="Cormorant"/>
                <a:ea typeface="Cormorant"/>
                <a:cs typeface="Cormorant"/>
                <a:sym typeface="Cormorant"/>
              </a:rPr>
              <a:t> | </a:t>
            </a:r>
            <a:r>
              <a:rPr lang="en" sz="1000" u="sng">
                <a:solidFill>
                  <a:schemeClr val="dk1"/>
                </a:solidFill>
                <a:latin typeface="Cormorant"/>
                <a:ea typeface="Cormorant"/>
                <a:cs typeface="Cormorant"/>
                <a:sym typeface="Cormorant"/>
                <a:hlinkClick r:id="rId15">
                  <a:extLst>
                    <a:ext uri="{A12FA001-AC4F-418D-AE19-62706E023703}">
                      <ahyp:hlinkClr xmlns:ahyp="http://schemas.microsoft.com/office/drawing/2018/hyperlinkcolor" val="tx"/>
                    </a:ext>
                  </a:extLst>
                </a:hlinkClick>
              </a:rPr>
              <a:t>STORYSET</a:t>
            </a:r>
            <a:r>
              <a:rPr lang="en" sz="1000">
                <a:solidFill>
                  <a:schemeClr val="dk1"/>
                </a:solidFill>
                <a:latin typeface="Cormorant"/>
                <a:ea typeface="Cormorant"/>
                <a:cs typeface="Cormorant"/>
                <a:sym typeface="Cormorant"/>
              </a:rPr>
              <a:t> | </a:t>
            </a:r>
            <a:r>
              <a:rPr lang="en" sz="1000" u="sng">
                <a:solidFill>
                  <a:schemeClr val="dk1"/>
                </a:solidFill>
                <a:latin typeface="Cormorant"/>
                <a:ea typeface="Cormorant"/>
                <a:cs typeface="Cormorant"/>
                <a:sym typeface="Cormorant"/>
                <a:hlinkClick r:id="rId16">
                  <a:extLst>
                    <a:ext uri="{A12FA001-AC4F-418D-AE19-62706E023703}">
                      <ahyp:hlinkClr xmlns:ahyp="http://schemas.microsoft.com/office/drawing/2018/hyperlinkcolor" val="tx"/>
                    </a:ext>
                  </a:extLst>
                </a:hlinkClick>
              </a:rPr>
              <a:t>WEPIK</a:t>
            </a:r>
            <a:r>
              <a:rPr lang="en" sz="1000">
                <a:solidFill>
                  <a:schemeClr val="dk1"/>
                </a:solidFill>
                <a:uFill>
                  <a:noFill/>
                </a:uFill>
                <a:latin typeface="Cormorant"/>
                <a:ea typeface="Cormorant"/>
                <a:cs typeface="Cormorant"/>
                <a:sym typeface="Cormorant"/>
                <a:hlinkClick r:id="rId16">
                  <a:extLst>
                    <a:ext uri="{A12FA001-AC4F-418D-AE19-62706E023703}">
                      <ahyp:hlinkClr xmlns:ahyp="http://schemas.microsoft.com/office/drawing/2018/hyperlinkcolor" val="tx"/>
                    </a:ext>
                  </a:extLst>
                </a:hlinkClick>
              </a:rPr>
              <a:t> </a:t>
            </a:r>
            <a:r>
              <a:rPr lang="en" sz="1000">
                <a:solidFill>
                  <a:schemeClr val="dk1"/>
                </a:solidFill>
                <a:latin typeface="Cormorant"/>
                <a:ea typeface="Cormorant"/>
                <a:cs typeface="Cormorant"/>
                <a:sym typeface="Cormorant"/>
              </a:rPr>
              <a:t>| </a:t>
            </a:r>
            <a:r>
              <a:rPr lang="en" sz="1000" u="sng">
                <a:solidFill>
                  <a:schemeClr val="dk1"/>
                </a:solidFill>
                <a:latin typeface="Cormorant"/>
                <a:ea typeface="Cormorant"/>
                <a:cs typeface="Cormorant"/>
                <a:sym typeface="Cormorant"/>
                <a:hlinkClick r:id="rId17">
                  <a:extLst>
                    <a:ext uri="{A12FA001-AC4F-418D-AE19-62706E023703}">
                      <ahyp:hlinkClr xmlns:ahyp="http://schemas.microsoft.com/office/drawing/2018/hyperlinkcolor" val="tx"/>
                    </a:ext>
                  </a:extLst>
                </a:hlinkClick>
              </a:rPr>
              <a:t>VIDEVO</a:t>
            </a:r>
            <a:endParaRPr sz="1000">
              <a:solidFill>
                <a:schemeClr val="dk1"/>
              </a:solidFill>
              <a:latin typeface="Cormorant"/>
              <a:ea typeface="Cormorant"/>
              <a:cs typeface="Cormorant"/>
              <a:sym typeface="Cormorant"/>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615"/>
        <p:cNvGrpSpPr/>
        <p:nvPr/>
      </p:nvGrpSpPr>
      <p:grpSpPr>
        <a:xfrm>
          <a:off x="0" y="0"/>
          <a:ext cx="0" cy="0"/>
          <a:chOff x="0" y="0"/>
          <a:chExt cx="0" cy="0"/>
        </a:xfrm>
      </p:grpSpPr>
      <p:sp>
        <p:nvSpPr>
          <p:cNvPr id="616" name="Google Shape;616;p49"/>
          <p:cNvSpPr txBox="1">
            <a:spLocks noGrp="1"/>
          </p:cNvSpPr>
          <p:nvPr>
            <p:ph type="title"/>
          </p:nvPr>
        </p:nvSpPr>
        <p:spPr>
          <a:xfrm>
            <a:off x="2347938" y="616200"/>
            <a:ext cx="4448100" cy="1058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THANKS!</a:t>
            </a:r>
            <a:endParaRPr/>
          </a:p>
        </p:txBody>
      </p:sp>
      <p:sp>
        <p:nvSpPr>
          <p:cNvPr id="617" name="Google Shape;617;p49"/>
          <p:cNvSpPr txBox="1">
            <a:spLocks noGrp="1"/>
          </p:cNvSpPr>
          <p:nvPr>
            <p:ph type="subTitle" idx="1"/>
          </p:nvPr>
        </p:nvSpPr>
        <p:spPr>
          <a:xfrm>
            <a:off x="2347900" y="1596101"/>
            <a:ext cx="4448100" cy="126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000">
                <a:latin typeface="Cormorant"/>
                <a:ea typeface="Cormorant"/>
                <a:cs typeface="Cormorant"/>
                <a:sym typeface="Cormorant"/>
              </a:rPr>
              <a:t>DO YOU HAVE ANY QUESTIONS?</a:t>
            </a:r>
            <a:endParaRPr sz="2000">
              <a:latin typeface="Cormorant"/>
              <a:ea typeface="Cormorant"/>
              <a:cs typeface="Cormorant"/>
              <a:sym typeface="Cormorant"/>
            </a:endParaRPr>
          </a:p>
          <a:p>
            <a:pPr marL="0" lvl="0" indent="0" algn="ctr" rtl="0">
              <a:spcBef>
                <a:spcPts val="1000"/>
              </a:spcBef>
              <a:spcAft>
                <a:spcPts val="0"/>
              </a:spcAft>
              <a:buNone/>
            </a:pPr>
            <a:r>
              <a:rPr lang="en" sz="1500"/>
              <a:t>youremail@freepik.com</a:t>
            </a:r>
            <a:endParaRPr sz="1500"/>
          </a:p>
          <a:p>
            <a:pPr marL="0" lvl="0" indent="0" algn="ctr" rtl="0">
              <a:spcBef>
                <a:spcPts val="0"/>
              </a:spcBef>
              <a:spcAft>
                <a:spcPts val="0"/>
              </a:spcAft>
              <a:buNone/>
            </a:pPr>
            <a:r>
              <a:rPr lang="en" sz="1500"/>
              <a:t>+34 654 321 432</a:t>
            </a:r>
            <a:endParaRPr sz="1500"/>
          </a:p>
          <a:p>
            <a:pPr marL="0" lvl="0" indent="0" algn="ctr" rtl="0">
              <a:spcBef>
                <a:spcPts val="0"/>
              </a:spcBef>
              <a:spcAft>
                <a:spcPts val="0"/>
              </a:spcAft>
              <a:buNone/>
            </a:pPr>
            <a:r>
              <a:rPr lang="en" sz="1500"/>
              <a:t>yourwebsite.com</a:t>
            </a:r>
            <a:endParaRPr sz="1500"/>
          </a:p>
        </p:txBody>
      </p:sp>
      <p:sp>
        <p:nvSpPr>
          <p:cNvPr id="618" name="Google Shape;618;p49"/>
          <p:cNvSpPr txBox="1"/>
          <p:nvPr/>
        </p:nvSpPr>
        <p:spPr>
          <a:xfrm>
            <a:off x="2496150" y="4049650"/>
            <a:ext cx="4151700" cy="260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a:solidFill>
                  <a:schemeClr val="dk1"/>
                </a:solidFill>
                <a:latin typeface="Open Sans"/>
                <a:ea typeface="Open Sans"/>
                <a:cs typeface="Open Sans"/>
                <a:sym typeface="Open Sans"/>
              </a:rPr>
              <a:t>Please keep this slide for attribution</a:t>
            </a:r>
            <a:endParaRPr sz="1000">
              <a:solidFill>
                <a:schemeClr val="dk1"/>
              </a:solidFill>
              <a:latin typeface="Open Sans"/>
              <a:ea typeface="Open Sans"/>
              <a:cs typeface="Open Sans"/>
              <a:sym typeface="Open Sans"/>
            </a:endParaRPr>
          </a:p>
        </p:txBody>
      </p:sp>
      <p:grpSp>
        <p:nvGrpSpPr>
          <p:cNvPr id="619" name="Google Shape;619;p49"/>
          <p:cNvGrpSpPr/>
          <p:nvPr/>
        </p:nvGrpSpPr>
        <p:grpSpPr>
          <a:xfrm>
            <a:off x="3835307" y="3013102"/>
            <a:ext cx="409799" cy="409347"/>
            <a:chOff x="3303268" y="3817349"/>
            <a:chExt cx="346056" cy="345674"/>
          </a:xfrm>
        </p:grpSpPr>
        <p:sp>
          <p:nvSpPr>
            <p:cNvPr id="620" name="Google Shape;620;p49"/>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49"/>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49"/>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49"/>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 name="Google Shape;624;p49"/>
          <p:cNvGrpSpPr/>
          <p:nvPr/>
        </p:nvGrpSpPr>
        <p:grpSpPr>
          <a:xfrm>
            <a:off x="4367119" y="3013102"/>
            <a:ext cx="409799" cy="409347"/>
            <a:chOff x="3752358" y="3817349"/>
            <a:chExt cx="346056" cy="345674"/>
          </a:xfrm>
        </p:grpSpPr>
        <p:sp>
          <p:nvSpPr>
            <p:cNvPr id="625" name="Google Shape;625;p49"/>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9"/>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9"/>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9"/>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 name="Google Shape;629;p49"/>
          <p:cNvGrpSpPr/>
          <p:nvPr/>
        </p:nvGrpSpPr>
        <p:grpSpPr>
          <a:xfrm>
            <a:off x="4898931" y="3013102"/>
            <a:ext cx="409762" cy="409347"/>
            <a:chOff x="4201447" y="3817349"/>
            <a:chExt cx="346024" cy="345674"/>
          </a:xfrm>
        </p:grpSpPr>
        <p:sp>
          <p:nvSpPr>
            <p:cNvPr id="630" name="Google Shape;630;p49"/>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9"/>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635"/>
        <p:cNvGrpSpPr/>
        <p:nvPr/>
      </p:nvGrpSpPr>
      <p:grpSpPr>
        <a:xfrm>
          <a:off x="0" y="0"/>
          <a:ext cx="0" cy="0"/>
          <a:chOff x="0" y="0"/>
          <a:chExt cx="0" cy="0"/>
        </a:xfrm>
      </p:grpSpPr>
      <p:sp>
        <p:nvSpPr>
          <p:cNvPr id="636" name="Google Shape;636;p50"/>
          <p:cNvSpPr txBox="1">
            <a:spLocks noGrp="1"/>
          </p:cNvSpPr>
          <p:nvPr>
            <p:ph type="title"/>
          </p:nvPr>
        </p:nvSpPr>
        <p:spPr>
          <a:xfrm>
            <a:off x="722376" y="448056"/>
            <a:ext cx="7708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sp>
        <p:nvSpPr>
          <p:cNvPr id="637" name="Google Shape;637;p50"/>
          <p:cNvSpPr txBox="1">
            <a:spLocks noGrp="1"/>
          </p:cNvSpPr>
          <p:nvPr>
            <p:ph type="body" idx="1"/>
          </p:nvPr>
        </p:nvSpPr>
        <p:spPr>
          <a:xfrm>
            <a:off x="717750" y="1152175"/>
            <a:ext cx="7708500" cy="1608000"/>
          </a:xfrm>
          <a:prstGeom prst="rect">
            <a:avLst/>
          </a:prstGeom>
        </p:spPr>
        <p:txBody>
          <a:bodyPr spcFirstLastPara="1" wrap="square" lIns="91425" tIns="91425" rIns="91425" bIns="91425" anchor="t" anchorCtr="0">
            <a:noAutofit/>
          </a:bodyPr>
          <a:lstStyle/>
          <a:p>
            <a:pPr marL="0" lvl="0" indent="0" algn="ctr" rtl="0">
              <a:spcBef>
                <a:spcPts val="300"/>
              </a:spcBef>
              <a:spcAft>
                <a:spcPts val="0"/>
              </a:spcAft>
              <a:buNone/>
            </a:pPr>
            <a:r>
              <a:rPr lang="en"/>
              <a:t>Here’s an assortment of alternative resources whose style fits the one of this template:</a:t>
            </a:r>
            <a:endParaRPr/>
          </a:p>
          <a:p>
            <a:pPr marL="0" lvl="0" indent="0" algn="l" rtl="0">
              <a:spcBef>
                <a:spcPts val="1000"/>
              </a:spcBef>
              <a:spcAft>
                <a:spcPts val="0"/>
              </a:spcAft>
              <a:buNone/>
            </a:pPr>
            <a:r>
              <a:rPr lang="en" sz="2000">
                <a:latin typeface="Cormorant"/>
                <a:ea typeface="Cormorant"/>
                <a:cs typeface="Cormorant"/>
                <a:sym typeface="Cormorant"/>
              </a:rPr>
              <a:t>ICONS</a:t>
            </a:r>
            <a:endParaRPr sz="2000">
              <a:latin typeface="Cormorant"/>
              <a:ea typeface="Cormorant"/>
              <a:cs typeface="Cormorant"/>
              <a:sym typeface="Cormorant"/>
            </a:endParaRPr>
          </a:p>
          <a:p>
            <a:pPr marL="457200" lvl="0" indent="-304800" algn="l" rtl="0">
              <a:spcBef>
                <a:spcPts val="1000"/>
              </a:spcBef>
              <a:spcAft>
                <a:spcPts val="0"/>
              </a:spcAft>
              <a:buSzPts val="1200"/>
              <a:buFont typeface="Open Sans"/>
              <a:buChar char="●"/>
            </a:pPr>
            <a:r>
              <a:rPr lang="en" u="sng">
                <a:hlinkClick r:id="rId3"/>
              </a:rPr>
              <a:t>Law Book icon | Special Lineal</a:t>
            </a:r>
            <a:endParaRPr/>
          </a:p>
          <a:p>
            <a:pPr marL="457200" lvl="0" indent="-304800" algn="l" rtl="0">
              <a:spcBef>
                <a:spcPts val="0"/>
              </a:spcBef>
              <a:spcAft>
                <a:spcPts val="0"/>
              </a:spcAft>
              <a:buSzPts val="1200"/>
              <a:buChar char="●"/>
            </a:pPr>
            <a:r>
              <a:rPr lang="en" u="sng">
                <a:hlinkClick r:id="rId4"/>
              </a:rPr>
              <a:t>Footprint icon | Special Lineal</a:t>
            </a:r>
            <a:endParaRPr/>
          </a:p>
          <a:p>
            <a:pPr marL="457200" lvl="0" indent="-304800" algn="l" rtl="0">
              <a:spcBef>
                <a:spcPts val="0"/>
              </a:spcBef>
              <a:spcAft>
                <a:spcPts val="0"/>
              </a:spcAft>
              <a:buSzPts val="1200"/>
              <a:buChar char="●"/>
            </a:pPr>
            <a:r>
              <a:rPr lang="en" u="sng">
                <a:hlinkClick r:id="rId5"/>
              </a:rPr>
              <a:t>Gavel icon | Special Lineal</a:t>
            </a:r>
            <a:endParaRPr/>
          </a:p>
        </p:txBody>
      </p:sp>
      <p:grpSp>
        <p:nvGrpSpPr>
          <p:cNvPr id="638" name="Google Shape;638;p50"/>
          <p:cNvGrpSpPr/>
          <p:nvPr/>
        </p:nvGrpSpPr>
        <p:grpSpPr>
          <a:xfrm>
            <a:off x="2191350" y="4299200"/>
            <a:ext cx="4761300" cy="304800"/>
            <a:chOff x="2191350" y="4299200"/>
            <a:chExt cx="4761300" cy="304800"/>
          </a:xfrm>
        </p:grpSpPr>
        <p:cxnSp>
          <p:nvCxnSpPr>
            <p:cNvPr id="639" name="Google Shape;639;p50"/>
            <p:cNvCxnSpPr/>
            <p:nvPr/>
          </p:nvCxnSpPr>
          <p:spPr>
            <a:xfrm rot="10800000">
              <a:off x="2191350" y="4299200"/>
              <a:ext cx="4761300" cy="0"/>
            </a:xfrm>
            <a:prstGeom prst="straightConnector1">
              <a:avLst/>
            </a:prstGeom>
            <a:noFill/>
            <a:ln w="9525" cap="flat" cmpd="sng">
              <a:solidFill>
                <a:schemeClr val="dk2"/>
              </a:solidFill>
              <a:prstDash val="solid"/>
              <a:round/>
              <a:headEnd type="none" w="med" len="med"/>
              <a:tailEnd type="none" w="med" len="med"/>
            </a:ln>
          </p:spPr>
        </p:cxnSp>
        <p:cxnSp>
          <p:nvCxnSpPr>
            <p:cNvPr id="640" name="Google Shape;640;p50"/>
            <p:cNvCxnSpPr/>
            <p:nvPr/>
          </p:nvCxnSpPr>
          <p:spPr>
            <a:xfrm rot="10800000">
              <a:off x="2191350" y="4451600"/>
              <a:ext cx="4761300" cy="0"/>
            </a:xfrm>
            <a:prstGeom prst="straightConnector1">
              <a:avLst/>
            </a:prstGeom>
            <a:noFill/>
            <a:ln w="9525" cap="flat" cmpd="sng">
              <a:solidFill>
                <a:schemeClr val="dk2"/>
              </a:solidFill>
              <a:prstDash val="solid"/>
              <a:round/>
              <a:headEnd type="none" w="med" len="med"/>
              <a:tailEnd type="none" w="med" len="med"/>
            </a:ln>
          </p:spPr>
        </p:cxnSp>
        <p:cxnSp>
          <p:nvCxnSpPr>
            <p:cNvPr id="641" name="Google Shape;641;p50"/>
            <p:cNvCxnSpPr/>
            <p:nvPr/>
          </p:nvCxnSpPr>
          <p:spPr>
            <a:xfrm rot="10800000">
              <a:off x="2191350" y="4604000"/>
              <a:ext cx="4761300" cy="0"/>
            </a:xfrm>
            <a:prstGeom prst="straightConnector1">
              <a:avLst/>
            </a:prstGeom>
            <a:noFill/>
            <a:ln w="9525" cap="flat" cmpd="sng">
              <a:solidFill>
                <a:schemeClr val="dk2"/>
              </a:solidFill>
              <a:prstDash val="solid"/>
              <a:round/>
              <a:headEnd type="none" w="med" len="med"/>
              <a:tailEnd type="none" w="med" len="med"/>
            </a:ln>
          </p:spPr>
        </p:cxnSp>
      </p:grpSp>
      <p:grpSp>
        <p:nvGrpSpPr>
          <p:cNvPr id="642" name="Google Shape;642;p50"/>
          <p:cNvGrpSpPr/>
          <p:nvPr/>
        </p:nvGrpSpPr>
        <p:grpSpPr>
          <a:xfrm>
            <a:off x="5641326" y="3334769"/>
            <a:ext cx="501104" cy="428628"/>
            <a:chOff x="4252904" y="5933186"/>
            <a:chExt cx="501104" cy="428628"/>
          </a:xfrm>
        </p:grpSpPr>
        <p:sp>
          <p:nvSpPr>
            <p:cNvPr id="643" name="Google Shape;643;p50"/>
            <p:cNvSpPr/>
            <p:nvPr/>
          </p:nvSpPr>
          <p:spPr>
            <a:xfrm>
              <a:off x="4547262" y="6276286"/>
              <a:ext cx="206746" cy="85528"/>
            </a:xfrm>
            <a:custGeom>
              <a:avLst/>
              <a:gdLst/>
              <a:ahLst/>
              <a:cxnLst/>
              <a:rect l="l" t="t" r="r" b="b"/>
              <a:pathLst>
                <a:path w="20339" h="8414" extrusionOk="0">
                  <a:moveTo>
                    <a:pt x="14428" y="1598"/>
                  </a:moveTo>
                  <a:cubicBezTo>
                    <a:pt x="14929" y="1598"/>
                    <a:pt x="15334" y="2004"/>
                    <a:pt x="15334" y="2502"/>
                  </a:cubicBezTo>
                  <a:lnTo>
                    <a:pt x="15334" y="3407"/>
                  </a:lnTo>
                  <a:lnTo>
                    <a:pt x="5007" y="3407"/>
                  </a:lnTo>
                  <a:lnTo>
                    <a:pt x="5007" y="2502"/>
                  </a:lnTo>
                  <a:cubicBezTo>
                    <a:pt x="5007" y="2004"/>
                    <a:pt x="5412" y="1598"/>
                    <a:pt x="5911" y="1598"/>
                  </a:cubicBezTo>
                  <a:close/>
                  <a:moveTo>
                    <a:pt x="17836" y="5004"/>
                  </a:moveTo>
                  <a:cubicBezTo>
                    <a:pt x="18335" y="5004"/>
                    <a:pt x="18740" y="5412"/>
                    <a:pt x="18740" y="5911"/>
                  </a:cubicBezTo>
                  <a:lnTo>
                    <a:pt x="18740" y="6815"/>
                  </a:lnTo>
                  <a:lnTo>
                    <a:pt x="1598" y="6815"/>
                  </a:lnTo>
                  <a:lnTo>
                    <a:pt x="1598" y="5911"/>
                  </a:lnTo>
                  <a:cubicBezTo>
                    <a:pt x="1598" y="5410"/>
                    <a:pt x="2006" y="5004"/>
                    <a:pt x="2505" y="5004"/>
                  </a:cubicBezTo>
                  <a:close/>
                  <a:moveTo>
                    <a:pt x="5911" y="1"/>
                  </a:moveTo>
                  <a:cubicBezTo>
                    <a:pt x="4532" y="1"/>
                    <a:pt x="3409" y="1124"/>
                    <a:pt x="3409" y="2502"/>
                  </a:cubicBezTo>
                  <a:lnTo>
                    <a:pt x="3409" y="3407"/>
                  </a:lnTo>
                  <a:lnTo>
                    <a:pt x="2505" y="3407"/>
                  </a:lnTo>
                  <a:cubicBezTo>
                    <a:pt x="1124" y="3407"/>
                    <a:pt x="1" y="4530"/>
                    <a:pt x="1" y="5909"/>
                  </a:cubicBezTo>
                  <a:lnTo>
                    <a:pt x="1" y="7613"/>
                  </a:lnTo>
                  <a:cubicBezTo>
                    <a:pt x="1" y="8056"/>
                    <a:pt x="358" y="8413"/>
                    <a:pt x="801" y="8413"/>
                  </a:cubicBezTo>
                  <a:lnTo>
                    <a:pt x="19541" y="8413"/>
                  </a:lnTo>
                  <a:cubicBezTo>
                    <a:pt x="19981" y="8413"/>
                    <a:pt x="20338" y="8056"/>
                    <a:pt x="20338" y="7613"/>
                  </a:cubicBezTo>
                  <a:lnTo>
                    <a:pt x="20338" y="5909"/>
                  </a:lnTo>
                  <a:cubicBezTo>
                    <a:pt x="20338" y="4530"/>
                    <a:pt x="19215" y="3407"/>
                    <a:pt x="17836" y="3407"/>
                  </a:cubicBezTo>
                  <a:lnTo>
                    <a:pt x="16932" y="3407"/>
                  </a:lnTo>
                  <a:lnTo>
                    <a:pt x="16932" y="2502"/>
                  </a:lnTo>
                  <a:cubicBezTo>
                    <a:pt x="16932" y="1124"/>
                    <a:pt x="15809" y="1"/>
                    <a:pt x="14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50"/>
            <p:cNvSpPr/>
            <p:nvPr/>
          </p:nvSpPr>
          <p:spPr>
            <a:xfrm>
              <a:off x="4252904" y="5933186"/>
              <a:ext cx="402625" cy="402646"/>
            </a:xfrm>
            <a:custGeom>
              <a:avLst/>
              <a:gdLst/>
              <a:ahLst/>
              <a:cxnLst/>
              <a:rect l="l" t="t" r="r" b="b"/>
              <a:pathLst>
                <a:path w="39609" h="39611" extrusionOk="0">
                  <a:moveTo>
                    <a:pt x="22653" y="1598"/>
                  </a:moveTo>
                  <a:cubicBezTo>
                    <a:pt x="22893" y="1598"/>
                    <a:pt x="23123" y="1691"/>
                    <a:pt x="23294" y="1862"/>
                  </a:cubicBezTo>
                  <a:cubicBezTo>
                    <a:pt x="23646" y="2214"/>
                    <a:pt x="23646" y="2790"/>
                    <a:pt x="23294" y="3142"/>
                  </a:cubicBezTo>
                  <a:lnTo>
                    <a:pt x="18474" y="7959"/>
                  </a:lnTo>
                  <a:cubicBezTo>
                    <a:pt x="18298" y="8136"/>
                    <a:pt x="18067" y="8225"/>
                    <a:pt x="17835" y="8225"/>
                  </a:cubicBezTo>
                  <a:cubicBezTo>
                    <a:pt x="17603" y="8225"/>
                    <a:pt x="17371" y="8136"/>
                    <a:pt x="17194" y="7959"/>
                  </a:cubicBezTo>
                  <a:cubicBezTo>
                    <a:pt x="16842" y="7607"/>
                    <a:pt x="16842" y="7033"/>
                    <a:pt x="17194" y="6681"/>
                  </a:cubicBezTo>
                  <a:lnTo>
                    <a:pt x="22013" y="1862"/>
                  </a:lnTo>
                  <a:cubicBezTo>
                    <a:pt x="22184" y="1691"/>
                    <a:pt x="22411" y="1598"/>
                    <a:pt x="22653" y="1598"/>
                  </a:cubicBezTo>
                  <a:close/>
                  <a:moveTo>
                    <a:pt x="23254" y="5438"/>
                  </a:moveTo>
                  <a:lnTo>
                    <a:pt x="24961" y="7143"/>
                  </a:lnTo>
                  <a:lnTo>
                    <a:pt x="22475" y="9629"/>
                  </a:lnTo>
                  <a:lnTo>
                    <a:pt x="20770" y="7922"/>
                  </a:lnTo>
                  <a:lnTo>
                    <a:pt x="23254" y="5438"/>
                  </a:lnTo>
                  <a:close/>
                  <a:moveTo>
                    <a:pt x="26692" y="7692"/>
                  </a:moveTo>
                  <a:cubicBezTo>
                    <a:pt x="26705" y="7692"/>
                    <a:pt x="26718" y="7698"/>
                    <a:pt x="26729" y="7708"/>
                  </a:cubicBezTo>
                  <a:lnTo>
                    <a:pt x="31901" y="12880"/>
                  </a:lnTo>
                  <a:cubicBezTo>
                    <a:pt x="31922" y="12901"/>
                    <a:pt x="31922" y="12933"/>
                    <a:pt x="31901" y="12955"/>
                  </a:cubicBezTo>
                  <a:lnTo>
                    <a:pt x="28287" y="16569"/>
                  </a:lnTo>
                  <a:cubicBezTo>
                    <a:pt x="28284" y="16571"/>
                    <a:pt x="28271" y="16585"/>
                    <a:pt x="28249" y="16585"/>
                  </a:cubicBezTo>
                  <a:cubicBezTo>
                    <a:pt x="28228" y="16585"/>
                    <a:pt x="28215" y="16574"/>
                    <a:pt x="28212" y="16569"/>
                  </a:cubicBezTo>
                  <a:lnTo>
                    <a:pt x="23040" y="11397"/>
                  </a:lnTo>
                  <a:cubicBezTo>
                    <a:pt x="23038" y="11394"/>
                    <a:pt x="23024" y="11381"/>
                    <a:pt x="23024" y="11360"/>
                  </a:cubicBezTo>
                  <a:cubicBezTo>
                    <a:pt x="23024" y="11338"/>
                    <a:pt x="23038" y="11325"/>
                    <a:pt x="23040" y="11322"/>
                  </a:cubicBezTo>
                  <a:lnTo>
                    <a:pt x="26654" y="7708"/>
                  </a:lnTo>
                  <a:cubicBezTo>
                    <a:pt x="26665" y="7698"/>
                    <a:pt x="26678" y="7692"/>
                    <a:pt x="26692" y="7692"/>
                  </a:cubicBezTo>
                  <a:close/>
                  <a:moveTo>
                    <a:pt x="23254" y="13870"/>
                  </a:moveTo>
                  <a:lnTo>
                    <a:pt x="25739" y="16355"/>
                  </a:lnTo>
                  <a:lnTo>
                    <a:pt x="24083" y="18012"/>
                  </a:lnTo>
                  <a:cubicBezTo>
                    <a:pt x="23907" y="18188"/>
                    <a:pt x="23676" y="18276"/>
                    <a:pt x="23444" y="18276"/>
                  </a:cubicBezTo>
                  <a:cubicBezTo>
                    <a:pt x="23212" y="18276"/>
                    <a:pt x="22980" y="18188"/>
                    <a:pt x="22803" y="18012"/>
                  </a:cubicBezTo>
                  <a:lnTo>
                    <a:pt x="21600" y="16806"/>
                  </a:lnTo>
                  <a:cubicBezTo>
                    <a:pt x="21245" y="16454"/>
                    <a:pt x="21245" y="15878"/>
                    <a:pt x="21600" y="15526"/>
                  </a:cubicBezTo>
                  <a:lnTo>
                    <a:pt x="23254" y="13870"/>
                  </a:lnTo>
                  <a:close/>
                  <a:moveTo>
                    <a:pt x="32466" y="14648"/>
                  </a:moveTo>
                  <a:lnTo>
                    <a:pt x="34170" y="16355"/>
                  </a:lnTo>
                  <a:lnTo>
                    <a:pt x="31687" y="18839"/>
                  </a:lnTo>
                  <a:lnTo>
                    <a:pt x="29980" y="17134"/>
                  </a:lnTo>
                  <a:lnTo>
                    <a:pt x="32466" y="14648"/>
                  </a:lnTo>
                  <a:close/>
                  <a:moveTo>
                    <a:pt x="37107" y="16051"/>
                  </a:moveTo>
                  <a:cubicBezTo>
                    <a:pt x="37339" y="16051"/>
                    <a:pt x="37571" y="16139"/>
                    <a:pt x="37747" y="16318"/>
                  </a:cubicBezTo>
                  <a:cubicBezTo>
                    <a:pt x="37918" y="16489"/>
                    <a:pt x="38011" y="16715"/>
                    <a:pt x="38011" y="16958"/>
                  </a:cubicBezTo>
                  <a:cubicBezTo>
                    <a:pt x="38011" y="17198"/>
                    <a:pt x="37918" y="17425"/>
                    <a:pt x="37747" y="17596"/>
                  </a:cubicBezTo>
                  <a:lnTo>
                    <a:pt x="32930" y="22415"/>
                  </a:lnTo>
                  <a:cubicBezTo>
                    <a:pt x="32753" y="22591"/>
                    <a:pt x="32521" y="22679"/>
                    <a:pt x="32289" y="22679"/>
                  </a:cubicBezTo>
                  <a:cubicBezTo>
                    <a:pt x="32057" y="22679"/>
                    <a:pt x="31826" y="22591"/>
                    <a:pt x="31650" y="22415"/>
                  </a:cubicBezTo>
                  <a:cubicBezTo>
                    <a:pt x="31295" y="22063"/>
                    <a:pt x="31295" y="21487"/>
                    <a:pt x="31650" y="21135"/>
                  </a:cubicBezTo>
                  <a:lnTo>
                    <a:pt x="36467" y="16318"/>
                  </a:lnTo>
                  <a:cubicBezTo>
                    <a:pt x="36643" y="16139"/>
                    <a:pt x="36875" y="16051"/>
                    <a:pt x="37107" y="16051"/>
                  </a:cubicBezTo>
                  <a:close/>
                  <a:moveTo>
                    <a:pt x="20434" y="17897"/>
                  </a:moveTo>
                  <a:cubicBezTo>
                    <a:pt x="20448" y="17910"/>
                    <a:pt x="20458" y="17924"/>
                    <a:pt x="20469" y="17937"/>
                  </a:cubicBezTo>
                  <a:lnTo>
                    <a:pt x="21675" y="19140"/>
                  </a:lnTo>
                  <a:cubicBezTo>
                    <a:pt x="21688" y="19153"/>
                    <a:pt x="21701" y="19164"/>
                    <a:pt x="21715" y="19177"/>
                  </a:cubicBezTo>
                  <a:lnTo>
                    <a:pt x="3143" y="37749"/>
                  </a:lnTo>
                  <a:lnTo>
                    <a:pt x="3143" y="37746"/>
                  </a:lnTo>
                  <a:cubicBezTo>
                    <a:pt x="2972" y="37920"/>
                    <a:pt x="2743" y="38013"/>
                    <a:pt x="2503" y="38013"/>
                  </a:cubicBezTo>
                  <a:cubicBezTo>
                    <a:pt x="2260" y="38013"/>
                    <a:pt x="2033" y="37920"/>
                    <a:pt x="1863" y="37746"/>
                  </a:cubicBezTo>
                  <a:cubicBezTo>
                    <a:pt x="1692" y="37576"/>
                    <a:pt x="1599" y="37349"/>
                    <a:pt x="1599" y="37109"/>
                  </a:cubicBezTo>
                  <a:cubicBezTo>
                    <a:pt x="1599" y="36866"/>
                    <a:pt x="1692" y="36640"/>
                    <a:pt x="1863" y="36469"/>
                  </a:cubicBezTo>
                  <a:lnTo>
                    <a:pt x="20434" y="17897"/>
                  </a:lnTo>
                  <a:close/>
                  <a:moveTo>
                    <a:pt x="22651" y="0"/>
                  </a:moveTo>
                  <a:cubicBezTo>
                    <a:pt x="21984" y="0"/>
                    <a:pt x="21355" y="259"/>
                    <a:pt x="20882" y="733"/>
                  </a:cubicBezTo>
                  <a:lnTo>
                    <a:pt x="16065" y="5550"/>
                  </a:lnTo>
                  <a:cubicBezTo>
                    <a:pt x="15591" y="6023"/>
                    <a:pt x="15332" y="6652"/>
                    <a:pt x="15332" y="7319"/>
                  </a:cubicBezTo>
                  <a:cubicBezTo>
                    <a:pt x="15332" y="7988"/>
                    <a:pt x="15591" y="8618"/>
                    <a:pt x="16065" y="9090"/>
                  </a:cubicBezTo>
                  <a:cubicBezTo>
                    <a:pt x="16551" y="9578"/>
                    <a:pt x="17194" y="9821"/>
                    <a:pt x="17834" y="9821"/>
                  </a:cubicBezTo>
                  <a:cubicBezTo>
                    <a:pt x="18474" y="9821"/>
                    <a:pt x="19114" y="9578"/>
                    <a:pt x="19602" y="9090"/>
                  </a:cubicBezTo>
                  <a:lnTo>
                    <a:pt x="19639" y="9053"/>
                  </a:lnTo>
                  <a:lnTo>
                    <a:pt x="21493" y="10904"/>
                  </a:lnTo>
                  <a:cubicBezTo>
                    <a:pt x="21451" y="11050"/>
                    <a:pt x="21427" y="11202"/>
                    <a:pt x="21427" y="11360"/>
                  </a:cubicBezTo>
                  <a:cubicBezTo>
                    <a:pt x="21427" y="11800"/>
                    <a:pt x="21600" y="12216"/>
                    <a:pt x="21912" y="12528"/>
                  </a:cubicBezTo>
                  <a:lnTo>
                    <a:pt x="22125" y="12741"/>
                  </a:lnTo>
                  <a:lnTo>
                    <a:pt x="20469" y="14398"/>
                  </a:lnTo>
                  <a:cubicBezTo>
                    <a:pt x="19941" y="14926"/>
                    <a:pt x="19701" y="15633"/>
                    <a:pt x="19746" y="16326"/>
                  </a:cubicBezTo>
                  <a:lnTo>
                    <a:pt x="732" y="35338"/>
                  </a:lnTo>
                  <a:cubicBezTo>
                    <a:pt x="260" y="35810"/>
                    <a:pt x="1" y="36440"/>
                    <a:pt x="1" y="37109"/>
                  </a:cubicBezTo>
                  <a:cubicBezTo>
                    <a:pt x="1" y="37776"/>
                    <a:pt x="260" y="38405"/>
                    <a:pt x="732" y="38877"/>
                  </a:cubicBezTo>
                  <a:cubicBezTo>
                    <a:pt x="1204" y="39349"/>
                    <a:pt x="1833" y="39611"/>
                    <a:pt x="2503" y="39611"/>
                  </a:cubicBezTo>
                  <a:cubicBezTo>
                    <a:pt x="3169" y="39611"/>
                    <a:pt x="3799" y="39349"/>
                    <a:pt x="4271" y="38877"/>
                  </a:cubicBezTo>
                  <a:lnTo>
                    <a:pt x="23286" y="19863"/>
                  </a:lnTo>
                  <a:cubicBezTo>
                    <a:pt x="23336" y="19868"/>
                    <a:pt x="23390" y="19871"/>
                    <a:pt x="23443" y="19871"/>
                  </a:cubicBezTo>
                  <a:cubicBezTo>
                    <a:pt x="24086" y="19871"/>
                    <a:pt x="24726" y="19628"/>
                    <a:pt x="25214" y="19140"/>
                  </a:cubicBezTo>
                  <a:lnTo>
                    <a:pt x="26868" y="17484"/>
                  </a:lnTo>
                  <a:lnTo>
                    <a:pt x="27084" y="17697"/>
                  </a:lnTo>
                  <a:cubicBezTo>
                    <a:pt x="27396" y="18009"/>
                    <a:pt x="27809" y="18182"/>
                    <a:pt x="28249" y="18182"/>
                  </a:cubicBezTo>
                  <a:cubicBezTo>
                    <a:pt x="28407" y="18182"/>
                    <a:pt x="28559" y="18158"/>
                    <a:pt x="28705" y="18116"/>
                  </a:cubicBezTo>
                  <a:lnTo>
                    <a:pt x="30559" y="19969"/>
                  </a:lnTo>
                  <a:lnTo>
                    <a:pt x="30556" y="19969"/>
                  </a:lnTo>
                  <a:lnTo>
                    <a:pt x="30519" y="20007"/>
                  </a:lnTo>
                  <a:cubicBezTo>
                    <a:pt x="29543" y="20980"/>
                    <a:pt x="29543" y="22570"/>
                    <a:pt x="30519" y="23544"/>
                  </a:cubicBezTo>
                  <a:cubicBezTo>
                    <a:pt x="30991" y="24016"/>
                    <a:pt x="31621" y="24277"/>
                    <a:pt x="32287" y="24277"/>
                  </a:cubicBezTo>
                  <a:cubicBezTo>
                    <a:pt x="32957" y="24277"/>
                    <a:pt x="33586" y="24018"/>
                    <a:pt x="34058" y="23544"/>
                  </a:cubicBezTo>
                  <a:lnTo>
                    <a:pt x="38875" y="18727"/>
                  </a:lnTo>
                  <a:cubicBezTo>
                    <a:pt x="39347" y="18254"/>
                    <a:pt x="39609" y="17625"/>
                    <a:pt x="39609" y="16958"/>
                  </a:cubicBezTo>
                  <a:cubicBezTo>
                    <a:pt x="39609" y="16289"/>
                    <a:pt x="39347" y="15659"/>
                    <a:pt x="38875" y="15187"/>
                  </a:cubicBezTo>
                  <a:cubicBezTo>
                    <a:pt x="38403" y="14715"/>
                    <a:pt x="37776" y="14454"/>
                    <a:pt x="37107" y="14454"/>
                  </a:cubicBezTo>
                  <a:cubicBezTo>
                    <a:pt x="36438" y="14454"/>
                    <a:pt x="35811" y="14715"/>
                    <a:pt x="35339" y="15187"/>
                  </a:cubicBezTo>
                  <a:lnTo>
                    <a:pt x="35299" y="15224"/>
                  </a:lnTo>
                  <a:lnTo>
                    <a:pt x="33448" y="13373"/>
                  </a:lnTo>
                  <a:cubicBezTo>
                    <a:pt x="33608" y="12813"/>
                    <a:pt x="33469" y="12189"/>
                    <a:pt x="33029" y="11749"/>
                  </a:cubicBezTo>
                  <a:lnTo>
                    <a:pt x="27860" y="6580"/>
                  </a:lnTo>
                  <a:cubicBezTo>
                    <a:pt x="27537" y="6258"/>
                    <a:pt x="27115" y="6097"/>
                    <a:pt x="26693" y="6097"/>
                  </a:cubicBezTo>
                  <a:cubicBezTo>
                    <a:pt x="26539" y="6097"/>
                    <a:pt x="26385" y="6118"/>
                    <a:pt x="26235" y="6161"/>
                  </a:cubicBezTo>
                  <a:lnTo>
                    <a:pt x="24384" y="4308"/>
                  </a:lnTo>
                  <a:lnTo>
                    <a:pt x="24422" y="4270"/>
                  </a:lnTo>
                  <a:cubicBezTo>
                    <a:pt x="24894" y="3798"/>
                    <a:pt x="25155" y="3171"/>
                    <a:pt x="25155" y="2502"/>
                  </a:cubicBezTo>
                  <a:cubicBezTo>
                    <a:pt x="25155" y="1832"/>
                    <a:pt x="24894" y="1206"/>
                    <a:pt x="24422" y="733"/>
                  </a:cubicBezTo>
                  <a:cubicBezTo>
                    <a:pt x="23950" y="259"/>
                    <a:pt x="23320" y="0"/>
                    <a:pt x="226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 name="Google Shape;645;p50"/>
          <p:cNvGrpSpPr/>
          <p:nvPr/>
        </p:nvGrpSpPr>
        <p:grpSpPr>
          <a:xfrm>
            <a:off x="4286831" y="3262302"/>
            <a:ext cx="449141" cy="501094"/>
            <a:chOff x="3790685" y="3186102"/>
            <a:chExt cx="449141" cy="501094"/>
          </a:xfrm>
        </p:grpSpPr>
        <p:sp>
          <p:nvSpPr>
            <p:cNvPr id="646" name="Google Shape;646;p50"/>
            <p:cNvSpPr/>
            <p:nvPr/>
          </p:nvSpPr>
          <p:spPr>
            <a:xfrm>
              <a:off x="3989217" y="3281328"/>
              <a:ext cx="43638" cy="146132"/>
            </a:xfrm>
            <a:custGeom>
              <a:avLst/>
              <a:gdLst/>
              <a:ahLst/>
              <a:cxnLst/>
              <a:rect l="l" t="t" r="r" b="b"/>
              <a:pathLst>
                <a:path w="4293" h="14376" extrusionOk="0">
                  <a:moveTo>
                    <a:pt x="858" y="0"/>
                  </a:moveTo>
                  <a:cubicBezTo>
                    <a:pt x="817" y="0"/>
                    <a:pt x="774" y="3"/>
                    <a:pt x="732" y="10"/>
                  </a:cubicBezTo>
                  <a:cubicBezTo>
                    <a:pt x="297" y="79"/>
                    <a:pt x="1" y="490"/>
                    <a:pt x="70" y="925"/>
                  </a:cubicBezTo>
                  <a:cubicBezTo>
                    <a:pt x="1057" y="7129"/>
                    <a:pt x="2620" y="13696"/>
                    <a:pt x="2636" y="13762"/>
                  </a:cubicBezTo>
                  <a:cubicBezTo>
                    <a:pt x="2724" y="14128"/>
                    <a:pt x="3052" y="14376"/>
                    <a:pt x="3412" y="14376"/>
                  </a:cubicBezTo>
                  <a:cubicBezTo>
                    <a:pt x="3474" y="14376"/>
                    <a:pt x="3538" y="14368"/>
                    <a:pt x="3599" y="14352"/>
                  </a:cubicBezTo>
                  <a:cubicBezTo>
                    <a:pt x="4028" y="14250"/>
                    <a:pt x="4292" y="13818"/>
                    <a:pt x="4191" y="13392"/>
                  </a:cubicBezTo>
                  <a:cubicBezTo>
                    <a:pt x="4175" y="13327"/>
                    <a:pt x="2623" y="6817"/>
                    <a:pt x="1647" y="674"/>
                  </a:cubicBezTo>
                  <a:cubicBezTo>
                    <a:pt x="1584" y="282"/>
                    <a:pt x="1245" y="0"/>
                    <a:pt x="8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7" name="Google Shape;647;p50"/>
            <p:cNvGrpSpPr/>
            <p:nvPr/>
          </p:nvGrpSpPr>
          <p:grpSpPr>
            <a:xfrm>
              <a:off x="3790685" y="3186102"/>
              <a:ext cx="449141" cy="501094"/>
              <a:chOff x="4193510" y="7266865"/>
              <a:chExt cx="449141" cy="501094"/>
            </a:xfrm>
          </p:grpSpPr>
          <p:sp>
            <p:nvSpPr>
              <p:cNvPr id="648" name="Google Shape;648;p50"/>
              <p:cNvSpPr/>
              <p:nvPr/>
            </p:nvSpPr>
            <p:spPr>
              <a:xfrm>
                <a:off x="4193510" y="7266865"/>
                <a:ext cx="449141" cy="414529"/>
              </a:xfrm>
              <a:custGeom>
                <a:avLst/>
                <a:gdLst/>
                <a:ahLst/>
                <a:cxnLst/>
                <a:rect l="l" t="t" r="r" b="b"/>
                <a:pathLst>
                  <a:path w="44185" h="40780" extrusionOk="0">
                    <a:moveTo>
                      <a:pt x="24648" y="5855"/>
                    </a:moveTo>
                    <a:cubicBezTo>
                      <a:pt x="30313" y="5855"/>
                      <a:pt x="34922" y="10466"/>
                      <a:pt x="34922" y="16131"/>
                    </a:cubicBezTo>
                    <a:cubicBezTo>
                      <a:pt x="34922" y="21797"/>
                      <a:pt x="30313" y="26406"/>
                      <a:pt x="24648" y="26406"/>
                    </a:cubicBezTo>
                    <a:cubicBezTo>
                      <a:pt x="18983" y="26406"/>
                      <a:pt x="14374" y="21797"/>
                      <a:pt x="14374" y="16131"/>
                    </a:cubicBezTo>
                    <a:cubicBezTo>
                      <a:pt x="14374" y="10464"/>
                      <a:pt x="18983" y="5855"/>
                      <a:pt x="24648" y="5855"/>
                    </a:cubicBezTo>
                    <a:close/>
                    <a:moveTo>
                      <a:pt x="33167" y="1598"/>
                    </a:moveTo>
                    <a:cubicBezTo>
                      <a:pt x="38362" y="1598"/>
                      <a:pt x="42587" y="5633"/>
                      <a:pt x="42587" y="10594"/>
                    </a:cubicBezTo>
                    <a:cubicBezTo>
                      <a:pt x="42587" y="13944"/>
                      <a:pt x="40800" y="24997"/>
                      <a:pt x="38973" y="31705"/>
                    </a:cubicBezTo>
                    <a:cubicBezTo>
                      <a:pt x="38867" y="32095"/>
                      <a:pt x="38509" y="32367"/>
                      <a:pt x="38101" y="32367"/>
                    </a:cubicBezTo>
                    <a:lnTo>
                      <a:pt x="28232" y="32367"/>
                    </a:lnTo>
                    <a:cubicBezTo>
                      <a:pt x="27824" y="32367"/>
                      <a:pt x="27464" y="32095"/>
                      <a:pt x="27358" y="31705"/>
                    </a:cubicBezTo>
                    <a:cubicBezTo>
                      <a:pt x="27051" y="30577"/>
                      <a:pt x="26733" y="29289"/>
                      <a:pt x="26416" y="27870"/>
                    </a:cubicBezTo>
                    <a:cubicBezTo>
                      <a:pt x="28947" y="27491"/>
                      <a:pt x="31217" y="26310"/>
                      <a:pt x="32961" y="24595"/>
                    </a:cubicBezTo>
                    <a:lnTo>
                      <a:pt x="37424" y="24595"/>
                    </a:lnTo>
                    <a:cubicBezTo>
                      <a:pt x="37866" y="24595"/>
                      <a:pt x="38224" y="24237"/>
                      <a:pt x="38224" y="23797"/>
                    </a:cubicBezTo>
                    <a:cubicBezTo>
                      <a:pt x="38224" y="23354"/>
                      <a:pt x="37866" y="22997"/>
                      <a:pt x="37424" y="22997"/>
                    </a:cubicBezTo>
                    <a:lnTo>
                      <a:pt x="34327" y="22997"/>
                    </a:lnTo>
                    <a:cubicBezTo>
                      <a:pt x="34908" y="22181"/>
                      <a:pt x="35386" y="21287"/>
                      <a:pt x="35749" y="20335"/>
                    </a:cubicBezTo>
                    <a:lnTo>
                      <a:pt x="38277" y="20335"/>
                    </a:lnTo>
                    <a:cubicBezTo>
                      <a:pt x="38717" y="20335"/>
                      <a:pt x="39075" y="19978"/>
                      <a:pt x="39075" y="19538"/>
                    </a:cubicBezTo>
                    <a:cubicBezTo>
                      <a:pt x="39075" y="19097"/>
                      <a:pt x="38717" y="18740"/>
                      <a:pt x="38277" y="18740"/>
                    </a:cubicBezTo>
                    <a:lnTo>
                      <a:pt x="36229" y="18740"/>
                    </a:lnTo>
                    <a:cubicBezTo>
                      <a:pt x="36418" y="17900"/>
                      <a:pt x="36519" y="17025"/>
                      <a:pt x="36519" y="16131"/>
                    </a:cubicBezTo>
                    <a:cubicBezTo>
                      <a:pt x="36519" y="16113"/>
                      <a:pt x="36519" y="16094"/>
                      <a:pt x="36519" y="16078"/>
                    </a:cubicBezTo>
                    <a:lnTo>
                      <a:pt x="39128" y="16078"/>
                    </a:lnTo>
                    <a:cubicBezTo>
                      <a:pt x="39568" y="16078"/>
                      <a:pt x="39925" y="15721"/>
                      <a:pt x="39925" y="15278"/>
                    </a:cubicBezTo>
                    <a:cubicBezTo>
                      <a:pt x="39925" y="14838"/>
                      <a:pt x="39568" y="14480"/>
                      <a:pt x="39128" y="14480"/>
                    </a:cubicBezTo>
                    <a:lnTo>
                      <a:pt x="36405" y="14480"/>
                    </a:lnTo>
                    <a:cubicBezTo>
                      <a:pt x="36274" y="13555"/>
                      <a:pt x="36039" y="12664"/>
                      <a:pt x="35709" y="11819"/>
                    </a:cubicBezTo>
                    <a:lnTo>
                      <a:pt x="39128" y="11819"/>
                    </a:lnTo>
                    <a:cubicBezTo>
                      <a:pt x="39568" y="11819"/>
                      <a:pt x="39925" y="11461"/>
                      <a:pt x="39925" y="11018"/>
                    </a:cubicBezTo>
                    <a:cubicBezTo>
                      <a:pt x="39925" y="10578"/>
                      <a:pt x="39568" y="10221"/>
                      <a:pt x="39128" y="10221"/>
                    </a:cubicBezTo>
                    <a:lnTo>
                      <a:pt x="34940" y="10221"/>
                    </a:lnTo>
                    <a:cubicBezTo>
                      <a:pt x="34375" y="9237"/>
                      <a:pt x="33668" y="8341"/>
                      <a:pt x="32855" y="7559"/>
                    </a:cubicBezTo>
                    <a:lnTo>
                      <a:pt x="37424" y="7559"/>
                    </a:lnTo>
                    <a:cubicBezTo>
                      <a:pt x="37866" y="7559"/>
                      <a:pt x="38224" y="7202"/>
                      <a:pt x="38224" y="6762"/>
                    </a:cubicBezTo>
                    <a:cubicBezTo>
                      <a:pt x="38224" y="6319"/>
                      <a:pt x="37866" y="5961"/>
                      <a:pt x="37424" y="5961"/>
                    </a:cubicBezTo>
                    <a:lnTo>
                      <a:pt x="30769" y="5961"/>
                    </a:lnTo>
                    <a:cubicBezTo>
                      <a:pt x="29443" y="5161"/>
                      <a:pt x="27947" y="4612"/>
                      <a:pt x="26352" y="4382"/>
                    </a:cubicBezTo>
                    <a:cubicBezTo>
                      <a:pt x="28115" y="2617"/>
                      <a:pt x="30569" y="1598"/>
                      <a:pt x="33167" y="1598"/>
                    </a:cubicBezTo>
                    <a:close/>
                    <a:moveTo>
                      <a:pt x="11872" y="27577"/>
                    </a:moveTo>
                    <a:cubicBezTo>
                      <a:pt x="12226" y="27577"/>
                      <a:pt x="12560" y="27715"/>
                      <a:pt x="12813" y="27966"/>
                    </a:cubicBezTo>
                    <a:cubicBezTo>
                      <a:pt x="13064" y="28217"/>
                      <a:pt x="13203" y="28553"/>
                      <a:pt x="13203" y="28907"/>
                    </a:cubicBezTo>
                    <a:cubicBezTo>
                      <a:pt x="13203" y="29262"/>
                      <a:pt x="13064" y="29596"/>
                      <a:pt x="12813" y="29849"/>
                    </a:cubicBezTo>
                    <a:lnTo>
                      <a:pt x="5710" y="36949"/>
                    </a:lnTo>
                    <a:lnTo>
                      <a:pt x="3830" y="35069"/>
                    </a:lnTo>
                    <a:lnTo>
                      <a:pt x="10930" y="27966"/>
                    </a:lnTo>
                    <a:cubicBezTo>
                      <a:pt x="11181" y="27715"/>
                      <a:pt x="11517" y="27577"/>
                      <a:pt x="11872" y="27577"/>
                    </a:cubicBezTo>
                    <a:close/>
                    <a:moveTo>
                      <a:pt x="2699" y="36197"/>
                    </a:moveTo>
                    <a:lnTo>
                      <a:pt x="4582" y="38077"/>
                    </a:lnTo>
                    <a:lnTo>
                      <a:pt x="3870" y="38792"/>
                    </a:lnTo>
                    <a:cubicBezTo>
                      <a:pt x="3617" y="39043"/>
                      <a:pt x="3283" y="39182"/>
                      <a:pt x="2929" y="39182"/>
                    </a:cubicBezTo>
                    <a:cubicBezTo>
                      <a:pt x="2574" y="39182"/>
                      <a:pt x="2238" y="39043"/>
                      <a:pt x="1987" y="38792"/>
                    </a:cubicBezTo>
                    <a:cubicBezTo>
                      <a:pt x="1736" y="38541"/>
                      <a:pt x="1598" y="38205"/>
                      <a:pt x="1598" y="37851"/>
                    </a:cubicBezTo>
                    <a:cubicBezTo>
                      <a:pt x="1598" y="37496"/>
                      <a:pt x="1736" y="37160"/>
                      <a:pt x="1987" y="36909"/>
                    </a:cubicBezTo>
                    <a:lnTo>
                      <a:pt x="2699" y="36197"/>
                    </a:lnTo>
                    <a:close/>
                    <a:moveTo>
                      <a:pt x="33167" y="0"/>
                    </a:moveTo>
                    <a:cubicBezTo>
                      <a:pt x="29681" y="0"/>
                      <a:pt x="26408" y="1587"/>
                      <a:pt x="24330" y="4262"/>
                    </a:cubicBezTo>
                    <a:cubicBezTo>
                      <a:pt x="17932" y="4433"/>
                      <a:pt x="12776" y="9690"/>
                      <a:pt x="12776" y="16129"/>
                    </a:cubicBezTo>
                    <a:cubicBezTo>
                      <a:pt x="12776" y="19127"/>
                      <a:pt x="13893" y="21866"/>
                      <a:pt x="15731" y="23957"/>
                    </a:cubicBezTo>
                    <a:cubicBezTo>
                      <a:pt x="15673" y="23992"/>
                      <a:pt x="15616" y="24032"/>
                      <a:pt x="15566" y="24082"/>
                    </a:cubicBezTo>
                    <a:lnTo>
                      <a:pt x="13299" y="26350"/>
                    </a:lnTo>
                    <a:cubicBezTo>
                      <a:pt x="12867" y="26107"/>
                      <a:pt x="12379" y="25979"/>
                      <a:pt x="11872" y="25979"/>
                    </a:cubicBezTo>
                    <a:cubicBezTo>
                      <a:pt x="11088" y="25979"/>
                      <a:pt x="10354" y="26283"/>
                      <a:pt x="9802" y="26838"/>
                    </a:cubicBezTo>
                    <a:lnTo>
                      <a:pt x="859" y="35781"/>
                    </a:lnTo>
                    <a:cubicBezTo>
                      <a:pt x="304" y="36333"/>
                      <a:pt x="0" y="37069"/>
                      <a:pt x="0" y="37851"/>
                    </a:cubicBezTo>
                    <a:cubicBezTo>
                      <a:pt x="0" y="38632"/>
                      <a:pt x="304" y="39368"/>
                      <a:pt x="856" y="39920"/>
                    </a:cubicBezTo>
                    <a:cubicBezTo>
                      <a:pt x="1411" y="40473"/>
                      <a:pt x="2144" y="40779"/>
                      <a:pt x="2929" y="40779"/>
                    </a:cubicBezTo>
                    <a:cubicBezTo>
                      <a:pt x="3710" y="40779"/>
                      <a:pt x="4446" y="40473"/>
                      <a:pt x="4998" y="39920"/>
                    </a:cubicBezTo>
                    <a:lnTo>
                      <a:pt x="13941" y="30977"/>
                    </a:lnTo>
                    <a:cubicBezTo>
                      <a:pt x="14494" y="30425"/>
                      <a:pt x="14800" y="29689"/>
                      <a:pt x="14800" y="28907"/>
                    </a:cubicBezTo>
                    <a:cubicBezTo>
                      <a:pt x="14800" y="28398"/>
                      <a:pt x="14670" y="27910"/>
                      <a:pt x="14427" y="27478"/>
                    </a:cubicBezTo>
                    <a:lnTo>
                      <a:pt x="16694" y="25213"/>
                    </a:lnTo>
                    <a:cubicBezTo>
                      <a:pt x="16745" y="25163"/>
                      <a:pt x="16787" y="25107"/>
                      <a:pt x="16819" y="25048"/>
                    </a:cubicBezTo>
                    <a:cubicBezTo>
                      <a:pt x="18910" y="26886"/>
                      <a:pt x="21652" y="28001"/>
                      <a:pt x="24648" y="28001"/>
                    </a:cubicBezTo>
                    <a:lnTo>
                      <a:pt x="24810" y="28001"/>
                    </a:lnTo>
                    <a:cubicBezTo>
                      <a:pt x="25149" y="29526"/>
                      <a:pt x="25488" y="30913"/>
                      <a:pt x="25816" y="32124"/>
                    </a:cubicBezTo>
                    <a:cubicBezTo>
                      <a:pt x="26112" y="33207"/>
                      <a:pt x="27104" y="33964"/>
                      <a:pt x="28232" y="33964"/>
                    </a:cubicBezTo>
                    <a:lnTo>
                      <a:pt x="38101" y="33964"/>
                    </a:lnTo>
                    <a:cubicBezTo>
                      <a:pt x="39227" y="33964"/>
                      <a:pt x="40219" y="33207"/>
                      <a:pt x="40515" y="32124"/>
                    </a:cubicBezTo>
                    <a:cubicBezTo>
                      <a:pt x="42371" y="25312"/>
                      <a:pt x="44185" y="14038"/>
                      <a:pt x="44185" y="10594"/>
                    </a:cubicBezTo>
                    <a:cubicBezTo>
                      <a:pt x="44185" y="4753"/>
                      <a:pt x="39243" y="0"/>
                      <a:pt x="33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50"/>
              <p:cNvSpPr/>
              <p:nvPr/>
            </p:nvSpPr>
            <p:spPr>
              <a:xfrm>
                <a:off x="4461916" y="7630518"/>
                <a:ext cx="137471" cy="137441"/>
              </a:xfrm>
              <a:custGeom>
                <a:avLst/>
                <a:gdLst/>
                <a:ahLst/>
                <a:cxnLst/>
                <a:rect l="l" t="t" r="r" b="b"/>
                <a:pathLst>
                  <a:path w="13524" h="13521" extrusionOk="0">
                    <a:moveTo>
                      <a:pt x="11925" y="1596"/>
                    </a:moveTo>
                    <a:lnTo>
                      <a:pt x="11925" y="6759"/>
                    </a:lnTo>
                    <a:cubicBezTo>
                      <a:pt x="11925" y="9608"/>
                      <a:pt x="9608" y="11923"/>
                      <a:pt x="6762" y="11923"/>
                    </a:cubicBezTo>
                    <a:cubicBezTo>
                      <a:pt x="3913" y="11923"/>
                      <a:pt x="1598" y="9608"/>
                      <a:pt x="1598" y="6759"/>
                    </a:cubicBezTo>
                    <a:lnTo>
                      <a:pt x="1598" y="1596"/>
                    </a:lnTo>
                    <a:close/>
                    <a:moveTo>
                      <a:pt x="1011" y="1"/>
                    </a:moveTo>
                    <a:cubicBezTo>
                      <a:pt x="454" y="1"/>
                      <a:pt x="0" y="454"/>
                      <a:pt x="0" y="1011"/>
                    </a:cubicBezTo>
                    <a:lnTo>
                      <a:pt x="0" y="6759"/>
                    </a:lnTo>
                    <a:cubicBezTo>
                      <a:pt x="0" y="10488"/>
                      <a:pt x="3033" y="13521"/>
                      <a:pt x="6762" y="13521"/>
                    </a:cubicBezTo>
                    <a:cubicBezTo>
                      <a:pt x="10488" y="13521"/>
                      <a:pt x="13523" y="10488"/>
                      <a:pt x="13523" y="6759"/>
                    </a:cubicBezTo>
                    <a:lnTo>
                      <a:pt x="13523" y="1011"/>
                    </a:lnTo>
                    <a:cubicBezTo>
                      <a:pt x="13523" y="454"/>
                      <a:pt x="13067" y="1"/>
                      <a:pt x="125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50"/>
              <p:cNvSpPr/>
              <p:nvPr/>
            </p:nvSpPr>
            <p:spPr>
              <a:xfrm>
                <a:off x="4487888" y="7543922"/>
                <a:ext cx="85518" cy="16254"/>
              </a:xfrm>
              <a:custGeom>
                <a:avLst/>
                <a:gdLst/>
                <a:ahLst/>
                <a:cxnLst/>
                <a:rect l="l" t="t" r="r" b="b"/>
                <a:pathLst>
                  <a:path w="8413" h="1599" extrusionOk="0">
                    <a:moveTo>
                      <a:pt x="798" y="0"/>
                    </a:moveTo>
                    <a:cubicBezTo>
                      <a:pt x="358" y="0"/>
                      <a:pt x="1" y="358"/>
                      <a:pt x="1" y="798"/>
                    </a:cubicBezTo>
                    <a:cubicBezTo>
                      <a:pt x="1" y="1241"/>
                      <a:pt x="358" y="1598"/>
                      <a:pt x="798" y="1598"/>
                    </a:cubicBezTo>
                    <a:lnTo>
                      <a:pt x="7613" y="1598"/>
                    </a:lnTo>
                    <a:cubicBezTo>
                      <a:pt x="8055" y="1598"/>
                      <a:pt x="8413" y="1241"/>
                      <a:pt x="8413" y="798"/>
                    </a:cubicBezTo>
                    <a:cubicBezTo>
                      <a:pt x="8413" y="358"/>
                      <a:pt x="8055" y="0"/>
                      <a:pt x="76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50"/>
              <p:cNvSpPr/>
              <p:nvPr/>
            </p:nvSpPr>
            <p:spPr>
              <a:xfrm>
                <a:off x="4505209" y="7691111"/>
                <a:ext cx="50876" cy="16254"/>
              </a:xfrm>
              <a:custGeom>
                <a:avLst/>
                <a:gdLst/>
                <a:ahLst/>
                <a:cxnLst/>
                <a:rect l="l" t="t" r="r" b="b"/>
                <a:pathLst>
                  <a:path w="5005" h="1599" extrusionOk="0">
                    <a:moveTo>
                      <a:pt x="798" y="1"/>
                    </a:moveTo>
                    <a:cubicBezTo>
                      <a:pt x="358" y="1"/>
                      <a:pt x="1" y="358"/>
                      <a:pt x="1" y="798"/>
                    </a:cubicBezTo>
                    <a:cubicBezTo>
                      <a:pt x="1" y="1241"/>
                      <a:pt x="358" y="1598"/>
                      <a:pt x="798" y="1598"/>
                    </a:cubicBezTo>
                    <a:lnTo>
                      <a:pt x="4204" y="1598"/>
                    </a:lnTo>
                    <a:cubicBezTo>
                      <a:pt x="4647" y="1598"/>
                      <a:pt x="5005" y="1241"/>
                      <a:pt x="5005" y="798"/>
                    </a:cubicBezTo>
                    <a:cubicBezTo>
                      <a:pt x="5005" y="358"/>
                      <a:pt x="4647" y="1"/>
                      <a:pt x="4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50"/>
              <p:cNvSpPr/>
              <p:nvPr/>
            </p:nvSpPr>
            <p:spPr>
              <a:xfrm>
                <a:off x="4444585" y="7379402"/>
                <a:ext cx="76847" cy="16254"/>
              </a:xfrm>
              <a:custGeom>
                <a:avLst/>
                <a:gdLst/>
                <a:ahLst/>
                <a:cxnLst/>
                <a:rect l="l" t="t" r="r" b="b"/>
                <a:pathLst>
                  <a:path w="7560" h="1599" extrusionOk="0">
                    <a:moveTo>
                      <a:pt x="798" y="1"/>
                    </a:moveTo>
                    <a:cubicBezTo>
                      <a:pt x="358" y="1"/>
                      <a:pt x="1" y="358"/>
                      <a:pt x="1" y="801"/>
                    </a:cubicBezTo>
                    <a:cubicBezTo>
                      <a:pt x="1" y="1241"/>
                      <a:pt x="358" y="1598"/>
                      <a:pt x="798" y="1598"/>
                    </a:cubicBezTo>
                    <a:lnTo>
                      <a:pt x="6762" y="1598"/>
                    </a:lnTo>
                    <a:cubicBezTo>
                      <a:pt x="7202" y="1598"/>
                      <a:pt x="7560" y="1241"/>
                      <a:pt x="7560" y="801"/>
                    </a:cubicBezTo>
                    <a:cubicBezTo>
                      <a:pt x="7560" y="358"/>
                      <a:pt x="7202" y="1"/>
                      <a:pt x="6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50"/>
              <p:cNvSpPr/>
              <p:nvPr/>
            </p:nvSpPr>
            <p:spPr>
              <a:xfrm>
                <a:off x="4453266" y="7431355"/>
                <a:ext cx="68166" cy="16244"/>
              </a:xfrm>
              <a:custGeom>
                <a:avLst/>
                <a:gdLst/>
                <a:ahLst/>
                <a:cxnLst/>
                <a:rect l="l" t="t" r="r" b="b"/>
                <a:pathLst>
                  <a:path w="6706" h="1598" extrusionOk="0">
                    <a:moveTo>
                      <a:pt x="798" y="0"/>
                    </a:moveTo>
                    <a:cubicBezTo>
                      <a:pt x="358" y="0"/>
                      <a:pt x="1" y="358"/>
                      <a:pt x="1" y="800"/>
                    </a:cubicBezTo>
                    <a:cubicBezTo>
                      <a:pt x="1" y="1240"/>
                      <a:pt x="358" y="1598"/>
                      <a:pt x="798" y="1598"/>
                    </a:cubicBezTo>
                    <a:lnTo>
                      <a:pt x="5908" y="1598"/>
                    </a:lnTo>
                    <a:cubicBezTo>
                      <a:pt x="6348" y="1598"/>
                      <a:pt x="6706" y="1240"/>
                      <a:pt x="6706" y="800"/>
                    </a:cubicBezTo>
                    <a:cubicBezTo>
                      <a:pt x="6706" y="358"/>
                      <a:pt x="6348" y="0"/>
                      <a:pt x="59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50"/>
              <p:cNvSpPr/>
              <p:nvPr/>
            </p:nvSpPr>
            <p:spPr>
              <a:xfrm>
                <a:off x="4461916" y="7483328"/>
                <a:ext cx="42225" cy="16223"/>
              </a:xfrm>
              <a:custGeom>
                <a:avLst/>
                <a:gdLst/>
                <a:ahLst/>
                <a:cxnLst/>
                <a:rect l="l" t="t" r="r" b="b"/>
                <a:pathLst>
                  <a:path w="4154" h="1596" extrusionOk="0">
                    <a:moveTo>
                      <a:pt x="798" y="0"/>
                    </a:moveTo>
                    <a:cubicBezTo>
                      <a:pt x="358" y="0"/>
                      <a:pt x="0" y="358"/>
                      <a:pt x="0" y="798"/>
                    </a:cubicBezTo>
                    <a:cubicBezTo>
                      <a:pt x="0" y="1238"/>
                      <a:pt x="358" y="1595"/>
                      <a:pt x="798" y="1595"/>
                    </a:cubicBezTo>
                    <a:lnTo>
                      <a:pt x="3353" y="1595"/>
                    </a:lnTo>
                    <a:cubicBezTo>
                      <a:pt x="3796" y="1595"/>
                      <a:pt x="4153" y="1238"/>
                      <a:pt x="4153" y="798"/>
                    </a:cubicBezTo>
                    <a:cubicBezTo>
                      <a:pt x="4153" y="358"/>
                      <a:pt x="3796" y="0"/>
                      <a:pt x="3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5" name="Google Shape;655;p50"/>
          <p:cNvGrpSpPr/>
          <p:nvPr/>
        </p:nvGrpSpPr>
        <p:grpSpPr>
          <a:xfrm>
            <a:off x="3001570" y="3262272"/>
            <a:ext cx="379907" cy="501124"/>
            <a:chOff x="5923257" y="7561111"/>
            <a:chExt cx="379907" cy="501124"/>
          </a:xfrm>
        </p:grpSpPr>
        <p:sp>
          <p:nvSpPr>
            <p:cNvPr id="656" name="Google Shape;656;p50"/>
            <p:cNvSpPr/>
            <p:nvPr/>
          </p:nvSpPr>
          <p:spPr>
            <a:xfrm>
              <a:off x="5923257" y="7561111"/>
              <a:ext cx="379907" cy="501124"/>
            </a:xfrm>
            <a:custGeom>
              <a:avLst/>
              <a:gdLst/>
              <a:ahLst/>
              <a:cxnLst/>
              <a:rect l="l" t="t" r="r" b="b"/>
              <a:pathLst>
                <a:path w="37374" h="49299" extrusionOk="0">
                  <a:moveTo>
                    <a:pt x="11872" y="1598"/>
                  </a:moveTo>
                  <a:cubicBezTo>
                    <a:pt x="11902" y="1598"/>
                    <a:pt x="11926" y="1622"/>
                    <a:pt x="11926" y="1651"/>
                  </a:cubicBezTo>
                  <a:lnTo>
                    <a:pt x="11926" y="11432"/>
                  </a:lnTo>
                  <a:lnTo>
                    <a:pt x="9675" y="10307"/>
                  </a:lnTo>
                  <a:cubicBezTo>
                    <a:pt x="9563" y="10251"/>
                    <a:pt x="9440" y="10221"/>
                    <a:pt x="9317" y="10221"/>
                  </a:cubicBezTo>
                  <a:cubicBezTo>
                    <a:pt x="9195" y="10221"/>
                    <a:pt x="9072" y="10251"/>
                    <a:pt x="8960" y="10307"/>
                  </a:cubicBezTo>
                  <a:lnTo>
                    <a:pt x="6709" y="11432"/>
                  </a:lnTo>
                  <a:lnTo>
                    <a:pt x="6709" y="1651"/>
                  </a:lnTo>
                  <a:cubicBezTo>
                    <a:pt x="6709" y="1622"/>
                    <a:pt x="6733" y="1598"/>
                    <a:pt x="6762" y="1598"/>
                  </a:cubicBezTo>
                  <a:close/>
                  <a:moveTo>
                    <a:pt x="34872" y="3302"/>
                  </a:moveTo>
                  <a:cubicBezTo>
                    <a:pt x="35371" y="3302"/>
                    <a:pt x="35776" y="3708"/>
                    <a:pt x="35776" y="4207"/>
                  </a:cubicBezTo>
                  <a:lnTo>
                    <a:pt x="35776" y="46794"/>
                  </a:lnTo>
                  <a:cubicBezTo>
                    <a:pt x="35776" y="47296"/>
                    <a:pt x="35368" y="47701"/>
                    <a:pt x="34869" y="47701"/>
                  </a:cubicBezTo>
                  <a:lnTo>
                    <a:pt x="2503" y="47701"/>
                  </a:lnTo>
                  <a:cubicBezTo>
                    <a:pt x="2004" y="47701"/>
                    <a:pt x="1598" y="47293"/>
                    <a:pt x="1598" y="46794"/>
                  </a:cubicBezTo>
                  <a:lnTo>
                    <a:pt x="1598" y="4207"/>
                  </a:lnTo>
                  <a:cubicBezTo>
                    <a:pt x="1598" y="3708"/>
                    <a:pt x="2004" y="3302"/>
                    <a:pt x="2503" y="3302"/>
                  </a:cubicBezTo>
                  <a:lnTo>
                    <a:pt x="5111" y="3302"/>
                  </a:lnTo>
                  <a:lnTo>
                    <a:pt x="5111" y="12723"/>
                  </a:lnTo>
                  <a:cubicBezTo>
                    <a:pt x="5111" y="13000"/>
                    <a:pt x="5255" y="13259"/>
                    <a:pt x="5490" y="13403"/>
                  </a:cubicBezTo>
                  <a:cubicBezTo>
                    <a:pt x="5619" y="13483"/>
                    <a:pt x="5765" y="13523"/>
                    <a:pt x="5911" y="13523"/>
                  </a:cubicBezTo>
                  <a:cubicBezTo>
                    <a:pt x="6033" y="13523"/>
                    <a:pt x="6156" y="13495"/>
                    <a:pt x="6269" y="13438"/>
                  </a:cubicBezTo>
                  <a:lnTo>
                    <a:pt x="9317" y="11912"/>
                  </a:lnTo>
                  <a:lnTo>
                    <a:pt x="12369" y="13438"/>
                  </a:lnTo>
                  <a:cubicBezTo>
                    <a:pt x="12481" y="13494"/>
                    <a:pt x="12603" y="13523"/>
                    <a:pt x="12723" y="13523"/>
                  </a:cubicBezTo>
                  <a:cubicBezTo>
                    <a:pt x="12870" y="13523"/>
                    <a:pt x="13017" y="13483"/>
                    <a:pt x="13145" y="13403"/>
                  </a:cubicBezTo>
                  <a:cubicBezTo>
                    <a:pt x="13379" y="13257"/>
                    <a:pt x="13523" y="13000"/>
                    <a:pt x="13523" y="12723"/>
                  </a:cubicBezTo>
                  <a:lnTo>
                    <a:pt x="13523" y="3302"/>
                  </a:lnTo>
                  <a:close/>
                  <a:moveTo>
                    <a:pt x="6762" y="0"/>
                  </a:moveTo>
                  <a:cubicBezTo>
                    <a:pt x="5853" y="0"/>
                    <a:pt x="5111" y="742"/>
                    <a:pt x="5111" y="1651"/>
                  </a:cubicBezTo>
                  <a:lnTo>
                    <a:pt x="5111" y="1705"/>
                  </a:lnTo>
                  <a:lnTo>
                    <a:pt x="2503" y="1705"/>
                  </a:lnTo>
                  <a:cubicBezTo>
                    <a:pt x="1124" y="1705"/>
                    <a:pt x="1" y="2828"/>
                    <a:pt x="1" y="4207"/>
                  </a:cubicBezTo>
                  <a:lnTo>
                    <a:pt x="1" y="46797"/>
                  </a:lnTo>
                  <a:cubicBezTo>
                    <a:pt x="1" y="48176"/>
                    <a:pt x="1124" y="49299"/>
                    <a:pt x="2503" y="49299"/>
                  </a:cubicBezTo>
                  <a:lnTo>
                    <a:pt x="34869" y="49299"/>
                  </a:lnTo>
                  <a:cubicBezTo>
                    <a:pt x="36251" y="49299"/>
                    <a:pt x="37374" y="48176"/>
                    <a:pt x="37374" y="46797"/>
                  </a:cubicBezTo>
                  <a:lnTo>
                    <a:pt x="37374" y="4207"/>
                  </a:lnTo>
                  <a:cubicBezTo>
                    <a:pt x="37374" y="2828"/>
                    <a:pt x="36251" y="1705"/>
                    <a:pt x="34869" y="1705"/>
                  </a:cubicBezTo>
                  <a:lnTo>
                    <a:pt x="13523" y="1705"/>
                  </a:lnTo>
                  <a:lnTo>
                    <a:pt x="13523" y="1651"/>
                  </a:lnTo>
                  <a:cubicBezTo>
                    <a:pt x="13523" y="742"/>
                    <a:pt x="12782" y="0"/>
                    <a:pt x="11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50"/>
            <p:cNvSpPr/>
            <p:nvPr/>
          </p:nvSpPr>
          <p:spPr>
            <a:xfrm>
              <a:off x="5992501" y="7708300"/>
              <a:ext cx="241368" cy="250039"/>
            </a:xfrm>
            <a:custGeom>
              <a:avLst/>
              <a:gdLst/>
              <a:ahLst/>
              <a:cxnLst/>
              <a:rect l="l" t="t" r="r" b="b"/>
              <a:pathLst>
                <a:path w="23745" h="24598" extrusionOk="0">
                  <a:moveTo>
                    <a:pt x="11875" y="1598"/>
                  </a:moveTo>
                  <a:cubicBezTo>
                    <a:pt x="12374" y="1598"/>
                    <a:pt x="12779" y="2004"/>
                    <a:pt x="12779" y="2503"/>
                  </a:cubicBezTo>
                  <a:cubicBezTo>
                    <a:pt x="12779" y="3001"/>
                    <a:pt x="12374" y="3409"/>
                    <a:pt x="11875" y="3409"/>
                  </a:cubicBezTo>
                  <a:cubicBezTo>
                    <a:pt x="11376" y="3409"/>
                    <a:pt x="10968" y="3001"/>
                    <a:pt x="10968" y="2503"/>
                  </a:cubicBezTo>
                  <a:cubicBezTo>
                    <a:pt x="10968" y="2004"/>
                    <a:pt x="11376" y="1598"/>
                    <a:pt x="11875" y="1598"/>
                  </a:cubicBezTo>
                  <a:close/>
                  <a:moveTo>
                    <a:pt x="4210" y="10432"/>
                  </a:moveTo>
                  <a:lnTo>
                    <a:pt x="6386" y="15335"/>
                  </a:lnTo>
                  <a:lnTo>
                    <a:pt x="2031" y="15335"/>
                  </a:lnTo>
                  <a:lnTo>
                    <a:pt x="4210" y="10432"/>
                  </a:lnTo>
                  <a:close/>
                  <a:moveTo>
                    <a:pt x="19541" y="10432"/>
                  </a:moveTo>
                  <a:lnTo>
                    <a:pt x="21720" y="15335"/>
                  </a:lnTo>
                  <a:lnTo>
                    <a:pt x="17362" y="15335"/>
                  </a:lnTo>
                  <a:lnTo>
                    <a:pt x="19541" y="10432"/>
                  </a:lnTo>
                  <a:close/>
                  <a:moveTo>
                    <a:pt x="6522" y="16930"/>
                  </a:moveTo>
                  <a:cubicBezTo>
                    <a:pt x="6082" y="17495"/>
                    <a:pt x="5200" y="17889"/>
                    <a:pt x="4208" y="17890"/>
                  </a:cubicBezTo>
                  <a:lnTo>
                    <a:pt x="4208" y="17890"/>
                  </a:lnTo>
                  <a:cubicBezTo>
                    <a:pt x="3217" y="17889"/>
                    <a:pt x="2334" y="17495"/>
                    <a:pt x="1895" y="16930"/>
                  </a:cubicBezTo>
                  <a:close/>
                  <a:moveTo>
                    <a:pt x="21853" y="16930"/>
                  </a:moveTo>
                  <a:cubicBezTo>
                    <a:pt x="21413" y="17495"/>
                    <a:pt x="20530" y="17890"/>
                    <a:pt x="19541" y="17890"/>
                  </a:cubicBezTo>
                  <a:cubicBezTo>
                    <a:pt x="18551" y="17890"/>
                    <a:pt x="17668" y="17495"/>
                    <a:pt x="17228" y="16930"/>
                  </a:cubicBezTo>
                  <a:close/>
                  <a:moveTo>
                    <a:pt x="11875" y="16079"/>
                  </a:moveTo>
                  <a:cubicBezTo>
                    <a:pt x="12374" y="16079"/>
                    <a:pt x="12779" y="16484"/>
                    <a:pt x="12779" y="16983"/>
                  </a:cubicBezTo>
                  <a:lnTo>
                    <a:pt x="12779" y="23000"/>
                  </a:lnTo>
                  <a:lnTo>
                    <a:pt x="10968" y="23000"/>
                  </a:lnTo>
                  <a:lnTo>
                    <a:pt x="10968" y="16983"/>
                  </a:lnTo>
                  <a:cubicBezTo>
                    <a:pt x="10968" y="16484"/>
                    <a:pt x="11376" y="16079"/>
                    <a:pt x="11875" y="16079"/>
                  </a:cubicBezTo>
                  <a:close/>
                  <a:moveTo>
                    <a:pt x="11875" y="1"/>
                  </a:moveTo>
                  <a:cubicBezTo>
                    <a:pt x="10494" y="1"/>
                    <a:pt x="9371" y="1124"/>
                    <a:pt x="9371" y="2503"/>
                  </a:cubicBezTo>
                  <a:cubicBezTo>
                    <a:pt x="9371" y="3604"/>
                    <a:pt x="10086" y="4540"/>
                    <a:pt x="11075" y="4874"/>
                  </a:cubicBezTo>
                  <a:lnTo>
                    <a:pt x="11075" y="5965"/>
                  </a:lnTo>
                  <a:lnTo>
                    <a:pt x="2505" y="5965"/>
                  </a:lnTo>
                  <a:cubicBezTo>
                    <a:pt x="2063" y="5965"/>
                    <a:pt x="1705" y="6322"/>
                    <a:pt x="1705" y="6762"/>
                  </a:cubicBezTo>
                  <a:cubicBezTo>
                    <a:pt x="1705" y="7205"/>
                    <a:pt x="2063" y="7562"/>
                    <a:pt x="2505" y="7562"/>
                  </a:cubicBezTo>
                  <a:lnTo>
                    <a:pt x="3409" y="7562"/>
                  </a:lnTo>
                  <a:lnTo>
                    <a:pt x="3409" y="8296"/>
                  </a:lnTo>
                  <a:lnTo>
                    <a:pt x="70" y="15807"/>
                  </a:lnTo>
                  <a:cubicBezTo>
                    <a:pt x="70" y="15807"/>
                    <a:pt x="70" y="15812"/>
                    <a:pt x="70" y="15812"/>
                  </a:cubicBezTo>
                  <a:cubicBezTo>
                    <a:pt x="62" y="15831"/>
                    <a:pt x="54" y="15849"/>
                    <a:pt x="49" y="15868"/>
                  </a:cubicBezTo>
                  <a:cubicBezTo>
                    <a:pt x="46" y="15873"/>
                    <a:pt x="43" y="15881"/>
                    <a:pt x="41" y="15887"/>
                  </a:cubicBezTo>
                  <a:cubicBezTo>
                    <a:pt x="35" y="15903"/>
                    <a:pt x="30" y="15919"/>
                    <a:pt x="27" y="15935"/>
                  </a:cubicBezTo>
                  <a:cubicBezTo>
                    <a:pt x="25" y="15945"/>
                    <a:pt x="22" y="15956"/>
                    <a:pt x="19" y="15967"/>
                  </a:cubicBezTo>
                  <a:cubicBezTo>
                    <a:pt x="17" y="15977"/>
                    <a:pt x="17" y="15988"/>
                    <a:pt x="14" y="15999"/>
                  </a:cubicBezTo>
                  <a:cubicBezTo>
                    <a:pt x="11" y="16015"/>
                    <a:pt x="9" y="16031"/>
                    <a:pt x="6" y="16047"/>
                  </a:cubicBezTo>
                  <a:cubicBezTo>
                    <a:pt x="6" y="16055"/>
                    <a:pt x="6" y="16063"/>
                    <a:pt x="6" y="16068"/>
                  </a:cubicBezTo>
                  <a:cubicBezTo>
                    <a:pt x="3" y="16089"/>
                    <a:pt x="1" y="16108"/>
                    <a:pt x="1" y="16127"/>
                  </a:cubicBezTo>
                  <a:lnTo>
                    <a:pt x="1" y="16132"/>
                  </a:lnTo>
                  <a:cubicBezTo>
                    <a:pt x="1" y="17981"/>
                    <a:pt x="1889" y="19487"/>
                    <a:pt x="4207" y="19487"/>
                  </a:cubicBezTo>
                  <a:cubicBezTo>
                    <a:pt x="6527" y="19487"/>
                    <a:pt x="8413" y="17981"/>
                    <a:pt x="8413" y="16132"/>
                  </a:cubicBezTo>
                  <a:lnTo>
                    <a:pt x="8413" y="16127"/>
                  </a:lnTo>
                  <a:cubicBezTo>
                    <a:pt x="8413" y="16108"/>
                    <a:pt x="8413" y="16089"/>
                    <a:pt x="8411" y="16068"/>
                  </a:cubicBezTo>
                  <a:cubicBezTo>
                    <a:pt x="8411" y="16063"/>
                    <a:pt x="8411" y="16055"/>
                    <a:pt x="8408" y="16047"/>
                  </a:cubicBezTo>
                  <a:cubicBezTo>
                    <a:pt x="8408" y="16031"/>
                    <a:pt x="8405" y="16015"/>
                    <a:pt x="8403" y="15999"/>
                  </a:cubicBezTo>
                  <a:cubicBezTo>
                    <a:pt x="8400" y="15988"/>
                    <a:pt x="8397" y="15977"/>
                    <a:pt x="8394" y="15967"/>
                  </a:cubicBezTo>
                  <a:cubicBezTo>
                    <a:pt x="8394" y="15956"/>
                    <a:pt x="8389" y="15945"/>
                    <a:pt x="8386" y="15935"/>
                  </a:cubicBezTo>
                  <a:cubicBezTo>
                    <a:pt x="8384" y="15919"/>
                    <a:pt x="8381" y="15903"/>
                    <a:pt x="8376" y="15887"/>
                  </a:cubicBezTo>
                  <a:cubicBezTo>
                    <a:pt x="8373" y="15881"/>
                    <a:pt x="8370" y="15873"/>
                    <a:pt x="8368" y="15868"/>
                  </a:cubicBezTo>
                  <a:cubicBezTo>
                    <a:pt x="8360" y="15849"/>
                    <a:pt x="8354" y="15831"/>
                    <a:pt x="8346" y="15812"/>
                  </a:cubicBezTo>
                  <a:cubicBezTo>
                    <a:pt x="8346" y="15812"/>
                    <a:pt x="8344" y="15809"/>
                    <a:pt x="8344" y="15809"/>
                  </a:cubicBezTo>
                  <a:lnTo>
                    <a:pt x="5007" y="8296"/>
                  </a:lnTo>
                  <a:lnTo>
                    <a:pt x="5007" y="7562"/>
                  </a:lnTo>
                  <a:lnTo>
                    <a:pt x="11075" y="7562"/>
                  </a:lnTo>
                  <a:lnTo>
                    <a:pt x="11075" y="14614"/>
                  </a:lnTo>
                  <a:cubicBezTo>
                    <a:pt x="10086" y="14948"/>
                    <a:pt x="9371" y="15884"/>
                    <a:pt x="9371" y="16986"/>
                  </a:cubicBezTo>
                  <a:lnTo>
                    <a:pt x="9371" y="23000"/>
                  </a:lnTo>
                  <a:lnTo>
                    <a:pt x="7616" y="23000"/>
                  </a:lnTo>
                  <a:cubicBezTo>
                    <a:pt x="7173" y="23000"/>
                    <a:pt x="6816" y="23358"/>
                    <a:pt x="6816" y="23798"/>
                  </a:cubicBezTo>
                  <a:cubicBezTo>
                    <a:pt x="6816" y="24240"/>
                    <a:pt x="7173" y="24598"/>
                    <a:pt x="7616" y="24598"/>
                  </a:cubicBezTo>
                  <a:lnTo>
                    <a:pt x="16132" y="24598"/>
                  </a:lnTo>
                  <a:cubicBezTo>
                    <a:pt x="16572" y="24598"/>
                    <a:pt x="16930" y="24240"/>
                    <a:pt x="16930" y="23798"/>
                  </a:cubicBezTo>
                  <a:cubicBezTo>
                    <a:pt x="16930" y="23358"/>
                    <a:pt x="16572" y="23000"/>
                    <a:pt x="16132" y="23000"/>
                  </a:cubicBezTo>
                  <a:lnTo>
                    <a:pt x="14374" y="23000"/>
                  </a:lnTo>
                  <a:lnTo>
                    <a:pt x="14374" y="16986"/>
                  </a:lnTo>
                  <a:cubicBezTo>
                    <a:pt x="14374" y="15884"/>
                    <a:pt x="13662" y="14948"/>
                    <a:pt x="12673" y="14614"/>
                  </a:cubicBezTo>
                  <a:lnTo>
                    <a:pt x="12673" y="7562"/>
                  </a:lnTo>
                  <a:lnTo>
                    <a:pt x="18741" y="7562"/>
                  </a:lnTo>
                  <a:lnTo>
                    <a:pt x="18741" y="8296"/>
                  </a:lnTo>
                  <a:lnTo>
                    <a:pt x="15401" y="15809"/>
                  </a:lnTo>
                  <a:cubicBezTo>
                    <a:pt x="15401" y="15809"/>
                    <a:pt x="15401" y="15812"/>
                    <a:pt x="15401" y="15812"/>
                  </a:cubicBezTo>
                  <a:cubicBezTo>
                    <a:pt x="15393" y="15831"/>
                    <a:pt x="15385" y="15849"/>
                    <a:pt x="15380" y="15868"/>
                  </a:cubicBezTo>
                  <a:cubicBezTo>
                    <a:pt x="15377" y="15873"/>
                    <a:pt x="15375" y="15881"/>
                    <a:pt x="15372" y="15889"/>
                  </a:cubicBezTo>
                  <a:cubicBezTo>
                    <a:pt x="15367" y="15903"/>
                    <a:pt x="15364" y="15919"/>
                    <a:pt x="15359" y="15935"/>
                  </a:cubicBezTo>
                  <a:cubicBezTo>
                    <a:pt x="15356" y="15945"/>
                    <a:pt x="15353" y="15956"/>
                    <a:pt x="15351" y="15967"/>
                  </a:cubicBezTo>
                  <a:cubicBezTo>
                    <a:pt x="15348" y="15977"/>
                    <a:pt x="15348" y="15988"/>
                    <a:pt x="15345" y="15999"/>
                  </a:cubicBezTo>
                  <a:cubicBezTo>
                    <a:pt x="15343" y="16015"/>
                    <a:pt x="15340" y="16031"/>
                    <a:pt x="15337" y="16047"/>
                  </a:cubicBezTo>
                  <a:cubicBezTo>
                    <a:pt x="15337" y="16055"/>
                    <a:pt x="15337" y="16063"/>
                    <a:pt x="15337" y="16071"/>
                  </a:cubicBezTo>
                  <a:cubicBezTo>
                    <a:pt x="15335" y="16089"/>
                    <a:pt x="15335" y="16108"/>
                    <a:pt x="15335" y="16127"/>
                  </a:cubicBezTo>
                  <a:lnTo>
                    <a:pt x="15335" y="16132"/>
                  </a:lnTo>
                  <a:cubicBezTo>
                    <a:pt x="15335" y="17983"/>
                    <a:pt x="17220" y="19487"/>
                    <a:pt x="19538" y="19487"/>
                  </a:cubicBezTo>
                  <a:cubicBezTo>
                    <a:pt x="21859" y="19487"/>
                    <a:pt x="23744" y="17983"/>
                    <a:pt x="23744" y="16132"/>
                  </a:cubicBezTo>
                  <a:lnTo>
                    <a:pt x="23744" y="16127"/>
                  </a:lnTo>
                  <a:cubicBezTo>
                    <a:pt x="23744" y="16108"/>
                    <a:pt x="23744" y="16089"/>
                    <a:pt x="23742" y="16071"/>
                  </a:cubicBezTo>
                  <a:lnTo>
                    <a:pt x="23744" y="16068"/>
                  </a:lnTo>
                  <a:cubicBezTo>
                    <a:pt x="23742" y="16063"/>
                    <a:pt x="23742" y="16055"/>
                    <a:pt x="23742" y="16047"/>
                  </a:cubicBezTo>
                  <a:cubicBezTo>
                    <a:pt x="23739" y="16031"/>
                    <a:pt x="23736" y="16015"/>
                    <a:pt x="23734" y="15999"/>
                  </a:cubicBezTo>
                  <a:cubicBezTo>
                    <a:pt x="23734" y="15988"/>
                    <a:pt x="23731" y="15977"/>
                    <a:pt x="23728" y="15967"/>
                  </a:cubicBezTo>
                  <a:cubicBezTo>
                    <a:pt x="23726" y="15956"/>
                    <a:pt x="23723" y="15945"/>
                    <a:pt x="23720" y="15935"/>
                  </a:cubicBezTo>
                  <a:cubicBezTo>
                    <a:pt x="23718" y="15919"/>
                    <a:pt x="23712" y="15903"/>
                    <a:pt x="23707" y="15887"/>
                  </a:cubicBezTo>
                  <a:cubicBezTo>
                    <a:pt x="23704" y="15881"/>
                    <a:pt x="23702" y="15873"/>
                    <a:pt x="23699" y="15868"/>
                  </a:cubicBezTo>
                  <a:cubicBezTo>
                    <a:pt x="23694" y="15849"/>
                    <a:pt x="23686" y="15831"/>
                    <a:pt x="23678" y="15812"/>
                  </a:cubicBezTo>
                  <a:cubicBezTo>
                    <a:pt x="23678" y="15809"/>
                    <a:pt x="23678" y="15809"/>
                    <a:pt x="23678" y="15807"/>
                  </a:cubicBezTo>
                  <a:lnTo>
                    <a:pt x="20338" y="8296"/>
                  </a:lnTo>
                  <a:lnTo>
                    <a:pt x="20338" y="7562"/>
                  </a:lnTo>
                  <a:lnTo>
                    <a:pt x="21242" y="7562"/>
                  </a:lnTo>
                  <a:cubicBezTo>
                    <a:pt x="21685" y="7562"/>
                    <a:pt x="22043" y="7205"/>
                    <a:pt x="22043" y="6762"/>
                  </a:cubicBezTo>
                  <a:cubicBezTo>
                    <a:pt x="22043" y="6322"/>
                    <a:pt x="21685" y="5965"/>
                    <a:pt x="21242" y="5965"/>
                  </a:cubicBezTo>
                  <a:lnTo>
                    <a:pt x="12673" y="5965"/>
                  </a:lnTo>
                  <a:lnTo>
                    <a:pt x="12673" y="4874"/>
                  </a:lnTo>
                  <a:cubicBezTo>
                    <a:pt x="13662" y="4540"/>
                    <a:pt x="14377" y="3604"/>
                    <a:pt x="14377" y="2503"/>
                  </a:cubicBezTo>
                  <a:cubicBezTo>
                    <a:pt x="14377" y="1124"/>
                    <a:pt x="13254" y="1"/>
                    <a:pt x="11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658" name="Google Shape;658;p50"/>
          <p:cNvPicPr preferRelativeResize="0"/>
          <p:nvPr/>
        </p:nvPicPr>
        <p:blipFill>
          <a:blip r:embed="rId6">
            <a:alphaModFix amt="80000"/>
          </a:blip>
          <a:stretch>
            <a:fillRect/>
          </a:stretch>
        </p:blipFill>
        <p:spPr>
          <a:xfrm>
            <a:off x="-1550675" y="3326152"/>
            <a:ext cx="2930500" cy="2918700"/>
          </a:xfrm>
          <a:prstGeom prst="rect">
            <a:avLst/>
          </a:prstGeom>
          <a:noFill/>
          <a:ln>
            <a:noFill/>
          </a:ln>
        </p:spPr>
      </p:pic>
      <p:pic>
        <p:nvPicPr>
          <p:cNvPr id="659" name="Google Shape;659;p50"/>
          <p:cNvPicPr preferRelativeResize="0"/>
          <p:nvPr/>
        </p:nvPicPr>
        <p:blipFill>
          <a:blip r:embed="rId7">
            <a:alphaModFix amt="80000"/>
          </a:blip>
          <a:stretch>
            <a:fillRect/>
          </a:stretch>
        </p:blipFill>
        <p:spPr>
          <a:xfrm>
            <a:off x="8043863" y="1634750"/>
            <a:ext cx="2276475" cy="4610100"/>
          </a:xfrm>
          <a:prstGeom prst="rect">
            <a:avLst/>
          </a:prstGeom>
          <a:noFill/>
          <a:ln>
            <a:noFill/>
          </a:ln>
        </p:spPr>
      </p:pic>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663"/>
        <p:cNvGrpSpPr/>
        <p:nvPr/>
      </p:nvGrpSpPr>
      <p:grpSpPr>
        <a:xfrm>
          <a:off x="0" y="0"/>
          <a:ext cx="0" cy="0"/>
          <a:chOff x="0" y="0"/>
          <a:chExt cx="0" cy="0"/>
        </a:xfrm>
      </p:grpSpPr>
      <p:sp>
        <p:nvSpPr>
          <p:cNvPr id="664" name="Google Shape;664;p5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RESOURCES</a:t>
            </a:r>
            <a:endParaRPr/>
          </a:p>
        </p:txBody>
      </p:sp>
      <p:sp>
        <p:nvSpPr>
          <p:cNvPr id="665" name="Google Shape;665;p51"/>
          <p:cNvSpPr txBox="1">
            <a:spLocks noGrp="1"/>
          </p:cNvSpPr>
          <p:nvPr>
            <p:ph type="body" idx="1"/>
          </p:nvPr>
        </p:nvSpPr>
        <p:spPr>
          <a:xfrm>
            <a:off x="713225" y="1661725"/>
            <a:ext cx="3447000" cy="2815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000">
                <a:latin typeface="Cormorant"/>
                <a:ea typeface="Cormorant"/>
                <a:cs typeface="Cormorant"/>
                <a:sym typeface="Cormorant"/>
              </a:rPr>
              <a:t>VECTORS</a:t>
            </a:r>
            <a:endParaRPr sz="2000">
              <a:latin typeface="Cormorant"/>
              <a:ea typeface="Cormorant"/>
              <a:cs typeface="Cormorant"/>
              <a:sym typeface="Cormorant"/>
            </a:endParaRPr>
          </a:p>
          <a:p>
            <a:pPr marL="457200" lvl="0" indent="-304800" algn="l" rtl="0">
              <a:spcBef>
                <a:spcPts val="1000"/>
              </a:spcBef>
              <a:spcAft>
                <a:spcPts val="0"/>
              </a:spcAft>
              <a:buSzPts val="1200"/>
              <a:buFont typeface="Open Sans"/>
              <a:buChar char="●"/>
            </a:pPr>
            <a:r>
              <a:rPr lang="en" u="sng">
                <a:hlinkClick r:id="rId3"/>
              </a:rPr>
              <a:t>Gradient sale instagram story collection</a:t>
            </a:r>
            <a:endParaRPr/>
          </a:p>
          <a:p>
            <a:pPr marL="0" lvl="0" indent="0" algn="l" rtl="0">
              <a:spcBef>
                <a:spcPts val="1000"/>
              </a:spcBef>
              <a:spcAft>
                <a:spcPts val="0"/>
              </a:spcAft>
              <a:buNone/>
            </a:pPr>
            <a:r>
              <a:rPr lang="en" sz="2000">
                <a:latin typeface="Cormorant"/>
                <a:ea typeface="Cormorant"/>
                <a:cs typeface="Cormorant"/>
                <a:sym typeface="Cormorant"/>
              </a:rPr>
              <a:t>ICONS</a:t>
            </a:r>
            <a:endParaRPr sz="2000">
              <a:latin typeface="Cormorant"/>
              <a:ea typeface="Cormorant"/>
              <a:cs typeface="Cormorant"/>
              <a:sym typeface="Cormorant"/>
            </a:endParaRPr>
          </a:p>
          <a:p>
            <a:pPr marL="457200" lvl="0" indent="-304800" algn="l" rtl="0">
              <a:spcBef>
                <a:spcPts val="1000"/>
              </a:spcBef>
              <a:spcAft>
                <a:spcPts val="0"/>
              </a:spcAft>
              <a:buSzPts val="1200"/>
              <a:buFont typeface="Open Sans"/>
              <a:buChar char="●"/>
            </a:pPr>
            <a:r>
              <a:rPr lang="en" u="sng">
                <a:solidFill>
                  <a:schemeClr val="hlink"/>
                </a:solidFill>
                <a:hlinkClick r:id="rId4"/>
              </a:rPr>
              <a:t>Libra icon | Special Lineal</a:t>
            </a:r>
            <a:endParaRPr/>
          </a:p>
          <a:p>
            <a:pPr marL="457200" lvl="0" indent="-304800" algn="l" rtl="0">
              <a:spcBef>
                <a:spcPts val="0"/>
              </a:spcBef>
              <a:spcAft>
                <a:spcPts val="0"/>
              </a:spcAft>
              <a:buSzPts val="1200"/>
              <a:buChar char="●"/>
            </a:pPr>
            <a:r>
              <a:rPr lang="en" u="sng">
                <a:solidFill>
                  <a:schemeClr val="hlink"/>
                </a:solidFill>
                <a:hlinkClick r:id="rId5"/>
              </a:rPr>
              <a:t>Fingerprint icon | Special Lineal</a:t>
            </a:r>
            <a:endParaRPr/>
          </a:p>
          <a:p>
            <a:pPr marL="457200" lvl="0" indent="-304800" algn="l" rtl="0">
              <a:spcBef>
                <a:spcPts val="0"/>
              </a:spcBef>
              <a:spcAft>
                <a:spcPts val="0"/>
              </a:spcAft>
              <a:buSzPts val="1200"/>
              <a:buChar char="●"/>
            </a:pPr>
            <a:r>
              <a:rPr lang="en" u="sng">
                <a:solidFill>
                  <a:schemeClr val="hlink"/>
                </a:solidFill>
                <a:hlinkClick r:id="rId6"/>
              </a:rPr>
              <a:t>Handcuffs icon | Special Lineal</a:t>
            </a:r>
            <a:endParaRPr/>
          </a:p>
        </p:txBody>
      </p:sp>
      <p:sp>
        <p:nvSpPr>
          <p:cNvPr id="666" name="Google Shape;666;p51"/>
          <p:cNvSpPr txBox="1">
            <a:spLocks noGrp="1"/>
          </p:cNvSpPr>
          <p:nvPr>
            <p:ph type="body" idx="2"/>
          </p:nvPr>
        </p:nvSpPr>
        <p:spPr>
          <a:xfrm>
            <a:off x="4338675" y="1661725"/>
            <a:ext cx="3447000" cy="2815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000">
                <a:latin typeface="Cormorant"/>
                <a:ea typeface="Cormorant"/>
                <a:cs typeface="Cormorant"/>
                <a:sym typeface="Cormorant"/>
              </a:rPr>
              <a:t>PHOTOS</a:t>
            </a:r>
            <a:endParaRPr sz="2000">
              <a:latin typeface="Cormorant"/>
              <a:ea typeface="Cormorant"/>
              <a:cs typeface="Cormorant"/>
              <a:sym typeface="Cormorant"/>
            </a:endParaRPr>
          </a:p>
          <a:p>
            <a:pPr marL="457200" lvl="0" indent="-304800" algn="l" rtl="0">
              <a:spcBef>
                <a:spcPts val="1000"/>
              </a:spcBef>
              <a:spcAft>
                <a:spcPts val="0"/>
              </a:spcAft>
              <a:buSzPts val="1200"/>
              <a:buFont typeface="Open Sans"/>
              <a:buChar char="●"/>
            </a:pPr>
            <a:r>
              <a:rPr lang="en" u="sng">
                <a:hlinkClick r:id="rId7"/>
              </a:rPr>
              <a:t>Close-up with handcuffs on books</a:t>
            </a:r>
            <a:endParaRPr/>
          </a:p>
        </p:txBody>
      </p:sp>
      <p:sp>
        <p:nvSpPr>
          <p:cNvPr id="667" name="Google Shape;667;p51"/>
          <p:cNvSpPr txBox="1"/>
          <p:nvPr/>
        </p:nvSpPr>
        <p:spPr>
          <a:xfrm>
            <a:off x="713225" y="1155225"/>
            <a:ext cx="7704000" cy="3690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sz="1200">
                <a:solidFill>
                  <a:schemeClr val="dk1"/>
                </a:solidFill>
                <a:latin typeface="Open Sans"/>
                <a:ea typeface="Open Sans"/>
                <a:cs typeface="Open Sans"/>
                <a:sym typeface="Open Sans"/>
              </a:rPr>
              <a:t>Did you like the resources on this template? Get them for free at our other websites:</a:t>
            </a:r>
            <a:endParaRPr sz="1200">
              <a:solidFill>
                <a:schemeClr val="dk1"/>
              </a:solidFill>
              <a:latin typeface="Open Sans"/>
              <a:ea typeface="Open Sans"/>
              <a:cs typeface="Open Sans"/>
              <a:sym typeface="Open Sans"/>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99"/>
        <p:cNvGrpSpPr/>
        <p:nvPr/>
      </p:nvGrpSpPr>
      <p:grpSpPr>
        <a:xfrm>
          <a:off x="0" y="0"/>
          <a:ext cx="0" cy="0"/>
          <a:chOff x="0" y="0"/>
          <a:chExt cx="0" cy="0"/>
        </a:xfrm>
      </p:grpSpPr>
      <p:sp>
        <p:nvSpPr>
          <p:cNvPr id="700" name="Google Shape;700;p55"/>
          <p:cNvSpPr txBox="1"/>
          <p:nvPr/>
        </p:nvSpPr>
        <p:spPr>
          <a:xfrm>
            <a:off x="1572600" y="1188000"/>
            <a:ext cx="5998800" cy="852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Create your Story with our illustrated concepts. Choose the style you like the most, edit its colors, pick the background and layers you want to show and bring them to life with the animator panel! It will boost your presentation. Check out </a:t>
            </a:r>
            <a:r>
              <a:rPr lang="en" sz="1100" b="1">
                <a:solidFill>
                  <a:schemeClr val="hlink"/>
                </a:solidFill>
              </a:rPr>
              <a:t>h</a:t>
            </a:r>
            <a:r>
              <a:rPr lang="en" sz="1100" b="1">
                <a:solidFill>
                  <a:schemeClr val="hlink"/>
                </a:solidFill>
                <a:uFill>
                  <a:noFill/>
                </a:uFill>
                <a:hlinkClick r:id="rId3"/>
              </a:rPr>
              <a:t>ow it works</a:t>
            </a:r>
            <a:r>
              <a:rPr lang="en" sz="1100">
                <a:solidFill>
                  <a:schemeClr val="lt1"/>
                </a:solidFill>
                <a:uFill>
                  <a:noFill/>
                </a:uFill>
                <a:hlinkClick r:id="rId3">
                  <a:extLst>
                    <a:ext uri="{A12FA001-AC4F-418D-AE19-62706E023703}">
                      <ahyp:hlinkClr xmlns:ahyp="http://schemas.microsoft.com/office/drawing/2018/hyperlinkcolor" val="tx"/>
                    </a:ext>
                  </a:extLst>
                </a:hlinkClick>
              </a:rPr>
              <a:t>.</a:t>
            </a:r>
            <a:endParaRPr sz="1100">
              <a:solidFill>
                <a:srgbClr val="869FB2"/>
              </a:solidFill>
            </a:endParaRPr>
          </a:p>
        </p:txBody>
      </p:sp>
      <p:sp>
        <p:nvSpPr>
          <p:cNvPr id="701" name="Google Shape;701;p55"/>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rPr>
              <a:t>Storyset</a:t>
            </a:r>
            <a:endParaRPr/>
          </a:p>
        </p:txBody>
      </p:sp>
      <p:pic>
        <p:nvPicPr>
          <p:cNvPr id="702" name="Google Shape;702;p55"/>
          <p:cNvPicPr preferRelativeResize="0"/>
          <p:nvPr/>
        </p:nvPicPr>
        <p:blipFill rotWithShape="1">
          <a:blip r:embed="rId4">
            <a:alphaModFix/>
          </a:blip>
          <a:srcRect t="16547" b="16540"/>
          <a:stretch/>
        </p:blipFill>
        <p:spPr>
          <a:xfrm>
            <a:off x="723400" y="2607125"/>
            <a:ext cx="1522615" cy="1018800"/>
          </a:xfrm>
          <a:prstGeom prst="rect">
            <a:avLst/>
          </a:prstGeom>
          <a:noFill/>
          <a:ln>
            <a:noFill/>
          </a:ln>
        </p:spPr>
      </p:pic>
      <p:sp>
        <p:nvSpPr>
          <p:cNvPr id="703" name="Google Shape;703;p55">
            <a:hlinkClick r:id="rId5"/>
          </p:cNvPr>
          <p:cNvSpPr txBox="1"/>
          <p:nvPr/>
        </p:nvSpPr>
        <p:spPr>
          <a:xfrm>
            <a:off x="881858"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5">
                  <a:extLst>
                    <a:ext uri="{A12FA001-AC4F-418D-AE19-62706E023703}">
                      <ahyp:hlinkClr xmlns:ahyp="http://schemas.microsoft.com/office/drawing/2018/hyperlinkcolor" val="tx"/>
                    </a:ext>
                  </a:extLst>
                </a:hlinkClick>
              </a:rPr>
              <a:t>Pana</a:t>
            </a:r>
            <a:endParaRPr b="1">
              <a:solidFill>
                <a:srgbClr val="869FB2"/>
              </a:solidFill>
            </a:endParaRPr>
          </a:p>
        </p:txBody>
      </p:sp>
      <p:sp>
        <p:nvSpPr>
          <p:cNvPr id="704" name="Google Shape;704;p55">
            <a:hlinkClick r:id="rId6"/>
          </p:cNvPr>
          <p:cNvSpPr txBox="1"/>
          <p:nvPr/>
        </p:nvSpPr>
        <p:spPr>
          <a:xfrm>
            <a:off x="240297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6">
                  <a:extLst>
                    <a:ext uri="{A12FA001-AC4F-418D-AE19-62706E023703}">
                      <ahyp:hlinkClr xmlns:ahyp="http://schemas.microsoft.com/office/drawing/2018/hyperlinkcolor" val="tx"/>
                    </a:ext>
                  </a:extLst>
                </a:hlinkClick>
              </a:rPr>
              <a:t>Amico</a:t>
            </a:r>
            <a:endParaRPr b="1">
              <a:solidFill>
                <a:srgbClr val="869FB2"/>
              </a:solidFill>
            </a:endParaRPr>
          </a:p>
        </p:txBody>
      </p:sp>
      <p:sp>
        <p:nvSpPr>
          <p:cNvPr id="705" name="Google Shape;705;p55">
            <a:hlinkClick r:id="rId7"/>
          </p:cNvPr>
          <p:cNvSpPr txBox="1"/>
          <p:nvPr/>
        </p:nvSpPr>
        <p:spPr>
          <a:xfrm>
            <a:off x="392408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7">
                  <a:extLst>
                    <a:ext uri="{A12FA001-AC4F-418D-AE19-62706E023703}">
                      <ahyp:hlinkClr xmlns:ahyp="http://schemas.microsoft.com/office/drawing/2018/hyperlinkcolor" val="tx"/>
                    </a:ext>
                  </a:extLst>
                </a:hlinkClick>
              </a:rPr>
              <a:t>Bro</a:t>
            </a:r>
            <a:endParaRPr b="1">
              <a:solidFill>
                <a:srgbClr val="869FB2"/>
              </a:solidFill>
            </a:endParaRPr>
          </a:p>
        </p:txBody>
      </p:sp>
      <p:sp>
        <p:nvSpPr>
          <p:cNvPr id="706" name="Google Shape;706;p55">
            <a:hlinkClick r:id="rId8"/>
          </p:cNvPr>
          <p:cNvSpPr txBox="1"/>
          <p:nvPr/>
        </p:nvSpPr>
        <p:spPr>
          <a:xfrm>
            <a:off x="544520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8">
                  <a:extLst>
                    <a:ext uri="{A12FA001-AC4F-418D-AE19-62706E023703}">
                      <ahyp:hlinkClr xmlns:ahyp="http://schemas.microsoft.com/office/drawing/2018/hyperlinkcolor" val="tx"/>
                    </a:ext>
                  </a:extLst>
                </a:hlinkClick>
              </a:rPr>
              <a:t>Rafiki</a:t>
            </a:r>
            <a:endParaRPr b="1">
              <a:solidFill>
                <a:srgbClr val="869FB2"/>
              </a:solidFill>
            </a:endParaRPr>
          </a:p>
        </p:txBody>
      </p:sp>
      <p:pic>
        <p:nvPicPr>
          <p:cNvPr id="707" name="Google Shape;707;p55"/>
          <p:cNvPicPr preferRelativeResize="0"/>
          <p:nvPr/>
        </p:nvPicPr>
        <p:blipFill rotWithShape="1">
          <a:blip r:embed="rId9">
            <a:alphaModFix/>
          </a:blip>
          <a:srcRect/>
          <a:stretch/>
        </p:blipFill>
        <p:spPr>
          <a:xfrm>
            <a:off x="2376355" y="2481308"/>
            <a:ext cx="1270420" cy="1270435"/>
          </a:xfrm>
          <a:prstGeom prst="rect">
            <a:avLst/>
          </a:prstGeom>
          <a:noFill/>
          <a:ln>
            <a:noFill/>
          </a:ln>
        </p:spPr>
      </p:pic>
      <p:pic>
        <p:nvPicPr>
          <p:cNvPr id="708" name="Google Shape;708;p55"/>
          <p:cNvPicPr preferRelativeResize="0"/>
          <p:nvPr/>
        </p:nvPicPr>
        <p:blipFill rotWithShape="1">
          <a:blip r:embed="rId10">
            <a:alphaModFix/>
          </a:blip>
          <a:srcRect t="6377" b="6377"/>
          <a:stretch/>
        </p:blipFill>
        <p:spPr>
          <a:xfrm>
            <a:off x="3816030" y="2517800"/>
            <a:ext cx="1372495" cy="1197450"/>
          </a:xfrm>
          <a:prstGeom prst="rect">
            <a:avLst/>
          </a:prstGeom>
          <a:noFill/>
          <a:ln>
            <a:noFill/>
          </a:ln>
        </p:spPr>
      </p:pic>
      <p:pic>
        <p:nvPicPr>
          <p:cNvPr id="709" name="Google Shape;709;p55"/>
          <p:cNvPicPr preferRelativeResize="0"/>
          <p:nvPr/>
        </p:nvPicPr>
        <p:blipFill rotWithShape="1">
          <a:blip r:embed="rId11">
            <a:alphaModFix/>
          </a:blip>
          <a:srcRect t="9256" b="9256"/>
          <a:stretch/>
        </p:blipFill>
        <p:spPr>
          <a:xfrm>
            <a:off x="5306751" y="2557330"/>
            <a:ext cx="1372475" cy="1118390"/>
          </a:xfrm>
          <a:prstGeom prst="rect">
            <a:avLst/>
          </a:prstGeom>
          <a:noFill/>
          <a:ln>
            <a:noFill/>
          </a:ln>
        </p:spPr>
      </p:pic>
      <p:pic>
        <p:nvPicPr>
          <p:cNvPr id="710" name="Google Shape;710;p55"/>
          <p:cNvPicPr preferRelativeResize="0"/>
          <p:nvPr/>
        </p:nvPicPr>
        <p:blipFill rotWithShape="1">
          <a:blip r:embed="rId12">
            <a:alphaModFix/>
          </a:blip>
          <a:srcRect t="14837" b="14844"/>
          <a:stretch/>
        </p:blipFill>
        <p:spPr>
          <a:xfrm>
            <a:off x="6717734" y="2517795"/>
            <a:ext cx="1702865" cy="1197460"/>
          </a:xfrm>
          <a:prstGeom prst="rect">
            <a:avLst/>
          </a:prstGeom>
          <a:noFill/>
          <a:ln>
            <a:noFill/>
          </a:ln>
        </p:spPr>
      </p:pic>
      <p:sp>
        <p:nvSpPr>
          <p:cNvPr id="711" name="Google Shape;711;p55">
            <a:hlinkClick r:id="rId13"/>
          </p:cNvPr>
          <p:cNvSpPr txBox="1"/>
          <p:nvPr/>
        </p:nvSpPr>
        <p:spPr>
          <a:xfrm>
            <a:off x="696631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13">
                  <a:extLst>
                    <a:ext uri="{A12FA001-AC4F-418D-AE19-62706E023703}">
                      <ahyp:hlinkClr xmlns:ahyp="http://schemas.microsoft.com/office/drawing/2018/hyperlinkcolor" val="tx"/>
                    </a:ext>
                  </a:extLst>
                </a:hlinkClick>
              </a:rPr>
              <a:t>Cuate</a:t>
            </a:r>
            <a:endParaRPr b="1">
              <a:solidFill>
                <a:srgbClr val="869FB2"/>
              </a:solidFill>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15"/>
        <p:cNvGrpSpPr/>
        <p:nvPr/>
      </p:nvGrpSpPr>
      <p:grpSpPr>
        <a:xfrm>
          <a:off x="0" y="0"/>
          <a:ext cx="0" cy="0"/>
          <a:chOff x="0" y="0"/>
          <a:chExt cx="0" cy="0"/>
        </a:xfrm>
      </p:grpSpPr>
      <p:sp>
        <p:nvSpPr>
          <p:cNvPr id="716" name="Google Shape;716;p56"/>
          <p:cNvSpPr txBox="1"/>
          <p:nvPr/>
        </p:nvSpPr>
        <p:spPr>
          <a:xfrm>
            <a:off x="716775" y="1188000"/>
            <a:ext cx="7710600" cy="772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lt1"/>
                </a:solidFill>
              </a:rPr>
              <a:t>You can easily </a:t>
            </a:r>
            <a:r>
              <a:rPr lang="en" sz="1100" b="1">
                <a:solidFill>
                  <a:schemeClr val="hlink"/>
                </a:solidFill>
              </a:rPr>
              <a:t>resize </a:t>
            </a:r>
            <a:r>
              <a:rPr lang="en" sz="1100">
                <a:solidFill>
                  <a:schemeClr val="lt1"/>
                </a:solidFill>
              </a:rPr>
              <a:t>these resources without losing quality. To </a:t>
            </a:r>
            <a:r>
              <a:rPr lang="en" sz="1100" b="1">
                <a:solidFill>
                  <a:schemeClr val="hlink"/>
                </a:solidFill>
              </a:rPr>
              <a:t>change the color</a:t>
            </a:r>
            <a:r>
              <a:rPr lang="en" sz="1100">
                <a:solidFill>
                  <a:schemeClr val="lt1"/>
                </a:solidFill>
              </a:rPr>
              <a:t>, just ungroup the resource and click on the object you want to change. Then, click on the paint bucket and select the color you want. Group the resource again when you’re done. You can also look for more </a:t>
            </a:r>
            <a:r>
              <a:rPr lang="en" sz="1100" b="1">
                <a:solidFill>
                  <a:schemeClr val="hlink"/>
                </a:solidFill>
                <a:uFill>
                  <a:noFill/>
                </a:uFill>
                <a:hlinkClick r:id="rId3"/>
              </a:rPr>
              <a:t>infographics</a:t>
            </a:r>
            <a:r>
              <a:rPr lang="en" sz="1100" b="1">
                <a:solidFill>
                  <a:schemeClr val="hlink"/>
                </a:solidFill>
              </a:rPr>
              <a:t> </a:t>
            </a:r>
            <a:r>
              <a:rPr lang="en" sz="1100">
                <a:solidFill>
                  <a:schemeClr val="lt1"/>
                </a:solidFill>
              </a:rPr>
              <a:t>on Slidesgo.</a:t>
            </a:r>
            <a:endParaRPr sz="1100">
              <a:solidFill>
                <a:srgbClr val="FFFFFF"/>
              </a:solidFill>
            </a:endParaRPr>
          </a:p>
        </p:txBody>
      </p:sp>
      <p:grpSp>
        <p:nvGrpSpPr>
          <p:cNvPr id="717" name="Google Shape;717;p56"/>
          <p:cNvGrpSpPr/>
          <p:nvPr/>
        </p:nvGrpSpPr>
        <p:grpSpPr>
          <a:xfrm>
            <a:off x="5117640" y="3085736"/>
            <a:ext cx="474294" cy="551291"/>
            <a:chOff x="4727025" y="1332775"/>
            <a:chExt cx="59900" cy="69625"/>
          </a:xfrm>
        </p:grpSpPr>
        <p:sp>
          <p:nvSpPr>
            <p:cNvPr id="718" name="Google Shape;718;p56"/>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56"/>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 name="Google Shape;720;p56"/>
          <p:cNvGrpSpPr/>
          <p:nvPr/>
        </p:nvGrpSpPr>
        <p:grpSpPr>
          <a:xfrm>
            <a:off x="5731296" y="2314340"/>
            <a:ext cx="555653" cy="557031"/>
            <a:chOff x="4820425" y="1329900"/>
            <a:chExt cx="70175" cy="70350"/>
          </a:xfrm>
        </p:grpSpPr>
        <p:sp>
          <p:nvSpPr>
            <p:cNvPr id="721" name="Google Shape;721;p56"/>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56"/>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56"/>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56"/>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 name="Google Shape;725;p56"/>
          <p:cNvGrpSpPr/>
          <p:nvPr/>
        </p:nvGrpSpPr>
        <p:grpSpPr>
          <a:xfrm>
            <a:off x="6357664" y="2318845"/>
            <a:ext cx="582574" cy="533871"/>
            <a:chOff x="4903200" y="1331525"/>
            <a:chExt cx="73575" cy="67425"/>
          </a:xfrm>
        </p:grpSpPr>
        <p:sp>
          <p:nvSpPr>
            <p:cNvPr id="726" name="Google Shape;726;p56"/>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56"/>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 name="Google Shape;728;p56"/>
          <p:cNvGrpSpPr/>
          <p:nvPr/>
        </p:nvGrpSpPr>
        <p:grpSpPr>
          <a:xfrm>
            <a:off x="5717142" y="3078709"/>
            <a:ext cx="583960" cy="565345"/>
            <a:chOff x="4815575" y="1416800"/>
            <a:chExt cx="73750" cy="71400"/>
          </a:xfrm>
        </p:grpSpPr>
        <p:sp>
          <p:nvSpPr>
            <p:cNvPr id="729" name="Google Shape;729;p56"/>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56"/>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56"/>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 name="Google Shape;732;p56"/>
          <p:cNvGrpSpPr/>
          <p:nvPr/>
        </p:nvGrpSpPr>
        <p:grpSpPr>
          <a:xfrm>
            <a:off x="6351924" y="3108896"/>
            <a:ext cx="589898" cy="504970"/>
            <a:chOff x="4902475" y="1418875"/>
            <a:chExt cx="74500" cy="63775"/>
          </a:xfrm>
        </p:grpSpPr>
        <p:sp>
          <p:nvSpPr>
            <p:cNvPr id="733" name="Google Shape;733;p56"/>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56"/>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 name="Google Shape;735;p56"/>
          <p:cNvGrpSpPr/>
          <p:nvPr/>
        </p:nvGrpSpPr>
        <p:grpSpPr>
          <a:xfrm>
            <a:off x="5727139" y="3826000"/>
            <a:ext cx="563967" cy="567127"/>
            <a:chOff x="4818100" y="1507675"/>
            <a:chExt cx="71225" cy="71625"/>
          </a:xfrm>
        </p:grpSpPr>
        <p:sp>
          <p:nvSpPr>
            <p:cNvPr id="736" name="Google Shape;736;p56"/>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56"/>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56"/>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56"/>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 name="Google Shape;740;p56"/>
          <p:cNvGrpSpPr/>
          <p:nvPr/>
        </p:nvGrpSpPr>
        <p:grpSpPr>
          <a:xfrm>
            <a:off x="5040636" y="3829461"/>
            <a:ext cx="628301" cy="588505"/>
            <a:chOff x="4721450" y="1509475"/>
            <a:chExt cx="79350" cy="74325"/>
          </a:xfrm>
        </p:grpSpPr>
        <p:sp>
          <p:nvSpPr>
            <p:cNvPr id="741" name="Google Shape;741;p56"/>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56"/>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56"/>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56"/>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 name="Google Shape;745;p56"/>
          <p:cNvGrpSpPr/>
          <p:nvPr/>
        </p:nvGrpSpPr>
        <p:grpSpPr>
          <a:xfrm>
            <a:off x="6386170" y="3814027"/>
            <a:ext cx="557038" cy="562772"/>
            <a:chOff x="4906800" y="1507500"/>
            <a:chExt cx="70350" cy="71075"/>
          </a:xfrm>
        </p:grpSpPr>
        <p:sp>
          <p:nvSpPr>
            <p:cNvPr id="746" name="Google Shape;746;p56"/>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56"/>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56"/>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56"/>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56"/>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 name="Google Shape;751;p56"/>
          <p:cNvGrpSpPr/>
          <p:nvPr/>
        </p:nvGrpSpPr>
        <p:grpSpPr>
          <a:xfrm>
            <a:off x="4423778" y="2340963"/>
            <a:ext cx="517934" cy="517934"/>
            <a:chOff x="3736598" y="2170606"/>
            <a:chExt cx="404889" cy="404889"/>
          </a:xfrm>
        </p:grpSpPr>
        <p:sp>
          <p:nvSpPr>
            <p:cNvPr id="752" name="Google Shape;752;p56"/>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56"/>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56"/>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56"/>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 name="Google Shape;756;p56"/>
          <p:cNvGrpSpPr/>
          <p:nvPr/>
        </p:nvGrpSpPr>
        <p:grpSpPr>
          <a:xfrm>
            <a:off x="3690839" y="2341061"/>
            <a:ext cx="586986" cy="517740"/>
            <a:chOff x="3161917" y="2170682"/>
            <a:chExt cx="458870" cy="404737"/>
          </a:xfrm>
        </p:grpSpPr>
        <p:sp>
          <p:nvSpPr>
            <p:cNvPr id="757" name="Google Shape;757;p56"/>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56"/>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56"/>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 name="Google Shape;760;p56"/>
          <p:cNvGrpSpPr/>
          <p:nvPr/>
        </p:nvGrpSpPr>
        <p:grpSpPr>
          <a:xfrm>
            <a:off x="3713860" y="3102400"/>
            <a:ext cx="540943" cy="517963"/>
            <a:chOff x="3179914" y="2889488"/>
            <a:chExt cx="422876" cy="404911"/>
          </a:xfrm>
        </p:grpSpPr>
        <p:sp>
          <p:nvSpPr>
            <p:cNvPr id="761" name="Google Shape;761;p56"/>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56"/>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56"/>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56"/>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56"/>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56"/>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 name="Google Shape;767;p56"/>
          <p:cNvGrpSpPr/>
          <p:nvPr/>
        </p:nvGrpSpPr>
        <p:grpSpPr>
          <a:xfrm>
            <a:off x="4414654" y="3102358"/>
            <a:ext cx="536180" cy="518047"/>
            <a:chOff x="3729467" y="2889422"/>
            <a:chExt cx="419153" cy="404977"/>
          </a:xfrm>
        </p:grpSpPr>
        <p:sp>
          <p:nvSpPr>
            <p:cNvPr id="768" name="Google Shape;768;p56"/>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56"/>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56"/>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56"/>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56"/>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56"/>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56"/>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 name="Google Shape;775;p56"/>
          <p:cNvGrpSpPr/>
          <p:nvPr/>
        </p:nvGrpSpPr>
        <p:grpSpPr>
          <a:xfrm>
            <a:off x="1951688" y="3445787"/>
            <a:ext cx="965351" cy="134611"/>
            <a:chOff x="4411970" y="2962952"/>
            <a:chExt cx="706544" cy="104212"/>
          </a:xfrm>
        </p:grpSpPr>
        <p:sp>
          <p:nvSpPr>
            <p:cNvPr id="776" name="Google Shape;776;p56"/>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56"/>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56"/>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56"/>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 name="Google Shape;780;p56"/>
          <p:cNvGrpSpPr/>
          <p:nvPr/>
        </p:nvGrpSpPr>
        <p:grpSpPr>
          <a:xfrm>
            <a:off x="1951688" y="3041077"/>
            <a:ext cx="960158" cy="289172"/>
            <a:chOff x="4411970" y="2726085"/>
            <a:chExt cx="643107" cy="193659"/>
          </a:xfrm>
        </p:grpSpPr>
        <p:sp>
          <p:nvSpPr>
            <p:cNvPr id="781" name="Google Shape;781;p56"/>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56"/>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56"/>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 name="Google Shape;784;p56"/>
          <p:cNvGrpSpPr/>
          <p:nvPr/>
        </p:nvGrpSpPr>
        <p:grpSpPr>
          <a:xfrm>
            <a:off x="960185" y="3295400"/>
            <a:ext cx="811503" cy="252584"/>
            <a:chOff x="4411970" y="4340222"/>
            <a:chExt cx="779467" cy="242683"/>
          </a:xfrm>
        </p:grpSpPr>
        <p:sp>
          <p:nvSpPr>
            <p:cNvPr id="785" name="Google Shape;785;p56"/>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56"/>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56"/>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 name="Google Shape;788;p56"/>
          <p:cNvGrpSpPr/>
          <p:nvPr/>
        </p:nvGrpSpPr>
        <p:grpSpPr>
          <a:xfrm>
            <a:off x="1951688" y="2709308"/>
            <a:ext cx="965160" cy="216230"/>
            <a:chOff x="4411970" y="2468674"/>
            <a:chExt cx="747317" cy="167425"/>
          </a:xfrm>
        </p:grpSpPr>
        <p:sp>
          <p:nvSpPr>
            <p:cNvPr id="789" name="Google Shape;789;p56"/>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56"/>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1" name="Google Shape;791;p56"/>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2" name="Google Shape;792;p56"/>
          <p:cNvGrpSpPr/>
          <p:nvPr/>
        </p:nvGrpSpPr>
        <p:grpSpPr>
          <a:xfrm>
            <a:off x="959254" y="2334687"/>
            <a:ext cx="1959041" cy="208784"/>
            <a:chOff x="6336019" y="3733725"/>
            <a:chExt cx="2566206" cy="351310"/>
          </a:xfrm>
        </p:grpSpPr>
        <p:sp>
          <p:nvSpPr>
            <p:cNvPr id="793" name="Google Shape;793;p56"/>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56"/>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56"/>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56"/>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 name="Google Shape;797;p56"/>
          <p:cNvGrpSpPr/>
          <p:nvPr/>
        </p:nvGrpSpPr>
        <p:grpSpPr>
          <a:xfrm>
            <a:off x="1951688" y="3950602"/>
            <a:ext cx="946551" cy="153200"/>
            <a:chOff x="4404545" y="3301592"/>
            <a:chExt cx="782403" cy="129272"/>
          </a:xfrm>
        </p:grpSpPr>
        <p:sp>
          <p:nvSpPr>
            <p:cNvPr id="798" name="Google Shape;798;p56"/>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56"/>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 name="Google Shape;800;p56"/>
          <p:cNvGrpSpPr/>
          <p:nvPr/>
        </p:nvGrpSpPr>
        <p:grpSpPr>
          <a:xfrm>
            <a:off x="1951688" y="3695937"/>
            <a:ext cx="962257" cy="139127"/>
            <a:chOff x="4411970" y="3131459"/>
            <a:chExt cx="710520" cy="117397"/>
          </a:xfrm>
        </p:grpSpPr>
        <p:sp>
          <p:nvSpPr>
            <p:cNvPr id="801" name="Google Shape;801;p56"/>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56"/>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3" name="Google Shape;803;p56"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 name="Google Shape;804;p56"/>
          <p:cNvGrpSpPr/>
          <p:nvPr/>
        </p:nvGrpSpPr>
        <p:grpSpPr>
          <a:xfrm>
            <a:off x="951833" y="3621603"/>
            <a:ext cx="823838" cy="458988"/>
            <a:chOff x="4411970" y="1801825"/>
            <a:chExt cx="734586" cy="409262"/>
          </a:xfrm>
        </p:grpSpPr>
        <p:sp>
          <p:nvSpPr>
            <p:cNvPr id="805" name="Google Shape;805;p56"/>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56"/>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 name="Google Shape;807;p56"/>
          <p:cNvGrpSpPr/>
          <p:nvPr/>
        </p:nvGrpSpPr>
        <p:grpSpPr>
          <a:xfrm>
            <a:off x="3056804" y="2339173"/>
            <a:ext cx="521514" cy="521514"/>
            <a:chOff x="5681300" y="2527788"/>
            <a:chExt cx="805800" cy="805800"/>
          </a:xfrm>
        </p:grpSpPr>
        <p:sp>
          <p:nvSpPr>
            <p:cNvPr id="808" name="Google Shape;808;p56"/>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56"/>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 name="Google Shape;810;p56"/>
          <p:cNvGrpSpPr/>
          <p:nvPr/>
        </p:nvGrpSpPr>
        <p:grpSpPr>
          <a:xfrm>
            <a:off x="3051044" y="3094865"/>
            <a:ext cx="533033" cy="533033"/>
            <a:chOff x="4049800" y="640400"/>
            <a:chExt cx="858900" cy="858900"/>
          </a:xfrm>
        </p:grpSpPr>
        <p:sp>
          <p:nvSpPr>
            <p:cNvPr id="811" name="Google Shape;811;p56"/>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56"/>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 name="Google Shape;813;p56"/>
          <p:cNvGrpSpPr/>
          <p:nvPr/>
        </p:nvGrpSpPr>
        <p:grpSpPr>
          <a:xfrm>
            <a:off x="2976527" y="3772543"/>
            <a:ext cx="682068" cy="682068"/>
            <a:chOff x="5080188" y="927900"/>
            <a:chExt cx="961200" cy="961200"/>
          </a:xfrm>
        </p:grpSpPr>
        <p:sp>
          <p:nvSpPr>
            <p:cNvPr id="814" name="Google Shape;814;p56"/>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56"/>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56"/>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56"/>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56"/>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56"/>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56"/>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56"/>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 name="Google Shape;822;p56"/>
          <p:cNvGrpSpPr/>
          <p:nvPr/>
        </p:nvGrpSpPr>
        <p:grpSpPr>
          <a:xfrm>
            <a:off x="4440026" y="3869234"/>
            <a:ext cx="505650" cy="504006"/>
            <a:chOff x="6039282" y="1042577"/>
            <a:chExt cx="734315" cy="731929"/>
          </a:xfrm>
        </p:grpSpPr>
        <p:sp>
          <p:nvSpPr>
            <p:cNvPr id="823" name="Google Shape;823;p56"/>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56"/>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56"/>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56"/>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56"/>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56"/>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56"/>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56"/>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56"/>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56"/>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56"/>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56"/>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56"/>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56"/>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56"/>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56"/>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56"/>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56"/>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56"/>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56"/>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56"/>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 name="Google Shape;844;p56"/>
          <p:cNvGrpSpPr/>
          <p:nvPr/>
        </p:nvGrpSpPr>
        <p:grpSpPr>
          <a:xfrm>
            <a:off x="5052628" y="2298862"/>
            <a:ext cx="567744" cy="602136"/>
            <a:chOff x="1825800" y="1651625"/>
            <a:chExt cx="539989" cy="571775"/>
          </a:xfrm>
        </p:grpSpPr>
        <p:sp>
          <p:nvSpPr>
            <p:cNvPr id="845" name="Google Shape;845;p56"/>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56"/>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56"/>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56"/>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 name="Google Shape;849;p56"/>
          <p:cNvGrpSpPr/>
          <p:nvPr/>
        </p:nvGrpSpPr>
        <p:grpSpPr>
          <a:xfrm>
            <a:off x="3727557" y="3855579"/>
            <a:ext cx="508123" cy="507955"/>
            <a:chOff x="1897577" y="2802432"/>
            <a:chExt cx="492176" cy="492014"/>
          </a:xfrm>
        </p:grpSpPr>
        <p:sp>
          <p:nvSpPr>
            <p:cNvPr id="850" name="Google Shape;850;p56"/>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56"/>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56"/>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56"/>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56"/>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56"/>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56"/>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56"/>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56"/>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56"/>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56"/>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56"/>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 name="Google Shape;862;p56"/>
          <p:cNvGrpSpPr/>
          <p:nvPr/>
        </p:nvGrpSpPr>
        <p:grpSpPr>
          <a:xfrm>
            <a:off x="959087" y="4169123"/>
            <a:ext cx="809227" cy="200842"/>
            <a:chOff x="2013045" y="4813233"/>
            <a:chExt cx="921986" cy="228854"/>
          </a:xfrm>
        </p:grpSpPr>
        <p:sp>
          <p:nvSpPr>
            <p:cNvPr id="863" name="Google Shape;863;p56"/>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56"/>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 name="Google Shape;865;p56"/>
          <p:cNvGrpSpPr/>
          <p:nvPr/>
        </p:nvGrpSpPr>
        <p:grpSpPr>
          <a:xfrm>
            <a:off x="967547" y="2656004"/>
            <a:ext cx="792421" cy="269941"/>
            <a:chOff x="1046767" y="4756633"/>
            <a:chExt cx="859646" cy="292841"/>
          </a:xfrm>
        </p:grpSpPr>
        <p:sp>
          <p:nvSpPr>
            <p:cNvPr id="866" name="Google Shape;866;p56"/>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56"/>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56"/>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9" name="Google Shape;869;p56"/>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56"/>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56"/>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56"/>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3" name="Google Shape;873;p56"/>
          <p:cNvGrpSpPr/>
          <p:nvPr/>
        </p:nvGrpSpPr>
        <p:grpSpPr>
          <a:xfrm>
            <a:off x="7103403" y="2550562"/>
            <a:ext cx="166473" cy="141497"/>
            <a:chOff x="4660325" y="1866850"/>
            <a:chExt cx="68350" cy="58100"/>
          </a:xfrm>
        </p:grpSpPr>
        <p:sp>
          <p:nvSpPr>
            <p:cNvPr id="874" name="Google Shape;874;p56"/>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56"/>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 name="Google Shape;876;p56"/>
          <p:cNvGrpSpPr/>
          <p:nvPr/>
        </p:nvGrpSpPr>
        <p:grpSpPr>
          <a:xfrm>
            <a:off x="7412747" y="2576286"/>
            <a:ext cx="162515" cy="90049"/>
            <a:chOff x="4791775" y="1877500"/>
            <a:chExt cx="66725" cy="36975"/>
          </a:xfrm>
        </p:grpSpPr>
        <p:sp>
          <p:nvSpPr>
            <p:cNvPr id="877" name="Google Shape;877;p56"/>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56"/>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 name="Google Shape;879;p56"/>
          <p:cNvGrpSpPr/>
          <p:nvPr/>
        </p:nvGrpSpPr>
        <p:grpSpPr>
          <a:xfrm>
            <a:off x="7734460" y="2576286"/>
            <a:ext cx="144979" cy="90049"/>
            <a:chOff x="4923925" y="1877500"/>
            <a:chExt cx="59525" cy="36975"/>
          </a:xfrm>
        </p:grpSpPr>
        <p:sp>
          <p:nvSpPr>
            <p:cNvPr id="880" name="Google Shape;880;p56"/>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56"/>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 name="Google Shape;882;p56"/>
          <p:cNvGrpSpPr/>
          <p:nvPr/>
        </p:nvGrpSpPr>
        <p:grpSpPr>
          <a:xfrm>
            <a:off x="8028952" y="2558477"/>
            <a:ext cx="141447" cy="125667"/>
            <a:chOff x="5058450" y="1870100"/>
            <a:chExt cx="58075" cy="51600"/>
          </a:xfrm>
        </p:grpSpPr>
        <p:sp>
          <p:nvSpPr>
            <p:cNvPr id="883" name="Google Shape;883;p56"/>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56"/>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 name="Google Shape;885;p56"/>
          <p:cNvGrpSpPr/>
          <p:nvPr/>
        </p:nvGrpSpPr>
        <p:grpSpPr>
          <a:xfrm>
            <a:off x="7443466" y="2980885"/>
            <a:ext cx="101077" cy="107645"/>
            <a:chOff x="4811425" y="2065025"/>
            <a:chExt cx="41500" cy="44200"/>
          </a:xfrm>
        </p:grpSpPr>
        <p:sp>
          <p:nvSpPr>
            <p:cNvPr id="886" name="Google Shape;886;p56"/>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56"/>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 name="Google Shape;888;p56"/>
          <p:cNvGrpSpPr/>
          <p:nvPr/>
        </p:nvGrpSpPr>
        <p:grpSpPr>
          <a:xfrm>
            <a:off x="7735904" y="2981098"/>
            <a:ext cx="120867" cy="107218"/>
            <a:chOff x="4929875" y="2065025"/>
            <a:chExt cx="49625" cy="44025"/>
          </a:xfrm>
        </p:grpSpPr>
        <p:sp>
          <p:nvSpPr>
            <p:cNvPr id="889" name="Google Shape;889;p56"/>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56"/>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 name="Google Shape;891;p56"/>
          <p:cNvGrpSpPr/>
          <p:nvPr/>
        </p:nvGrpSpPr>
        <p:grpSpPr>
          <a:xfrm>
            <a:off x="8064572" y="2984112"/>
            <a:ext cx="70206" cy="101191"/>
            <a:chOff x="5083925" y="2066350"/>
            <a:chExt cx="28825" cy="41550"/>
          </a:xfrm>
        </p:grpSpPr>
        <p:sp>
          <p:nvSpPr>
            <p:cNvPr id="892" name="Google Shape;892;p56"/>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56"/>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 name="Google Shape;894;p56"/>
          <p:cNvGrpSpPr/>
          <p:nvPr/>
        </p:nvGrpSpPr>
        <p:grpSpPr>
          <a:xfrm>
            <a:off x="7096126" y="2999759"/>
            <a:ext cx="181026" cy="69896"/>
            <a:chOff x="4659775" y="2072775"/>
            <a:chExt cx="74325" cy="28700"/>
          </a:xfrm>
        </p:grpSpPr>
        <p:sp>
          <p:nvSpPr>
            <p:cNvPr id="895" name="Google Shape;895;p56"/>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56"/>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56"/>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 name="Google Shape;898;p56"/>
          <p:cNvGrpSpPr/>
          <p:nvPr/>
        </p:nvGrpSpPr>
        <p:grpSpPr>
          <a:xfrm>
            <a:off x="8015982" y="2790324"/>
            <a:ext cx="167387" cy="89197"/>
            <a:chOff x="4662475" y="1976500"/>
            <a:chExt cx="68725" cy="36625"/>
          </a:xfrm>
        </p:grpSpPr>
        <p:sp>
          <p:nvSpPr>
            <p:cNvPr id="899" name="Google Shape;899;p56"/>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56"/>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56"/>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 name="Google Shape;902;p56"/>
          <p:cNvGrpSpPr/>
          <p:nvPr/>
        </p:nvGrpSpPr>
        <p:grpSpPr>
          <a:xfrm>
            <a:off x="7712887" y="2793764"/>
            <a:ext cx="166899" cy="82317"/>
            <a:chOff x="4920150" y="1977875"/>
            <a:chExt cx="68525" cy="33800"/>
          </a:xfrm>
        </p:grpSpPr>
        <p:sp>
          <p:nvSpPr>
            <p:cNvPr id="903" name="Google Shape;903;p56"/>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56"/>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56"/>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 name="Google Shape;906;p56"/>
          <p:cNvGrpSpPr/>
          <p:nvPr/>
        </p:nvGrpSpPr>
        <p:grpSpPr>
          <a:xfrm>
            <a:off x="7124044" y="3197682"/>
            <a:ext cx="125190" cy="127859"/>
            <a:chOff x="4676550" y="2160575"/>
            <a:chExt cx="51400" cy="52500"/>
          </a:xfrm>
        </p:grpSpPr>
        <p:sp>
          <p:nvSpPr>
            <p:cNvPr id="907" name="Google Shape;907;p56"/>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56"/>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56"/>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 name="Google Shape;910;p56"/>
          <p:cNvGrpSpPr/>
          <p:nvPr/>
        </p:nvGrpSpPr>
        <p:grpSpPr>
          <a:xfrm>
            <a:off x="7421302" y="3204714"/>
            <a:ext cx="145405" cy="113794"/>
            <a:chOff x="4768325" y="2163475"/>
            <a:chExt cx="59700" cy="46725"/>
          </a:xfrm>
        </p:grpSpPr>
        <p:sp>
          <p:nvSpPr>
            <p:cNvPr id="911" name="Google Shape;911;p56"/>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56"/>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3" name="Google Shape;913;p56"/>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56"/>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56"/>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56"/>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56"/>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56"/>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9" name="Google Shape;919;p56"/>
          <p:cNvGrpSpPr/>
          <p:nvPr/>
        </p:nvGrpSpPr>
        <p:grpSpPr>
          <a:xfrm>
            <a:off x="7437621" y="3459808"/>
            <a:ext cx="112768" cy="106853"/>
            <a:chOff x="4768575" y="2253950"/>
            <a:chExt cx="46300" cy="43875"/>
          </a:xfrm>
        </p:grpSpPr>
        <p:sp>
          <p:nvSpPr>
            <p:cNvPr id="920" name="Google Shape;920;p56"/>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56"/>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 name="Google Shape;922;p56"/>
          <p:cNvGrpSpPr/>
          <p:nvPr/>
        </p:nvGrpSpPr>
        <p:grpSpPr>
          <a:xfrm>
            <a:off x="7737243" y="3948834"/>
            <a:ext cx="118187" cy="146246"/>
            <a:chOff x="4960900" y="2433225"/>
            <a:chExt cx="48525" cy="60050"/>
          </a:xfrm>
        </p:grpSpPr>
        <p:sp>
          <p:nvSpPr>
            <p:cNvPr id="923" name="Google Shape;923;p56"/>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56"/>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 name="Google Shape;925;p56"/>
          <p:cNvGrpSpPr/>
          <p:nvPr/>
        </p:nvGrpSpPr>
        <p:grpSpPr>
          <a:xfrm>
            <a:off x="7425808" y="4212895"/>
            <a:ext cx="136394" cy="143810"/>
            <a:chOff x="4854075" y="2527625"/>
            <a:chExt cx="56000" cy="59050"/>
          </a:xfrm>
        </p:grpSpPr>
        <p:sp>
          <p:nvSpPr>
            <p:cNvPr id="926" name="Google Shape;926;p56"/>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56"/>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8" name="Google Shape;928;p56"/>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56"/>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56"/>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1" name="Google Shape;931;p56"/>
          <p:cNvGrpSpPr/>
          <p:nvPr/>
        </p:nvGrpSpPr>
        <p:grpSpPr>
          <a:xfrm>
            <a:off x="8050020" y="3676639"/>
            <a:ext cx="99312" cy="160797"/>
            <a:chOff x="5059700" y="2334775"/>
            <a:chExt cx="40775" cy="66025"/>
          </a:xfrm>
        </p:grpSpPr>
        <p:sp>
          <p:nvSpPr>
            <p:cNvPr id="932" name="Google Shape;932;p56"/>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56"/>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56"/>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56"/>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56"/>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56"/>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56"/>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56"/>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56"/>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 name="Google Shape;941;p56"/>
          <p:cNvGrpSpPr/>
          <p:nvPr/>
        </p:nvGrpSpPr>
        <p:grpSpPr>
          <a:xfrm>
            <a:off x="8007184" y="3941771"/>
            <a:ext cx="184984" cy="160371"/>
            <a:chOff x="5037700" y="2430325"/>
            <a:chExt cx="75950" cy="65850"/>
          </a:xfrm>
        </p:grpSpPr>
        <p:sp>
          <p:nvSpPr>
            <p:cNvPr id="942" name="Google Shape;942;p56"/>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56"/>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 name="Google Shape;944;p56"/>
          <p:cNvGrpSpPr/>
          <p:nvPr/>
        </p:nvGrpSpPr>
        <p:grpSpPr>
          <a:xfrm>
            <a:off x="7426689" y="3708223"/>
            <a:ext cx="173014" cy="97629"/>
            <a:chOff x="4756975" y="2341800"/>
            <a:chExt cx="91975" cy="51925"/>
          </a:xfrm>
        </p:grpSpPr>
        <p:sp>
          <p:nvSpPr>
            <p:cNvPr id="945" name="Google Shape;945;p56"/>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56"/>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56"/>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56"/>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56"/>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56"/>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56"/>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56"/>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56"/>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56"/>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56"/>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56"/>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56"/>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56"/>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56"/>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56"/>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56"/>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56"/>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56"/>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56"/>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 name="Google Shape;965;p56"/>
          <p:cNvGrpSpPr/>
          <p:nvPr/>
        </p:nvGrpSpPr>
        <p:grpSpPr>
          <a:xfrm>
            <a:off x="7693626" y="4196920"/>
            <a:ext cx="212497" cy="175761"/>
            <a:chOff x="4943575" y="2516350"/>
            <a:chExt cx="98675" cy="81700"/>
          </a:xfrm>
        </p:grpSpPr>
        <p:sp>
          <p:nvSpPr>
            <p:cNvPr id="966" name="Google Shape;966;p56"/>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56"/>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56"/>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56"/>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56"/>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56"/>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56"/>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56"/>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56"/>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56"/>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56"/>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56"/>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56"/>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56"/>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56"/>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56"/>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56"/>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56"/>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56"/>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56"/>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56"/>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56"/>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56"/>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56"/>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56"/>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56"/>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56"/>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56"/>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56"/>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56"/>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56"/>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56"/>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56"/>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56"/>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56"/>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56"/>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56"/>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56"/>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56"/>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56"/>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56"/>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56"/>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56"/>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56"/>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56"/>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56"/>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56"/>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56"/>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56"/>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56"/>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56"/>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56"/>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56"/>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56"/>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56"/>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56"/>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56"/>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56"/>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56"/>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56"/>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56"/>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56"/>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56"/>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56"/>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56"/>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56"/>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56"/>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56"/>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56"/>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56"/>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56"/>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56"/>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56"/>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56"/>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56"/>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56"/>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56"/>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56"/>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4" name="Google Shape;1044;p56"/>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56"/>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56"/>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56"/>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56"/>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Use our editable graphic resources...</a:t>
            </a:r>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052"/>
        <p:cNvGrpSpPr/>
        <p:nvPr/>
      </p:nvGrpSpPr>
      <p:grpSpPr>
        <a:xfrm>
          <a:off x="0" y="0"/>
          <a:ext cx="0" cy="0"/>
          <a:chOff x="0" y="0"/>
          <a:chExt cx="0" cy="0"/>
        </a:xfrm>
      </p:grpSpPr>
      <p:grpSp>
        <p:nvGrpSpPr>
          <p:cNvPr id="1053" name="Google Shape;1053;p57"/>
          <p:cNvGrpSpPr/>
          <p:nvPr/>
        </p:nvGrpSpPr>
        <p:grpSpPr>
          <a:xfrm>
            <a:off x="6681268" y="3584496"/>
            <a:ext cx="560636" cy="516497"/>
            <a:chOff x="6652051" y="3714143"/>
            <a:chExt cx="560636" cy="516497"/>
          </a:xfrm>
        </p:grpSpPr>
        <p:grpSp>
          <p:nvGrpSpPr>
            <p:cNvPr id="1054" name="Google Shape;1054;p57"/>
            <p:cNvGrpSpPr/>
            <p:nvPr/>
          </p:nvGrpSpPr>
          <p:grpSpPr>
            <a:xfrm>
              <a:off x="6669657" y="3716715"/>
              <a:ext cx="466768" cy="464314"/>
              <a:chOff x="3139766" y="765669"/>
              <a:chExt cx="886380" cy="881888"/>
            </a:xfrm>
          </p:grpSpPr>
          <p:grpSp>
            <p:nvGrpSpPr>
              <p:cNvPr id="1055" name="Google Shape;1055;p57"/>
              <p:cNvGrpSpPr/>
              <p:nvPr/>
            </p:nvGrpSpPr>
            <p:grpSpPr>
              <a:xfrm>
                <a:off x="3139766" y="765669"/>
                <a:ext cx="886380" cy="881888"/>
                <a:chOff x="3139766" y="765669"/>
                <a:chExt cx="886380" cy="881888"/>
              </a:xfrm>
            </p:grpSpPr>
            <p:sp>
              <p:nvSpPr>
                <p:cNvPr id="1056" name="Google Shape;1056;p57"/>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57"/>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57"/>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57"/>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57"/>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57"/>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57"/>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57"/>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57"/>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5" name="Google Shape;1065;p57"/>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57"/>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57"/>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57"/>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9" name="Google Shape;1069;p57"/>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 name="Google Shape;1070;p57"/>
          <p:cNvGrpSpPr/>
          <p:nvPr/>
        </p:nvGrpSpPr>
        <p:grpSpPr>
          <a:xfrm>
            <a:off x="7679978" y="3065079"/>
            <a:ext cx="104231" cy="320340"/>
            <a:chOff x="7564426" y="3224343"/>
            <a:chExt cx="119985" cy="368801"/>
          </a:xfrm>
        </p:grpSpPr>
        <p:sp>
          <p:nvSpPr>
            <p:cNvPr id="1071" name="Google Shape;1071;p57"/>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57"/>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 name="Google Shape;1073;p57"/>
          <p:cNvGrpSpPr/>
          <p:nvPr/>
        </p:nvGrpSpPr>
        <p:grpSpPr>
          <a:xfrm>
            <a:off x="7379466" y="3059180"/>
            <a:ext cx="189489" cy="332132"/>
            <a:chOff x="8370831" y="3202002"/>
            <a:chExt cx="218129" cy="382376"/>
          </a:xfrm>
        </p:grpSpPr>
        <p:sp>
          <p:nvSpPr>
            <p:cNvPr id="1074" name="Google Shape;1074;p57"/>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57"/>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 name="Google Shape;1076;p57"/>
          <p:cNvGrpSpPr/>
          <p:nvPr/>
        </p:nvGrpSpPr>
        <p:grpSpPr>
          <a:xfrm>
            <a:off x="8102855" y="3470312"/>
            <a:ext cx="309429" cy="267000"/>
            <a:chOff x="6742064" y="3750480"/>
            <a:chExt cx="399315" cy="344560"/>
          </a:xfrm>
        </p:grpSpPr>
        <p:sp>
          <p:nvSpPr>
            <p:cNvPr id="1077" name="Google Shape;1077;p57"/>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57"/>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 name="Google Shape;1079;p57"/>
          <p:cNvGrpSpPr/>
          <p:nvPr/>
        </p:nvGrpSpPr>
        <p:grpSpPr>
          <a:xfrm>
            <a:off x="7641874" y="3821360"/>
            <a:ext cx="180437" cy="281608"/>
            <a:chOff x="7248525" y="3739696"/>
            <a:chExt cx="230531" cy="359790"/>
          </a:xfrm>
        </p:grpSpPr>
        <p:sp>
          <p:nvSpPr>
            <p:cNvPr id="1080" name="Google Shape;1080;p57"/>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57"/>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 name="Google Shape;1082;p57"/>
          <p:cNvGrpSpPr/>
          <p:nvPr/>
        </p:nvGrpSpPr>
        <p:grpSpPr>
          <a:xfrm>
            <a:off x="7887794" y="3464584"/>
            <a:ext cx="162896" cy="278710"/>
            <a:chOff x="7601242" y="3729267"/>
            <a:chExt cx="222566" cy="380803"/>
          </a:xfrm>
        </p:grpSpPr>
        <p:sp>
          <p:nvSpPr>
            <p:cNvPr id="1083" name="Google Shape;1083;p57"/>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57"/>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5" name="Google Shape;1085;p57"/>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6" name="Google Shape;1086;p57"/>
          <p:cNvGrpSpPr/>
          <p:nvPr/>
        </p:nvGrpSpPr>
        <p:grpSpPr>
          <a:xfrm>
            <a:off x="7377439" y="3465724"/>
            <a:ext cx="193543" cy="275990"/>
            <a:chOff x="8304647" y="3738687"/>
            <a:chExt cx="225076" cy="320956"/>
          </a:xfrm>
        </p:grpSpPr>
        <p:sp>
          <p:nvSpPr>
            <p:cNvPr id="1087" name="Google Shape;1087;p57"/>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57"/>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57"/>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 name="Google Shape;1090;p57"/>
          <p:cNvGrpSpPr/>
          <p:nvPr/>
        </p:nvGrpSpPr>
        <p:grpSpPr>
          <a:xfrm>
            <a:off x="7649932" y="3465724"/>
            <a:ext cx="178492" cy="275990"/>
            <a:chOff x="8615101" y="3738687"/>
            <a:chExt cx="207573" cy="320956"/>
          </a:xfrm>
        </p:grpSpPr>
        <p:sp>
          <p:nvSpPr>
            <p:cNvPr id="1091" name="Google Shape;1091;p57"/>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57"/>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57"/>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4" name="Google Shape;1094;p57"/>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5" name="Google Shape;1095;p57"/>
          <p:cNvGrpSpPr/>
          <p:nvPr/>
        </p:nvGrpSpPr>
        <p:grpSpPr>
          <a:xfrm>
            <a:off x="7875463" y="3868385"/>
            <a:ext cx="187557" cy="187557"/>
            <a:chOff x="8565775" y="671075"/>
            <a:chExt cx="441000" cy="441000"/>
          </a:xfrm>
        </p:grpSpPr>
        <p:sp>
          <p:nvSpPr>
            <p:cNvPr id="1096" name="Google Shape;1096;p57"/>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57"/>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8" name="Google Shape;1098;p57"/>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57"/>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0" name="Google Shape;1100;p57"/>
          <p:cNvGrpSpPr/>
          <p:nvPr/>
        </p:nvGrpSpPr>
        <p:grpSpPr>
          <a:xfrm>
            <a:off x="6029935" y="2940910"/>
            <a:ext cx="587865" cy="517731"/>
            <a:chOff x="6000718" y="3070557"/>
            <a:chExt cx="587865" cy="517731"/>
          </a:xfrm>
        </p:grpSpPr>
        <p:sp>
          <p:nvSpPr>
            <p:cNvPr id="1101" name="Google Shape;1101;p57"/>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57"/>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57"/>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57"/>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57"/>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57"/>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57"/>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57"/>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57"/>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57"/>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 name="Google Shape;1111;p57"/>
          <p:cNvGrpSpPr/>
          <p:nvPr/>
        </p:nvGrpSpPr>
        <p:grpSpPr>
          <a:xfrm>
            <a:off x="6044740" y="3584570"/>
            <a:ext cx="557665" cy="516387"/>
            <a:chOff x="6015523" y="3714217"/>
            <a:chExt cx="557665" cy="516387"/>
          </a:xfrm>
        </p:grpSpPr>
        <p:grpSp>
          <p:nvGrpSpPr>
            <p:cNvPr id="1112" name="Google Shape;1112;p57"/>
            <p:cNvGrpSpPr/>
            <p:nvPr/>
          </p:nvGrpSpPr>
          <p:grpSpPr>
            <a:xfrm>
              <a:off x="6036094" y="3716980"/>
              <a:ext cx="529822" cy="510480"/>
              <a:chOff x="3148311" y="-545634"/>
              <a:chExt cx="1006118" cy="969572"/>
            </a:xfrm>
          </p:grpSpPr>
          <p:sp>
            <p:nvSpPr>
              <p:cNvPr id="1113" name="Google Shape;1113;p57"/>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57"/>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57"/>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57"/>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57"/>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57"/>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57"/>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57"/>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57"/>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57"/>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3" name="Google Shape;1123;p57"/>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 name="Google Shape;1124;p57"/>
          <p:cNvGrpSpPr/>
          <p:nvPr/>
        </p:nvGrpSpPr>
        <p:grpSpPr>
          <a:xfrm>
            <a:off x="6673522" y="2943981"/>
            <a:ext cx="576302" cy="511871"/>
            <a:chOff x="6644304" y="3073628"/>
            <a:chExt cx="576302" cy="511871"/>
          </a:xfrm>
        </p:grpSpPr>
        <p:grpSp>
          <p:nvGrpSpPr>
            <p:cNvPr id="1125" name="Google Shape;1125;p57"/>
            <p:cNvGrpSpPr/>
            <p:nvPr/>
          </p:nvGrpSpPr>
          <p:grpSpPr>
            <a:xfrm>
              <a:off x="6712169" y="3073651"/>
              <a:ext cx="481611" cy="506713"/>
              <a:chOff x="1833536" y="-546641"/>
              <a:chExt cx="914567" cy="962419"/>
            </a:xfrm>
          </p:grpSpPr>
          <p:grpSp>
            <p:nvGrpSpPr>
              <p:cNvPr id="1126" name="Google Shape;1126;p57"/>
              <p:cNvGrpSpPr/>
              <p:nvPr/>
            </p:nvGrpSpPr>
            <p:grpSpPr>
              <a:xfrm>
                <a:off x="1833536" y="-524249"/>
                <a:ext cx="914567" cy="940027"/>
                <a:chOff x="1833536" y="-524249"/>
                <a:chExt cx="914567" cy="940027"/>
              </a:xfrm>
            </p:grpSpPr>
            <p:sp>
              <p:nvSpPr>
                <p:cNvPr id="1127" name="Google Shape;1127;p57"/>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57"/>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57"/>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57"/>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57"/>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2" name="Google Shape;1132;p57"/>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57"/>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57"/>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57"/>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6" name="Google Shape;1136;p57"/>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 name="Google Shape;1137;p57"/>
          <p:cNvGrpSpPr/>
          <p:nvPr/>
        </p:nvGrpSpPr>
        <p:grpSpPr>
          <a:xfrm>
            <a:off x="752796" y="2869970"/>
            <a:ext cx="2622876" cy="1333540"/>
            <a:chOff x="238125" y="1038125"/>
            <a:chExt cx="7146800" cy="3633625"/>
          </a:xfrm>
        </p:grpSpPr>
        <p:sp>
          <p:nvSpPr>
            <p:cNvPr id="1138" name="Google Shape;1138;p57"/>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57"/>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57"/>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57"/>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57"/>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57"/>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57"/>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57"/>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57"/>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57"/>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57"/>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57"/>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57"/>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57"/>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57"/>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57"/>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57"/>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57"/>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57"/>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57"/>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57"/>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57"/>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57"/>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57"/>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57"/>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57"/>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57"/>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57"/>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57"/>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57"/>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57"/>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57"/>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57"/>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57"/>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57"/>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57"/>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57"/>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57"/>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57"/>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57"/>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57"/>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57"/>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57"/>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57"/>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57"/>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57"/>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57"/>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57"/>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57"/>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57"/>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57"/>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57"/>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57"/>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57"/>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57"/>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57"/>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57"/>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57"/>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57"/>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57"/>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57"/>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57"/>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57"/>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57"/>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57"/>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57"/>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57"/>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57"/>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57"/>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57"/>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57"/>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57"/>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57"/>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57"/>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57"/>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57"/>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57"/>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57"/>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57"/>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57"/>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57"/>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57"/>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57"/>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57"/>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57"/>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57"/>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57"/>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57"/>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57"/>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57"/>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7"/>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57"/>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57"/>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7"/>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7"/>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7"/>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7"/>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7"/>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57"/>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57"/>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57"/>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57"/>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57"/>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57"/>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57"/>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57"/>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57"/>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57"/>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57"/>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57"/>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57"/>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57"/>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57"/>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57"/>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57"/>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57"/>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57"/>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57"/>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57"/>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57"/>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57"/>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57"/>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57"/>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57"/>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57"/>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57"/>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57"/>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57"/>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57"/>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57"/>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57"/>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57"/>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57"/>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57"/>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57"/>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57"/>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57"/>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57"/>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57"/>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57"/>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57"/>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57"/>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57"/>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57"/>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57"/>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57"/>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57"/>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57"/>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57"/>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57"/>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57"/>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57"/>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57"/>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57"/>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57"/>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57"/>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57"/>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57"/>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57"/>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57"/>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57"/>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57"/>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57"/>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57"/>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57"/>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57"/>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57"/>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57"/>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57"/>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57"/>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57"/>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57"/>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57"/>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57"/>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57"/>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57"/>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57"/>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57"/>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57"/>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57"/>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57"/>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57"/>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57"/>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57"/>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57"/>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57"/>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57"/>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57"/>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57"/>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57"/>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57"/>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57"/>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57"/>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57"/>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57"/>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57"/>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57"/>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57"/>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57"/>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57"/>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57"/>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57"/>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57"/>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57"/>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57"/>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57"/>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57"/>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57"/>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57"/>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57"/>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57"/>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57"/>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57"/>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57"/>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57"/>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57"/>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57"/>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57"/>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57"/>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57"/>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57"/>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57"/>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57"/>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57"/>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57"/>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57"/>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57"/>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57"/>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57"/>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57"/>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57"/>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57"/>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57"/>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57"/>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57"/>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57"/>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57"/>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57"/>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57"/>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57"/>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57"/>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57"/>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57"/>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57"/>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57"/>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57"/>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57"/>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57"/>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57"/>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57"/>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57"/>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57"/>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57"/>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57"/>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57"/>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57"/>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57"/>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57"/>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57"/>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57"/>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57"/>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57"/>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57"/>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57"/>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57"/>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57"/>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57"/>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57"/>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57"/>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57"/>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57"/>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57"/>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57"/>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57"/>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57"/>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57"/>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57"/>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57"/>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57"/>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57"/>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57"/>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57"/>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57"/>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57"/>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57"/>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57"/>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57"/>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57"/>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57"/>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57"/>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57"/>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57"/>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57"/>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57"/>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57"/>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57"/>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57"/>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57"/>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57"/>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57"/>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57"/>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57"/>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57"/>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57"/>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57"/>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57"/>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57"/>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57"/>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57"/>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57"/>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57"/>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57"/>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57"/>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57"/>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57"/>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57"/>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57"/>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57"/>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57"/>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57"/>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57"/>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57"/>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57"/>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57"/>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57"/>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57"/>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57"/>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57"/>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57"/>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57"/>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57"/>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57"/>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57"/>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57"/>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57"/>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57"/>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57"/>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57"/>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57"/>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57"/>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57"/>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57"/>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57"/>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57"/>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57"/>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57"/>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57"/>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57"/>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57"/>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57"/>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57"/>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57"/>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57"/>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57"/>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57"/>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57"/>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57"/>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57"/>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57"/>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57"/>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57"/>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57"/>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57"/>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57"/>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57"/>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57"/>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57"/>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57"/>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57"/>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57"/>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57"/>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57"/>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57"/>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57"/>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57"/>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57"/>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57"/>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57"/>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57"/>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57"/>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57"/>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57"/>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57"/>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57"/>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57"/>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57"/>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57"/>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57"/>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57"/>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57"/>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57"/>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57"/>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57"/>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57"/>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57"/>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57"/>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57"/>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57"/>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57"/>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57"/>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57"/>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57"/>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57"/>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57"/>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57"/>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57"/>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57"/>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57"/>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57"/>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57"/>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57"/>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57"/>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57"/>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57"/>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57"/>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57"/>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57"/>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57"/>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57"/>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57"/>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57"/>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57"/>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57"/>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57"/>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57"/>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57"/>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57"/>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57"/>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57"/>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57"/>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57"/>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57"/>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57"/>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57"/>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57"/>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57"/>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57"/>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57"/>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57"/>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57"/>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57"/>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57"/>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57"/>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57"/>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57"/>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57"/>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57"/>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57"/>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57"/>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57"/>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57"/>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57"/>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57"/>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57"/>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57"/>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57"/>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57"/>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57"/>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57"/>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57"/>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57"/>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57"/>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57"/>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57"/>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57"/>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57"/>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57"/>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57"/>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57"/>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57"/>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57"/>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57"/>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57"/>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57"/>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57"/>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57"/>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57"/>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57"/>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57"/>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57"/>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57"/>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57"/>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57"/>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57"/>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57"/>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57"/>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57"/>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57"/>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57"/>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57"/>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57"/>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57"/>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57"/>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57"/>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57"/>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57"/>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57"/>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57"/>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57"/>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57"/>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57"/>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57"/>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57"/>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57"/>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57"/>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57"/>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57"/>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57"/>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57"/>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57"/>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57"/>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57"/>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57"/>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57"/>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57"/>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57"/>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57"/>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57"/>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57"/>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57"/>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57"/>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57"/>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57"/>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57"/>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57"/>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57"/>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57"/>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57"/>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57"/>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57"/>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57"/>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57"/>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57"/>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57"/>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57"/>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57"/>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57"/>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57"/>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57"/>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57"/>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57"/>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57"/>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57"/>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57"/>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57"/>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57"/>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57"/>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57"/>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57"/>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57"/>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57"/>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57"/>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57"/>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57"/>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57"/>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57"/>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57"/>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57"/>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57"/>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57"/>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57"/>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57"/>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57"/>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57"/>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57"/>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57"/>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57"/>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57"/>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57"/>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57"/>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57"/>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57"/>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57"/>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57"/>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57"/>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57"/>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57"/>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57"/>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57"/>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57"/>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57"/>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57"/>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57"/>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57"/>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57"/>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57"/>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57"/>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57"/>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57"/>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57"/>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57"/>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57"/>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57"/>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57"/>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57"/>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57"/>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57"/>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57"/>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57"/>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57"/>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57"/>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57"/>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57"/>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57"/>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57"/>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57"/>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57"/>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57"/>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57"/>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57"/>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57"/>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57"/>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57"/>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57"/>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57"/>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57"/>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57"/>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57"/>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57"/>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57"/>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57"/>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57"/>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57"/>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57"/>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57"/>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57"/>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57"/>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57"/>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57"/>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57"/>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57"/>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57"/>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57"/>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57"/>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57"/>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57"/>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57"/>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57"/>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57"/>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57"/>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57"/>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57"/>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57"/>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57"/>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57"/>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57"/>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57"/>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57"/>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57"/>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57"/>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57"/>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57"/>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57"/>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57"/>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57"/>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57"/>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57"/>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57"/>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57"/>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57"/>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57"/>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57"/>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57"/>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57"/>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57"/>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57"/>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57"/>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57"/>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57"/>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57"/>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57"/>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57"/>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57"/>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57"/>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57"/>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57"/>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57"/>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57"/>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57"/>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57"/>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57"/>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57"/>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57"/>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57"/>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57"/>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57"/>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57"/>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57"/>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57"/>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57"/>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57"/>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57"/>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57"/>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57"/>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57"/>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57"/>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57"/>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57"/>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57"/>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57"/>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57"/>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57"/>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57"/>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57"/>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57"/>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57"/>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57"/>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57"/>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57"/>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57"/>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57"/>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57"/>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57"/>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57"/>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57"/>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57"/>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57"/>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57"/>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57"/>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57"/>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57"/>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57"/>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57"/>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57"/>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57"/>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57"/>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57"/>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57"/>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57"/>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57"/>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57"/>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57"/>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57"/>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57"/>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57"/>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57"/>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57"/>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57"/>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57"/>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57"/>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57"/>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57"/>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57"/>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57"/>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57"/>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57"/>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57"/>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57"/>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57"/>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57"/>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57"/>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57"/>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57"/>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57"/>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57"/>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57"/>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57"/>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57"/>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57"/>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57"/>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57"/>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57"/>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57"/>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57"/>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57"/>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57"/>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57"/>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57"/>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57"/>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57"/>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57"/>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57"/>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57"/>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57"/>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57"/>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57"/>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57"/>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57"/>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57"/>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57"/>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57"/>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57"/>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57"/>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57"/>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57"/>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57"/>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57"/>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57"/>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57"/>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57"/>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57"/>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57"/>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57"/>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57"/>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57"/>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57"/>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57"/>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57"/>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57"/>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57"/>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57"/>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57"/>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57"/>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57"/>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57"/>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57"/>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57"/>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57"/>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57"/>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57"/>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57"/>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57"/>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57"/>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57"/>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57"/>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57"/>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57"/>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57"/>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57"/>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57"/>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57"/>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57"/>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57"/>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57"/>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57"/>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57"/>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57"/>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57"/>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57"/>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57"/>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57"/>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57"/>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57"/>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57"/>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57"/>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57"/>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57"/>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57"/>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57"/>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57"/>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57"/>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57"/>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57"/>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57"/>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57"/>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57"/>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57"/>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57"/>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57"/>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57"/>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57"/>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57"/>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57"/>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57"/>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57"/>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57"/>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57"/>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57"/>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57"/>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57"/>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57"/>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57"/>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57"/>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57"/>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57"/>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57"/>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57"/>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57"/>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57"/>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57"/>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57"/>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57"/>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57"/>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57"/>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57"/>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57"/>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57"/>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57"/>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57"/>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57"/>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57"/>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57"/>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57"/>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57"/>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57"/>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57"/>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57"/>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57"/>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57"/>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57"/>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57"/>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57"/>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57"/>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57"/>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57"/>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57"/>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57"/>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57"/>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57"/>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57"/>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57"/>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57"/>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57"/>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57"/>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57"/>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57"/>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57"/>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57"/>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57"/>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57"/>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57"/>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57"/>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57"/>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57"/>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57"/>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57"/>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57"/>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57"/>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57"/>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57"/>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57"/>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57"/>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57"/>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57"/>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57"/>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57"/>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57"/>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57"/>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57"/>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57"/>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57"/>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57"/>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57"/>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57"/>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57"/>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57"/>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57"/>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57"/>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57"/>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57"/>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57"/>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57"/>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57"/>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57"/>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57"/>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57"/>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57"/>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57"/>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57"/>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57"/>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57"/>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57"/>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57"/>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57"/>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57"/>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57"/>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57"/>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57"/>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57"/>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57"/>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57"/>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57"/>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57"/>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57"/>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57"/>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57"/>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57"/>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57"/>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57"/>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57"/>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57"/>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57"/>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57"/>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57"/>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57"/>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57"/>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57"/>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57"/>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57"/>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57"/>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57"/>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57"/>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57"/>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57"/>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57"/>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57"/>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57"/>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57"/>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57"/>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57"/>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57"/>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57"/>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57"/>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57"/>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57"/>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57"/>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57"/>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57"/>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57"/>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57"/>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57"/>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57"/>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57"/>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57"/>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57"/>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57"/>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57"/>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57"/>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57"/>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57"/>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57"/>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57"/>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57"/>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57"/>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57"/>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57"/>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57"/>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57"/>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57"/>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57"/>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57"/>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57"/>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57"/>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57"/>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57"/>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57"/>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57"/>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57"/>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57"/>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57"/>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57"/>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57"/>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57"/>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57"/>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57"/>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57"/>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57"/>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57"/>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57"/>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57"/>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57"/>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57"/>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57"/>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57"/>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57"/>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57"/>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57"/>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57"/>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57"/>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57"/>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57"/>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57"/>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57"/>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57"/>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57"/>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57"/>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57"/>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57"/>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57"/>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57"/>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57"/>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57"/>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57"/>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57"/>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57"/>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57"/>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57"/>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57"/>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57"/>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57"/>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57"/>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57"/>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57"/>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57"/>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57"/>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57"/>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57"/>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57"/>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57"/>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57"/>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57"/>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57"/>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57"/>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57"/>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57"/>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57"/>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57"/>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57"/>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57"/>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57"/>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57"/>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57"/>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57"/>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57"/>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57"/>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57"/>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57"/>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57"/>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57"/>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57"/>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57"/>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57"/>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57"/>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57"/>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57"/>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57"/>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57"/>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57"/>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57"/>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57"/>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57"/>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57"/>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57"/>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57"/>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57"/>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57"/>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57"/>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57"/>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57"/>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57"/>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57"/>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57"/>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57"/>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57"/>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57"/>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57"/>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57"/>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57"/>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57"/>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57"/>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57"/>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57"/>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57"/>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57"/>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57"/>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57"/>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57"/>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57"/>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57"/>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57"/>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57"/>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57"/>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57"/>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57"/>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57"/>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57"/>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57"/>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57"/>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57"/>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57"/>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57"/>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57"/>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57"/>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57"/>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57"/>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57"/>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57"/>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57"/>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57"/>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57"/>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57"/>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57"/>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57"/>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57"/>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57"/>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57"/>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57"/>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57"/>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57"/>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57"/>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57"/>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57"/>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57"/>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57"/>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57"/>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57"/>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57"/>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57"/>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57"/>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57"/>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57"/>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57"/>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57"/>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57"/>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57"/>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57"/>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57"/>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57"/>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57"/>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57"/>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57"/>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57"/>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57"/>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57"/>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57"/>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57"/>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57"/>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57"/>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57"/>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57"/>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57"/>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57"/>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57"/>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57"/>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57"/>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57"/>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57"/>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57"/>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57"/>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57"/>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57"/>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57"/>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57"/>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57"/>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57"/>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57"/>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57"/>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57"/>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57"/>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57"/>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57"/>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57"/>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57"/>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57"/>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57"/>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57"/>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57"/>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57"/>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57"/>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57"/>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57"/>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57"/>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57"/>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57"/>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57"/>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57"/>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57"/>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57"/>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57"/>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57"/>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57"/>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57"/>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57"/>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57"/>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57"/>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57"/>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57"/>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57"/>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57"/>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57"/>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57"/>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57"/>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57"/>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57"/>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57"/>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57"/>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57"/>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57"/>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57"/>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57"/>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57"/>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57"/>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57"/>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57"/>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57"/>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57"/>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57"/>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57"/>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57"/>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57"/>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57"/>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57"/>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57"/>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57"/>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57"/>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57"/>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57"/>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57"/>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57"/>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57"/>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57"/>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57"/>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57"/>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57"/>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57"/>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57"/>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57"/>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57"/>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57"/>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57"/>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57"/>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57"/>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57"/>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57"/>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57"/>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57"/>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57"/>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57"/>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57"/>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57"/>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57"/>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57"/>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57"/>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57"/>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57"/>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57"/>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57"/>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57"/>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57"/>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57"/>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57"/>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57"/>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57"/>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57"/>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57"/>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57"/>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57"/>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57"/>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57"/>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57"/>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57"/>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57"/>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57"/>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57"/>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57"/>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57"/>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57"/>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57"/>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57"/>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57"/>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57"/>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57"/>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57"/>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57"/>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57"/>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57"/>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57"/>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57"/>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57"/>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57"/>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57"/>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57"/>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57"/>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57"/>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57"/>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57"/>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57"/>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57"/>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57"/>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57"/>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57"/>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57"/>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57"/>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57"/>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57"/>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57"/>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57"/>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57"/>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57"/>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57"/>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57"/>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57"/>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57"/>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57"/>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57"/>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57"/>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57"/>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57"/>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57"/>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57"/>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57"/>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57"/>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57"/>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57"/>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57"/>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57"/>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57"/>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57"/>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57"/>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57"/>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57"/>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57"/>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57"/>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57"/>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57"/>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57"/>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57"/>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57"/>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57"/>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57"/>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57"/>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57"/>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57"/>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57"/>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57"/>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57"/>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57"/>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57"/>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57"/>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57"/>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57"/>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57"/>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57"/>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57"/>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57"/>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57"/>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57"/>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57"/>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57"/>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57"/>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57"/>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57"/>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57"/>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57"/>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57"/>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57"/>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57"/>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57"/>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57"/>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57"/>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57"/>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57"/>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57"/>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57"/>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57"/>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57"/>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57"/>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57"/>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57"/>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57"/>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57"/>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57"/>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57"/>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57"/>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57"/>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57"/>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57"/>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57"/>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57"/>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57"/>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57"/>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57"/>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57"/>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57"/>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57"/>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57"/>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57"/>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57"/>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57"/>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57"/>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57"/>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57"/>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57"/>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57"/>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57"/>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57"/>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57"/>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57"/>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57"/>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57"/>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57"/>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57"/>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57"/>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57"/>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57"/>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57"/>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57"/>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57"/>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57"/>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57"/>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57"/>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57"/>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57"/>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57"/>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57"/>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57"/>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57"/>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57"/>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57"/>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57"/>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57"/>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57"/>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57"/>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57"/>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57"/>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57"/>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57"/>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57"/>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57"/>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57"/>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57"/>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57"/>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57"/>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57"/>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57"/>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57"/>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57"/>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57"/>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57"/>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57"/>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57"/>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57"/>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57"/>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57"/>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57"/>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57"/>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57"/>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57"/>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57"/>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57"/>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57"/>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57"/>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57"/>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57"/>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57"/>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57"/>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57"/>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57"/>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57"/>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57"/>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57"/>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57"/>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57"/>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57"/>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57"/>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57"/>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57"/>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57"/>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57"/>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57"/>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57"/>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57"/>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57"/>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57"/>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57"/>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57"/>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57"/>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57"/>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57"/>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57"/>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57"/>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57"/>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57"/>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57"/>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57"/>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57"/>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57"/>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57"/>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57"/>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57"/>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57"/>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57"/>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57"/>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57"/>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57"/>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57"/>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57"/>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57"/>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57"/>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57"/>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57"/>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57"/>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57"/>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57"/>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57"/>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57"/>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57"/>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57"/>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57"/>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57"/>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57"/>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57"/>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0" name="Google Shape;2710;p57"/>
          <p:cNvGrpSpPr/>
          <p:nvPr/>
        </p:nvGrpSpPr>
        <p:grpSpPr>
          <a:xfrm>
            <a:off x="5938558" y="1033351"/>
            <a:ext cx="2435960" cy="1297725"/>
            <a:chOff x="233350" y="949250"/>
            <a:chExt cx="7137300" cy="3802300"/>
          </a:xfrm>
        </p:grpSpPr>
        <p:sp>
          <p:nvSpPr>
            <p:cNvPr id="2711" name="Google Shape;2711;p57"/>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57"/>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57"/>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57"/>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57"/>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57"/>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57"/>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57"/>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57"/>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57"/>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57"/>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57"/>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57"/>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57"/>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57"/>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57"/>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57"/>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57"/>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57"/>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57"/>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57"/>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57"/>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57"/>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57"/>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57"/>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57"/>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57"/>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57"/>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57"/>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57"/>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57"/>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57"/>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57"/>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57"/>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57"/>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57"/>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57"/>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57"/>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57"/>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57"/>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57"/>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57"/>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57"/>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57"/>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57"/>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57"/>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57"/>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57"/>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57"/>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57"/>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57"/>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2" name="Google Shape;2762;p57"/>
          <p:cNvGrpSpPr/>
          <p:nvPr/>
        </p:nvGrpSpPr>
        <p:grpSpPr>
          <a:xfrm>
            <a:off x="731715" y="995041"/>
            <a:ext cx="2665073" cy="1317140"/>
            <a:chOff x="793334" y="1192826"/>
            <a:chExt cx="2665073" cy="1317140"/>
          </a:xfrm>
        </p:grpSpPr>
        <p:sp>
          <p:nvSpPr>
            <p:cNvPr id="2763" name="Google Shape;2763;p57"/>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57"/>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57"/>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57"/>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57"/>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57"/>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57"/>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57"/>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57"/>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57"/>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57"/>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57"/>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57"/>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57"/>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57"/>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57"/>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57"/>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57"/>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57"/>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57"/>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57"/>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57"/>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57"/>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57"/>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57"/>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57"/>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57"/>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57"/>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57"/>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57"/>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57"/>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57"/>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57"/>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57"/>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57"/>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57"/>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57"/>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57"/>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57"/>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57"/>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57"/>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57"/>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57"/>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57"/>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57"/>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57"/>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57"/>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57"/>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57"/>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57"/>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57"/>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57"/>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57"/>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57"/>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57"/>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57"/>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57"/>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57"/>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57"/>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57"/>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57"/>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57"/>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57"/>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57"/>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57"/>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57"/>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57"/>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57"/>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57"/>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57"/>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57"/>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57"/>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57"/>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57"/>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57"/>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57"/>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57"/>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57"/>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57"/>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57"/>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57"/>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57"/>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57"/>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57"/>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57"/>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57"/>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57"/>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57"/>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57"/>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57"/>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57"/>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57"/>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57"/>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57"/>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57"/>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57"/>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57"/>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57"/>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57"/>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57"/>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57"/>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57"/>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57"/>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57"/>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57"/>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57"/>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57"/>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57"/>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57"/>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57"/>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57"/>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57"/>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57"/>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57"/>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57"/>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57"/>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57"/>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57"/>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57"/>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57"/>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57"/>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57"/>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57"/>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57"/>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57"/>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57"/>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57"/>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57"/>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57"/>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57"/>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57"/>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57"/>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57"/>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57"/>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57"/>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57"/>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57"/>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57"/>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57"/>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57"/>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57"/>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57"/>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57"/>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57"/>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57"/>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57"/>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57"/>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57"/>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57"/>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57"/>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57"/>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57"/>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57"/>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57"/>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57"/>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57"/>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57"/>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57"/>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57"/>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57"/>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57"/>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57"/>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57"/>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57"/>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57"/>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57"/>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57"/>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57"/>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57"/>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57"/>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57"/>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57"/>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57"/>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57"/>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57"/>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57"/>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57"/>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57"/>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57"/>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57"/>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57"/>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57"/>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57"/>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57"/>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57"/>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57"/>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57"/>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57"/>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57"/>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57"/>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57"/>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57"/>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57"/>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57"/>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57"/>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57"/>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57"/>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57"/>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57"/>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57"/>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57"/>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57"/>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57"/>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57"/>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57"/>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57"/>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57"/>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57"/>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57"/>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57"/>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57"/>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57"/>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57"/>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57"/>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57"/>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57"/>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57"/>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57"/>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57"/>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57"/>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57"/>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57"/>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57"/>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57"/>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57"/>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57"/>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57"/>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57"/>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57"/>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57"/>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57"/>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57"/>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57"/>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57"/>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57"/>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57"/>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57"/>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57"/>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57"/>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57"/>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57"/>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57"/>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57"/>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57"/>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57"/>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57"/>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57"/>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57"/>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57"/>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57"/>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57"/>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57"/>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57"/>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57"/>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57"/>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57"/>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57"/>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57"/>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57"/>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57"/>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57"/>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57"/>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57"/>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57"/>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57"/>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57"/>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57"/>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57"/>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57"/>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57"/>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57"/>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57"/>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57"/>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57"/>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57"/>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57"/>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57"/>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57"/>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57"/>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57"/>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57"/>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57"/>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57"/>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57"/>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57"/>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57"/>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57"/>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57"/>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57"/>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57"/>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57"/>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57"/>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57"/>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57"/>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57"/>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57"/>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57"/>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57"/>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57"/>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57"/>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57"/>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57"/>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57"/>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57"/>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57"/>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57"/>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57"/>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57"/>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57"/>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57"/>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57"/>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57"/>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57"/>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57"/>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57"/>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57"/>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57"/>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57"/>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57"/>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57"/>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57"/>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57"/>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57"/>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57"/>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57"/>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57"/>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57"/>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57"/>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57"/>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57"/>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57"/>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57"/>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57"/>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57"/>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57"/>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57"/>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57"/>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57"/>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57"/>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57"/>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57"/>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57"/>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57"/>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57"/>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57"/>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57"/>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57"/>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57"/>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57"/>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57"/>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57"/>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57"/>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57"/>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57"/>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57"/>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57"/>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57"/>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57"/>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57"/>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57"/>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57"/>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57"/>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57"/>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57"/>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57"/>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57"/>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57"/>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57"/>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57"/>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57"/>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57"/>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57"/>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57"/>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57"/>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57"/>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57"/>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57"/>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57"/>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57"/>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57"/>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57"/>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57"/>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57"/>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57"/>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57"/>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57"/>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57"/>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57"/>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57"/>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57"/>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57"/>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57"/>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57"/>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57"/>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57"/>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57"/>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57"/>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57"/>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57"/>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57"/>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57"/>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57"/>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57"/>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57"/>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57"/>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57"/>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57"/>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57"/>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57"/>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57"/>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57"/>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57"/>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57"/>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57"/>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57"/>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57"/>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57"/>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57"/>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57"/>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57"/>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57"/>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57"/>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57"/>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57"/>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57"/>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57"/>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57"/>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57"/>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57"/>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57"/>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57"/>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57"/>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57"/>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57"/>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57"/>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57"/>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57"/>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57"/>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57"/>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57"/>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57"/>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57"/>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57"/>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57"/>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57"/>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57"/>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57"/>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57"/>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57"/>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57"/>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57"/>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57"/>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57"/>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57"/>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57"/>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57"/>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57"/>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57"/>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57"/>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57"/>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57"/>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57"/>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57"/>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57"/>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57"/>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57"/>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57"/>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57"/>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57"/>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57"/>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57"/>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57"/>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57"/>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57"/>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57"/>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57"/>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57"/>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57"/>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57"/>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57"/>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57"/>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57"/>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57"/>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57"/>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57"/>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57"/>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57"/>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57"/>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57"/>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57"/>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57"/>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57"/>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57"/>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57"/>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57"/>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57"/>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57"/>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57"/>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57"/>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57"/>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57"/>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57"/>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57"/>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57"/>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57"/>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57"/>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57"/>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57"/>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57"/>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57"/>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57"/>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57"/>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57"/>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57"/>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57"/>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57"/>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57"/>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57"/>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57"/>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57"/>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57"/>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57"/>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57"/>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57"/>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57"/>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57"/>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57"/>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57"/>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57"/>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57"/>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57"/>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57"/>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57"/>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57"/>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57"/>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57"/>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57"/>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57"/>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57"/>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57"/>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57"/>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57"/>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57"/>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57"/>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57"/>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57"/>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57"/>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57"/>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57"/>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57"/>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57"/>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57"/>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57"/>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57"/>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57"/>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57"/>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57"/>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57"/>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57"/>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57"/>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57"/>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57"/>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57"/>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57"/>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57"/>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57"/>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57"/>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57"/>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57"/>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57"/>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57"/>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57"/>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57"/>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57"/>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57"/>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57"/>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57"/>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57"/>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57"/>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57"/>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57"/>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57"/>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57"/>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57"/>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57"/>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57"/>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57"/>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57"/>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57"/>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57"/>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57"/>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57"/>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57"/>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57"/>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57"/>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57"/>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57"/>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57"/>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57"/>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57"/>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57"/>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57"/>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57"/>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57"/>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57"/>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57"/>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57"/>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57"/>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57"/>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57"/>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57"/>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57"/>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57"/>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57"/>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57"/>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57"/>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57"/>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57"/>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57"/>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57"/>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57"/>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57"/>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57"/>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57"/>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57"/>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57"/>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57"/>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57"/>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57"/>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57"/>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57"/>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57"/>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57"/>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57"/>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57"/>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57"/>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57"/>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57"/>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57"/>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57"/>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57"/>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57"/>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57"/>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57"/>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57"/>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57"/>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57"/>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57"/>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57"/>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57"/>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57"/>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57"/>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57"/>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57"/>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57"/>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57"/>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57"/>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57"/>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57"/>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57"/>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57"/>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57"/>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57"/>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57"/>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57"/>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57"/>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57"/>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57"/>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57"/>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57"/>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57"/>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57"/>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57"/>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57"/>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57"/>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57"/>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57"/>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57"/>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57"/>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57"/>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57"/>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57"/>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57"/>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57"/>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57"/>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57"/>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57"/>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57"/>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57"/>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57"/>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57"/>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57"/>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57"/>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57"/>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57"/>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57"/>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57"/>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57"/>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57"/>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57"/>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57"/>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57"/>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57"/>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57"/>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57"/>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57"/>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57"/>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57"/>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57"/>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57"/>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57"/>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57"/>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57"/>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57"/>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57"/>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57"/>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57"/>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57"/>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57"/>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57"/>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57"/>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57"/>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57"/>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57"/>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57"/>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57"/>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57"/>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57"/>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57"/>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57"/>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57"/>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57"/>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57"/>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57"/>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57"/>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57"/>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57"/>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57"/>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57"/>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57"/>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57"/>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57"/>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57"/>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57"/>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57"/>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57"/>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57"/>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57"/>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57"/>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57"/>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57"/>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57"/>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57"/>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57"/>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57"/>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57"/>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57"/>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57"/>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57"/>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57"/>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57"/>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57"/>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57"/>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57"/>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57"/>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57"/>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57"/>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57"/>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57"/>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57"/>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57"/>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57"/>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57"/>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57"/>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57"/>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57"/>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57"/>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57"/>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57"/>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57"/>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57"/>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57"/>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57"/>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57"/>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57"/>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57"/>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57"/>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57"/>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57"/>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57"/>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57"/>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57"/>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57"/>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57"/>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57"/>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57"/>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57"/>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57"/>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57"/>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57"/>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57"/>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57"/>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57"/>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57"/>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57"/>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57"/>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57"/>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57"/>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57"/>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57"/>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57"/>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57"/>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57"/>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57"/>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57"/>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57"/>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57"/>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57"/>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57"/>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57"/>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57"/>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57"/>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57"/>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57"/>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57"/>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57"/>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57"/>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57"/>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57"/>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57"/>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57"/>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57"/>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57"/>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57"/>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57"/>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57"/>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57"/>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57"/>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57"/>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57"/>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57"/>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57"/>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57"/>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57"/>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57"/>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57"/>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57"/>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57"/>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57"/>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57"/>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57"/>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57"/>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57"/>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57"/>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57"/>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57"/>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57"/>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57"/>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57"/>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57"/>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57"/>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57"/>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57"/>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57"/>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57"/>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57"/>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57"/>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57"/>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57"/>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57"/>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57"/>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57"/>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57"/>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57"/>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57"/>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57"/>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57"/>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57"/>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57"/>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57"/>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57"/>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57"/>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57"/>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57"/>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57"/>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57"/>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57"/>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57"/>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57"/>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57"/>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57"/>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57"/>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57"/>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57"/>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57"/>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7"/>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57"/>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57"/>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57"/>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57"/>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57"/>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57"/>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57"/>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57"/>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57"/>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57"/>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57"/>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57"/>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57"/>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57"/>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57"/>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57"/>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57"/>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57"/>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57"/>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57"/>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57"/>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57"/>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57"/>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57"/>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57"/>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7"/>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7"/>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57"/>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57"/>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57"/>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57"/>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57"/>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7"/>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57"/>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57"/>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57"/>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57"/>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57"/>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57"/>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57"/>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57"/>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57"/>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57"/>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57"/>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57"/>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57"/>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57"/>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57"/>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57"/>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57"/>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57"/>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57"/>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57"/>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57"/>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57"/>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57"/>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7"/>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7"/>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7"/>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7"/>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57"/>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57"/>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57"/>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57"/>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57"/>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57"/>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57"/>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57"/>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57"/>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57"/>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57"/>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57"/>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57"/>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57"/>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57"/>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57"/>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57"/>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57"/>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57"/>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57"/>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57"/>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57"/>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57"/>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57"/>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57"/>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57"/>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57"/>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57"/>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57"/>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7"/>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57"/>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57"/>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7"/>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57"/>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57"/>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57"/>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57"/>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57"/>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57"/>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57"/>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57"/>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57"/>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57"/>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57"/>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57"/>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57"/>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57"/>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57"/>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57"/>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57"/>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57"/>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57"/>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57"/>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57"/>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57"/>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7"/>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57"/>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57"/>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57"/>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57"/>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57"/>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57"/>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57"/>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57"/>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7"/>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7"/>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7"/>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57"/>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57"/>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57"/>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57"/>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57"/>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57"/>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57"/>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57"/>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7"/>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7"/>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7"/>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57"/>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57"/>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57"/>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57"/>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57"/>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57"/>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57"/>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57"/>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57"/>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57"/>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57"/>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57"/>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57"/>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7"/>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7"/>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7"/>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7"/>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7"/>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7"/>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7"/>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7"/>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7"/>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7"/>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7"/>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7"/>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7"/>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7"/>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7"/>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7"/>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7"/>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7"/>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7"/>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7"/>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7"/>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7"/>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7"/>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7"/>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7"/>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7"/>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7"/>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7"/>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7"/>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7"/>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7"/>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57"/>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57"/>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57"/>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57"/>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7"/>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7"/>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7"/>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57"/>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7"/>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7"/>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7"/>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7"/>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57"/>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57"/>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7"/>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57"/>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57"/>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7"/>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7"/>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57"/>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57"/>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7"/>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7"/>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57"/>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7"/>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7"/>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7"/>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7"/>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57"/>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57"/>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7"/>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7"/>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7"/>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7"/>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7"/>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7"/>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7"/>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7"/>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7"/>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7"/>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7"/>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7"/>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7"/>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7"/>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7"/>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7"/>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7"/>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7"/>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7"/>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7"/>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7"/>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7"/>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7"/>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7"/>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7"/>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7"/>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7"/>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7"/>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7"/>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7"/>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7"/>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7"/>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7"/>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7"/>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7"/>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7"/>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7"/>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7"/>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7"/>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7"/>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7"/>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57"/>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57"/>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57"/>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57"/>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57"/>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57"/>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57"/>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57"/>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57"/>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57"/>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57"/>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57"/>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57"/>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7"/>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57"/>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57"/>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57"/>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57"/>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57"/>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57"/>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57"/>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57"/>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57"/>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57"/>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57"/>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57"/>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57"/>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57"/>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57"/>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57"/>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57"/>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57"/>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57"/>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57"/>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57"/>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57"/>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57"/>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57"/>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57"/>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57"/>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57"/>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57"/>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57"/>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57"/>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57"/>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57"/>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57"/>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57"/>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57"/>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57"/>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57"/>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7"/>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57"/>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57"/>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57"/>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57"/>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57"/>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57"/>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57"/>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57"/>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57"/>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57"/>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57"/>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57"/>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57"/>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57"/>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57"/>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57"/>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57"/>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57"/>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57"/>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57"/>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57"/>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57"/>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57"/>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57"/>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57"/>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57"/>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57"/>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57"/>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57"/>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7"/>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7"/>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7"/>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7"/>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7"/>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7"/>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7"/>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7"/>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7"/>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7"/>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7"/>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7"/>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7"/>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7"/>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7"/>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7"/>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7"/>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7"/>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7"/>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7"/>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7"/>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7"/>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7"/>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7"/>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57"/>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7"/>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7"/>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7"/>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57"/>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57"/>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57"/>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57"/>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7"/>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7"/>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7"/>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7"/>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7"/>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7"/>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7"/>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7"/>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7"/>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57"/>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57"/>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7"/>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7"/>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7"/>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7"/>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7"/>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7"/>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7"/>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57"/>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57"/>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7"/>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7"/>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7"/>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7"/>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7"/>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7"/>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57"/>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7"/>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7"/>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7"/>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7"/>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7"/>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7"/>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7"/>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7"/>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7"/>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7"/>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57"/>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7"/>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7"/>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57"/>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57"/>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57"/>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57"/>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7"/>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57"/>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57"/>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7"/>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7"/>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57"/>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7"/>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57"/>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57"/>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57"/>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57"/>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7"/>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57"/>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57"/>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57"/>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57"/>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57"/>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57"/>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57"/>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57"/>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57"/>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57"/>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57"/>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7"/>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57"/>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57"/>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7"/>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57"/>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57"/>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57"/>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57"/>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57"/>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57"/>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57"/>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57"/>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57"/>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57"/>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57"/>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57"/>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57"/>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57"/>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57"/>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57"/>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57"/>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57"/>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57"/>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7"/>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57"/>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57"/>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57"/>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57"/>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57"/>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57"/>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57"/>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57"/>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57"/>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57"/>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57"/>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57"/>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57"/>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57"/>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57"/>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57"/>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57"/>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57"/>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7"/>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7"/>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57"/>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57"/>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7"/>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7"/>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7"/>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7"/>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57"/>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57"/>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57"/>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7"/>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7"/>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7"/>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57"/>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57"/>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7"/>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7"/>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7"/>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57"/>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7"/>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57"/>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57"/>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57"/>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7"/>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7"/>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57"/>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57"/>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57"/>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57"/>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57"/>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57"/>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57"/>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57"/>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57"/>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57"/>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57"/>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57"/>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57"/>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57"/>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57"/>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57"/>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57"/>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57"/>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57"/>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57"/>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57"/>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57"/>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57"/>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57"/>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57"/>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57"/>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57"/>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57"/>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57"/>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57"/>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57"/>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57"/>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57"/>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57"/>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57"/>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57"/>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57"/>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57"/>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57"/>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57"/>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57"/>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57"/>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57"/>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57"/>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57"/>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57"/>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57"/>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57"/>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57"/>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57"/>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57"/>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57"/>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57"/>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57"/>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57"/>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57"/>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57"/>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57"/>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57"/>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57"/>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57"/>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57"/>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57"/>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57"/>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57"/>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57"/>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57"/>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57"/>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57"/>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57"/>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57"/>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57"/>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57"/>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57"/>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57"/>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57"/>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57"/>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57"/>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57"/>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57"/>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57"/>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57"/>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57"/>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57"/>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57"/>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57"/>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57"/>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57"/>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57"/>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57"/>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57"/>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57"/>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57"/>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57"/>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57"/>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57"/>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57"/>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57"/>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57"/>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57"/>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57"/>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57"/>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57"/>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57"/>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57"/>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57"/>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57"/>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57"/>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57"/>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57"/>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57"/>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57"/>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57"/>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57"/>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57"/>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57"/>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57"/>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57"/>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57"/>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57"/>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57"/>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57"/>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57"/>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57"/>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57"/>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57"/>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57"/>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57"/>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57"/>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57"/>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57"/>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57"/>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57"/>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57"/>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57"/>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57"/>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57"/>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57"/>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57"/>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57"/>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57"/>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57"/>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57"/>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57"/>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57"/>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57"/>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57"/>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57"/>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57"/>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57"/>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57"/>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57"/>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57"/>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57"/>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57"/>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57"/>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57"/>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57"/>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57"/>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57"/>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57"/>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57"/>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57"/>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57"/>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57"/>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57"/>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57"/>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57"/>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57"/>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57"/>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57"/>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57"/>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57"/>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57"/>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57"/>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57"/>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57"/>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57"/>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57"/>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57"/>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57"/>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57"/>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57"/>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57"/>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57"/>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57"/>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57"/>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57"/>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57"/>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57"/>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57"/>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57"/>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57"/>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57"/>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57"/>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57"/>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57"/>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57"/>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57"/>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57"/>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57"/>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57"/>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57"/>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57"/>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57"/>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57"/>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57"/>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57"/>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57"/>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57"/>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57"/>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57"/>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57"/>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57"/>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57"/>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57"/>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57"/>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57"/>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57"/>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57"/>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57"/>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57"/>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57"/>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57"/>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57"/>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57"/>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57"/>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57"/>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57"/>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57"/>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57"/>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57"/>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57"/>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57"/>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57"/>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57"/>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57"/>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57"/>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57"/>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57"/>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57"/>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57"/>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57"/>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57"/>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57"/>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57"/>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57"/>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57"/>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57"/>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57"/>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57"/>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57"/>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57"/>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57"/>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57"/>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57"/>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57"/>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57"/>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57"/>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57"/>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57"/>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57"/>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57"/>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57"/>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57"/>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57"/>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57"/>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57"/>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57"/>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57"/>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57"/>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57"/>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57"/>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57"/>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57"/>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57"/>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57"/>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57"/>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57"/>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57"/>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57"/>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57"/>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57"/>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57"/>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57"/>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57"/>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57"/>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57"/>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57"/>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57"/>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57"/>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57"/>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57"/>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57"/>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57"/>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57"/>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57"/>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57"/>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57"/>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57"/>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57"/>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57"/>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57"/>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57"/>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57"/>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57"/>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57"/>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57"/>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57"/>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57"/>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57"/>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57"/>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57"/>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57"/>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57"/>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57"/>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57"/>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57"/>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57"/>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57"/>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57"/>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57"/>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57"/>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57"/>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57"/>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57"/>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57"/>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57"/>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57"/>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57"/>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57"/>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57"/>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57"/>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57"/>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57"/>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57"/>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57"/>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57"/>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57"/>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57"/>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57"/>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57"/>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57"/>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57"/>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57"/>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57"/>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57"/>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57"/>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57"/>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57"/>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57"/>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57"/>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57"/>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57"/>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57"/>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57"/>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57"/>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57"/>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57"/>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57"/>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57"/>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57"/>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57"/>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57"/>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57"/>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57"/>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57"/>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57"/>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57"/>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57"/>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57"/>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57"/>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57"/>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57"/>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57"/>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57"/>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57"/>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57"/>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57"/>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57"/>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57"/>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57"/>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57"/>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57"/>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57"/>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57"/>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57"/>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57"/>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57"/>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57"/>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57"/>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57"/>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57"/>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57"/>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57"/>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57"/>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57"/>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57"/>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57"/>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57"/>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57"/>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57"/>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57"/>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57"/>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57"/>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57"/>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57"/>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57"/>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57"/>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57"/>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57"/>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57"/>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57"/>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57"/>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57"/>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57"/>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57"/>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57"/>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57"/>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57"/>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57"/>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57"/>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57"/>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57"/>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57"/>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57"/>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57"/>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57"/>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57"/>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57"/>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57"/>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57"/>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57"/>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57"/>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57"/>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57"/>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57"/>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57"/>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57"/>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57"/>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57"/>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57"/>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57"/>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57"/>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57"/>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57"/>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57"/>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57"/>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57"/>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57"/>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57"/>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57"/>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57"/>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57"/>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57"/>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57"/>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57"/>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57"/>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57"/>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57"/>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57"/>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57"/>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57"/>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57"/>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57"/>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57"/>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57"/>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57"/>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57"/>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57"/>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57"/>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57"/>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57"/>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57"/>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57"/>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57"/>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57"/>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57"/>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57"/>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57"/>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57"/>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57"/>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57"/>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57"/>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57"/>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57"/>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57"/>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57"/>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57"/>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57"/>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57"/>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57"/>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57"/>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57"/>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57"/>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57"/>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57"/>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57"/>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57"/>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57"/>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57"/>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57"/>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57"/>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57"/>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57"/>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57"/>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57"/>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57"/>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57"/>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57"/>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57"/>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57"/>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57"/>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57"/>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57"/>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57"/>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57"/>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57"/>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57"/>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57"/>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57"/>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57"/>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57"/>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57"/>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57"/>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57"/>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57"/>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57"/>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57"/>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57"/>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57"/>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57"/>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57"/>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57"/>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57"/>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57"/>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57"/>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57"/>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57"/>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57"/>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57"/>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57"/>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57"/>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57"/>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57"/>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57"/>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57"/>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57"/>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57"/>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57"/>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57"/>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57"/>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57"/>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57"/>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57"/>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57"/>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57"/>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57"/>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57"/>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57"/>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57"/>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57"/>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57"/>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57"/>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57"/>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57"/>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57"/>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57"/>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57"/>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57"/>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57"/>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57"/>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57"/>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57"/>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57"/>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57"/>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57"/>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57"/>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57"/>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57"/>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57"/>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57"/>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57"/>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57"/>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57"/>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57"/>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57"/>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57"/>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57"/>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57"/>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57"/>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57"/>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57"/>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57"/>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57"/>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57"/>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57"/>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57"/>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57"/>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57"/>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57"/>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57"/>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57"/>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57"/>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57"/>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57"/>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57"/>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57"/>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57"/>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57"/>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57"/>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57"/>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57"/>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57"/>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57"/>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57"/>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57"/>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57"/>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57"/>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57"/>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57"/>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57"/>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57"/>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57"/>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57"/>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57"/>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57"/>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57"/>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57"/>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57"/>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57"/>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57"/>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57"/>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57"/>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57"/>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57"/>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57"/>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57"/>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57"/>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57"/>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57"/>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57"/>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57"/>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57"/>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57"/>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57"/>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57"/>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57"/>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57"/>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57"/>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57"/>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57"/>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57"/>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57"/>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57"/>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57"/>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57"/>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57"/>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57"/>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57"/>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57"/>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57"/>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57"/>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57"/>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57"/>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57"/>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57"/>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57"/>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57"/>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57"/>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57"/>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57"/>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57"/>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57"/>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57"/>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57"/>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57"/>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57"/>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57"/>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57"/>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57"/>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57"/>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57"/>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57"/>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57"/>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57"/>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57"/>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57"/>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57"/>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57"/>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57"/>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57"/>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57"/>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57"/>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57"/>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57"/>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57"/>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57"/>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57"/>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57"/>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57"/>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57"/>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57"/>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57"/>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57"/>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57"/>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57"/>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57"/>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57"/>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57"/>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57"/>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57"/>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57"/>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57"/>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57"/>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57"/>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57"/>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57"/>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57"/>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57"/>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57"/>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57"/>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57"/>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57"/>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57"/>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57"/>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57"/>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57"/>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57"/>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57"/>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57"/>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57"/>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57"/>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57"/>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57"/>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57"/>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57"/>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57"/>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57"/>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57"/>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57"/>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57"/>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57"/>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57"/>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57"/>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57"/>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57"/>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57"/>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57"/>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57"/>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57"/>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57"/>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57"/>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57"/>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57"/>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57"/>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57"/>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57"/>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57"/>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57"/>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57"/>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57"/>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57"/>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57"/>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57"/>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57"/>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57"/>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57"/>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57"/>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57"/>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57"/>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57"/>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57"/>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57"/>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57"/>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57"/>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57"/>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57"/>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57"/>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57"/>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57"/>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57"/>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57"/>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57"/>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57"/>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57"/>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57"/>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57"/>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57"/>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57"/>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57"/>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57"/>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57"/>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57"/>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57"/>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57"/>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57"/>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57"/>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57"/>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57"/>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57"/>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57"/>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57"/>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57"/>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57"/>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57"/>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57"/>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57"/>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57"/>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57"/>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57"/>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57"/>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57"/>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57"/>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57"/>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57"/>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57"/>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57"/>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57"/>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57"/>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57"/>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57"/>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57"/>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57"/>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57"/>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57"/>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57"/>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57"/>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57"/>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57"/>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57"/>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57"/>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57"/>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57"/>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57"/>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57"/>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57"/>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57"/>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57"/>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57"/>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57"/>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57"/>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57"/>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57"/>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57"/>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57"/>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57"/>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57"/>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57"/>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57"/>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57"/>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57"/>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57"/>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57"/>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57"/>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57"/>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57"/>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57"/>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57"/>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57"/>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57"/>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57"/>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57"/>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57"/>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57"/>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57"/>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57"/>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57"/>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57"/>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57"/>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57"/>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57"/>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57"/>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57"/>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57"/>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57"/>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57"/>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57"/>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57"/>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57"/>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57"/>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57"/>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57"/>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57"/>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57"/>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57"/>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57"/>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57"/>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57"/>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57"/>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57"/>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57"/>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57"/>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57"/>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57"/>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57"/>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57"/>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57"/>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57"/>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57"/>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57"/>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57"/>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57"/>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57"/>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57"/>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57"/>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57"/>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57"/>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57"/>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57"/>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57"/>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57"/>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57"/>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57"/>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57"/>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57"/>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57"/>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57"/>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57"/>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57"/>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57"/>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57"/>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57"/>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57"/>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57"/>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57"/>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57"/>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57"/>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57"/>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57"/>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57"/>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57"/>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57"/>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57"/>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57"/>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57"/>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57"/>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57"/>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57"/>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57"/>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57"/>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57"/>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57"/>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57"/>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57"/>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57"/>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57"/>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57"/>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57"/>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57"/>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57"/>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57"/>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57"/>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57"/>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57"/>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57"/>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57"/>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57"/>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57"/>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57"/>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57"/>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57"/>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57"/>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57"/>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57"/>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57"/>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57"/>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57"/>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57"/>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57"/>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57"/>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57"/>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57"/>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57"/>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57"/>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57"/>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57"/>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57"/>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57"/>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57"/>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57"/>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57"/>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57"/>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57"/>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57"/>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57"/>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57"/>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57"/>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57"/>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57"/>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57"/>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57"/>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57"/>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57"/>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57"/>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57"/>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57"/>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57"/>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57"/>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57"/>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57"/>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57"/>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57"/>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57"/>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57"/>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57"/>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57"/>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57"/>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57"/>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57"/>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57"/>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57"/>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57"/>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57"/>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57"/>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57"/>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57"/>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57"/>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57"/>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57"/>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57"/>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57"/>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57"/>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57"/>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57"/>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57"/>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57"/>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57"/>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57"/>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57"/>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57"/>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57"/>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57"/>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57"/>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57"/>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57"/>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57"/>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57"/>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57"/>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57"/>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57"/>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57"/>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57"/>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57"/>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57"/>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57"/>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57"/>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57"/>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57"/>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57"/>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57"/>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57"/>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57"/>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57"/>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57"/>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57"/>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57"/>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57"/>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57"/>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57"/>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57"/>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57"/>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57"/>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57"/>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57"/>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57"/>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57"/>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57"/>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57"/>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57"/>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57"/>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57"/>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57"/>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57"/>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57"/>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57"/>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57"/>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57"/>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57"/>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57"/>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57"/>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57"/>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57"/>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57"/>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57"/>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57"/>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57"/>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57"/>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57"/>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57"/>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57"/>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57"/>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57"/>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57"/>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57"/>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57"/>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57"/>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57"/>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57"/>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57"/>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57"/>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57"/>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57"/>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57"/>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57"/>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57"/>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57"/>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57"/>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57"/>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57"/>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57"/>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57"/>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57"/>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57"/>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57"/>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57"/>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57"/>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57"/>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57"/>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57"/>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57"/>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57"/>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57"/>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57"/>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57"/>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57"/>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57"/>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57"/>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57"/>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57"/>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57"/>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57"/>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57"/>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57"/>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57"/>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57"/>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57"/>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57"/>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57"/>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57"/>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57"/>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57"/>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57"/>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57"/>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57"/>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57"/>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57"/>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57"/>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57"/>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57"/>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57"/>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57"/>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57"/>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57"/>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57"/>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57"/>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57"/>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57"/>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57"/>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57"/>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57"/>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57"/>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57"/>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57"/>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57"/>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57"/>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57"/>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57"/>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57"/>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57"/>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57"/>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57"/>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57"/>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57"/>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57"/>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57"/>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57"/>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57"/>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57"/>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57"/>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57"/>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57"/>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57"/>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57"/>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57"/>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57"/>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57"/>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57"/>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57"/>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57"/>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57"/>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57"/>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57"/>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57"/>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57"/>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57"/>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57"/>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57"/>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57"/>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57"/>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57"/>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57"/>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57"/>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57"/>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57"/>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57"/>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57"/>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57"/>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57"/>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57"/>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57"/>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57"/>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57"/>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57"/>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57"/>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57"/>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57"/>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57"/>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57"/>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57"/>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57"/>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57"/>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57"/>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57"/>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57"/>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57"/>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57"/>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57"/>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57"/>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57"/>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57"/>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57"/>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57"/>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57"/>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57"/>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57"/>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57"/>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57"/>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57"/>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57"/>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57"/>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57"/>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57"/>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57"/>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57"/>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57"/>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57"/>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57"/>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57"/>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57"/>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57"/>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57"/>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57"/>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57"/>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57"/>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57"/>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57"/>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57"/>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57"/>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57"/>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57"/>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57"/>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57"/>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57"/>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57"/>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57"/>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57"/>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57"/>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57"/>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57"/>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57"/>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57"/>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57"/>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57"/>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57"/>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57"/>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57"/>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57"/>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57"/>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57"/>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57"/>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57"/>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57"/>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57"/>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57"/>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57"/>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57"/>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57"/>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57"/>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57"/>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57"/>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57"/>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57"/>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57"/>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57"/>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57"/>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57"/>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57"/>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57"/>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57"/>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57"/>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57"/>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57"/>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57"/>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57"/>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57"/>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57"/>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57"/>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57"/>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57"/>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57"/>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57"/>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57"/>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57"/>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57"/>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57"/>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57"/>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57"/>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57"/>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57"/>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57"/>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57"/>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57"/>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57"/>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57"/>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57"/>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57"/>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57"/>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57"/>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57"/>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57"/>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57"/>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57"/>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57"/>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57"/>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57"/>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57"/>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57"/>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57"/>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57"/>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57"/>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57"/>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57"/>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57"/>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57"/>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57"/>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57"/>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57"/>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57"/>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57"/>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57"/>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57"/>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57"/>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57"/>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57"/>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57"/>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57"/>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57"/>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57"/>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57"/>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57"/>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57"/>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57"/>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57"/>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57"/>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57"/>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57"/>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57"/>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57"/>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57"/>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57"/>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57"/>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57"/>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57"/>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57"/>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57"/>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57"/>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57"/>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57"/>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57"/>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57"/>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57"/>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57"/>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57"/>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57"/>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57"/>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57"/>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57"/>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57"/>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57"/>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57"/>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57"/>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57"/>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57"/>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57"/>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57"/>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57"/>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57"/>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57"/>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57"/>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57"/>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57"/>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57"/>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57"/>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57"/>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57"/>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57"/>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57"/>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57"/>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57"/>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57"/>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57"/>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57"/>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57"/>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57"/>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57"/>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57"/>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57"/>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57"/>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57"/>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57"/>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57"/>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57"/>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57"/>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57"/>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57"/>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57"/>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57"/>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57"/>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57"/>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57"/>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57"/>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57"/>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57"/>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57"/>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57"/>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57"/>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57"/>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57"/>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57"/>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57"/>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57"/>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57"/>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57"/>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57"/>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57"/>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57"/>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57"/>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57"/>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57"/>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57"/>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57"/>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57"/>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57"/>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57"/>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57"/>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57"/>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57"/>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57"/>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57"/>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57"/>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57"/>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57"/>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57"/>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57"/>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57"/>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57"/>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57"/>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57"/>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57"/>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57"/>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57"/>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57"/>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57"/>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57"/>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57"/>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57"/>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57"/>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57"/>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57"/>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57"/>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57"/>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57"/>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57"/>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57"/>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57"/>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57"/>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57"/>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57"/>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57"/>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57"/>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57"/>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57"/>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57"/>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57"/>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57"/>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57"/>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57"/>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57"/>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57"/>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57"/>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57"/>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57"/>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57"/>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57"/>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57"/>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57"/>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57"/>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57"/>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57"/>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57"/>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57"/>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57"/>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57"/>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57"/>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57"/>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57"/>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57"/>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57"/>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57"/>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57"/>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57"/>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57"/>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57"/>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57"/>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57"/>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57"/>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57"/>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57"/>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57"/>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57"/>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57"/>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57"/>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57"/>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57"/>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57"/>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57"/>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57"/>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57"/>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57"/>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57"/>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57"/>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57"/>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57"/>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57"/>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57"/>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57"/>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57"/>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57"/>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57"/>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57"/>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57"/>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57"/>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57"/>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57"/>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57"/>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57"/>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57"/>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57"/>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57"/>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57"/>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57"/>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57"/>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57"/>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57"/>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57"/>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57"/>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57"/>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57"/>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57"/>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57"/>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57"/>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57"/>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57"/>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57"/>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57"/>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57"/>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57"/>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57"/>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57"/>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57"/>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57"/>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57"/>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57"/>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57"/>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57"/>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57"/>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57"/>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57"/>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57"/>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57"/>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57"/>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57"/>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57"/>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57"/>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57"/>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57"/>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57"/>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57"/>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57"/>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57"/>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57"/>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57"/>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57"/>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57"/>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57"/>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57"/>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57"/>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57"/>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57"/>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57"/>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57"/>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57"/>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57"/>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57"/>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57"/>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57"/>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57"/>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57"/>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57"/>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57"/>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57"/>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57"/>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57"/>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57"/>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57"/>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57"/>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57"/>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57"/>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57"/>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57"/>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57"/>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57"/>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57"/>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57"/>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57"/>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57"/>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57"/>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57"/>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57"/>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57"/>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57"/>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57"/>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57"/>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57"/>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57"/>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57"/>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57"/>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57"/>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57"/>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57"/>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57"/>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57"/>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57"/>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57"/>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57"/>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57"/>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57"/>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57"/>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57"/>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57"/>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57"/>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57"/>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57"/>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57"/>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57"/>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57"/>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57"/>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57"/>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57"/>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57"/>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57"/>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57"/>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57"/>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57"/>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57"/>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57"/>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57"/>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57"/>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57"/>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57"/>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57"/>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57"/>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57"/>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57"/>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57"/>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57"/>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57"/>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57"/>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57"/>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57"/>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57"/>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57"/>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57"/>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57"/>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57"/>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57"/>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57"/>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57"/>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57"/>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57"/>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57"/>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57"/>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57"/>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57"/>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57"/>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57"/>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57"/>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57"/>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57"/>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57"/>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57"/>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57"/>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57"/>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57"/>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57"/>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57"/>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57"/>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57"/>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57"/>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57"/>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57"/>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57"/>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57"/>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57"/>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57"/>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57"/>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57"/>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57"/>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57"/>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57"/>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57"/>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57"/>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57"/>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57"/>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57"/>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57"/>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57"/>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57"/>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57"/>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57"/>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57"/>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57"/>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57"/>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57"/>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57"/>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57"/>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57"/>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57"/>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57"/>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57"/>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57"/>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57"/>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57"/>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57"/>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57"/>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57"/>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57"/>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57"/>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57"/>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57"/>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57"/>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57"/>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57"/>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57"/>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57"/>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57"/>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57"/>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57"/>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57"/>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57"/>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57"/>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57"/>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57"/>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57"/>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57"/>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57"/>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57"/>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57"/>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57"/>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57"/>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57"/>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57"/>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57"/>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57"/>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57"/>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57"/>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57"/>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57"/>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57"/>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57"/>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57"/>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57"/>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57"/>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57"/>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57"/>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57"/>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57"/>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57"/>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57"/>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57"/>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57"/>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57"/>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57"/>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57"/>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57"/>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57"/>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57"/>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57"/>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57"/>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57"/>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57"/>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57"/>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57"/>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57"/>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57"/>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57"/>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57"/>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57"/>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57"/>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57"/>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57"/>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57"/>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57"/>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57"/>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57"/>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57"/>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57"/>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57"/>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57"/>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57"/>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57"/>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57"/>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57"/>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57"/>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57"/>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57"/>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57"/>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57"/>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57"/>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57"/>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57"/>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57"/>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57"/>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57"/>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57"/>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57"/>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57"/>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57"/>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57"/>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57"/>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57"/>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57"/>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57"/>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57"/>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57"/>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57"/>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57"/>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57"/>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57"/>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57"/>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57"/>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57"/>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57"/>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57"/>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57"/>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57"/>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57"/>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57"/>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57"/>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57"/>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57"/>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57"/>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57"/>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57"/>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57"/>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57"/>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57"/>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57"/>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57"/>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57"/>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57"/>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57"/>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57"/>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57"/>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57"/>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57"/>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57"/>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57"/>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57"/>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57"/>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57"/>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57"/>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57"/>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57"/>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57"/>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57"/>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57"/>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57"/>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57"/>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57"/>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57"/>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57"/>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57"/>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57"/>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57"/>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57"/>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57"/>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57"/>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57"/>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57"/>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57"/>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57"/>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57"/>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57"/>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57"/>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57"/>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57"/>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57"/>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57"/>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57"/>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57"/>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57"/>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57"/>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57"/>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57"/>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57"/>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57"/>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57"/>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57"/>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57"/>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57"/>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57"/>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57"/>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57"/>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57"/>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57"/>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57"/>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57"/>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57"/>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57"/>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57"/>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57"/>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57"/>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57"/>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57"/>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57"/>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57"/>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57"/>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57"/>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57"/>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57"/>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57"/>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57"/>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57"/>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57"/>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57"/>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57"/>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57"/>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57"/>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57"/>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57"/>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57"/>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57"/>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57"/>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57"/>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57"/>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57"/>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57"/>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57"/>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57"/>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57"/>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57"/>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57"/>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57"/>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57"/>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57"/>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57"/>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57"/>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57"/>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57"/>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57"/>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57"/>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57"/>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57"/>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57"/>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57"/>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57"/>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57"/>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57"/>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57"/>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57"/>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57"/>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57"/>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57"/>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57"/>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57"/>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57"/>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57"/>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57"/>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57"/>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57"/>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57"/>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57"/>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57"/>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57"/>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57"/>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57"/>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57"/>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57"/>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57"/>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57"/>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57"/>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57"/>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57"/>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57"/>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57"/>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57"/>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57"/>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57"/>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57"/>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57"/>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57"/>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57"/>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57"/>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57"/>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57"/>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57"/>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57"/>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57"/>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57"/>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57"/>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57"/>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57"/>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57"/>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57"/>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57"/>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57"/>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57"/>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57"/>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57"/>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57"/>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57"/>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57"/>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57"/>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57"/>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57"/>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57"/>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57"/>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57"/>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57"/>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57"/>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57"/>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57"/>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57"/>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57"/>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57"/>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57"/>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57"/>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57"/>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57"/>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57"/>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57"/>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57"/>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57"/>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57"/>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57"/>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57"/>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57"/>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57"/>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57"/>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57"/>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57"/>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57"/>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57"/>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57"/>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57"/>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57"/>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57"/>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57"/>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57"/>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57"/>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57"/>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57"/>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57"/>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57"/>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57"/>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57"/>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57"/>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57"/>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57"/>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57"/>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57"/>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57"/>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57"/>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57"/>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57"/>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57"/>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57"/>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57"/>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57"/>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57"/>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57"/>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57"/>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57"/>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57"/>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57"/>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57"/>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57"/>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57"/>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57"/>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57"/>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57"/>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57"/>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57"/>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57"/>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57"/>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57"/>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57"/>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57"/>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57"/>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57"/>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57"/>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57"/>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57"/>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57"/>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57"/>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57"/>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57"/>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57"/>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57"/>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57"/>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57"/>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57"/>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57"/>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57"/>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57"/>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57"/>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57"/>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57"/>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57"/>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57"/>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57"/>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57"/>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57"/>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57"/>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57"/>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57"/>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57"/>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57"/>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57"/>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57"/>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57"/>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57"/>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57"/>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57"/>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57"/>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57"/>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57"/>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57"/>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57"/>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57"/>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57"/>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57"/>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57"/>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57"/>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57"/>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57"/>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57"/>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57"/>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57"/>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57"/>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57"/>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57"/>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57"/>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57"/>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57"/>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57"/>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57"/>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57"/>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57"/>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57"/>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57"/>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57"/>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57"/>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57"/>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57"/>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57"/>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57"/>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57"/>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57"/>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57"/>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57"/>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57"/>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57"/>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57"/>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57"/>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57"/>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57"/>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57"/>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57"/>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57"/>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57"/>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57"/>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57"/>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57"/>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57"/>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57"/>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57"/>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57"/>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57"/>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57"/>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57"/>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57"/>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57"/>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57"/>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57"/>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57"/>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57"/>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57"/>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57"/>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57"/>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57"/>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57"/>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57"/>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57"/>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57"/>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57"/>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57"/>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57"/>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57"/>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57"/>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57"/>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57"/>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57"/>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57"/>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57"/>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57"/>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57"/>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57"/>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57"/>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57"/>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57"/>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57"/>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57"/>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57"/>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57"/>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57"/>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57"/>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57"/>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57"/>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57"/>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57"/>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57"/>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57"/>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57"/>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57"/>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57"/>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57"/>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57"/>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57"/>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57"/>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57"/>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57"/>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57"/>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57"/>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57"/>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57"/>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57"/>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57"/>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57"/>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57"/>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57"/>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57"/>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57"/>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57"/>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57"/>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57"/>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57"/>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57"/>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57"/>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57"/>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57"/>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57"/>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57"/>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57"/>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57"/>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57"/>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57"/>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57"/>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57"/>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57"/>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57"/>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57"/>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57"/>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57"/>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57"/>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57"/>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57"/>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57"/>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57"/>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57"/>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57"/>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57"/>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57"/>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57"/>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57"/>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57"/>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57"/>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57"/>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57"/>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57"/>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57"/>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57"/>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57"/>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57"/>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57"/>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57"/>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57"/>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57"/>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57"/>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57"/>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57"/>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57"/>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57"/>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57"/>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57"/>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57"/>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57"/>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57"/>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57"/>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57"/>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57"/>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57"/>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57"/>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57"/>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57"/>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57"/>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57"/>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57"/>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57"/>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57"/>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57"/>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57"/>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57"/>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57"/>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57"/>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57"/>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57"/>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57"/>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57"/>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57"/>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57"/>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57"/>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57"/>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57"/>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57"/>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57"/>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57"/>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57"/>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57"/>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57"/>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57"/>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57"/>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57"/>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57"/>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57"/>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57"/>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57"/>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57"/>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57"/>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57"/>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57"/>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57"/>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57"/>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57"/>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57"/>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57"/>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57"/>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57"/>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57"/>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57"/>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57"/>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57"/>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57"/>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57"/>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57"/>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57"/>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57"/>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57"/>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57"/>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57"/>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57"/>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57"/>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57"/>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57"/>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57"/>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57"/>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57"/>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57"/>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57"/>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57"/>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57"/>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57"/>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57"/>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57"/>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57"/>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57"/>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57"/>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57"/>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57"/>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57"/>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57"/>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57"/>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57"/>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57"/>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57"/>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57"/>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57"/>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57"/>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57"/>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57"/>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57"/>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57"/>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57"/>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57"/>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57"/>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57"/>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57"/>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57"/>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57"/>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57"/>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57"/>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57"/>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57"/>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57"/>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57"/>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57"/>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57"/>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57"/>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57"/>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57"/>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57"/>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57"/>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57"/>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57"/>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57"/>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57"/>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57"/>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57"/>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57"/>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57"/>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57"/>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57"/>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57"/>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57"/>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57"/>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57"/>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57"/>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57"/>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57"/>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57"/>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57"/>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57"/>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57"/>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57"/>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57"/>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57"/>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57"/>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57"/>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57"/>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57"/>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57"/>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57"/>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57"/>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57"/>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57"/>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57"/>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57"/>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57"/>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57"/>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57"/>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57"/>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57"/>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57"/>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57"/>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57"/>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57"/>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57"/>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57"/>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57"/>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57"/>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57"/>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57"/>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57"/>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57"/>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57"/>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57"/>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57"/>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57"/>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57"/>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57"/>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57"/>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57"/>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57"/>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57"/>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57"/>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57"/>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57"/>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57"/>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57"/>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57"/>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57"/>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57"/>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57"/>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57"/>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57"/>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57"/>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57"/>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57"/>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57"/>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57"/>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57"/>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57"/>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57"/>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57"/>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57"/>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57"/>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57"/>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57"/>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57"/>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57"/>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57"/>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57"/>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57"/>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57"/>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57"/>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57"/>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57"/>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57"/>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57"/>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57"/>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57"/>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57"/>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57"/>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57"/>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57"/>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57"/>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57"/>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57"/>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57"/>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57"/>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57"/>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57"/>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57"/>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57"/>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57"/>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57"/>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57"/>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57"/>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57"/>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57"/>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57"/>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57"/>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57"/>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57"/>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57"/>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57"/>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57"/>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57"/>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0" name="Google Shape;6730;p57"/>
          <p:cNvGrpSpPr/>
          <p:nvPr/>
        </p:nvGrpSpPr>
        <p:grpSpPr>
          <a:xfrm>
            <a:off x="3450485" y="919691"/>
            <a:ext cx="2310381" cy="1488888"/>
            <a:chOff x="229225" y="549050"/>
            <a:chExt cx="7161750" cy="4615275"/>
          </a:xfrm>
        </p:grpSpPr>
        <p:sp>
          <p:nvSpPr>
            <p:cNvPr id="6731" name="Google Shape;6731;p57"/>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57"/>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57"/>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57"/>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57"/>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57"/>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57"/>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57"/>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57"/>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57"/>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57"/>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57"/>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57"/>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57"/>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57"/>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57"/>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57"/>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57"/>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57"/>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57"/>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57"/>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57"/>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57"/>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57"/>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57"/>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57"/>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57"/>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57"/>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57"/>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57"/>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57"/>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57"/>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57"/>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57"/>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57"/>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57"/>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57"/>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57"/>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57"/>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57"/>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57"/>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57"/>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57"/>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57"/>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57"/>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57"/>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57"/>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57"/>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57"/>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57"/>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57"/>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57"/>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57"/>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57"/>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57"/>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57"/>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57"/>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57"/>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57"/>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57"/>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57"/>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57"/>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57"/>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57"/>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57"/>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57"/>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57"/>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57"/>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57"/>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57"/>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57"/>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57"/>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57"/>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57"/>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57"/>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57"/>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57"/>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57"/>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57"/>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57"/>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57"/>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57"/>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57"/>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57"/>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57"/>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57"/>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57"/>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57"/>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57"/>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57"/>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57"/>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57"/>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57"/>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57"/>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57"/>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57"/>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57"/>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57"/>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57"/>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57"/>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57"/>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57"/>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57"/>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57"/>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57"/>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57"/>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57"/>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57"/>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57"/>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57"/>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57"/>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57"/>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57"/>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57"/>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57"/>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57"/>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57"/>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8" name="Google Shape;6848;p57"/>
          <p:cNvGrpSpPr/>
          <p:nvPr/>
        </p:nvGrpSpPr>
        <p:grpSpPr>
          <a:xfrm>
            <a:off x="3548403" y="2849588"/>
            <a:ext cx="2310282" cy="1374222"/>
            <a:chOff x="238125" y="732525"/>
            <a:chExt cx="7130500" cy="4241425"/>
          </a:xfrm>
        </p:grpSpPr>
        <p:sp>
          <p:nvSpPr>
            <p:cNvPr id="6849" name="Google Shape;6849;p57"/>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57"/>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57"/>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57"/>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57"/>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57"/>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57"/>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57"/>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57"/>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57"/>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57"/>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57"/>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57"/>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57"/>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57"/>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57"/>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57"/>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57"/>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57"/>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57"/>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57"/>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57"/>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57"/>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57"/>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57"/>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57"/>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57"/>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57"/>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57"/>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57"/>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57"/>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57"/>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57"/>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57"/>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57"/>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57"/>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57"/>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57"/>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57"/>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57"/>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57"/>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57"/>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57"/>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57"/>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57"/>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57"/>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57"/>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57"/>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57"/>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57"/>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57"/>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57"/>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57"/>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57"/>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57"/>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57"/>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57"/>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57"/>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57"/>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57"/>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57"/>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57"/>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57"/>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57"/>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57"/>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57"/>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57"/>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57"/>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57"/>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57"/>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57"/>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57"/>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57"/>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57"/>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57"/>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57"/>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57"/>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57"/>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57"/>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57"/>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57"/>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57"/>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57"/>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57"/>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57"/>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57"/>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57"/>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57"/>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57"/>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57"/>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57"/>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57"/>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57"/>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57"/>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57"/>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57"/>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57"/>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57"/>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57"/>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57"/>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57"/>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57"/>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57"/>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57"/>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57"/>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57"/>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57"/>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57"/>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57"/>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57"/>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57"/>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57"/>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57"/>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57"/>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6966"/>
        <p:cNvGrpSpPr/>
        <p:nvPr/>
      </p:nvGrpSpPr>
      <p:grpSpPr>
        <a:xfrm>
          <a:off x="0" y="0"/>
          <a:ext cx="0" cy="0"/>
          <a:chOff x="0" y="0"/>
          <a:chExt cx="0" cy="0"/>
        </a:xfrm>
      </p:grpSpPr>
      <p:grpSp>
        <p:nvGrpSpPr>
          <p:cNvPr id="6967" name="Google Shape;6967;p58"/>
          <p:cNvGrpSpPr/>
          <p:nvPr/>
        </p:nvGrpSpPr>
        <p:grpSpPr>
          <a:xfrm>
            <a:off x="2100560" y="3398663"/>
            <a:ext cx="1102891" cy="760337"/>
            <a:chOff x="4967783" y="2151471"/>
            <a:chExt cx="3920692" cy="2702940"/>
          </a:xfrm>
        </p:grpSpPr>
        <p:grpSp>
          <p:nvGrpSpPr>
            <p:cNvPr id="6968" name="Google Shape;6968;p58"/>
            <p:cNvGrpSpPr/>
            <p:nvPr/>
          </p:nvGrpSpPr>
          <p:grpSpPr>
            <a:xfrm>
              <a:off x="5045709" y="2252109"/>
              <a:ext cx="3761071" cy="2501708"/>
              <a:chOff x="2691784" y="1805334"/>
              <a:chExt cx="3761071" cy="2501708"/>
            </a:xfrm>
          </p:grpSpPr>
          <p:sp>
            <p:nvSpPr>
              <p:cNvPr id="6969" name="Google Shape;6969;p58"/>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58"/>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58"/>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58"/>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58"/>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58"/>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58"/>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6" name="Google Shape;6976;p58"/>
            <p:cNvGrpSpPr/>
            <p:nvPr/>
          </p:nvGrpSpPr>
          <p:grpSpPr>
            <a:xfrm>
              <a:off x="4967783" y="2151471"/>
              <a:ext cx="3920692" cy="2702940"/>
              <a:chOff x="2613858" y="1704696"/>
              <a:chExt cx="3920692" cy="2702940"/>
            </a:xfrm>
          </p:grpSpPr>
          <p:sp>
            <p:nvSpPr>
              <p:cNvPr id="6977" name="Google Shape;6977;p58"/>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58"/>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58"/>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58"/>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58"/>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82" name="Google Shape;6982;p58"/>
          <p:cNvGrpSpPr/>
          <p:nvPr/>
        </p:nvGrpSpPr>
        <p:grpSpPr>
          <a:xfrm>
            <a:off x="3504468" y="1286940"/>
            <a:ext cx="1561911" cy="708580"/>
            <a:chOff x="3530532" y="1496185"/>
            <a:chExt cx="1561911" cy="708580"/>
          </a:xfrm>
        </p:grpSpPr>
        <p:grpSp>
          <p:nvGrpSpPr>
            <p:cNvPr id="6983" name="Google Shape;6983;p58"/>
            <p:cNvGrpSpPr/>
            <p:nvPr/>
          </p:nvGrpSpPr>
          <p:grpSpPr>
            <a:xfrm>
              <a:off x="3720318" y="1857562"/>
              <a:ext cx="1372125" cy="54"/>
              <a:chOff x="3720318" y="1857562"/>
              <a:chExt cx="1372125" cy="54"/>
            </a:xfrm>
          </p:grpSpPr>
          <p:cxnSp>
            <p:nvCxnSpPr>
              <p:cNvPr id="6984" name="Google Shape;6984;p58"/>
              <p:cNvCxnSpPr>
                <a:endCxn id="6985"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6986" name="Google Shape;6986;p58"/>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6987" name="Google Shape;6987;p58"/>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6988" name="Google Shape;6988;p58"/>
              <p:cNvCxnSpPr>
                <a:stCxn id="6985"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6989" name="Google Shape;6989;p58"/>
            <p:cNvGrpSpPr/>
            <p:nvPr/>
          </p:nvGrpSpPr>
          <p:grpSpPr>
            <a:xfrm>
              <a:off x="3567462" y="1496185"/>
              <a:ext cx="286500" cy="272914"/>
              <a:chOff x="3567462" y="1496185"/>
              <a:chExt cx="286500" cy="272914"/>
            </a:xfrm>
          </p:grpSpPr>
          <p:cxnSp>
            <p:nvCxnSpPr>
              <p:cNvPr id="6990" name="Google Shape;6990;p58"/>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6991" name="Google Shape;6991;p58"/>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92" name="Google Shape;6992;p58"/>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58"/>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94" name="Google Shape;6994;p58"/>
            <p:cNvGrpSpPr/>
            <p:nvPr/>
          </p:nvGrpSpPr>
          <p:grpSpPr>
            <a:xfrm>
              <a:off x="3929014" y="1960574"/>
              <a:ext cx="286500" cy="242342"/>
              <a:chOff x="3929014" y="1960574"/>
              <a:chExt cx="286500" cy="242342"/>
            </a:xfrm>
          </p:grpSpPr>
          <p:cxnSp>
            <p:nvCxnSpPr>
              <p:cNvPr id="6995" name="Google Shape;6995;p58"/>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6996" name="Google Shape;6996;p58"/>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7" name="Google Shape;6997;p58"/>
            <p:cNvGrpSpPr/>
            <p:nvPr/>
          </p:nvGrpSpPr>
          <p:grpSpPr>
            <a:xfrm>
              <a:off x="4290828" y="1496185"/>
              <a:ext cx="286500" cy="272914"/>
              <a:chOff x="4290828" y="1496185"/>
              <a:chExt cx="286500" cy="272914"/>
            </a:xfrm>
          </p:grpSpPr>
          <p:cxnSp>
            <p:nvCxnSpPr>
              <p:cNvPr id="6998" name="Google Shape;6998;p58"/>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6999" name="Google Shape;6999;p58"/>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00" name="Google Shape;7000;p58"/>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58"/>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01" name="Google Shape;7001;p58"/>
            <p:cNvGrpSpPr/>
            <p:nvPr/>
          </p:nvGrpSpPr>
          <p:grpSpPr>
            <a:xfrm>
              <a:off x="4657726" y="1959674"/>
              <a:ext cx="286500" cy="245092"/>
              <a:chOff x="4657726" y="1959674"/>
              <a:chExt cx="286500" cy="245092"/>
            </a:xfrm>
          </p:grpSpPr>
          <p:cxnSp>
            <p:nvCxnSpPr>
              <p:cNvPr id="7002" name="Google Shape;7002;p58"/>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003" name="Google Shape;7003;p58"/>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04" name="Google Shape;7004;p58"/>
          <p:cNvGrpSpPr/>
          <p:nvPr/>
        </p:nvGrpSpPr>
        <p:grpSpPr>
          <a:xfrm>
            <a:off x="3486488" y="2149036"/>
            <a:ext cx="1597032" cy="378649"/>
            <a:chOff x="3512551" y="2358282"/>
            <a:chExt cx="1597032" cy="378649"/>
          </a:xfrm>
        </p:grpSpPr>
        <p:grpSp>
          <p:nvGrpSpPr>
            <p:cNvPr id="7005" name="Google Shape;7005;p58"/>
            <p:cNvGrpSpPr/>
            <p:nvPr/>
          </p:nvGrpSpPr>
          <p:grpSpPr>
            <a:xfrm>
              <a:off x="3738198" y="2553002"/>
              <a:ext cx="1145834" cy="117"/>
              <a:chOff x="3738198" y="2553002"/>
              <a:chExt cx="1145834" cy="117"/>
            </a:xfrm>
          </p:grpSpPr>
          <p:cxnSp>
            <p:nvCxnSpPr>
              <p:cNvPr id="7006" name="Google Shape;7006;p58"/>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007" name="Google Shape;7007;p58"/>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008" name="Google Shape;7008;p58"/>
              <p:cNvCxnSpPr>
                <a:stCxn id="7009" idx="6"/>
                <a:endCxn id="7010"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011" name="Google Shape;7011;p58"/>
            <p:cNvGrpSpPr/>
            <p:nvPr/>
          </p:nvGrpSpPr>
          <p:grpSpPr>
            <a:xfrm>
              <a:off x="3969644" y="2440153"/>
              <a:ext cx="225900" cy="296779"/>
              <a:chOff x="3969644" y="2440153"/>
              <a:chExt cx="225900" cy="296779"/>
            </a:xfrm>
          </p:grpSpPr>
          <p:cxnSp>
            <p:nvCxnSpPr>
              <p:cNvPr id="7012" name="Google Shape;7012;p58"/>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010" name="Google Shape;7010;p58"/>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58"/>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4" name="Google Shape;7014;p58"/>
            <p:cNvGrpSpPr/>
            <p:nvPr/>
          </p:nvGrpSpPr>
          <p:grpSpPr>
            <a:xfrm>
              <a:off x="4426818" y="2358282"/>
              <a:ext cx="225600" cy="307471"/>
              <a:chOff x="4426818" y="2358282"/>
              <a:chExt cx="225600" cy="307471"/>
            </a:xfrm>
          </p:grpSpPr>
          <p:cxnSp>
            <p:nvCxnSpPr>
              <p:cNvPr id="7015" name="Google Shape;7015;p58"/>
              <p:cNvCxnSpPr>
                <a:stCxn id="7016"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017" name="Google Shape;7017;p58"/>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58"/>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8" name="Google Shape;7018;p58"/>
            <p:cNvGrpSpPr/>
            <p:nvPr/>
          </p:nvGrpSpPr>
          <p:grpSpPr>
            <a:xfrm>
              <a:off x="4883984" y="2440153"/>
              <a:ext cx="225600" cy="296479"/>
              <a:chOff x="4883984" y="2440153"/>
              <a:chExt cx="225600" cy="296479"/>
            </a:xfrm>
          </p:grpSpPr>
          <p:cxnSp>
            <p:nvCxnSpPr>
              <p:cNvPr id="7019" name="Google Shape;7019;p58"/>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020" name="Google Shape;7020;p58"/>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58"/>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2" name="Google Shape;7022;p58"/>
            <p:cNvGrpSpPr/>
            <p:nvPr/>
          </p:nvGrpSpPr>
          <p:grpSpPr>
            <a:xfrm>
              <a:off x="3512551" y="2358356"/>
              <a:ext cx="225647" cy="307629"/>
              <a:chOff x="2182679" y="2005014"/>
              <a:chExt cx="792300" cy="1080158"/>
            </a:xfrm>
          </p:grpSpPr>
          <p:cxnSp>
            <p:nvCxnSpPr>
              <p:cNvPr id="7023" name="Google Shape;7023;p58"/>
              <p:cNvCxnSpPr>
                <a:stCxn id="7024"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009" name="Google Shape;7009;p58"/>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58"/>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25" name="Google Shape;7025;p58"/>
          <p:cNvGrpSpPr/>
          <p:nvPr/>
        </p:nvGrpSpPr>
        <p:grpSpPr>
          <a:xfrm>
            <a:off x="6846570" y="972834"/>
            <a:ext cx="1559809" cy="722610"/>
            <a:chOff x="634175" y="2986275"/>
            <a:chExt cx="3147949" cy="1458344"/>
          </a:xfrm>
        </p:grpSpPr>
        <p:cxnSp>
          <p:nvCxnSpPr>
            <p:cNvPr id="7026" name="Google Shape;7026;p58"/>
            <p:cNvCxnSpPr>
              <a:stCxn id="7027" idx="4"/>
              <a:endCxn id="7028"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029" name="Google Shape;7029;p58"/>
            <p:cNvCxnSpPr>
              <a:stCxn id="7028" idx="0"/>
              <a:endCxn id="7030"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031" name="Google Shape;7031;p58"/>
            <p:cNvCxnSpPr>
              <a:stCxn id="7030" idx="4"/>
              <a:endCxn id="7032"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033" name="Google Shape;7033;p58"/>
            <p:cNvCxnSpPr>
              <a:stCxn id="7032" idx="0"/>
              <a:endCxn id="7034"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034" name="Google Shape;7034;p58"/>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030" name="Google Shape;7030;p58"/>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027" name="Google Shape;7027;p58"/>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032" name="Google Shape;7032;p58"/>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028" name="Google Shape;7028;p58"/>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035" name="Google Shape;7035;p58"/>
          <p:cNvGrpSpPr/>
          <p:nvPr/>
        </p:nvGrpSpPr>
        <p:grpSpPr>
          <a:xfrm>
            <a:off x="3500360" y="2682741"/>
            <a:ext cx="1570719" cy="294123"/>
            <a:chOff x="998425" y="1182125"/>
            <a:chExt cx="1065400" cy="199500"/>
          </a:xfrm>
        </p:grpSpPr>
        <p:sp>
          <p:nvSpPr>
            <p:cNvPr id="7036" name="Google Shape;7036;p58"/>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58"/>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58"/>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58"/>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58"/>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1" name="Google Shape;7041;p58"/>
          <p:cNvGrpSpPr/>
          <p:nvPr/>
        </p:nvGrpSpPr>
        <p:grpSpPr>
          <a:xfrm>
            <a:off x="6843616" y="1800228"/>
            <a:ext cx="1565716" cy="366729"/>
            <a:chOff x="1247650" y="2075423"/>
            <a:chExt cx="6648477" cy="1557238"/>
          </a:xfrm>
        </p:grpSpPr>
        <p:sp>
          <p:nvSpPr>
            <p:cNvPr id="7042" name="Google Shape;7042;p58"/>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58"/>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58"/>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58"/>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58"/>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58"/>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8" name="Google Shape;7048;p58"/>
          <p:cNvGrpSpPr/>
          <p:nvPr/>
        </p:nvGrpSpPr>
        <p:grpSpPr>
          <a:xfrm>
            <a:off x="6827928" y="2949043"/>
            <a:ext cx="1597061" cy="663440"/>
            <a:chOff x="6796238" y="3158297"/>
            <a:chExt cx="1630319" cy="677257"/>
          </a:xfrm>
        </p:grpSpPr>
        <p:cxnSp>
          <p:nvCxnSpPr>
            <p:cNvPr id="7049" name="Google Shape;7049;p58"/>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050" name="Google Shape;7050;p58"/>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051" name="Google Shape;7051;p58"/>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052" name="Google Shape;7052;p58"/>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053" name="Google Shape;7053;p58"/>
            <p:cNvGrpSpPr/>
            <p:nvPr/>
          </p:nvGrpSpPr>
          <p:grpSpPr>
            <a:xfrm>
              <a:off x="6796238" y="3311904"/>
              <a:ext cx="1630319" cy="377697"/>
              <a:chOff x="6796238" y="3311904"/>
              <a:chExt cx="1630319" cy="377697"/>
            </a:xfrm>
          </p:grpSpPr>
          <p:sp>
            <p:nvSpPr>
              <p:cNvPr id="7054" name="Google Shape;7054;p58"/>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58"/>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58"/>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57" name="Google Shape;7057;p58"/>
          <p:cNvGrpSpPr/>
          <p:nvPr/>
        </p:nvGrpSpPr>
        <p:grpSpPr>
          <a:xfrm>
            <a:off x="5349066" y="970435"/>
            <a:ext cx="1368606" cy="1593805"/>
            <a:chOff x="1839112" y="2209163"/>
            <a:chExt cx="1918159" cy="2233784"/>
          </a:xfrm>
        </p:grpSpPr>
        <p:sp>
          <p:nvSpPr>
            <p:cNvPr id="7058" name="Google Shape;7058;p58"/>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58"/>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58"/>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061" name="Google Shape;7061;p58"/>
            <p:cNvCxnSpPr>
              <a:stCxn id="7058" idx="6"/>
              <a:endCxn id="7059"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062" name="Google Shape;7062;p58"/>
            <p:cNvCxnSpPr>
              <a:stCxn id="7059" idx="4"/>
              <a:endCxn id="7063"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064" name="Google Shape;7064;p58"/>
            <p:cNvCxnSpPr>
              <a:stCxn id="7063" idx="6"/>
              <a:endCxn id="7060"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065" name="Google Shape;7065;p58"/>
            <p:cNvCxnSpPr>
              <a:stCxn id="7060" idx="4"/>
              <a:endCxn id="7066"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063" name="Google Shape;7063;p58"/>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58"/>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58"/>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068" name="Google Shape;7068;p58"/>
            <p:cNvCxnSpPr>
              <a:endCxn id="7067"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069" name="Google Shape;7069;p58"/>
          <p:cNvGrpSpPr/>
          <p:nvPr/>
        </p:nvGrpSpPr>
        <p:grpSpPr>
          <a:xfrm>
            <a:off x="3481439" y="976671"/>
            <a:ext cx="1637968" cy="154942"/>
            <a:chOff x="238125" y="2506075"/>
            <a:chExt cx="7115411" cy="673075"/>
          </a:xfrm>
        </p:grpSpPr>
        <p:sp>
          <p:nvSpPr>
            <p:cNvPr id="7070" name="Google Shape;7070;p58"/>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58"/>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58"/>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58"/>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58"/>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5" name="Google Shape;7075;p58"/>
          <p:cNvGrpSpPr/>
          <p:nvPr/>
        </p:nvGrpSpPr>
        <p:grpSpPr>
          <a:xfrm>
            <a:off x="720124" y="1298269"/>
            <a:ext cx="2476762" cy="91743"/>
            <a:chOff x="1464850" y="436376"/>
            <a:chExt cx="6001362" cy="222300"/>
          </a:xfrm>
        </p:grpSpPr>
        <p:sp>
          <p:nvSpPr>
            <p:cNvPr id="7076" name="Google Shape;7076;p58"/>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58"/>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58"/>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58"/>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58"/>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081" name="Google Shape;7081;p58"/>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082" name="Google Shape;7082;p58"/>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083" name="Google Shape;7083;p58"/>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084" name="Google Shape;7084;p58"/>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085" name="Google Shape;7085;p58"/>
          <p:cNvGrpSpPr/>
          <p:nvPr/>
        </p:nvGrpSpPr>
        <p:grpSpPr>
          <a:xfrm>
            <a:off x="706391" y="2533734"/>
            <a:ext cx="1452710" cy="651923"/>
            <a:chOff x="803162" y="2667727"/>
            <a:chExt cx="1411906" cy="633611"/>
          </a:xfrm>
        </p:grpSpPr>
        <p:cxnSp>
          <p:nvCxnSpPr>
            <p:cNvPr id="7086" name="Google Shape;7086;p58"/>
            <p:cNvCxnSpPr>
              <a:stCxn id="7087" idx="2"/>
              <a:endCxn id="7088"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089" name="Google Shape;7089;p58"/>
            <p:cNvCxnSpPr>
              <a:stCxn id="7090" idx="0"/>
              <a:endCxn id="7087"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091" name="Google Shape;7091;p58"/>
            <p:cNvCxnSpPr>
              <a:stCxn id="7090" idx="2"/>
              <a:endCxn id="7092"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093" name="Google Shape;7093;p58"/>
            <p:cNvCxnSpPr>
              <a:stCxn id="7094" idx="0"/>
              <a:endCxn id="7090"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095" name="Google Shape;7095;p58"/>
            <p:cNvCxnSpPr>
              <a:stCxn id="7088" idx="2"/>
              <a:endCxn id="7096"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097" name="Google Shape;7097;p58"/>
            <p:cNvCxnSpPr>
              <a:stCxn id="7098" idx="0"/>
              <a:endCxn id="7088"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094" name="Google Shape;7094;p58"/>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092" name="Google Shape;7092;p58"/>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098" name="Google Shape;7098;p58"/>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096" name="Google Shape;7096;p58"/>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088" name="Google Shape;7088;p58"/>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090" name="Google Shape;7090;p58"/>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087" name="Google Shape;7087;p58"/>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7099" name="Google Shape;7099;p58"/>
          <p:cNvGrpSpPr/>
          <p:nvPr/>
        </p:nvGrpSpPr>
        <p:grpSpPr>
          <a:xfrm>
            <a:off x="706393" y="969273"/>
            <a:ext cx="2518541" cy="209309"/>
            <a:chOff x="803163" y="1111966"/>
            <a:chExt cx="2447800" cy="203430"/>
          </a:xfrm>
        </p:grpSpPr>
        <p:grpSp>
          <p:nvGrpSpPr>
            <p:cNvPr id="7100" name="Google Shape;7100;p58"/>
            <p:cNvGrpSpPr/>
            <p:nvPr/>
          </p:nvGrpSpPr>
          <p:grpSpPr>
            <a:xfrm>
              <a:off x="1958180" y="1111966"/>
              <a:ext cx="588019" cy="121396"/>
              <a:chOff x="4808316" y="2800065"/>
              <a:chExt cx="1999386" cy="412910"/>
            </a:xfrm>
          </p:grpSpPr>
          <p:sp>
            <p:nvSpPr>
              <p:cNvPr id="7101" name="Google Shape;7101;p58"/>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02" name="Google Shape;7102;p58"/>
              <p:cNvGrpSpPr/>
              <p:nvPr/>
            </p:nvGrpSpPr>
            <p:grpSpPr>
              <a:xfrm>
                <a:off x="4808316" y="2800065"/>
                <a:ext cx="92400" cy="411825"/>
                <a:chOff x="845575" y="2563700"/>
                <a:chExt cx="92400" cy="411825"/>
              </a:xfrm>
            </p:grpSpPr>
            <p:cxnSp>
              <p:nvCxnSpPr>
                <p:cNvPr id="7103" name="Google Shape;7103;p58"/>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104" name="Google Shape;7104;p58"/>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7105" name="Google Shape;7105;p58"/>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106" name="Google Shape;7106;p58"/>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07" name="Google Shape;7107;p58"/>
            <p:cNvGrpSpPr/>
            <p:nvPr/>
          </p:nvGrpSpPr>
          <p:grpSpPr>
            <a:xfrm>
              <a:off x="803163" y="1111974"/>
              <a:ext cx="591158" cy="121545"/>
              <a:chOff x="803163" y="1111974"/>
              <a:chExt cx="591158" cy="121545"/>
            </a:xfrm>
          </p:grpSpPr>
          <p:grpSp>
            <p:nvGrpSpPr>
              <p:cNvPr id="7108" name="Google Shape;7108;p58"/>
              <p:cNvGrpSpPr/>
              <p:nvPr/>
            </p:nvGrpSpPr>
            <p:grpSpPr>
              <a:xfrm>
                <a:off x="803163" y="1111974"/>
                <a:ext cx="27175" cy="121077"/>
                <a:chOff x="845575" y="2563700"/>
                <a:chExt cx="92400" cy="411825"/>
              </a:xfrm>
            </p:grpSpPr>
            <p:cxnSp>
              <p:nvCxnSpPr>
                <p:cNvPr id="7109" name="Google Shape;7109;p58"/>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110" name="Google Shape;7110;p58"/>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11" name="Google Shape;7111;p58"/>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2" name="Google Shape;7112;p58"/>
            <p:cNvGrpSpPr/>
            <p:nvPr/>
          </p:nvGrpSpPr>
          <p:grpSpPr>
            <a:xfrm>
              <a:off x="1381910" y="1194219"/>
              <a:ext cx="588341" cy="121177"/>
              <a:chOff x="1381910" y="1194219"/>
              <a:chExt cx="588341" cy="121177"/>
            </a:xfrm>
          </p:grpSpPr>
          <p:grpSp>
            <p:nvGrpSpPr>
              <p:cNvPr id="7113" name="Google Shape;7113;p58"/>
              <p:cNvGrpSpPr/>
              <p:nvPr/>
            </p:nvGrpSpPr>
            <p:grpSpPr>
              <a:xfrm rot="10800000">
                <a:off x="1381910" y="1194319"/>
                <a:ext cx="27175" cy="121077"/>
                <a:chOff x="2070100" y="2563700"/>
                <a:chExt cx="92400" cy="411825"/>
              </a:xfrm>
            </p:grpSpPr>
            <p:cxnSp>
              <p:nvCxnSpPr>
                <p:cNvPr id="7114" name="Google Shape;7114;p58"/>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115" name="Google Shape;7115;p58"/>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16" name="Google Shape;7116;p58"/>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7" name="Google Shape;7117;p58"/>
            <p:cNvGrpSpPr/>
            <p:nvPr/>
          </p:nvGrpSpPr>
          <p:grpSpPr>
            <a:xfrm>
              <a:off x="2532079" y="1194219"/>
              <a:ext cx="704927" cy="121177"/>
              <a:chOff x="2532079" y="1194219"/>
              <a:chExt cx="704927" cy="121177"/>
            </a:xfrm>
          </p:grpSpPr>
          <p:grpSp>
            <p:nvGrpSpPr>
              <p:cNvPr id="7118" name="Google Shape;7118;p58"/>
              <p:cNvGrpSpPr/>
              <p:nvPr/>
            </p:nvGrpSpPr>
            <p:grpSpPr>
              <a:xfrm rot="10800000">
                <a:off x="2532079" y="1194319"/>
                <a:ext cx="27175" cy="121077"/>
                <a:chOff x="2070100" y="2563700"/>
                <a:chExt cx="92400" cy="411825"/>
              </a:xfrm>
            </p:grpSpPr>
            <p:cxnSp>
              <p:nvCxnSpPr>
                <p:cNvPr id="7119" name="Google Shape;7119;p58"/>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120" name="Google Shape;7120;p58"/>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21" name="Google Shape;7121;p58"/>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22" name="Google Shape;7122;p58"/>
          <p:cNvGrpSpPr/>
          <p:nvPr/>
        </p:nvGrpSpPr>
        <p:grpSpPr>
          <a:xfrm>
            <a:off x="3499403" y="3665904"/>
            <a:ext cx="1567778" cy="491677"/>
            <a:chOff x="5194708" y="3484366"/>
            <a:chExt cx="3148148" cy="987304"/>
          </a:xfrm>
        </p:grpSpPr>
        <p:grpSp>
          <p:nvGrpSpPr>
            <p:cNvPr id="7123" name="Google Shape;7123;p58"/>
            <p:cNvGrpSpPr/>
            <p:nvPr/>
          </p:nvGrpSpPr>
          <p:grpSpPr>
            <a:xfrm>
              <a:off x="7531521" y="3484366"/>
              <a:ext cx="811335" cy="987304"/>
              <a:chOff x="3379425" y="1617275"/>
              <a:chExt cx="1090650" cy="1327200"/>
            </a:xfrm>
          </p:grpSpPr>
          <p:sp>
            <p:nvSpPr>
              <p:cNvPr id="7124" name="Google Shape;7124;p58"/>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58"/>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58"/>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7" name="Google Shape;7127;p58"/>
            <p:cNvGrpSpPr/>
            <p:nvPr/>
          </p:nvGrpSpPr>
          <p:grpSpPr>
            <a:xfrm>
              <a:off x="6752546" y="3484366"/>
              <a:ext cx="811428" cy="987304"/>
              <a:chOff x="2332275" y="1617275"/>
              <a:chExt cx="1090775" cy="1327200"/>
            </a:xfrm>
          </p:grpSpPr>
          <p:sp>
            <p:nvSpPr>
              <p:cNvPr id="7128" name="Google Shape;7128;p58"/>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58"/>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58"/>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1" name="Google Shape;7131;p58"/>
            <p:cNvGrpSpPr/>
            <p:nvPr/>
          </p:nvGrpSpPr>
          <p:grpSpPr>
            <a:xfrm>
              <a:off x="5973664" y="3484366"/>
              <a:ext cx="811335" cy="987304"/>
              <a:chOff x="1285250" y="1617275"/>
              <a:chExt cx="1090650" cy="1327200"/>
            </a:xfrm>
          </p:grpSpPr>
          <p:sp>
            <p:nvSpPr>
              <p:cNvPr id="7132" name="Google Shape;7132;p58"/>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58"/>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58"/>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5" name="Google Shape;7135;p58"/>
            <p:cNvGrpSpPr/>
            <p:nvPr/>
          </p:nvGrpSpPr>
          <p:grpSpPr>
            <a:xfrm>
              <a:off x="5194708" y="3484366"/>
              <a:ext cx="811409" cy="987304"/>
              <a:chOff x="238125" y="1617275"/>
              <a:chExt cx="1090750" cy="1327200"/>
            </a:xfrm>
          </p:grpSpPr>
          <p:sp>
            <p:nvSpPr>
              <p:cNvPr id="7136" name="Google Shape;7136;p58"/>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58"/>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58"/>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39" name="Google Shape;7139;p58"/>
          <p:cNvGrpSpPr/>
          <p:nvPr/>
        </p:nvGrpSpPr>
        <p:grpSpPr>
          <a:xfrm>
            <a:off x="3460012" y="3146315"/>
            <a:ext cx="1616964" cy="346256"/>
            <a:chOff x="1808063" y="4294338"/>
            <a:chExt cx="3370782" cy="721817"/>
          </a:xfrm>
        </p:grpSpPr>
        <p:sp>
          <p:nvSpPr>
            <p:cNvPr id="7140" name="Google Shape;7140;p58"/>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58"/>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58"/>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58"/>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58"/>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58"/>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58"/>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58"/>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58"/>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58"/>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0" name="Google Shape;7150;p58"/>
          <p:cNvGrpSpPr/>
          <p:nvPr/>
        </p:nvGrpSpPr>
        <p:grpSpPr>
          <a:xfrm>
            <a:off x="738224" y="3432344"/>
            <a:ext cx="1295882" cy="646587"/>
            <a:chOff x="834100" y="3642869"/>
            <a:chExt cx="1259483" cy="628426"/>
          </a:xfrm>
        </p:grpSpPr>
        <p:sp>
          <p:nvSpPr>
            <p:cNvPr id="7151" name="Google Shape;7151;p58"/>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58"/>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58"/>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58"/>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58"/>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58"/>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58"/>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58"/>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58"/>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58"/>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58"/>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58"/>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58"/>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58"/>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58"/>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58"/>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58"/>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58"/>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58"/>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58"/>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58"/>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58"/>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58"/>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58"/>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58"/>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76" name="Google Shape;7176;p58"/>
            <p:cNvGrpSpPr/>
            <p:nvPr/>
          </p:nvGrpSpPr>
          <p:grpSpPr>
            <a:xfrm>
              <a:off x="1360364" y="3847835"/>
              <a:ext cx="208119" cy="224359"/>
              <a:chOff x="1360769" y="3847100"/>
              <a:chExt cx="208119" cy="224359"/>
            </a:xfrm>
          </p:grpSpPr>
          <p:sp>
            <p:nvSpPr>
              <p:cNvPr id="7177" name="Google Shape;7177;p58"/>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58"/>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58"/>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58"/>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58"/>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58"/>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58"/>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58"/>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58"/>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58"/>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58"/>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58"/>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58"/>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58"/>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58"/>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58"/>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58"/>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58"/>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58"/>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58"/>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97" name="Google Shape;7197;p58"/>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58"/>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58"/>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58"/>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58"/>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58"/>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58"/>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58"/>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58"/>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58"/>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58"/>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58"/>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58"/>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58"/>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1" name="Google Shape;7211;p58"/>
          <p:cNvGrpSpPr/>
          <p:nvPr/>
        </p:nvGrpSpPr>
        <p:grpSpPr>
          <a:xfrm rot="5400000">
            <a:off x="5951337" y="3228841"/>
            <a:ext cx="164064" cy="1414916"/>
            <a:chOff x="4428249" y="1369375"/>
            <a:chExt cx="36905" cy="429569"/>
          </a:xfrm>
        </p:grpSpPr>
        <p:sp>
          <p:nvSpPr>
            <p:cNvPr id="7212" name="Google Shape;7212;p58"/>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58"/>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58"/>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58"/>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58"/>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58"/>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58"/>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58"/>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58"/>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58"/>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58"/>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58"/>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58"/>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58"/>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58"/>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58"/>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58"/>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58"/>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58"/>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58"/>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58"/>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58"/>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58"/>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58"/>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58"/>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58"/>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58"/>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58"/>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58"/>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58"/>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58"/>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58"/>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4" name="Google Shape;7244;p58"/>
          <p:cNvGrpSpPr/>
          <p:nvPr/>
        </p:nvGrpSpPr>
        <p:grpSpPr>
          <a:xfrm rot="10800000" flipH="1">
            <a:off x="5323766" y="2817385"/>
            <a:ext cx="1419207" cy="24808"/>
            <a:chOff x="219558" y="4738465"/>
            <a:chExt cx="5852400" cy="102300"/>
          </a:xfrm>
        </p:grpSpPr>
        <p:cxnSp>
          <p:nvCxnSpPr>
            <p:cNvPr id="7245" name="Google Shape;7245;p58"/>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246" name="Google Shape;7246;p58"/>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58"/>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58"/>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58"/>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58"/>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1" name="Google Shape;7251;p58"/>
          <p:cNvGrpSpPr/>
          <p:nvPr/>
        </p:nvGrpSpPr>
        <p:grpSpPr>
          <a:xfrm>
            <a:off x="5335084" y="3190448"/>
            <a:ext cx="1396570" cy="385016"/>
            <a:chOff x="5286284" y="2966544"/>
            <a:chExt cx="1396570" cy="385016"/>
          </a:xfrm>
        </p:grpSpPr>
        <p:cxnSp>
          <p:nvCxnSpPr>
            <p:cNvPr id="7252" name="Google Shape;7252;p58"/>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253" name="Google Shape;7253;p58"/>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254" name="Google Shape;7254;p58"/>
            <p:cNvGrpSpPr/>
            <p:nvPr/>
          </p:nvGrpSpPr>
          <p:grpSpPr>
            <a:xfrm>
              <a:off x="5287688" y="3173364"/>
              <a:ext cx="1395166" cy="74100"/>
              <a:chOff x="5287688" y="3173364"/>
              <a:chExt cx="1395166" cy="74100"/>
            </a:xfrm>
          </p:grpSpPr>
          <p:cxnSp>
            <p:nvCxnSpPr>
              <p:cNvPr id="7255" name="Google Shape;7255;p58"/>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256" name="Google Shape;7256;p58"/>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257" name="Google Shape;7257;p58"/>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258" name="Google Shape;7258;p58"/>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259" name="Google Shape;7259;p58"/>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260" name="Google Shape;7260;p58"/>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261" name="Google Shape;7261;p58"/>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262" name="Google Shape;7262;p58"/>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263" name="Google Shape;7263;p58"/>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264" name="Google Shape;7264;p58"/>
          <p:cNvGrpSpPr/>
          <p:nvPr/>
        </p:nvGrpSpPr>
        <p:grpSpPr>
          <a:xfrm>
            <a:off x="2021150" y="1609224"/>
            <a:ext cx="1182276" cy="662027"/>
            <a:chOff x="2029517" y="1732295"/>
            <a:chExt cx="1149068" cy="643432"/>
          </a:xfrm>
        </p:grpSpPr>
        <p:grpSp>
          <p:nvGrpSpPr>
            <p:cNvPr id="7265" name="Google Shape;7265;p58"/>
            <p:cNvGrpSpPr/>
            <p:nvPr/>
          </p:nvGrpSpPr>
          <p:grpSpPr>
            <a:xfrm>
              <a:off x="2708660" y="1746937"/>
              <a:ext cx="455427" cy="244429"/>
              <a:chOff x="2700693" y="1746937"/>
              <a:chExt cx="455427" cy="244429"/>
            </a:xfrm>
          </p:grpSpPr>
          <p:grpSp>
            <p:nvGrpSpPr>
              <p:cNvPr id="7266" name="Google Shape;7266;p58"/>
              <p:cNvGrpSpPr/>
              <p:nvPr/>
            </p:nvGrpSpPr>
            <p:grpSpPr>
              <a:xfrm>
                <a:off x="2905682" y="1782817"/>
                <a:ext cx="250438" cy="208549"/>
                <a:chOff x="2905682" y="1782817"/>
                <a:chExt cx="250438" cy="208549"/>
              </a:xfrm>
            </p:grpSpPr>
            <p:cxnSp>
              <p:nvCxnSpPr>
                <p:cNvPr id="7267" name="Google Shape;7267;p58"/>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268" name="Google Shape;7268;p58"/>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9" name="Google Shape;7269;p58"/>
              <p:cNvGrpSpPr/>
              <p:nvPr/>
            </p:nvGrpSpPr>
            <p:grpSpPr>
              <a:xfrm>
                <a:off x="2700693" y="1746937"/>
                <a:ext cx="449967" cy="72374"/>
                <a:chOff x="2700693" y="1746937"/>
                <a:chExt cx="449967" cy="72374"/>
              </a:xfrm>
            </p:grpSpPr>
            <p:cxnSp>
              <p:nvCxnSpPr>
                <p:cNvPr id="7270" name="Google Shape;7270;p58"/>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271" name="Google Shape;7271;p58"/>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72" name="Google Shape;7272;p58"/>
            <p:cNvGrpSpPr/>
            <p:nvPr/>
          </p:nvGrpSpPr>
          <p:grpSpPr>
            <a:xfrm>
              <a:off x="2029517" y="1732295"/>
              <a:ext cx="1149068" cy="643432"/>
              <a:chOff x="2029517" y="1732295"/>
              <a:chExt cx="1149068" cy="643432"/>
            </a:xfrm>
          </p:grpSpPr>
          <p:grpSp>
            <p:nvGrpSpPr>
              <p:cNvPr id="7273" name="Google Shape;7273;p58"/>
              <p:cNvGrpSpPr/>
              <p:nvPr/>
            </p:nvGrpSpPr>
            <p:grpSpPr>
              <a:xfrm>
                <a:off x="2703618" y="2103152"/>
                <a:ext cx="474966" cy="260017"/>
                <a:chOff x="2703618" y="2103152"/>
                <a:chExt cx="474966" cy="260017"/>
              </a:xfrm>
            </p:grpSpPr>
            <p:grpSp>
              <p:nvGrpSpPr>
                <p:cNvPr id="7274" name="Google Shape;7274;p58"/>
                <p:cNvGrpSpPr/>
                <p:nvPr/>
              </p:nvGrpSpPr>
              <p:grpSpPr>
                <a:xfrm>
                  <a:off x="2703618" y="2290640"/>
                  <a:ext cx="450291" cy="72529"/>
                  <a:chOff x="2703618" y="2290640"/>
                  <a:chExt cx="450291" cy="72529"/>
                </a:xfrm>
              </p:grpSpPr>
              <p:cxnSp>
                <p:nvCxnSpPr>
                  <p:cNvPr id="7275" name="Google Shape;7275;p58"/>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276" name="Google Shape;7276;p58"/>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7" name="Google Shape;7277;p58"/>
                <p:cNvGrpSpPr/>
                <p:nvPr/>
              </p:nvGrpSpPr>
              <p:grpSpPr>
                <a:xfrm>
                  <a:off x="2908607" y="2103152"/>
                  <a:ext cx="269977" cy="223538"/>
                  <a:chOff x="2908607" y="2103152"/>
                  <a:chExt cx="269977" cy="223538"/>
                </a:xfrm>
              </p:grpSpPr>
              <p:cxnSp>
                <p:nvCxnSpPr>
                  <p:cNvPr id="7278" name="Google Shape;7278;p58"/>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279" name="Google Shape;7279;p58"/>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80" name="Google Shape;7280;p58"/>
              <p:cNvGrpSpPr/>
              <p:nvPr/>
            </p:nvGrpSpPr>
            <p:grpSpPr>
              <a:xfrm>
                <a:off x="2029517" y="1732295"/>
                <a:ext cx="685827" cy="643432"/>
                <a:chOff x="2029517" y="1732295"/>
                <a:chExt cx="685827" cy="643432"/>
              </a:xfrm>
            </p:grpSpPr>
            <p:sp>
              <p:nvSpPr>
                <p:cNvPr id="7281" name="Google Shape;7281;p58"/>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82" name="Google Shape;7282;p58"/>
                <p:cNvGrpSpPr/>
                <p:nvPr/>
              </p:nvGrpSpPr>
              <p:grpSpPr>
                <a:xfrm>
                  <a:off x="2158948" y="1732295"/>
                  <a:ext cx="556396" cy="333108"/>
                  <a:chOff x="2158948" y="1732295"/>
                  <a:chExt cx="556396" cy="333108"/>
                </a:xfrm>
              </p:grpSpPr>
              <p:cxnSp>
                <p:nvCxnSpPr>
                  <p:cNvPr id="7283" name="Google Shape;7283;p58"/>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284" name="Google Shape;7284;p58"/>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5" name="Google Shape;7285;p58"/>
                <p:cNvGrpSpPr/>
                <p:nvPr/>
              </p:nvGrpSpPr>
              <p:grpSpPr>
                <a:xfrm>
                  <a:off x="2159908" y="2065057"/>
                  <a:ext cx="550884" cy="310670"/>
                  <a:chOff x="2159908" y="2065057"/>
                  <a:chExt cx="550884" cy="310670"/>
                </a:xfrm>
              </p:grpSpPr>
              <p:cxnSp>
                <p:nvCxnSpPr>
                  <p:cNvPr id="7286" name="Google Shape;7286;p58"/>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287" name="Google Shape;7287;p58"/>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288" name="Google Shape;7288;p58"/>
          <p:cNvGrpSpPr/>
          <p:nvPr/>
        </p:nvGrpSpPr>
        <p:grpSpPr>
          <a:xfrm>
            <a:off x="706399" y="1556837"/>
            <a:ext cx="962651" cy="810058"/>
            <a:chOff x="844912" y="1681380"/>
            <a:chExt cx="935611" cy="787305"/>
          </a:xfrm>
        </p:grpSpPr>
        <p:grpSp>
          <p:nvGrpSpPr>
            <p:cNvPr id="7289" name="Google Shape;7289;p58"/>
            <p:cNvGrpSpPr/>
            <p:nvPr/>
          </p:nvGrpSpPr>
          <p:grpSpPr>
            <a:xfrm>
              <a:off x="844912" y="1819635"/>
              <a:ext cx="329836" cy="510016"/>
              <a:chOff x="844912" y="1819635"/>
              <a:chExt cx="329836" cy="510016"/>
            </a:xfrm>
          </p:grpSpPr>
          <p:sp>
            <p:nvSpPr>
              <p:cNvPr id="7290" name="Google Shape;7290;p58"/>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58"/>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58"/>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58"/>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58"/>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58"/>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6" name="Google Shape;7296;p58"/>
            <p:cNvGrpSpPr/>
            <p:nvPr/>
          </p:nvGrpSpPr>
          <p:grpSpPr>
            <a:xfrm>
              <a:off x="1284601" y="2158168"/>
              <a:ext cx="495923" cy="310517"/>
              <a:chOff x="1284601" y="2158168"/>
              <a:chExt cx="495923" cy="310517"/>
            </a:xfrm>
          </p:grpSpPr>
          <p:sp>
            <p:nvSpPr>
              <p:cNvPr id="7297" name="Google Shape;7297;p58"/>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98" name="Google Shape;7298;p58"/>
              <p:cNvGrpSpPr/>
              <p:nvPr/>
            </p:nvGrpSpPr>
            <p:grpSpPr>
              <a:xfrm>
                <a:off x="1507666" y="2158168"/>
                <a:ext cx="272858" cy="310517"/>
                <a:chOff x="1507666" y="2158168"/>
                <a:chExt cx="272858" cy="310517"/>
              </a:xfrm>
            </p:grpSpPr>
            <p:grpSp>
              <p:nvGrpSpPr>
                <p:cNvPr id="7299" name="Google Shape;7299;p58"/>
                <p:cNvGrpSpPr/>
                <p:nvPr/>
              </p:nvGrpSpPr>
              <p:grpSpPr>
                <a:xfrm>
                  <a:off x="1507666" y="2176104"/>
                  <a:ext cx="166395" cy="273149"/>
                  <a:chOff x="1507666" y="2176104"/>
                  <a:chExt cx="166395" cy="273149"/>
                </a:xfrm>
              </p:grpSpPr>
              <p:sp>
                <p:nvSpPr>
                  <p:cNvPr id="7300" name="Google Shape;7300;p58"/>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58"/>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58"/>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58"/>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58"/>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58"/>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58"/>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07" name="Google Shape;7307;p58"/>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58"/>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09" name="Google Shape;7309;p58"/>
            <p:cNvGrpSpPr/>
            <p:nvPr/>
          </p:nvGrpSpPr>
          <p:grpSpPr>
            <a:xfrm>
              <a:off x="1284601" y="1681380"/>
              <a:ext cx="495923" cy="310517"/>
              <a:chOff x="1284601" y="1681380"/>
              <a:chExt cx="495923" cy="310517"/>
            </a:xfrm>
          </p:grpSpPr>
          <p:sp>
            <p:nvSpPr>
              <p:cNvPr id="7310" name="Google Shape;7310;p58"/>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11" name="Google Shape;7311;p58"/>
              <p:cNvGrpSpPr/>
              <p:nvPr/>
            </p:nvGrpSpPr>
            <p:grpSpPr>
              <a:xfrm>
                <a:off x="1507666" y="1681380"/>
                <a:ext cx="272858" cy="310517"/>
                <a:chOff x="1507666" y="1681380"/>
                <a:chExt cx="272858" cy="310517"/>
              </a:xfrm>
            </p:grpSpPr>
            <p:grpSp>
              <p:nvGrpSpPr>
                <p:cNvPr id="7312" name="Google Shape;7312;p58"/>
                <p:cNvGrpSpPr/>
                <p:nvPr/>
              </p:nvGrpSpPr>
              <p:grpSpPr>
                <a:xfrm>
                  <a:off x="1507666" y="1700120"/>
                  <a:ext cx="166395" cy="272984"/>
                  <a:chOff x="1507666" y="1700120"/>
                  <a:chExt cx="166395" cy="272984"/>
                </a:xfrm>
              </p:grpSpPr>
              <p:sp>
                <p:nvSpPr>
                  <p:cNvPr id="7313" name="Google Shape;7313;p58"/>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58"/>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58"/>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58"/>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58"/>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58"/>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58"/>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20" name="Google Shape;7320;p58"/>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58"/>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322" name="Google Shape;7322;p58"/>
          <p:cNvGrpSpPr/>
          <p:nvPr/>
        </p:nvGrpSpPr>
        <p:grpSpPr>
          <a:xfrm>
            <a:off x="6815339" y="2324267"/>
            <a:ext cx="1622269" cy="552443"/>
            <a:chOff x="6894650" y="2574740"/>
            <a:chExt cx="1445100" cy="492111"/>
          </a:xfrm>
        </p:grpSpPr>
        <p:sp>
          <p:nvSpPr>
            <p:cNvPr id="7323" name="Google Shape;7323;p58"/>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58"/>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58"/>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58"/>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58"/>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328" name="Google Shape;7328;p58"/>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329" name="Google Shape;7329;p58"/>
          <p:cNvGrpSpPr/>
          <p:nvPr/>
        </p:nvGrpSpPr>
        <p:grpSpPr>
          <a:xfrm>
            <a:off x="6834882" y="3698522"/>
            <a:ext cx="1583206" cy="475705"/>
            <a:chOff x="6953919" y="3907920"/>
            <a:chExt cx="1377300" cy="475705"/>
          </a:xfrm>
        </p:grpSpPr>
        <p:cxnSp>
          <p:nvCxnSpPr>
            <p:cNvPr id="7330" name="Google Shape;7330;p58"/>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331" name="Google Shape;7331;p58"/>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332" name="Google Shape;7332;p58"/>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333" name="Google Shape;7333;p58"/>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334" name="Google Shape;7334;p58"/>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335" name="Google Shape;7335;p58"/>
          <p:cNvGrpSpPr/>
          <p:nvPr/>
        </p:nvGrpSpPr>
        <p:grpSpPr>
          <a:xfrm>
            <a:off x="2338470" y="2459668"/>
            <a:ext cx="836286" cy="824529"/>
            <a:chOff x="2389399" y="2595741"/>
            <a:chExt cx="812796" cy="801369"/>
          </a:xfrm>
        </p:grpSpPr>
        <p:grpSp>
          <p:nvGrpSpPr>
            <p:cNvPr id="7336" name="Google Shape;7336;p58"/>
            <p:cNvGrpSpPr/>
            <p:nvPr/>
          </p:nvGrpSpPr>
          <p:grpSpPr>
            <a:xfrm>
              <a:off x="2492145" y="2881565"/>
              <a:ext cx="607300" cy="229751"/>
              <a:chOff x="2492145" y="2881565"/>
              <a:chExt cx="607300" cy="229751"/>
            </a:xfrm>
          </p:grpSpPr>
          <p:sp>
            <p:nvSpPr>
              <p:cNvPr id="7337" name="Google Shape;7337;p58"/>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58"/>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58"/>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0" name="Google Shape;7340;p58"/>
            <p:cNvGrpSpPr/>
            <p:nvPr/>
          </p:nvGrpSpPr>
          <p:grpSpPr>
            <a:xfrm>
              <a:off x="2389399" y="2595741"/>
              <a:ext cx="812796" cy="296825"/>
              <a:chOff x="2389399" y="2595741"/>
              <a:chExt cx="812796" cy="296825"/>
            </a:xfrm>
          </p:grpSpPr>
          <p:grpSp>
            <p:nvGrpSpPr>
              <p:cNvPr id="7341" name="Google Shape;7341;p58"/>
              <p:cNvGrpSpPr/>
              <p:nvPr/>
            </p:nvGrpSpPr>
            <p:grpSpPr>
              <a:xfrm>
                <a:off x="2389399" y="2595741"/>
                <a:ext cx="363638" cy="296825"/>
                <a:chOff x="2389399" y="2595741"/>
                <a:chExt cx="363638" cy="296825"/>
              </a:xfrm>
            </p:grpSpPr>
            <p:grpSp>
              <p:nvGrpSpPr>
                <p:cNvPr id="7342" name="Google Shape;7342;p58"/>
                <p:cNvGrpSpPr/>
                <p:nvPr/>
              </p:nvGrpSpPr>
              <p:grpSpPr>
                <a:xfrm>
                  <a:off x="2493852" y="2794333"/>
                  <a:ext cx="259185" cy="98232"/>
                  <a:chOff x="2493852" y="2794333"/>
                  <a:chExt cx="259185" cy="98232"/>
                </a:xfrm>
              </p:grpSpPr>
              <p:sp>
                <p:nvSpPr>
                  <p:cNvPr id="7343" name="Google Shape;7343;p58"/>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58"/>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58"/>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6" name="Google Shape;7346;p58"/>
                <p:cNvGrpSpPr/>
                <p:nvPr/>
              </p:nvGrpSpPr>
              <p:grpSpPr>
                <a:xfrm>
                  <a:off x="2389399" y="2595741"/>
                  <a:ext cx="224343" cy="182054"/>
                  <a:chOff x="2389399" y="2595741"/>
                  <a:chExt cx="224343" cy="182054"/>
                </a:xfrm>
              </p:grpSpPr>
              <p:sp>
                <p:nvSpPr>
                  <p:cNvPr id="7347" name="Google Shape;7347;p58"/>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58"/>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49" name="Google Shape;7349;p58"/>
              <p:cNvGrpSpPr/>
              <p:nvPr/>
            </p:nvGrpSpPr>
            <p:grpSpPr>
              <a:xfrm>
                <a:off x="2683630" y="2595741"/>
                <a:ext cx="224334" cy="296825"/>
                <a:chOff x="2683630" y="2595741"/>
                <a:chExt cx="224334" cy="296825"/>
              </a:xfrm>
            </p:grpSpPr>
            <p:grpSp>
              <p:nvGrpSpPr>
                <p:cNvPr id="7350" name="Google Shape;7350;p58"/>
                <p:cNvGrpSpPr/>
                <p:nvPr/>
              </p:nvGrpSpPr>
              <p:grpSpPr>
                <a:xfrm>
                  <a:off x="2788083" y="2794333"/>
                  <a:ext cx="15356" cy="98232"/>
                  <a:chOff x="2788083" y="2794333"/>
                  <a:chExt cx="15356" cy="98232"/>
                </a:xfrm>
              </p:grpSpPr>
              <p:sp>
                <p:nvSpPr>
                  <p:cNvPr id="7351" name="Google Shape;7351;p58"/>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58"/>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58"/>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4" name="Google Shape;7354;p58"/>
                <p:cNvGrpSpPr/>
                <p:nvPr/>
              </p:nvGrpSpPr>
              <p:grpSpPr>
                <a:xfrm>
                  <a:off x="2683630" y="2595741"/>
                  <a:ext cx="224334" cy="182054"/>
                  <a:chOff x="2683630" y="2595741"/>
                  <a:chExt cx="224334" cy="182054"/>
                </a:xfrm>
              </p:grpSpPr>
              <p:sp>
                <p:nvSpPr>
                  <p:cNvPr id="7355" name="Google Shape;7355;p58"/>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58"/>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57" name="Google Shape;7357;p58"/>
              <p:cNvGrpSpPr/>
              <p:nvPr/>
            </p:nvGrpSpPr>
            <p:grpSpPr>
              <a:xfrm>
                <a:off x="2838475" y="2595741"/>
                <a:ext cx="363719" cy="296825"/>
                <a:chOff x="2838475" y="2595741"/>
                <a:chExt cx="363719" cy="296825"/>
              </a:xfrm>
            </p:grpSpPr>
            <p:grpSp>
              <p:nvGrpSpPr>
                <p:cNvPr id="7358" name="Google Shape;7358;p58"/>
                <p:cNvGrpSpPr/>
                <p:nvPr/>
              </p:nvGrpSpPr>
              <p:grpSpPr>
                <a:xfrm>
                  <a:off x="2838475" y="2794333"/>
                  <a:ext cx="259185" cy="98232"/>
                  <a:chOff x="2838475" y="2794333"/>
                  <a:chExt cx="259185" cy="98232"/>
                </a:xfrm>
              </p:grpSpPr>
              <p:sp>
                <p:nvSpPr>
                  <p:cNvPr id="7359" name="Google Shape;7359;p58"/>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58"/>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58"/>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2" name="Google Shape;7362;p58"/>
                <p:cNvGrpSpPr/>
                <p:nvPr/>
              </p:nvGrpSpPr>
              <p:grpSpPr>
                <a:xfrm>
                  <a:off x="2977852" y="2595741"/>
                  <a:ext cx="224343" cy="182054"/>
                  <a:chOff x="2977852" y="2595741"/>
                  <a:chExt cx="224343" cy="182054"/>
                </a:xfrm>
              </p:grpSpPr>
              <p:sp>
                <p:nvSpPr>
                  <p:cNvPr id="7363" name="Google Shape;7363;p58"/>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58"/>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365" name="Google Shape;7365;p58"/>
            <p:cNvGrpSpPr/>
            <p:nvPr/>
          </p:nvGrpSpPr>
          <p:grpSpPr>
            <a:xfrm>
              <a:off x="2389399" y="3100241"/>
              <a:ext cx="812796" cy="296869"/>
              <a:chOff x="2389399" y="3100241"/>
              <a:chExt cx="812796" cy="296869"/>
            </a:xfrm>
          </p:grpSpPr>
          <p:grpSp>
            <p:nvGrpSpPr>
              <p:cNvPr id="7366" name="Google Shape;7366;p58"/>
              <p:cNvGrpSpPr/>
              <p:nvPr/>
            </p:nvGrpSpPr>
            <p:grpSpPr>
              <a:xfrm>
                <a:off x="2683630" y="3100241"/>
                <a:ext cx="224334" cy="296869"/>
                <a:chOff x="2683630" y="3100241"/>
                <a:chExt cx="224334" cy="296869"/>
              </a:xfrm>
            </p:grpSpPr>
            <p:grpSp>
              <p:nvGrpSpPr>
                <p:cNvPr id="7367" name="Google Shape;7367;p58"/>
                <p:cNvGrpSpPr/>
                <p:nvPr/>
              </p:nvGrpSpPr>
              <p:grpSpPr>
                <a:xfrm>
                  <a:off x="2788083" y="3100241"/>
                  <a:ext cx="15356" cy="98237"/>
                  <a:chOff x="2788083" y="3100241"/>
                  <a:chExt cx="15356" cy="98237"/>
                </a:xfrm>
              </p:grpSpPr>
              <p:sp>
                <p:nvSpPr>
                  <p:cNvPr id="7368" name="Google Shape;7368;p58"/>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58"/>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58"/>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1" name="Google Shape;7371;p58"/>
                <p:cNvGrpSpPr/>
                <p:nvPr/>
              </p:nvGrpSpPr>
              <p:grpSpPr>
                <a:xfrm>
                  <a:off x="2683630" y="3215065"/>
                  <a:ext cx="224334" cy="182045"/>
                  <a:chOff x="2683630" y="3215065"/>
                  <a:chExt cx="224334" cy="182045"/>
                </a:xfrm>
              </p:grpSpPr>
              <p:sp>
                <p:nvSpPr>
                  <p:cNvPr id="7372" name="Google Shape;7372;p58"/>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58"/>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74" name="Google Shape;7374;p58"/>
              <p:cNvGrpSpPr/>
              <p:nvPr/>
            </p:nvGrpSpPr>
            <p:grpSpPr>
              <a:xfrm>
                <a:off x="2389399" y="3100241"/>
                <a:ext cx="363638" cy="296869"/>
                <a:chOff x="2389399" y="3100241"/>
                <a:chExt cx="363638" cy="296869"/>
              </a:xfrm>
            </p:grpSpPr>
            <p:grpSp>
              <p:nvGrpSpPr>
                <p:cNvPr id="7375" name="Google Shape;7375;p58"/>
                <p:cNvGrpSpPr/>
                <p:nvPr/>
              </p:nvGrpSpPr>
              <p:grpSpPr>
                <a:xfrm>
                  <a:off x="2493852" y="3100241"/>
                  <a:ext cx="259185" cy="98237"/>
                  <a:chOff x="2493852" y="3100241"/>
                  <a:chExt cx="259185" cy="98237"/>
                </a:xfrm>
              </p:grpSpPr>
              <p:sp>
                <p:nvSpPr>
                  <p:cNvPr id="7376" name="Google Shape;7376;p58"/>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58"/>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58"/>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9" name="Google Shape;7379;p58"/>
                <p:cNvGrpSpPr/>
                <p:nvPr/>
              </p:nvGrpSpPr>
              <p:grpSpPr>
                <a:xfrm>
                  <a:off x="2389399" y="3215065"/>
                  <a:ext cx="224343" cy="182045"/>
                  <a:chOff x="2389399" y="3215065"/>
                  <a:chExt cx="224343" cy="182045"/>
                </a:xfrm>
              </p:grpSpPr>
              <p:sp>
                <p:nvSpPr>
                  <p:cNvPr id="7380" name="Google Shape;7380;p58"/>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58"/>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82" name="Google Shape;7382;p58"/>
              <p:cNvGrpSpPr/>
              <p:nvPr/>
            </p:nvGrpSpPr>
            <p:grpSpPr>
              <a:xfrm>
                <a:off x="2838475" y="3100241"/>
                <a:ext cx="363719" cy="296869"/>
                <a:chOff x="2838475" y="3100241"/>
                <a:chExt cx="363719" cy="296869"/>
              </a:xfrm>
            </p:grpSpPr>
            <p:grpSp>
              <p:nvGrpSpPr>
                <p:cNvPr id="7383" name="Google Shape;7383;p58"/>
                <p:cNvGrpSpPr/>
                <p:nvPr/>
              </p:nvGrpSpPr>
              <p:grpSpPr>
                <a:xfrm>
                  <a:off x="2838475" y="3100241"/>
                  <a:ext cx="259185" cy="98237"/>
                  <a:chOff x="2838475" y="3100241"/>
                  <a:chExt cx="259185" cy="98237"/>
                </a:xfrm>
              </p:grpSpPr>
              <p:sp>
                <p:nvSpPr>
                  <p:cNvPr id="7384" name="Google Shape;7384;p58"/>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58"/>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58"/>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7" name="Google Shape;7387;p58"/>
                <p:cNvGrpSpPr/>
                <p:nvPr/>
              </p:nvGrpSpPr>
              <p:grpSpPr>
                <a:xfrm>
                  <a:off x="2977852" y="3215065"/>
                  <a:ext cx="224343" cy="182045"/>
                  <a:chOff x="2977852" y="3215065"/>
                  <a:chExt cx="224343" cy="182045"/>
                </a:xfrm>
              </p:grpSpPr>
              <p:sp>
                <p:nvSpPr>
                  <p:cNvPr id="7388" name="Google Shape;7388;p58"/>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58"/>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7393"/>
        <p:cNvGrpSpPr/>
        <p:nvPr/>
      </p:nvGrpSpPr>
      <p:grpSpPr>
        <a:xfrm>
          <a:off x="0" y="0"/>
          <a:ext cx="0" cy="0"/>
          <a:chOff x="0" y="0"/>
          <a:chExt cx="0" cy="0"/>
        </a:xfrm>
      </p:grpSpPr>
      <p:grpSp>
        <p:nvGrpSpPr>
          <p:cNvPr id="7394" name="Google Shape;7394;p59"/>
          <p:cNvGrpSpPr/>
          <p:nvPr/>
        </p:nvGrpSpPr>
        <p:grpSpPr>
          <a:xfrm>
            <a:off x="702088" y="3155922"/>
            <a:ext cx="2390414" cy="1024800"/>
            <a:chOff x="728925" y="3296613"/>
            <a:chExt cx="2390414" cy="1024800"/>
          </a:xfrm>
        </p:grpSpPr>
        <p:grpSp>
          <p:nvGrpSpPr>
            <p:cNvPr id="7395" name="Google Shape;7395;p59"/>
            <p:cNvGrpSpPr/>
            <p:nvPr/>
          </p:nvGrpSpPr>
          <p:grpSpPr>
            <a:xfrm>
              <a:off x="728925" y="3619800"/>
              <a:ext cx="2390414" cy="500893"/>
              <a:chOff x="728925" y="3619800"/>
              <a:chExt cx="2390414" cy="500893"/>
            </a:xfrm>
          </p:grpSpPr>
          <p:sp>
            <p:nvSpPr>
              <p:cNvPr id="7396" name="Google Shape;7396;p59"/>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397" name="Google Shape;7397;p59"/>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398" name="Google Shape;7398;p59"/>
            <p:cNvGrpSpPr/>
            <p:nvPr/>
          </p:nvGrpSpPr>
          <p:grpSpPr>
            <a:xfrm>
              <a:off x="1348050" y="3296613"/>
              <a:ext cx="1706152" cy="1024800"/>
              <a:chOff x="1348050" y="3296613"/>
              <a:chExt cx="1706152" cy="1024800"/>
            </a:xfrm>
          </p:grpSpPr>
          <p:sp>
            <p:nvSpPr>
              <p:cNvPr id="7399" name="Google Shape;7399;p59"/>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400" name="Google Shape;7400;p59"/>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401" name="Google Shape;7401;p59"/>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402" name="Google Shape;7402;p59"/>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403" name="Google Shape;7403;p59"/>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404" name="Google Shape;7404;p59"/>
            <p:cNvGrpSpPr/>
            <p:nvPr/>
          </p:nvGrpSpPr>
          <p:grpSpPr>
            <a:xfrm>
              <a:off x="1455707" y="3654858"/>
              <a:ext cx="1491150" cy="417657"/>
              <a:chOff x="1455707" y="3654858"/>
              <a:chExt cx="1491150" cy="417657"/>
            </a:xfrm>
          </p:grpSpPr>
          <p:sp>
            <p:nvSpPr>
              <p:cNvPr id="7405" name="Google Shape;7405;p59"/>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59"/>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59"/>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59"/>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59"/>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59"/>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59"/>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59"/>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59"/>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59"/>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59"/>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59"/>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59"/>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59"/>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59"/>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59"/>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59"/>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59"/>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59"/>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59"/>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425" name="Google Shape;7425;p59"/>
          <p:cNvGraphicFramePr/>
          <p:nvPr/>
        </p:nvGraphicFramePr>
        <p:xfrm>
          <a:off x="5937787" y="2153834"/>
          <a:ext cx="2504100" cy="864780"/>
        </p:xfrm>
        <a:graphic>
          <a:graphicData uri="http://schemas.openxmlformats.org/drawingml/2006/table">
            <a:tbl>
              <a:tblPr>
                <a:noFill/>
                <a:tableStyleId>{2C35E488-3985-478F-87F9-3902D238AC6A}</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426" name="Google Shape;7426;p59"/>
          <p:cNvGrpSpPr/>
          <p:nvPr/>
        </p:nvGrpSpPr>
        <p:grpSpPr>
          <a:xfrm>
            <a:off x="710464" y="981599"/>
            <a:ext cx="2396505" cy="976502"/>
            <a:chOff x="749309" y="1112739"/>
            <a:chExt cx="2371603" cy="976502"/>
          </a:xfrm>
        </p:grpSpPr>
        <p:grpSp>
          <p:nvGrpSpPr>
            <p:cNvPr id="7427" name="Google Shape;7427;p59"/>
            <p:cNvGrpSpPr/>
            <p:nvPr/>
          </p:nvGrpSpPr>
          <p:grpSpPr>
            <a:xfrm>
              <a:off x="1092126" y="1112739"/>
              <a:ext cx="2028786" cy="975464"/>
              <a:chOff x="1092126" y="1112739"/>
              <a:chExt cx="2028786" cy="975464"/>
            </a:xfrm>
          </p:grpSpPr>
          <p:sp>
            <p:nvSpPr>
              <p:cNvPr id="7428" name="Google Shape;7428;p59"/>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59"/>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59"/>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59"/>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59"/>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59"/>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59"/>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59"/>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59"/>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59"/>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59"/>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59"/>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59"/>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59"/>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59"/>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59"/>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59"/>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59"/>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59"/>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59"/>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59"/>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59"/>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59"/>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59"/>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2" name="Google Shape;7452;p59"/>
            <p:cNvGrpSpPr/>
            <p:nvPr/>
          </p:nvGrpSpPr>
          <p:grpSpPr>
            <a:xfrm>
              <a:off x="749309" y="1112739"/>
              <a:ext cx="314700" cy="975464"/>
              <a:chOff x="749309" y="1112739"/>
              <a:chExt cx="314700" cy="975464"/>
            </a:xfrm>
          </p:grpSpPr>
          <p:sp>
            <p:nvSpPr>
              <p:cNvPr id="7453" name="Google Shape;7453;p59"/>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59"/>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59"/>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59"/>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57" name="Google Shape;7457;p59"/>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59"/>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59"/>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59"/>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461" name="Google Shape;7461;p59"/>
          <p:cNvGraphicFramePr/>
          <p:nvPr/>
        </p:nvGraphicFramePr>
        <p:xfrm>
          <a:off x="5937812" y="981584"/>
          <a:ext cx="2504100" cy="976500"/>
        </p:xfrm>
        <a:graphic>
          <a:graphicData uri="http://schemas.openxmlformats.org/drawingml/2006/table">
            <a:tbl>
              <a:tblPr>
                <a:noFill/>
                <a:tableStyleId>{2C35E488-3985-478F-87F9-3902D238AC6A}</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462" name="Google Shape;7462;p59"/>
          <p:cNvGraphicFramePr/>
          <p:nvPr/>
        </p:nvGraphicFramePr>
        <p:xfrm>
          <a:off x="3358675" y="2153834"/>
          <a:ext cx="2363400" cy="868575"/>
        </p:xfrm>
        <a:graphic>
          <a:graphicData uri="http://schemas.openxmlformats.org/drawingml/2006/table">
            <a:tbl>
              <a:tblPr>
                <a:noFill/>
                <a:tableStyleId>{2C35E488-3985-478F-87F9-3902D238AC6A}</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463" name="Google Shape;7463;p59"/>
          <p:cNvGrpSpPr/>
          <p:nvPr/>
        </p:nvGrpSpPr>
        <p:grpSpPr>
          <a:xfrm>
            <a:off x="3360661" y="3144795"/>
            <a:ext cx="2363377" cy="1047062"/>
            <a:chOff x="3358399" y="3285485"/>
            <a:chExt cx="2363377" cy="1047062"/>
          </a:xfrm>
        </p:grpSpPr>
        <p:grpSp>
          <p:nvGrpSpPr>
            <p:cNvPr id="7464" name="Google Shape;7464;p59"/>
            <p:cNvGrpSpPr/>
            <p:nvPr/>
          </p:nvGrpSpPr>
          <p:grpSpPr>
            <a:xfrm>
              <a:off x="3358412" y="3285485"/>
              <a:ext cx="2363244" cy="139500"/>
              <a:chOff x="3358412" y="3285485"/>
              <a:chExt cx="2363244" cy="139500"/>
            </a:xfrm>
          </p:grpSpPr>
          <p:sp>
            <p:nvSpPr>
              <p:cNvPr id="7465" name="Google Shape;7465;p59"/>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59"/>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59"/>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59"/>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59"/>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0" name="Google Shape;7470;p59"/>
            <p:cNvGrpSpPr/>
            <p:nvPr/>
          </p:nvGrpSpPr>
          <p:grpSpPr>
            <a:xfrm>
              <a:off x="3358412" y="3466996"/>
              <a:ext cx="2363244" cy="139500"/>
              <a:chOff x="3358412" y="3466996"/>
              <a:chExt cx="2363244" cy="139500"/>
            </a:xfrm>
          </p:grpSpPr>
          <p:sp>
            <p:nvSpPr>
              <p:cNvPr id="7471" name="Google Shape;7471;p59"/>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59"/>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59"/>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59"/>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59"/>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6" name="Google Shape;7476;p59"/>
            <p:cNvGrpSpPr/>
            <p:nvPr/>
          </p:nvGrpSpPr>
          <p:grpSpPr>
            <a:xfrm>
              <a:off x="3358412" y="3648507"/>
              <a:ext cx="2363244" cy="139500"/>
              <a:chOff x="3358412" y="3648507"/>
              <a:chExt cx="2363244" cy="139500"/>
            </a:xfrm>
          </p:grpSpPr>
          <p:sp>
            <p:nvSpPr>
              <p:cNvPr id="7477" name="Google Shape;7477;p59"/>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59"/>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59"/>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59"/>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59"/>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2" name="Google Shape;7482;p59"/>
            <p:cNvGrpSpPr/>
            <p:nvPr/>
          </p:nvGrpSpPr>
          <p:grpSpPr>
            <a:xfrm>
              <a:off x="3358412" y="3830018"/>
              <a:ext cx="2363244" cy="139500"/>
              <a:chOff x="3358412" y="3830018"/>
              <a:chExt cx="2363244" cy="139500"/>
            </a:xfrm>
          </p:grpSpPr>
          <p:sp>
            <p:nvSpPr>
              <p:cNvPr id="7483" name="Google Shape;7483;p59"/>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59"/>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59"/>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59"/>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59"/>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8" name="Google Shape;7488;p59"/>
            <p:cNvGrpSpPr/>
            <p:nvPr/>
          </p:nvGrpSpPr>
          <p:grpSpPr>
            <a:xfrm>
              <a:off x="3358399" y="4011514"/>
              <a:ext cx="2363377" cy="139537"/>
              <a:chOff x="3294800" y="4134603"/>
              <a:chExt cx="2638876" cy="152400"/>
            </a:xfrm>
          </p:grpSpPr>
          <p:sp>
            <p:nvSpPr>
              <p:cNvPr id="7489" name="Google Shape;7489;p59"/>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59"/>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59"/>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59"/>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59"/>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4" name="Google Shape;7494;p59"/>
            <p:cNvGrpSpPr/>
            <p:nvPr/>
          </p:nvGrpSpPr>
          <p:grpSpPr>
            <a:xfrm>
              <a:off x="3358399" y="4193010"/>
              <a:ext cx="2363377" cy="139537"/>
              <a:chOff x="3294800" y="4134603"/>
              <a:chExt cx="2638876" cy="152400"/>
            </a:xfrm>
          </p:grpSpPr>
          <p:sp>
            <p:nvSpPr>
              <p:cNvPr id="7495" name="Google Shape;7495;p59"/>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59"/>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59"/>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59"/>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59"/>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500" name="Google Shape;7500;p59"/>
          <p:cNvGraphicFramePr/>
          <p:nvPr/>
        </p:nvGraphicFramePr>
        <p:xfrm>
          <a:off x="711463" y="2153834"/>
          <a:ext cx="2369800" cy="889350"/>
        </p:xfrm>
        <a:graphic>
          <a:graphicData uri="http://schemas.openxmlformats.org/drawingml/2006/table">
            <a:tbl>
              <a:tblPr>
                <a:noFill/>
                <a:tableStyleId>{2C35E488-3985-478F-87F9-3902D238AC6A}</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501" name="Google Shape;7501;p59"/>
          <p:cNvGrpSpPr/>
          <p:nvPr/>
        </p:nvGrpSpPr>
        <p:grpSpPr>
          <a:xfrm>
            <a:off x="4161132" y="2557649"/>
            <a:ext cx="1302095" cy="60959"/>
            <a:chOff x="3558802" y="4011427"/>
            <a:chExt cx="1866000" cy="111300"/>
          </a:xfrm>
        </p:grpSpPr>
        <p:sp>
          <p:nvSpPr>
            <p:cNvPr id="7502" name="Google Shape;7502;p59"/>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59"/>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4" name="Google Shape;7504;p59"/>
          <p:cNvGrpSpPr/>
          <p:nvPr/>
        </p:nvGrpSpPr>
        <p:grpSpPr>
          <a:xfrm>
            <a:off x="4706620" y="2839808"/>
            <a:ext cx="914340" cy="60959"/>
            <a:chOff x="3558802" y="4011427"/>
            <a:chExt cx="1866000" cy="111300"/>
          </a:xfrm>
        </p:grpSpPr>
        <p:sp>
          <p:nvSpPr>
            <p:cNvPr id="7505" name="Google Shape;7505;p59"/>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59"/>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7" name="Google Shape;7507;p59"/>
          <p:cNvGrpSpPr/>
          <p:nvPr/>
        </p:nvGrpSpPr>
        <p:grpSpPr>
          <a:xfrm>
            <a:off x="5871419" y="3167606"/>
            <a:ext cx="2522867" cy="1001454"/>
            <a:chOff x="1904318" y="789980"/>
            <a:chExt cx="1489472" cy="606868"/>
          </a:xfrm>
        </p:grpSpPr>
        <p:cxnSp>
          <p:nvCxnSpPr>
            <p:cNvPr id="7508" name="Google Shape;7508;p59"/>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509" name="Google Shape;7509;p59"/>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510" name="Google Shape;7510;p59"/>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511" name="Google Shape;7511;p59"/>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7512" name="Google Shape;7512;p59"/>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7513" name="Google Shape;7513;p59"/>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7514" name="Google Shape;7514;p59"/>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7515" name="Google Shape;7515;p59"/>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59"/>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59"/>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59"/>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59"/>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59"/>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59"/>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7522" name="Google Shape;7522;p59"/>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7523" name="Google Shape;7523;p59"/>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7524" name="Google Shape;7524;p59"/>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5" name="Google Shape;7525;p59"/>
          <p:cNvGrpSpPr/>
          <p:nvPr/>
        </p:nvGrpSpPr>
        <p:grpSpPr>
          <a:xfrm>
            <a:off x="3355824" y="951642"/>
            <a:ext cx="2363393" cy="1005865"/>
            <a:chOff x="3292400" y="1193188"/>
            <a:chExt cx="2615240" cy="1131075"/>
          </a:xfrm>
        </p:grpSpPr>
        <p:sp>
          <p:nvSpPr>
            <p:cNvPr id="7526" name="Google Shape;7526;p59"/>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527" name="Google Shape;7527;p59"/>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528" name="Google Shape;7528;p59"/>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7529" name="Google Shape;7529;p59"/>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7530" name="Google Shape;7530;p59"/>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7531" name="Google Shape;7531;p59"/>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7532" name="Google Shape;7532;p59"/>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7533" name="Google Shape;7533;p59"/>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7534" name="Google Shape;7534;p59"/>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7535" name="Google Shape;7535;p59"/>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7536" name="Google Shape;7536;p59"/>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7537" name="Google Shape;7537;p59"/>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7538" name="Google Shape;7538;p59"/>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7539" name="Google Shape;7539;p59"/>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7540" name="Google Shape;7540;p59"/>
            <p:cNvGrpSpPr/>
            <p:nvPr/>
          </p:nvGrpSpPr>
          <p:grpSpPr>
            <a:xfrm>
              <a:off x="3748438" y="1378608"/>
              <a:ext cx="2159202" cy="903971"/>
              <a:chOff x="1683525" y="2179850"/>
              <a:chExt cx="4519050" cy="2134525"/>
            </a:xfrm>
          </p:grpSpPr>
          <p:sp>
            <p:nvSpPr>
              <p:cNvPr id="7541" name="Google Shape;7541;p59"/>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542" name="Google Shape;7542;p59"/>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543" name="Google Shape;7543;p59"/>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544" name="Google Shape;7544;p59"/>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545" name="Google Shape;7545;p59"/>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546" name="Google Shape;7546;p59"/>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547" name="Google Shape;7547;p59"/>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548" name="Google Shape;7548;p59"/>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549" name="Google Shape;7549;p59"/>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550" name="Google Shape;7550;p59"/>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551" name="Google Shape;7551;p59"/>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552" name="Google Shape;7552;p59"/>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7556"/>
        <p:cNvGrpSpPr/>
        <p:nvPr/>
      </p:nvGrpSpPr>
      <p:grpSpPr>
        <a:xfrm>
          <a:off x="0" y="0"/>
          <a:ext cx="0" cy="0"/>
          <a:chOff x="0" y="0"/>
          <a:chExt cx="0" cy="0"/>
        </a:xfrm>
      </p:grpSpPr>
      <p:grpSp>
        <p:nvGrpSpPr>
          <p:cNvPr id="7557" name="Google Shape;7557;p60"/>
          <p:cNvGrpSpPr/>
          <p:nvPr/>
        </p:nvGrpSpPr>
        <p:grpSpPr>
          <a:xfrm>
            <a:off x="4796690" y="970936"/>
            <a:ext cx="745431" cy="718863"/>
            <a:chOff x="4249973" y="1201875"/>
            <a:chExt cx="1958568" cy="1888762"/>
          </a:xfrm>
        </p:grpSpPr>
        <p:sp>
          <p:nvSpPr>
            <p:cNvPr id="7558" name="Google Shape;7558;p60"/>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59" name="Google Shape;7559;p60"/>
            <p:cNvGrpSpPr/>
            <p:nvPr/>
          </p:nvGrpSpPr>
          <p:grpSpPr>
            <a:xfrm>
              <a:off x="5853086" y="1789142"/>
              <a:ext cx="355454" cy="1048099"/>
              <a:chOff x="5576108" y="2016725"/>
              <a:chExt cx="565200" cy="1666560"/>
            </a:xfrm>
          </p:grpSpPr>
          <p:sp>
            <p:nvSpPr>
              <p:cNvPr id="7560" name="Google Shape;7560;p60"/>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561" name="Google Shape;7561;p60"/>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2" name="Google Shape;7562;p60"/>
            <p:cNvGrpSpPr/>
            <p:nvPr/>
          </p:nvGrpSpPr>
          <p:grpSpPr>
            <a:xfrm>
              <a:off x="4869455" y="2691676"/>
              <a:ext cx="1013897" cy="398961"/>
              <a:chOff x="4012057" y="3451825"/>
              <a:chExt cx="1612175" cy="634379"/>
            </a:xfrm>
          </p:grpSpPr>
          <p:sp>
            <p:nvSpPr>
              <p:cNvPr id="7563" name="Google Shape;7563;p60"/>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564" name="Google Shape;7564;p60"/>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5" name="Google Shape;7565;p60"/>
            <p:cNvGrpSpPr/>
            <p:nvPr/>
          </p:nvGrpSpPr>
          <p:grpSpPr>
            <a:xfrm>
              <a:off x="4276937" y="2155961"/>
              <a:ext cx="651965" cy="891358"/>
              <a:chOff x="3069908" y="2599997"/>
              <a:chExt cx="1036675" cy="1417328"/>
            </a:xfrm>
          </p:grpSpPr>
          <p:sp>
            <p:nvSpPr>
              <p:cNvPr id="7566" name="Google Shape;7566;p60"/>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567" name="Google Shape;7567;p60"/>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8" name="Google Shape;7568;p60"/>
            <p:cNvGrpSpPr/>
            <p:nvPr/>
          </p:nvGrpSpPr>
          <p:grpSpPr>
            <a:xfrm>
              <a:off x="5054918" y="1201875"/>
              <a:ext cx="999548" cy="602711"/>
              <a:chOff x="4306958" y="1082925"/>
              <a:chExt cx="1589359" cy="958358"/>
            </a:xfrm>
          </p:grpSpPr>
          <p:sp>
            <p:nvSpPr>
              <p:cNvPr id="7569" name="Google Shape;7569;p60"/>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570" name="Google Shape;7570;p60"/>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1" name="Google Shape;7571;p60"/>
            <p:cNvGrpSpPr/>
            <p:nvPr/>
          </p:nvGrpSpPr>
          <p:grpSpPr>
            <a:xfrm>
              <a:off x="4249973" y="1303451"/>
              <a:ext cx="799317" cy="841334"/>
              <a:chOff x="3027033" y="1244439"/>
              <a:chExt cx="1270977" cy="1337786"/>
            </a:xfrm>
          </p:grpSpPr>
          <p:sp>
            <p:nvSpPr>
              <p:cNvPr id="7572" name="Google Shape;7572;p60"/>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573" name="Google Shape;7573;p60"/>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74" name="Google Shape;7574;p60"/>
          <p:cNvGrpSpPr/>
          <p:nvPr/>
        </p:nvGrpSpPr>
        <p:grpSpPr>
          <a:xfrm>
            <a:off x="713063" y="1849386"/>
            <a:ext cx="761767" cy="729896"/>
            <a:chOff x="2657744" y="2337745"/>
            <a:chExt cx="832987" cy="798137"/>
          </a:xfrm>
        </p:grpSpPr>
        <p:sp>
          <p:nvSpPr>
            <p:cNvPr id="7575" name="Google Shape;7575;p60"/>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60"/>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60"/>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60"/>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60"/>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60"/>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1" name="Google Shape;7581;p60"/>
          <p:cNvGrpSpPr/>
          <p:nvPr/>
        </p:nvGrpSpPr>
        <p:grpSpPr>
          <a:xfrm>
            <a:off x="3224027" y="1852592"/>
            <a:ext cx="685569" cy="723586"/>
            <a:chOff x="3398134" y="2057755"/>
            <a:chExt cx="704087" cy="743130"/>
          </a:xfrm>
        </p:grpSpPr>
        <p:grpSp>
          <p:nvGrpSpPr>
            <p:cNvPr id="7582" name="Google Shape;7582;p60"/>
            <p:cNvGrpSpPr/>
            <p:nvPr/>
          </p:nvGrpSpPr>
          <p:grpSpPr>
            <a:xfrm>
              <a:off x="3398134" y="2290183"/>
              <a:ext cx="315300" cy="219900"/>
              <a:chOff x="3398134" y="2290183"/>
              <a:chExt cx="315300" cy="219900"/>
            </a:xfrm>
          </p:grpSpPr>
          <p:sp>
            <p:nvSpPr>
              <p:cNvPr id="7583" name="Google Shape;7583;p60"/>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584" name="Google Shape;7584;p60"/>
              <p:cNvCxnSpPr>
                <a:stCxn id="7583"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7585" name="Google Shape;7585;p60"/>
            <p:cNvGrpSpPr/>
            <p:nvPr/>
          </p:nvGrpSpPr>
          <p:grpSpPr>
            <a:xfrm>
              <a:off x="3547823" y="2467358"/>
              <a:ext cx="219900" cy="333527"/>
              <a:chOff x="3547823" y="2467358"/>
              <a:chExt cx="219900" cy="333527"/>
            </a:xfrm>
          </p:grpSpPr>
          <p:sp>
            <p:nvSpPr>
              <p:cNvPr id="7586" name="Google Shape;7586;p60"/>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587" name="Google Shape;7587;p60"/>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7588" name="Google Shape;7588;p60"/>
            <p:cNvGrpSpPr/>
            <p:nvPr/>
          </p:nvGrpSpPr>
          <p:grpSpPr>
            <a:xfrm>
              <a:off x="3734138" y="2467358"/>
              <a:ext cx="219900" cy="333527"/>
              <a:chOff x="3734138" y="2467358"/>
              <a:chExt cx="219900" cy="333527"/>
            </a:xfrm>
          </p:grpSpPr>
          <p:sp>
            <p:nvSpPr>
              <p:cNvPr id="7589" name="Google Shape;7589;p60"/>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590" name="Google Shape;7590;p60"/>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7591" name="Google Shape;7591;p60"/>
            <p:cNvGrpSpPr/>
            <p:nvPr/>
          </p:nvGrpSpPr>
          <p:grpSpPr>
            <a:xfrm>
              <a:off x="3787560" y="2288011"/>
              <a:ext cx="314661" cy="219900"/>
              <a:chOff x="3787560" y="2288011"/>
              <a:chExt cx="314661" cy="219900"/>
            </a:xfrm>
          </p:grpSpPr>
          <p:sp>
            <p:nvSpPr>
              <p:cNvPr id="7592" name="Google Shape;7592;p60"/>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593" name="Google Shape;7593;p60"/>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7594" name="Google Shape;7594;p60"/>
            <p:cNvGrpSpPr/>
            <p:nvPr/>
          </p:nvGrpSpPr>
          <p:grpSpPr>
            <a:xfrm>
              <a:off x="3637290" y="2057755"/>
              <a:ext cx="219900" cy="335499"/>
              <a:chOff x="3637290" y="2057755"/>
              <a:chExt cx="219900" cy="335499"/>
            </a:xfrm>
          </p:grpSpPr>
          <p:sp>
            <p:nvSpPr>
              <p:cNvPr id="7595" name="Google Shape;7595;p60"/>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7596" name="Google Shape;7596;p60"/>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7597" name="Google Shape;7597;p60"/>
          <p:cNvGrpSpPr/>
          <p:nvPr/>
        </p:nvGrpSpPr>
        <p:grpSpPr>
          <a:xfrm>
            <a:off x="4899249" y="1859288"/>
            <a:ext cx="710153" cy="710153"/>
            <a:chOff x="5007123" y="2079403"/>
            <a:chExt cx="687600" cy="687600"/>
          </a:xfrm>
        </p:grpSpPr>
        <p:sp>
          <p:nvSpPr>
            <p:cNvPr id="7598" name="Google Shape;7598;p60"/>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60"/>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60"/>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60"/>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2" name="Google Shape;7602;p60"/>
          <p:cNvGrpSpPr/>
          <p:nvPr/>
        </p:nvGrpSpPr>
        <p:grpSpPr>
          <a:xfrm>
            <a:off x="5708687" y="1853794"/>
            <a:ext cx="720998" cy="721183"/>
            <a:chOff x="5797446" y="2063053"/>
            <a:chExt cx="698100" cy="698280"/>
          </a:xfrm>
        </p:grpSpPr>
        <p:sp>
          <p:nvSpPr>
            <p:cNvPr id="7603" name="Google Shape;7603;p60"/>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60"/>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60"/>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60"/>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7" name="Google Shape;7607;p60"/>
          <p:cNvGrpSpPr/>
          <p:nvPr/>
        </p:nvGrpSpPr>
        <p:grpSpPr>
          <a:xfrm>
            <a:off x="8153834" y="3499399"/>
            <a:ext cx="280585" cy="673164"/>
            <a:chOff x="8075075" y="3754290"/>
            <a:chExt cx="255612" cy="613194"/>
          </a:xfrm>
        </p:grpSpPr>
        <p:grpSp>
          <p:nvGrpSpPr>
            <p:cNvPr id="7608" name="Google Shape;7608;p60"/>
            <p:cNvGrpSpPr/>
            <p:nvPr/>
          </p:nvGrpSpPr>
          <p:grpSpPr>
            <a:xfrm>
              <a:off x="8075075" y="3754290"/>
              <a:ext cx="255612" cy="613194"/>
              <a:chOff x="8075075" y="3754290"/>
              <a:chExt cx="255612" cy="613194"/>
            </a:xfrm>
          </p:grpSpPr>
          <p:sp>
            <p:nvSpPr>
              <p:cNvPr id="7609" name="Google Shape;7609;p60"/>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60"/>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11" name="Google Shape;7611;p60"/>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2" name="Google Shape;7612;p60"/>
          <p:cNvGrpSpPr/>
          <p:nvPr/>
        </p:nvGrpSpPr>
        <p:grpSpPr>
          <a:xfrm>
            <a:off x="5270892" y="3488196"/>
            <a:ext cx="470352" cy="683745"/>
            <a:chOff x="1697726" y="3244179"/>
            <a:chExt cx="788124" cy="1146069"/>
          </a:xfrm>
        </p:grpSpPr>
        <p:sp>
          <p:nvSpPr>
            <p:cNvPr id="7613" name="Google Shape;7613;p60"/>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60"/>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15" name="Google Shape;7615;p60"/>
          <p:cNvSpPr/>
          <p:nvPr/>
        </p:nvSpPr>
        <p:spPr>
          <a:xfrm>
            <a:off x="8128357" y="340219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16" name="Google Shape;7616;p60"/>
          <p:cNvGrpSpPr/>
          <p:nvPr/>
        </p:nvGrpSpPr>
        <p:grpSpPr>
          <a:xfrm>
            <a:off x="5892043" y="3499398"/>
            <a:ext cx="293891" cy="293845"/>
            <a:chOff x="6134814" y="3754290"/>
            <a:chExt cx="293891" cy="293845"/>
          </a:xfrm>
        </p:grpSpPr>
        <p:sp>
          <p:nvSpPr>
            <p:cNvPr id="7617" name="Google Shape;7617;p60"/>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60"/>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9" name="Google Shape;7619;p60"/>
          <p:cNvGrpSpPr/>
          <p:nvPr/>
        </p:nvGrpSpPr>
        <p:grpSpPr>
          <a:xfrm>
            <a:off x="5892043" y="3878069"/>
            <a:ext cx="293891" cy="293891"/>
            <a:chOff x="6134814" y="4086186"/>
            <a:chExt cx="293891" cy="293891"/>
          </a:xfrm>
        </p:grpSpPr>
        <p:sp>
          <p:nvSpPr>
            <p:cNvPr id="7620" name="Google Shape;7620;p60"/>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60"/>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22" name="Google Shape;7622;p60"/>
          <p:cNvSpPr/>
          <p:nvPr/>
        </p:nvSpPr>
        <p:spPr>
          <a:xfrm>
            <a:off x="6930470" y="349859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60"/>
          <p:cNvSpPr/>
          <p:nvPr/>
        </p:nvSpPr>
        <p:spPr>
          <a:xfrm rot="10800000">
            <a:off x="6336732"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24" name="Google Shape;7624;p60"/>
          <p:cNvGrpSpPr/>
          <p:nvPr/>
        </p:nvGrpSpPr>
        <p:grpSpPr>
          <a:xfrm>
            <a:off x="7817018" y="2706762"/>
            <a:ext cx="622883" cy="621944"/>
            <a:chOff x="1187048" y="238125"/>
            <a:chExt cx="5256397" cy="5248476"/>
          </a:xfrm>
        </p:grpSpPr>
        <p:sp>
          <p:nvSpPr>
            <p:cNvPr id="7625" name="Google Shape;7625;p60"/>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60"/>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60"/>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60"/>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9" name="Google Shape;7629;p60"/>
          <p:cNvGrpSpPr/>
          <p:nvPr/>
        </p:nvGrpSpPr>
        <p:grpSpPr>
          <a:xfrm>
            <a:off x="2274123" y="2716370"/>
            <a:ext cx="1310987" cy="612407"/>
            <a:chOff x="238125" y="1188750"/>
            <a:chExt cx="7140450" cy="3335550"/>
          </a:xfrm>
        </p:grpSpPr>
        <p:sp>
          <p:nvSpPr>
            <p:cNvPr id="7630" name="Google Shape;7630;p60"/>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60"/>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60"/>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60"/>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60"/>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5" name="Google Shape;7635;p60"/>
          <p:cNvGrpSpPr/>
          <p:nvPr/>
        </p:nvGrpSpPr>
        <p:grpSpPr>
          <a:xfrm>
            <a:off x="6599995" y="2706925"/>
            <a:ext cx="1110299" cy="621702"/>
            <a:chOff x="238125" y="1335475"/>
            <a:chExt cx="5418735" cy="3034175"/>
          </a:xfrm>
        </p:grpSpPr>
        <p:sp>
          <p:nvSpPr>
            <p:cNvPr id="7636" name="Google Shape;7636;p60"/>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60"/>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60"/>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9" name="Google Shape;7639;p60"/>
          <p:cNvGrpSpPr/>
          <p:nvPr/>
        </p:nvGrpSpPr>
        <p:grpSpPr>
          <a:xfrm>
            <a:off x="5417655" y="2703822"/>
            <a:ext cx="1074451" cy="627181"/>
            <a:chOff x="5359127" y="2910889"/>
            <a:chExt cx="1097723" cy="640831"/>
          </a:xfrm>
        </p:grpSpPr>
        <p:grpSp>
          <p:nvGrpSpPr>
            <p:cNvPr id="7640" name="Google Shape;7640;p60"/>
            <p:cNvGrpSpPr/>
            <p:nvPr/>
          </p:nvGrpSpPr>
          <p:grpSpPr>
            <a:xfrm>
              <a:off x="5929791" y="3263088"/>
              <a:ext cx="527060" cy="287097"/>
              <a:chOff x="5929791" y="3263088"/>
              <a:chExt cx="527060" cy="287097"/>
            </a:xfrm>
          </p:grpSpPr>
          <p:sp>
            <p:nvSpPr>
              <p:cNvPr id="7641" name="Google Shape;7641;p60"/>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642" name="Google Shape;7642;p60"/>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643" name="Google Shape;7643;p60"/>
            <p:cNvGrpSpPr/>
            <p:nvPr/>
          </p:nvGrpSpPr>
          <p:grpSpPr>
            <a:xfrm>
              <a:off x="5359127" y="3263089"/>
              <a:ext cx="526428" cy="288631"/>
              <a:chOff x="5359127" y="3263089"/>
              <a:chExt cx="526428" cy="288631"/>
            </a:xfrm>
          </p:grpSpPr>
          <p:sp>
            <p:nvSpPr>
              <p:cNvPr id="7644" name="Google Shape;7644;p60"/>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645" name="Google Shape;7645;p60"/>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646" name="Google Shape;7646;p60"/>
            <p:cNvGrpSpPr/>
            <p:nvPr/>
          </p:nvGrpSpPr>
          <p:grpSpPr>
            <a:xfrm>
              <a:off x="5551525" y="2910889"/>
              <a:ext cx="520901" cy="610283"/>
              <a:chOff x="5551525" y="2910889"/>
              <a:chExt cx="520901" cy="610283"/>
            </a:xfrm>
          </p:grpSpPr>
          <p:sp>
            <p:nvSpPr>
              <p:cNvPr id="7647" name="Google Shape;7647;p60"/>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648" name="Google Shape;7648;p60"/>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649" name="Google Shape;7649;p60"/>
            <p:cNvGrpSpPr/>
            <p:nvPr/>
          </p:nvGrpSpPr>
          <p:grpSpPr>
            <a:xfrm>
              <a:off x="5743962" y="2919100"/>
              <a:ext cx="623674" cy="284502"/>
              <a:chOff x="5743962" y="2919100"/>
              <a:chExt cx="623674" cy="284502"/>
            </a:xfrm>
          </p:grpSpPr>
          <p:sp>
            <p:nvSpPr>
              <p:cNvPr id="7650" name="Google Shape;7650;p60"/>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651" name="Google Shape;7651;p60"/>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7652" name="Google Shape;7652;p60"/>
          <p:cNvGrpSpPr/>
          <p:nvPr/>
        </p:nvGrpSpPr>
        <p:grpSpPr>
          <a:xfrm>
            <a:off x="7568868" y="1854534"/>
            <a:ext cx="874976" cy="719600"/>
            <a:chOff x="7608988" y="2093194"/>
            <a:chExt cx="817276" cy="672147"/>
          </a:xfrm>
        </p:grpSpPr>
        <p:cxnSp>
          <p:nvCxnSpPr>
            <p:cNvPr id="7653" name="Google Shape;7653;p60"/>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654" name="Google Shape;7654;p60"/>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655" name="Google Shape;7655;p60"/>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656" name="Google Shape;7656;p60"/>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657" name="Google Shape;7657;p60"/>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7658" name="Google Shape;7658;p60"/>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7659" name="Google Shape;7659;p60"/>
            <p:cNvGrpSpPr/>
            <p:nvPr/>
          </p:nvGrpSpPr>
          <p:grpSpPr>
            <a:xfrm>
              <a:off x="7721175" y="2093194"/>
              <a:ext cx="599587" cy="623846"/>
              <a:chOff x="7721175" y="2093194"/>
              <a:chExt cx="599587" cy="623846"/>
            </a:xfrm>
          </p:grpSpPr>
          <p:grpSp>
            <p:nvGrpSpPr>
              <p:cNvPr id="7660" name="Google Shape;7660;p60"/>
              <p:cNvGrpSpPr/>
              <p:nvPr/>
            </p:nvGrpSpPr>
            <p:grpSpPr>
              <a:xfrm>
                <a:off x="7721175" y="2093194"/>
                <a:ext cx="291605" cy="623846"/>
                <a:chOff x="9405575" y="2061418"/>
                <a:chExt cx="291605" cy="623846"/>
              </a:xfrm>
            </p:grpSpPr>
            <p:sp>
              <p:nvSpPr>
                <p:cNvPr id="7661" name="Google Shape;7661;p60"/>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60"/>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60"/>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60"/>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60"/>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60"/>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60"/>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8" name="Google Shape;7668;p60"/>
              <p:cNvGrpSpPr/>
              <p:nvPr/>
            </p:nvGrpSpPr>
            <p:grpSpPr>
              <a:xfrm flipH="1">
                <a:off x="8029157" y="2093194"/>
                <a:ext cx="291605" cy="623846"/>
                <a:chOff x="9405575" y="2061418"/>
                <a:chExt cx="291605" cy="623846"/>
              </a:xfrm>
            </p:grpSpPr>
            <p:sp>
              <p:nvSpPr>
                <p:cNvPr id="7669" name="Google Shape;7669;p60"/>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60"/>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60"/>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60"/>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60"/>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60"/>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60"/>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676" name="Google Shape;7676;p60"/>
          <p:cNvGrpSpPr/>
          <p:nvPr/>
        </p:nvGrpSpPr>
        <p:grpSpPr>
          <a:xfrm>
            <a:off x="4013304" y="970936"/>
            <a:ext cx="712557" cy="785901"/>
            <a:chOff x="4206459" y="1191441"/>
            <a:chExt cx="712557" cy="785901"/>
          </a:xfrm>
        </p:grpSpPr>
        <p:sp>
          <p:nvSpPr>
            <p:cNvPr id="7677" name="Google Shape;7677;p60"/>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60"/>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60"/>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60"/>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81" name="Google Shape;7681;p60"/>
            <p:cNvGrpSpPr/>
            <p:nvPr/>
          </p:nvGrpSpPr>
          <p:grpSpPr>
            <a:xfrm>
              <a:off x="4644280" y="1290523"/>
              <a:ext cx="143716" cy="29463"/>
              <a:chOff x="4644280" y="1290523"/>
              <a:chExt cx="143716" cy="29463"/>
            </a:xfrm>
          </p:grpSpPr>
          <p:sp>
            <p:nvSpPr>
              <p:cNvPr id="7682" name="Google Shape;7682;p60"/>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60"/>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60"/>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60"/>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6" name="Google Shape;7686;p60"/>
            <p:cNvGrpSpPr/>
            <p:nvPr/>
          </p:nvGrpSpPr>
          <p:grpSpPr>
            <a:xfrm>
              <a:off x="4356567" y="1191441"/>
              <a:ext cx="143690" cy="29488"/>
              <a:chOff x="4356567" y="1191441"/>
              <a:chExt cx="143690" cy="29488"/>
            </a:xfrm>
          </p:grpSpPr>
          <p:sp>
            <p:nvSpPr>
              <p:cNvPr id="7687" name="Google Shape;7687;p60"/>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60"/>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60"/>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60"/>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1" name="Google Shape;7691;p60"/>
            <p:cNvGrpSpPr/>
            <p:nvPr/>
          </p:nvGrpSpPr>
          <p:grpSpPr>
            <a:xfrm>
              <a:off x="4339009" y="1863727"/>
              <a:ext cx="143703" cy="29476"/>
              <a:chOff x="4339009" y="1863727"/>
              <a:chExt cx="143703" cy="29476"/>
            </a:xfrm>
          </p:grpSpPr>
          <p:sp>
            <p:nvSpPr>
              <p:cNvPr id="7692" name="Google Shape;7692;p60"/>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60"/>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60"/>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60"/>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6" name="Google Shape;7696;p60"/>
            <p:cNvGrpSpPr/>
            <p:nvPr/>
          </p:nvGrpSpPr>
          <p:grpSpPr>
            <a:xfrm>
              <a:off x="4206459" y="1607315"/>
              <a:ext cx="29539" cy="142899"/>
              <a:chOff x="4206459" y="1607315"/>
              <a:chExt cx="29539" cy="142899"/>
            </a:xfrm>
          </p:grpSpPr>
          <p:sp>
            <p:nvSpPr>
              <p:cNvPr id="7697" name="Google Shape;7697;p60"/>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60"/>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60"/>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60"/>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01" name="Google Shape;7701;p60"/>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60"/>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60"/>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60"/>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05" name="Google Shape;7705;p60"/>
            <p:cNvGrpSpPr/>
            <p:nvPr/>
          </p:nvGrpSpPr>
          <p:grpSpPr>
            <a:xfrm>
              <a:off x="4889463" y="1423737"/>
              <a:ext cx="29552" cy="142899"/>
              <a:chOff x="4889463" y="1423737"/>
              <a:chExt cx="29552" cy="142899"/>
            </a:xfrm>
          </p:grpSpPr>
          <p:sp>
            <p:nvSpPr>
              <p:cNvPr id="7706" name="Google Shape;7706;p60"/>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60"/>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60"/>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60"/>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0" name="Google Shape;7710;p60"/>
            <p:cNvGrpSpPr/>
            <p:nvPr/>
          </p:nvGrpSpPr>
          <p:grpSpPr>
            <a:xfrm>
              <a:off x="4771663" y="1876896"/>
              <a:ext cx="108651" cy="100447"/>
              <a:chOff x="4771663" y="1876896"/>
              <a:chExt cx="108651" cy="100447"/>
            </a:xfrm>
          </p:grpSpPr>
          <p:sp>
            <p:nvSpPr>
              <p:cNvPr id="7711" name="Google Shape;7711;p60"/>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60"/>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60"/>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60"/>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15" name="Google Shape;7715;p60"/>
          <p:cNvGrpSpPr/>
          <p:nvPr/>
        </p:nvGrpSpPr>
        <p:grpSpPr>
          <a:xfrm>
            <a:off x="4008780" y="1854159"/>
            <a:ext cx="791287" cy="720350"/>
            <a:chOff x="267375" y="1071875"/>
            <a:chExt cx="470500" cy="428550"/>
          </a:xfrm>
        </p:grpSpPr>
        <p:sp>
          <p:nvSpPr>
            <p:cNvPr id="7716" name="Google Shape;7716;p60"/>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60"/>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60"/>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60"/>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60"/>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60"/>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60"/>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60"/>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4" name="Google Shape;7724;p60"/>
          <p:cNvGrpSpPr/>
          <p:nvPr/>
        </p:nvGrpSpPr>
        <p:grpSpPr>
          <a:xfrm>
            <a:off x="709275" y="3498789"/>
            <a:ext cx="1408444" cy="673166"/>
            <a:chOff x="712664" y="3693287"/>
            <a:chExt cx="1460738" cy="698160"/>
          </a:xfrm>
        </p:grpSpPr>
        <p:grpSp>
          <p:nvGrpSpPr>
            <p:cNvPr id="7725" name="Google Shape;7725;p60"/>
            <p:cNvGrpSpPr/>
            <p:nvPr/>
          </p:nvGrpSpPr>
          <p:grpSpPr>
            <a:xfrm>
              <a:off x="1380079" y="4133090"/>
              <a:ext cx="234048" cy="258099"/>
              <a:chOff x="1380079" y="4133090"/>
              <a:chExt cx="234048" cy="258099"/>
            </a:xfrm>
          </p:grpSpPr>
          <p:sp>
            <p:nvSpPr>
              <p:cNvPr id="7726" name="Google Shape;7726;p60"/>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60"/>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60"/>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9" name="Google Shape;7729;p60"/>
            <p:cNvGrpSpPr/>
            <p:nvPr/>
          </p:nvGrpSpPr>
          <p:grpSpPr>
            <a:xfrm>
              <a:off x="884610" y="3864082"/>
              <a:ext cx="1118566" cy="527275"/>
              <a:chOff x="890961" y="3865463"/>
              <a:chExt cx="1115221" cy="525698"/>
            </a:xfrm>
          </p:grpSpPr>
          <p:sp>
            <p:nvSpPr>
              <p:cNvPr id="7730" name="Google Shape;7730;p60"/>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60"/>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60"/>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3" name="Google Shape;7733;p60"/>
            <p:cNvGrpSpPr/>
            <p:nvPr/>
          </p:nvGrpSpPr>
          <p:grpSpPr>
            <a:xfrm>
              <a:off x="712664" y="3693287"/>
              <a:ext cx="1460738" cy="698160"/>
              <a:chOff x="712664" y="3693025"/>
              <a:chExt cx="1460738" cy="698160"/>
            </a:xfrm>
          </p:grpSpPr>
          <p:sp>
            <p:nvSpPr>
              <p:cNvPr id="7734" name="Google Shape;7734;p60"/>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60"/>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60"/>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60"/>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60"/>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60"/>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40" name="Google Shape;7740;p60"/>
          <p:cNvGrpSpPr/>
          <p:nvPr/>
        </p:nvGrpSpPr>
        <p:grpSpPr>
          <a:xfrm>
            <a:off x="3146990" y="970936"/>
            <a:ext cx="795485" cy="738831"/>
            <a:chOff x="3348603" y="1236445"/>
            <a:chExt cx="749256" cy="695894"/>
          </a:xfrm>
        </p:grpSpPr>
        <p:grpSp>
          <p:nvGrpSpPr>
            <p:cNvPr id="7741" name="Google Shape;7741;p60"/>
            <p:cNvGrpSpPr/>
            <p:nvPr/>
          </p:nvGrpSpPr>
          <p:grpSpPr>
            <a:xfrm>
              <a:off x="3583779" y="1236445"/>
              <a:ext cx="293795" cy="285811"/>
              <a:chOff x="3750225" y="1774000"/>
              <a:chExt cx="149575" cy="145525"/>
            </a:xfrm>
          </p:grpSpPr>
          <p:sp>
            <p:nvSpPr>
              <p:cNvPr id="7742" name="Google Shape;7742;p60"/>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60"/>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4" name="Google Shape;7744;p60"/>
            <p:cNvGrpSpPr/>
            <p:nvPr/>
          </p:nvGrpSpPr>
          <p:grpSpPr>
            <a:xfrm>
              <a:off x="3775534" y="1462599"/>
              <a:ext cx="322325" cy="285958"/>
              <a:chOff x="3847850" y="1889150"/>
              <a:chExt cx="164100" cy="145600"/>
            </a:xfrm>
          </p:grpSpPr>
          <p:sp>
            <p:nvSpPr>
              <p:cNvPr id="7745" name="Google Shape;7745;p60"/>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60"/>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7" name="Google Shape;7747;p60"/>
            <p:cNvGrpSpPr/>
            <p:nvPr/>
          </p:nvGrpSpPr>
          <p:grpSpPr>
            <a:xfrm>
              <a:off x="3545329" y="1646528"/>
              <a:ext cx="293746" cy="285811"/>
              <a:chOff x="3730650" y="1982800"/>
              <a:chExt cx="149550" cy="145525"/>
            </a:xfrm>
          </p:grpSpPr>
          <p:sp>
            <p:nvSpPr>
              <p:cNvPr id="7748" name="Google Shape;7748;p60"/>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60"/>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0" name="Google Shape;7750;p60"/>
            <p:cNvGrpSpPr/>
            <p:nvPr/>
          </p:nvGrpSpPr>
          <p:grpSpPr>
            <a:xfrm>
              <a:off x="3348603" y="1415046"/>
              <a:ext cx="294384" cy="284387"/>
              <a:chOff x="3630494" y="1864938"/>
              <a:chExt cx="149875" cy="144800"/>
            </a:xfrm>
          </p:grpSpPr>
          <p:sp>
            <p:nvSpPr>
              <p:cNvPr id="7751" name="Google Shape;7751;p60"/>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60"/>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53" name="Google Shape;7753;p60"/>
          <p:cNvGrpSpPr/>
          <p:nvPr/>
        </p:nvGrpSpPr>
        <p:grpSpPr>
          <a:xfrm>
            <a:off x="2268517" y="3493832"/>
            <a:ext cx="1324924" cy="678083"/>
            <a:chOff x="2413923" y="3711366"/>
            <a:chExt cx="1374117" cy="703260"/>
          </a:xfrm>
        </p:grpSpPr>
        <p:grpSp>
          <p:nvGrpSpPr>
            <p:cNvPr id="7754" name="Google Shape;7754;p60"/>
            <p:cNvGrpSpPr/>
            <p:nvPr/>
          </p:nvGrpSpPr>
          <p:grpSpPr>
            <a:xfrm>
              <a:off x="2413923" y="3711366"/>
              <a:ext cx="1374117" cy="703260"/>
              <a:chOff x="2413923" y="3711366"/>
              <a:chExt cx="1374117" cy="703260"/>
            </a:xfrm>
          </p:grpSpPr>
          <p:sp>
            <p:nvSpPr>
              <p:cNvPr id="7755" name="Google Shape;7755;p60"/>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56" name="Google Shape;7756;p60"/>
              <p:cNvGrpSpPr/>
              <p:nvPr/>
            </p:nvGrpSpPr>
            <p:grpSpPr>
              <a:xfrm>
                <a:off x="2600284" y="3808654"/>
                <a:ext cx="234506" cy="138009"/>
                <a:chOff x="2600284" y="3808654"/>
                <a:chExt cx="234506" cy="138009"/>
              </a:xfrm>
            </p:grpSpPr>
            <p:sp>
              <p:nvSpPr>
                <p:cNvPr id="7757" name="Google Shape;7757;p60"/>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758" name="Google Shape;7758;p60"/>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7759" name="Google Shape;7759;p60"/>
              <p:cNvGrpSpPr/>
              <p:nvPr/>
            </p:nvGrpSpPr>
            <p:grpSpPr>
              <a:xfrm>
                <a:off x="3359659" y="3805664"/>
                <a:ext cx="232294" cy="141000"/>
                <a:chOff x="3359659" y="3805664"/>
                <a:chExt cx="232294" cy="141000"/>
              </a:xfrm>
            </p:grpSpPr>
            <p:sp>
              <p:nvSpPr>
                <p:cNvPr id="7760" name="Google Shape;7760;p60"/>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761" name="Google Shape;7761;p60"/>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7762" name="Google Shape;7762;p60"/>
              <p:cNvGrpSpPr/>
              <p:nvPr/>
            </p:nvGrpSpPr>
            <p:grpSpPr>
              <a:xfrm>
                <a:off x="3067316" y="3711366"/>
                <a:ext cx="66900" cy="166809"/>
                <a:chOff x="3067316" y="3711366"/>
                <a:chExt cx="66900" cy="166809"/>
              </a:xfrm>
            </p:grpSpPr>
            <p:sp>
              <p:nvSpPr>
                <p:cNvPr id="7763" name="Google Shape;7763;p60"/>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764" name="Google Shape;7764;p60"/>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7765" name="Google Shape;7765;p60"/>
              <p:cNvGrpSpPr/>
              <p:nvPr/>
            </p:nvGrpSpPr>
            <p:grpSpPr>
              <a:xfrm>
                <a:off x="2413923" y="4058666"/>
                <a:ext cx="224119" cy="66900"/>
                <a:chOff x="2413923" y="4058666"/>
                <a:chExt cx="224119" cy="66900"/>
              </a:xfrm>
            </p:grpSpPr>
            <p:sp>
              <p:nvSpPr>
                <p:cNvPr id="7766" name="Google Shape;7766;p60"/>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767" name="Google Shape;7767;p60"/>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7768" name="Google Shape;7768;p60"/>
              <p:cNvGrpSpPr/>
              <p:nvPr/>
            </p:nvGrpSpPr>
            <p:grpSpPr>
              <a:xfrm>
                <a:off x="3564643" y="4058666"/>
                <a:ext cx="223397" cy="66900"/>
                <a:chOff x="3564643" y="4058666"/>
                <a:chExt cx="223397" cy="66900"/>
              </a:xfrm>
            </p:grpSpPr>
            <p:sp>
              <p:nvSpPr>
                <p:cNvPr id="7769" name="Google Shape;7769;p60"/>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770" name="Google Shape;7770;p60"/>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7771" name="Google Shape;7771;p60"/>
            <p:cNvGrpSpPr/>
            <p:nvPr/>
          </p:nvGrpSpPr>
          <p:grpSpPr>
            <a:xfrm>
              <a:off x="2633353" y="3965763"/>
              <a:ext cx="933975" cy="445687"/>
              <a:chOff x="2633353" y="3965763"/>
              <a:chExt cx="933975" cy="445687"/>
            </a:xfrm>
          </p:grpSpPr>
          <p:sp>
            <p:nvSpPr>
              <p:cNvPr id="7772" name="Google Shape;7772;p60"/>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60"/>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74" name="Google Shape;7774;p60"/>
          <p:cNvGrpSpPr/>
          <p:nvPr/>
        </p:nvGrpSpPr>
        <p:grpSpPr>
          <a:xfrm>
            <a:off x="6392789" y="1044380"/>
            <a:ext cx="1131087" cy="587383"/>
            <a:chOff x="238125" y="999450"/>
            <a:chExt cx="7140700" cy="3708225"/>
          </a:xfrm>
        </p:grpSpPr>
        <p:sp>
          <p:nvSpPr>
            <p:cNvPr id="7775" name="Google Shape;7775;p60"/>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60"/>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60"/>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60"/>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60"/>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60"/>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60"/>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60"/>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60"/>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4" name="Google Shape;7784;p60"/>
          <p:cNvGrpSpPr/>
          <p:nvPr/>
        </p:nvGrpSpPr>
        <p:grpSpPr>
          <a:xfrm>
            <a:off x="3744240" y="3493874"/>
            <a:ext cx="1375854" cy="678131"/>
            <a:chOff x="3913765" y="3641905"/>
            <a:chExt cx="1522805" cy="750560"/>
          </a:xfrm>
        </p:grpSpPr>
        <p:grpSp>
          <p:nvGrpSpPr>
            <p:cNvPr id="7785" name="Google Shape;7785;p60"/>
            <p:cNvGrpSpPr/>
            <p:nvPr/>
          </p:nvGrpSpPr>
          <p:grpSpPr>
            <a:xfrm>
              <a:off x="3913765" y="3997002"/>
              <a:ext cx="1522805" cy="395463"/>
              <a:chOff x="3913765" y="3997002"/>
              <a:chExt cx="1522805" cy="395463"/>
            </a:xfrm>
          </p:grpSpPr>
          <p:grpSp>
            <p:nvGrpSpPr>
              <p:cNvPr id="7786" name="Google Shape;7786;p60"/>
              <p:cNvGrpSpPr/>
              <p:nvPr/>
            </p:nvGrpSpPr>
            <p:grpSpPr>
              <a:xfrm>
                <a:off x="3913765" y="4138659"/>
                <a:ext cx="507602" cy="253806"/>
                <a:chOff x="3913765" y="4138659"/>
                <a:chExt cx="507602" cy="253806"/>
              </a:xfrm>
            </p:grpSpPr>
            <p:sp>
              <p:nvSpPr>
                <p:cNvPr id="7787" name="Google Shape;7787;p60"/>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60"/>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7789" name="Google Shape;7789;p60"/>
              <p:cNvGrpSpPr/>
              <p:nvPr/>
            </p:nvGrpSpPr>
            <p:grpSpPr>
              <a:xfrm>
                <a:off x="4421361" y="3997002"/>
                <a:ext cx="507618" cy="395463"/>
                <a:chOff x="4421361" y="3997002"/>
                <a:chExt cx="507618" cy="395463"/>
              </a:xfrm>
            </p:grpSpPr>
            <p:sp>
              <p:nvSpPr>
                <p:cNvPr id="7790" name="Google Shape;7790;p60"/>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60"/>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2" name="Google Shape;7792;p60"/>
              <p:cNvGrpSpPr/>
              <p:nvPr/>
            </p:nvGrpSpPr>
            <p:grpSpPr>
              <a:xfrm>
                <a:off x="4928973" y="4189418"/>
                <a:ext cx="507596" cy="203047"/>
                <a:chOff x="4928973" y="4189418"/>
                <a:chExt cx="507596" cy="203047"/>
              </a:xfrm>
            </p:grpSpPr>
            <p:sp>
              <p:nvSpPr>
                <p:cNvPr id="7793" name="Google Shape;7793;p60"/>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60"/>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95" name="Google Shape;7795;p60"/>
            <p:cNvGrpSpPr/>
            <p:nvPr/>
          </p:nvGrpSpPr>
          <p:grpSpPr>
            <a:xfrm>
              <a:off x="4482186" y="3641905"/>
              <a:ext cx="397605" cy="349784"/>
              <a:chOff x="2906375" y="1159725"/>
              <a:chExt cx="1860575" cy="1636800"/>
            </a:xfrm>
          </p:grpSpPr>
          <p:sp>
            <p:nvSpPr>
              <p:cNvPr id="7796" name="Google Shape;7796;p60"/>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60"/>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60"/>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60"/>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00" name="Google Shape;7800;p60"/>
          <p:cNvGrpSpPr/>
          <p:nvPr/>
        </p:nvGrpSpPr>
        <p:grpSpPr>
          <a:xfrm>
            <a:off x="6528949" y="1853801"/>
            <a:ext cx="940737" cy="721067"/>
            <a:chOff x="6599718" y="2068734"/>
            <a:chExt cx="940737" cy="721067"/>
          </a:xfrm>
        </p:grpSpPr>
        <p:sp>
          <p:nvSpPr>
            <p:cNvPr id="7801" name="Google Shape;7801;p60"/>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60"/>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60"/>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60"/>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60"/>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60"/>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07" name="Google Shape;7807;p60"/>
            <p:cNvGrpSpPr/>
            <p:nvPr/>
          </p:nvGrpSpPr>
          <p:grpSpPr>
            <a:xfrm>
              <a:off x="6836957" y="2068734"/>
              <a:ext cx="461892" cy="721067"/>
              <a:chOff x="6836957" y="2068734"/>
              <a:chExt cx="461892" cy="721067"/>
            </a:xfrm>
          </p:grpSpPr>
          <p:sp>
            <p:nvSpPr>
              <p:cNvPr id="7808" name="Google Shape;7808;p60"/>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60"/>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60"/>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60"/>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60"/>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60"/>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14" name="Google Shape;7814;p60"/>
              <p:cNvGrpSpPr/>
              <p:nvPr/>
            </p:nvGrpSpPr>
            <p:grpSpPr>
              <a:xfrm>
                <a:off x="6836957" y="2068734"/>
                <a:ext cx="461892" cy="721067"/>
                <a:chOff x="6836957" y="2068734"/>
                <a:chExt cx="461892" cy="721067"/>
              </a:xfrm>
            </p:grpSpPr>
            <p:sp>
              <p:nvSpPr>
                <p:cNvPr id="7815" name="Google Shape;7815;p60"/>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60"/>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60"/>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60"/>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60"/>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60"/>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60"/>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22" name="Google Shape;7822;p60"/>
          <p:cNvGrpSpPr/>
          <p:nvPr/>
        </p:nvGrpSpPr>
        <p:grpSpPr>
          <a:xfrm>
            <a:off x="2412267" y="1858147"/>
            <a:ext cx="712577" cy="712374"/>
            <a:chOff x="2559249" y="2069323"/>
            <a:chExt cx="685566" cy="685634"/>
          </a:xfrm>
        </p:grpSpPr>
        <p:sp>
          <p:nvSpPr>
            <p:cNvPr id="7823" name="Google Shape;7823;p60"/>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60"/>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60"/>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60"/>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60"/>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60"/>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60"/>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60"/>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60"/>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60"/>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60"/>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60"/>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60"/>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6" name="Google Shape;7836;p60"/>
          <p:cNvGrpSpPr/>
          <p:nvPr/>
        </p:nvGrpSpPr>
        <p:grpSpPr>
          <a:xfrm>
            <a:off x="7594705" y="970936"/>
            <a:ext cx="845645" cy="711911"/>
            <a:chOff x="951975" y="315800"/>
            <a:chExt cx="5860325" cy="4933550"/>
          </a:xfrm>
        </p:grpSpPr>
        <p:sp>
          <p:nvSpPr>
            <p:cNvPr id="7837" name="Google Shape;7837;p60"/>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60"/>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60"/>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60"/>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60"/>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60"/>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60"/>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60"/>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5" name="Google Shape;7845;p60"/>
          <p:cNvGrpSpPr/>
          <p:nvPr/>
        </p:nvGrpSpPr>
        <p:grpSpPr>
          <a:xfrm>
            <a:off x="3691834" y="2707045"/>
            <a:ext cx="1617932" cy="621724"/>
            <a:chOff x="3862800" y="3038525"/>
            <a:chExt cx="1329006" cy="510698"/>
          </a:xfrm>
        </p:grpSpPr>
        <p:sp>
          <p:nvSpPr>
            <p:cNvPr id="7846" name="Google Shape;7846;p60"/>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60"/>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48" name="Google Shape;7848;p60"/>
            <p:cNvGrpSpPr/>
            <p:nvPr/>
          </p:nvGrpSpPr>
          <p:grpSpPr>
            <a:xfrm>
              <a:off x="3967075" y="3040337"/>
              <a:ext cx="1019927" cy="402126"/>
              <a:chOff x="3967075" y="3040337"/>
              <a:chExt cx="1019927" cy="402126"/>
            </a:xfrm>
          </p:grpSpPr>
          <p:sp>
            <p:nvSpPr>
              <p:cNvPr id="7849" name="Google Shape;7849;p60"/>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60"/>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1" name="Google Shape;7851;p60"/>
            <p:cNvGrpSpPr/>
            <p:nvPr/>
          </p:nvGrpSpPr>
          <p:grpSpPr>
            <a:xfrm>
              <a:off x="4186700" y="3040337"/>
              <a:ext cx="390475" cy="183289"/>
              <a:chOff x="4186700" y="3040337"/>
              <a:chExt cx="390475" cy="183289"/>
            </a:xfrm>
          </p:grpSpPr>
          <p:sp>
            <p:nvSpPr>
              <p:cNvPr id="7852" name="Google Shape;7852;p60"/>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60"/>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4" name="Google Shape;7854;p60"/>
            <p:cNvGrpSpPr/>
            <p:nvPr/>
          </p:nvGrpSpPr>
          <p:grpSpPr>
            <a:xfrm>
              <a:off x="4073727" y="3040337"/>
              <a:ext cx="697794" cy="296263"/>
              <a:chOff x="4073727" y="3040337"/>
              <a:chExt cx="697794" cy="296263"/>
            </a:xfrm>
          </p:grpSpPr>
          <p:sp>
            <p:nvSpPr>
              <p:cNvPr id="7855" name="Google Shape;7855;p60"/>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60"/>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7" name="Google Shape;7857;p60"/>
            <p:cNvGrpSpPr/>
            <p:nvPr/>
          </p:nvGrpSpPr>
          <p:grpSpPr>
            <a:xfrm>
              <a:off x="3862800" y="3038525"/>
              <a:ext cx="1329006" cy="510698"/>
              <a:chOff x="3862800" y="3038525"/>
              <a:chExt cx="1329006" cy="510698"/>
            </a:xfrm>
          </p:grpSpPr>
          <p:sp>
            <p:nvSpPr>
              <p:cNvPr id="7858" name="Google Shape;7858;p60"/>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60"/>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60" name="Google Shape;7860;p60"/>
          <p:cNvGrpSpPr/>
          <p:nvPr/>
        </p:nvGrpSpPr>
        <p:grpSpPr>
          <a:xfrm>
            <a:off x="700156" y="970936"/>
            <a:ext cx="883205" cy="775176"/>
            <a:chOff x="649648" y="271400"/>
            <a:chExt cx="6215377" cy="5455143"/>
          </a:xfrm>
        </p:grpSpPr>
        <p:sp>
          <p:nvSpPr>
            <p:cNvPr id="7861" name="Google Shape;7861;p60"/>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60"/>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60"/>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60"/>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60"/>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60"/>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60"/>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60"/>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60"/>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60"/>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60"/>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60"/>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3" name="Google Shape;7873;p60"/>
          <p:cNvGrpSpPr/>
          <p:nvPr/>
        </p:nvGrpSpPr>
        <p:grpSpPr>
          <a:xfrm>
            <a:off x="2308457" y="970936"/>
            <a:ext cx="767704" cy="815489"/>
            <a:chOff x="2499700" y="1135950"/>
            <a:chExt cx="732402" cy="777990"/>
          </a:xfrm>
        </p:grpSpPr>
        <p:grpSp>
          <p:nvGrpSpPr>
            <p:cNvPr id="7874" name="Google Shape;7874;p60"/>
            <p:cNvGrpSpPr/>
            <p:nvPr/>
          </p:nvGrpSpPr>
          <p:grpSpPr>
            <a:xfrm>
              <a:off x="2499700" y="1135950"/>
              <a:ext cx="732402" cy="694705"/>
              <a:chOff x="2499700" y="1135950"/>
              <a:chExt cx="732402" cy="694705"/>
            </a:xfrm>
          </p:grpSpPr>
          <p:sp>
            <p:nvSpPr>
              <p:cNvPr id="7875" name="Google Shape;7875;p60"/>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60"/>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60"/>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60"/>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60"/>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60"/>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60"/>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60"/>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60"/>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60"/>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60"/>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60"/>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60"/>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60"/>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60"/>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60"/>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60"/>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60"/>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60"/>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60"/>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60"/>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60"/>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60"/>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60"/>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60"/>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60"/>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60"/>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2" name="Google Shape;7902;p60"/>
            <p:cNvGrpSpPr/>
            <p:nvPr/>
          </p:nvGrpSpPr>
          <p:grpSpPr>
            <a:xfrm>
              <a:off x="2517909" y="1188726"/>
              <a:ext cx="702702" cy="725214"/>
              <a:chOff x="2517909" y="1188726"/>
              <a:chExt cx="702702" cy="725214"/>
            </a:xfrm>
          </p:grpSpPr>
          <p:sp>
            <p:nvSpPr>
              <p:cNvPr id="7903" name="Google Shape;7903;p60"/>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60"/>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60"/>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60"/>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60"/>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08" name="Google Shape;7908;p60"/>
          <p:cNvGrpSpPr/>
          <p:nvPr/>
        </p:nvGrpSpPr>
        <p:grpSpPr>
          <a:xfrm>
            <a:off x="1654189" y="970936"/>
            <a:ext cx="583439" cy="870229"/>
            <a:chOff x="1716825" y="1121550"/>
            <a:chExt cx="622800" cy="928938"/>
          </a:xfrm>
        </p:grpSpPr>
        <p:grpSp>
          <p:nvGrpSpPr>
            <p:cNvPr id="7909" name="Google Shape;7909;p60"/>
            <p:cNvGrpSpPr/>
            <p:nvPr/>
          </p:nvGrpSpPr>
          <p:grpSpPr>
            <a:xfrm>
              <a:off x="1716825" y="1121550"/>
              <a:ext cx="622800" cy="928938"/>
              <a:chOff x="1716825" y="1121550"/>
              <a:chExt cx="622800" cy="928938"/>
            </a:xfrm>
          </p:grpSpPr>
          <p:cxnSp>
            <p:nvCxnSpPr>
              <p:cNvPr id="7910" name="Google Shape;7910;p60"/>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7911" name="Google Shape;7911;p60"/>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2" name="Google Shape;7912;p60"/>
            <p:cNvGrpSpPr/>
            <p:nvPr/>
          </p:nvGrpSpPr>
          <p:grpSpPr>
            <a:xfrm>
              <a:off x="1768050" y="1172775"/>
              <a:ext cx="520200" cy="832000"/>
              <a:chOff x="1768050" y="1172775"/>
              <a:chExt cx="520200" cy="832000"/>
            </a:xfrm>
          </p:grpSpPr>
          <p:cxnSp>
            <p:nvCxnSpPr>
              <p:cNvPr id="7913" name="Google Shape;7913;p60"/>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7914" name="Google Shape;7914;p60"/>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5" name="Google Shape;7915;p60"/>
            <p:cNvGrpSpPr/>
            <p:nvPr/>
          </p:nvGrpSpPr>
          <p:grpSpPr>
            <a:xfrm>
              <a:off x="1820100" y="1225475"/>
              <a:ext cx="416400" cy="729575"/>
              <a:chOff x="1820100" y="1225475"/>
              <a:chExt cx="416400" cy="729575"/>
            </a:xfrm>
          </p:grpSpPr>
          <p:cxnSp>
            <p:nvCxnSpPr>
              <p:cNvPr id="7916" name="Google Shape;7916;p60"/>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7917" name="Google Shape;7917;p60"/>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8" name="Google Shape;7918;p60"/>
            <p:cNvGrpSpPr/>
            <p:nvPr/>
          </p:nvGrpSpPr>
          <p:grpSpPr>
            <a:xfrm>
              <a:off x="1874250" y="1278825"/>
              <a:ext cx="308100" cy="605275"/>
              <a:chOff x="1874250" y="1278825"/>
              <a:chExt cx="308100" cy="605275"/>
            </a:xfrm>
          </p:grpSpPr>
          <p:cxnSp>
            <p:nvCxnSpPr>
              <p:cNvPr id="7919" name="Google Shape;7919;p60"/>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7920" name="Google Shape;7920;p60"/>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21" name="Google Shape;7921;p60"/>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2" name="Google Shape;7922;p60"/>
          <p:cNvGrpSpPr/>
          <p:nvPr/>
        </p:nvGrpSpPr>
        <p:grpSpPr>
          <a:xfrm>
            <a:off x="1574012" y="1857258"/>
            <a:ext cx="739072" cy="714152"/>
            <a:chOff x="4334725" y="1355875"/>
            <a:chExt cx="3106650" cy="3001900"/>
          </a:xfrm>
        </p:grpSpPr>
        <p:grpSp>
          <p:nvGrpSpPr>
            <p:cNvPr id="7923" name="Google Shape;7923;p60"/>
            <p:cNvGrpSpPr/>
            <p:nvPr/>
          </p:nvGrpSpPr>
          <p:grpSpPr>
            <a:xfrm>
              <a:off x="4516050" y="1724875"/>
              <a:ext cx="2693725" cy="2632900"/>
              <a:chOff x="4516050" y="1724875"/>
              <a:chExt cx="2693725" cy="2632900"/>
            </a:xfrm>
          </p:grpSpPr>
          <p:sp>
            <p:nvSpPr>
              <p:cNvPr id="7924" name="Google Shape;7924;p60"/>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60"/>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60"/>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7" name="Google Shape;7927;p60"/>
            <p:cNvGrpSpPr/>
            <p:nvPr/>
          </p:nvGrpSpPr>
          <p:grpSpPr>
            <a:xfrm>
              <a:off x="4334725" y="1355875"/>
              <a:ext cx="3106650" cy="2709650"/>
              <a:chOff x="4334725" y="1355875"/>
              <a:chExt cx="3106650" cy="2709650"/>
            </a:xfrm>
          </p:grpSpPr>
          <p:sp>
            <p:nvSpPr>
              <p:cNvPr id="7928" name="Google Shape;7928;p60"/>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60"/>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60"/>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31" name="Google Shape;7931;p60"/>
          <p:cNvGrpSpPr/>
          <p:nvPr/>
        </p:nvGrpSpPr>
        <p:grpSpPr>
          <a:xfrm>
            <a:off x="7690961" y="3488029"/>
            <a:ext cx="312074" cy="684173"/>
            <a:chOff x="7645573" y="3754300"/>
            <a:chExt cx="293855" cy="644170"/>
          </a:xfrm>
        </p:grpSpPr>
        <p:sp>
          <p:nvSpPr>
            <p:cNvPr id="7932" name="Google Shape;7932;p60"/>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60"/>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4" name="Google Shape;7934;p60"/>
          <p:cNvGrpSpPr/>
          <p:nvPr/>
        </p:nvGrpSpPr>
        <p:grpSpPr>
          <a:xfrm>
            <a:off x="5612949" y="970936"/>
            <a:ext cx="709011" cy="739359"/>
            <a:chOff x="5830645" y="1256617"/>
            <a:chExt cx="530340" cy="553040"/>
          </a:xfrm>
        </p:grpSpPr>
        <p:grpSp>
          <p:nvGrpSpPr>
            <p:cNvPr id="7935" name="Google Shape;7935;p60"/>
            <p:cNvGrpSpPr/>
            <p:nvPr/>
          </p:nvGrpSpPr>
          <p:grpSpPr>
            <a:xfrm>
              <a:off x="5830645" y="1256617"/>
              <a:ext cx="259743" cy="269909"/>
              <a:chOff x="5830645" y="1256617"/>
              <a:chExt cx="259743" cy="269909"/>
            </a:xfrm>
          </p:grpSpPr>
          <p:sp>
            <p:nvSpPr>
              <p:cNvPr id="7936" name="Google Shape;7936;p60"/>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60"/>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8" name="Google Shape;7938;p60"/>
            <p:cNvGrpSpPr/>
            <p:nvPr/>
          </p:nvGrpSpPr>
          <p:grpSpPr>
            <a:xfrm>
              <a:off x="6101293" y="1256617"/>
              <a:ext cx="259692" cy="269909"/>
              <a:chOff x="6101293" y="1256617"/>
              <a:chExt cx="259692" cy="269909"/>
            </a:xfrm>
          </p:grpSpPr>
          <p:sp>
            <p:nvSpPr>
              <p:cNvPr id="7939" name="Google Shape;7939;p60"/>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60"/>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1" name="Google Shape;7941;p60"/>
            <p:cNvGrpSpPr/>
            <p:nvPr/>
          </p:nvGrpSpPr>
          <p:grpSpPr>
            <a:xfrm>
              <a:off x="5830645" y="1539749"/>
              <a:ext cx="259692" cy="269909"/>
              <a:chOff x="5830645" y="1539749"/>
              <a:chExt cx="259692" cy="269909"/>
            </a:xfrm>
          </p:grpSpPr>
          <p:sp>
            <p:nvSpPr>
              <p:cNvPr id="7942" name="Google Shape;7942;p60"/>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60"/>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4" name="Google Shape;7944;p60"/>
            <p:cNvGrpSpPr/>
            <p:nvPr/>
          </p:nvGrpSpPr>
          <p:grpSpPr>
            <a:xfrm>
              <a:off x="6101293" y="1539749"/>
              <a:ext cx="259692" cy="269909"/>
              <a:chOff x="6101293" y="1539749"/>
              <a:chExt cx="259692" cy="269909"/>
            </a:xfrm>
          </p:grpSpPr>
          <p:sp>
            <p:nvSpPr>
              <p:cNvPr id="7945" name="Google Shape;7945;p60"/>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60"/>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47" name="Google Shape;7947;p60"/>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8" name="Google Shape;7948;p60"/>
          <p:cNvGrpSpPr/>
          <p:nvPr/>
        </p:nvGrpSpPr>
        <p:grpSpPr>
          <a:xfrm>
            <a:off x="714444" y="2707052"/>
            <a:ext cx="1452955" cy="621360"/>
            <a:chOff x="732422" y="2990152"/>
            <a:chExt cx="1337773" cy="572102"/>
          </a:xfrm>
        </p:grpSpPr>
        <p:sp>
          <p:nvSpPr>
            <p:cNvPr id="7949" name="Google Shape;7949;p60"/>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60"/>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60"/>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60"/>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60"/>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60"/>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7958"/>
        <p:cNvGrpSpPr/>
        <p:nvPr/>
      </p:nvGrpSpPr>
      <p:grpSpPr>
        <a:xfrm>
          <a:off x="0" y="0"/>
          <a:ext cx="0" cy="0"/>
          <a:chOff x="0" y="0"/>
          <a:chExt cx="0" cy="0"/>
        </a:xfrm>
      </p:grpSpPr>
      <p:grpSp>
        <p:nvGrpSpPr>
          <p:cNvPr id="7959" name="Google Shape;7959;p61"/>
          <p:cNvGrpSpPr/>
          <p:nvPr/>
        </p:nvGrpSpPr>
        <p:grpSpPr>
          <a:xfrm>
            <a:off x="708579" y="965872"/>
            <a:ext cx="1636117" cy="1526144"/>
            <a:chOff x="729238" y="1179665"/>
            <a:chExt cx="1636117" cy="1526144"/>
          </a:xfrm>
        </p:grpSpPr>
        <p:grpSp>
          <p:nvGrpSpPr>
            <p:cNvPr id="7960" name="Google Shape;7960;p61"/>
            <p:cNvGrpSpPr/>
            <p:nvPr/>
          </p:nvGrpSpPr>
          <p:grpSpPr>
            <a:xfrm>
              <a:off x="729238" y="1179665"/>
              <a:ext cx="80700" cy="1526144"/>
              <a:chOff x="729238" y="1179665"/>
              <a:chExt cx="80700" cy="1526144"/>
            </a:xfrm>
          </p:grpSpPr>
          <p:sp>
            <p:nvSpPr>
              <p:cNvPr id="7961" name="Google Shape;7961;p61"/>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61"/>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61"/>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61"/>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61"/>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61"/>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61"/>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61"/>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61"/>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61"/>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1" name="Google Shape;7971;p61"/>
            <p:cNvGrpSpPr/>
            <p:nvPr/>
          </p:nvGrpSpPr>
          <p:grpSpPr>
            <a:xfrm>
              <a:off x="903098" y="1179665"/>
              <a:ext cx="80700" cy="1526144"/>
              <a:chOff x="903098" y="1179665"/>
              <a:chExt cx="80700" cy="1526144"/>
            </a:xfrm>
          </p:grpSpPr>
          <p:sp>
            <p:nvSpPr>
              <p:cNvPr id="7972" name="Google Shape;7972;p61"/>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61"/>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61"/>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61"/>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61"/>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61"/>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61"/>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61"/>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61"/>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61"/>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2" name="Google Shape;7982;p61"/>
            <p:cNvGrpSpPr/>
            <p:nvPr/>
          </p:nvGrpSpPr>
          <p:grpSpPr>
            <a:xfrm>
              <a:off x="1076958" y="1179665"/>
              <a:ext cx="80700" cy="1526144"/>
              <a:chOff x="1076958" y="1179665"/>
              <a:chExt cx="80700" cy="1526144"/>
            </a:xfrm>
          </p:grpSpPr>
          <p:sp>
            <p:nvSpPr>
              <p:cNvPr id="7983" name="Google Shape;7983;p61"/>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61"/>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61"/>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61"/>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61"/>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61"/>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61"/>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61"/>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61"/>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61"/>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3" name="Google Shape;7993;p61"/>
            <p:cNvGrpSpPr/>
            <p:nvPr/>
          </p:nvGrpSpPr>
          <p:grpSpPr>
            <a:xfrm>
              <a:off x="1247707" y="1179665"/>
              <a:ext cx="80700" cy="1526144"/>
              <a:chOff x="1247707" y="1179665"/>
              <a:chExt cx="80700" cy="1526144"/>
            </a:xfrm>
          </p:grpSpPr>
          <p:sp>
            <p:nvSpPr>
              <p:cNvPr id="7994" name="Google Shape;7994;p61"/>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61"/>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61"/>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61"/>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61"/>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61"/>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61"/>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61"/>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61"/>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61"/>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4" name="Google Shape;8004;p61"/>
            <p:cNvGrpSpPr/>
            <p:nvPr/>
          </p:nvGrpSpPr>
          <p:grpSpPr>
            <a:xfrm>
              <a:off x="1421567" y="1179665"/>
              <a:ext cx="80700" cy="1526144"/>
              <a:chOff x="1421567" y="1179665"/>
              <a:chExt cx="80700" cy="1526144"/>
            </a:xfrm>
          </p:grpSpPr>
          <p:sp>
            <p:nvSpPr>
              <p:cNvPr id="8005" name="Google Shape;8005;p61"/>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61"/>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61"/>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61"/>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61"/>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61"/>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61"/>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61"/>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61"/>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61"/>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5" name="Google Shape;8015;p61"/>
            <p:cNvGrpSpPr/>
            <p:nvPr/>
          </p:nvGrpSpPr>
          <p:grpSpPr>
            <a:xfrm>
              <a:off x="1592327" y="1179665"/>
              <a:ext cx="80700" cy="1526144"/>
              <a:chOff x="1592327" y="1179665"/>
              <a:chExt cx="80700" cy="1526144"/>
            </a:xfrm>
          </p:grpSpPr>
          <p:sp>
            <p:nvSpPr>
              <p:cNvPr id="8016" name="Google Shape;8016;p61"/>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61"/>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61"/>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61"/>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61"/>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61"/>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61"/>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61"/>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61"/>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61"/>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6" name="Google Shape;8026;p61"/>
            <p:cNvGrpSpPr/>
            <p:nvPr/>
          </p:nvGrpSpPr>
          <p:grpSpPr>
            <a:xfrm>
              <a:off x="1766187" y="1179665"/>
              <a:ext cx="80700" cy="1526144"/>
              <a:chOff x="1766187" y="1179665"/>
              <a:chExt cx="80700" cy="1526144"/>
            </a:xfrm>
          </p:grpSpPr>
          <p:sp>
            <p:nvSpPr>
              <p:cNvPr id="8027" name="Google Shape;8027;p61"/>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61"/>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61"/>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61"/>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61"/>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61"/>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61"/>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61"/>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61"/>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61"/>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7" name="Google Shape;8037;p61"/>
            <p:cNvGrpSpPr/>
            <p:nvPr/>
          </p:nvGrpSpPr>
          <p:grpSpPr>
            <a:xfrm>
              <a:off x="1936935" y="1179665"/>
              <a:ext cx="80700" cy="1526144"/>
              <a:chOff x="1936935" y="1179665"/>
              <a:chExt cx="80700" cy="1526144"/>
            </a:xfrm>
          </p:grpSpPr>
          <p:sp>
            <p:nvSpPr>
              <p:cNvPr id="8038" name="Google Shape;8038;p61"/>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61"/>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61"/>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61"/>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61"/>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61"/>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61"/>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61"/>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61"/>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61"/>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8" name="Google Shape;8048;p61"/>
            <p:cNvGrpSpPr/>
            <p:nvPr/>
          </p:nvGrpSpPr>
          <p:grpSpPr>
            <a:xfrm>
              <a:off x="2110795" y="1179665"/>
              <a:ext cx="80700" cy="1526144"/>
              <a:chOff x="2110795" y="1179665"/>
              <a:chExt cx="80700" cy="1526144"/>
            </a:xfrm>
          </p:grpSpPr>
          <p:sp>
            <p:nvSpPr>
              <p:cNvPr id="8049" name="Google Shape;8049;p61"/>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61"/>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61"/>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61"/>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61"/>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61"/>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61"/>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61"/>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61"/>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61"/>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9" name="Google Shape;8059;p61"/>
            <p:cNvGrpSpPr/>
            <p:nvPr/>
          </p:nvGrpSpPr>
          <p:grpSpPr>
            <a:xfrm>
              <a:off x="2284655" y="1179665"/>
              <a:ext cx="80700" cy="1526144"/>
              <a:chOff x="2284655" y="1179665"/>
              <a:chExt cx="80700" cy="1526144"/>
            </a:xfrm>
          </p:grpSpPr>
          <p:sp>
            <p:nvSpPr>
              <p:cNvPr id="8060" name="Google Shape;8060;p61"/>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61"/>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61"/>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61"/>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61"/>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61"/>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61"/>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61"/>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61"/>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61"/>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70" name="Google Shape;8070;p61"/>
          <p:cNvGrpSpPr/>
          <p:nvPr/>
        </p:nvGrpSpPr>
        <p:grpSpPr>
          <a:xfrm>
            <a:off x="2603245" y="985011"/>
            <a:ext cx="1364248" cy="1102133"/>
            <a:chOff x="2623904" y="1198803"/>
            <a:chExt cx="1364248" cy="1102133"/>
          </a:xfrm>
        </p:grpSpPr>
        <p:grpSp>
          <p:nvGrpSpPr>
            <p:cNvPr id="8071" name="Google Shape;8071;p61"/>
            <p:cNvGrpSpPr/>
            <p:nvPr/>
          </p:nvGrpSpPr>
          <p:grpSpPr>
            <a:xfrm>
              <a:off x="2623907" y="1198803"/>
              <a:ext cx="1364245" cy="273000"/>
              <a:chOff x="2623907" y="1198803"/>
              <a:chExt cx="1364245" cy="273000"/>
            </a:xfrm>
          </p:grpSpPr>
          <p:sp>
            <p:nvSpPr>
              <p:cNvPr id="8072" name="Google Shape;8072;p61"/>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61"/>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61"/>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61"/>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61"/>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7" name="Google Shape;8077;p61"/>
            <p:cNvGrpSpPr/>
            <p:nvPr/>
          </p:nvGrpSpPr>
          <p:grpSpPr>
            <a:xfrm>
              <a:off x="2623904" y="1476964"/>
              <a:ext cx="1364245" cy="273000"/>
              <a:chOff x="2623904" y="1476964"/>
              <a:chExt cx="1364245" cy="273000"/>
            </a:xfrm>
          </p:grpSpPr>
          <p:sp>
            <p:nvSpPr>
              <p:cNvPr id="8078" name="Google Shape;8078;p61"/>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61"/>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61"/>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61"/>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61"/>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3" name="Google Shape;8083;p61"/>
            <p:cNvGrpSpPr/>
            <p:nvPr/>
          </p:nvGrpSpPr>
          <p:grpSpPr>
            <a:xfrm>
              <a:off x="2623907" y="1749775"/>
              <a:ext cx="1364245" cy="273000"/>
              <a:chOff x="2623907" y="1749775"/>
              <a:chExt cx="1364245" cy="273000"/>
            </a:xfrm>
          </p:grpSpPr>
          <p:sp>
            <p:nvSpPr>
              <p:cNvPr id="8084" name="Google Shape;8084;p61"/>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61"/>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1"/>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61"/>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61"/>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9" name="Google Shape;8089;p61"/>
            <p:cNvGrpSpPr/>
            <p:nvPr/>
          </p:nvGrpSpPr>
          <p:grpSpPr>
            <a:xfrm>
              <a:off x="2623904" y="2027936"/>
              <a:ext cx="1364245" cy="273000"/>
              <a:chOff x="2623904" y="2027936"/>
              <a:chExt cx="1364245" cy="273000"/>
            </a:xfrm>
          </p:grpSpPr>
          <p:sp>
            <p:nvSpPr>
              <p:cNvPr id="8090" name="Google Shape;8090;p61"/>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61"/>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61"/>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61"/>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61"/>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95" name="Google Shape;8095;p61"/>
          <p:cNvGrpSpPr/>
          <p:nvPr/>
        </p:nvGrpSpPr>
        <p:grpSpPr>
          <a:xfrm>
            <a:off x="2592706" y="2444193"/>
            <a:ext cx="1387541" cy="159124"/>
            <a:chOff x="3200660" y="2180272"/>
            <a:chExt cx="2563824" cy="378237"/>
          </a:xfrm>
        </p:grpSpPr>
        <p:sp>
          <p:nvSpPr>
            <p:cNvPr id="8096" name="Google Shape;8096;p61"/>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61"/>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61"/>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61"/>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61"/>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61"/>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61"/>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61"/>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61"/>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61"/>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61"/>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61"/>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61"/>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61"/>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61"/>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61"/>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61"/>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1"/>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4" name="Google Shape;8114;p61"/>
          <p:cNvGrpSpPr/>
          <p:nvPr/>
        </p:nvGrpSpPr>
        <p:grpSpPr>
          <a:xfrm>
            <a:off x="2589231" y="2722018"/>
            <a:ext cx="1390502" cy="159625"/>
            <a:chOff x="3530150" y="2790075"/>
            <a:chExt cx="1962600" cy="225300"/>
          </a:xfrm>
        </p:grpSpPr>
        <p:sp>
          <p:nvSpPr>
            <p:cNvPr id="8115" name="Google Shape;8115;p61"/>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61"/>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7" name="Google Shape;8117;p61"/>
          <p:cNvGrpSpPr/>
          <p:nvPr/>
        </p:nvGrpSpPr>
        <p:grpSpPr>
          <a:xfrm>
            <a:off x="2589884" y="3000344"/>
            <a:ext cx="1411629" cy="153761"/>
            <a:chOff x="3558802" y="4011427"/>
            <a:chExt cx="1866000" cy="111300"/>
          </a:xfrm>
        </p:grpSpPr>
        <p:sp>
          <p:nvSpPr>
            <p:cNvPr id="8118" name="Google Shape;8118;p61"/>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61"/>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0" name="Google Shape;8120;p61"/>
          <p:cNvGrpSpPr/>
          <p:nvPr/>
        </p:nvGrpSpPr>
        <p:grpSpPr>
          <a:xfrm>
            <a:off x="2589576" y="2205744"/>
            <a:ext cx="1383503" cy="119749"/>
            <a:chOff x="3465975" y="2270276"/>
            <a:chExt cx="1986364" cy="171929"/>
          </a:xfrm>
        </p:grpSpPr>
        <p:sp>
          <p:nvSpPr>
            <p:cNvPr id="8121" name="Google Shape;8121;p61"/>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61"/>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61"/>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61"/>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61"/>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61"/>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61"/>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61"/>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9" name="Google Shape;8129;p61"/>
          <p:cNvGrpSpPr/>
          <p:nvPr/>
        </p:nvGrpSpPr>
        <p:grpSpPr>
          <a:xfrm>
            <a:off x="2600584" y="3569394"/>
            <a:ext cx="1369531" cy="195460"/>
            <a:chOff x="723300" y="4253549"/>
            <a:chExt cx="2276482" cy="324900"/>
          </a:xfrm>
        </p:grpSpPr>
        <p:sp>
          <p:nvSpPr>
            <p:cNvPr id="8130" name="Google Shape;8130;p61"/>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61"/>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61"/>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61"/>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61"/>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5" name="Google Shape;8135;p61"/>
          <p:cNvGrpSpPr/>
          <p:nvPr/>
        </p:nvGrpSpPr>
        <p:grpSpPr>
          <a:xfrm>
            <a:off x="2590145" y="3270574"/>
            <a:ext cx="1389066" cy="180119"/>
            <a:chOff x="705948" y="3788465"/>
            <a:chExt cx="2308953" cy="299400"/>
          </a:xfrm>
        </p:grpSpPr>
        <p:sp>
          <p:nvSpPr>
            <p:cNvPr id="8136" name="Google Shape;8136;p61"/>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61"/>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61"/>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61"/>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61"/>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1" name="Google Shape;8141;p61"/>
          <p:cNvGrpSpPr/>
          <p:nvPr/>
        </p:nvGrpSpPr>
        <p:grpSpPr>
          <a:xfrm>
            <a:off x="2638082" y="3883554"/>
            <a:ext cx="1304609" cy="294074"/>
            <a:chOff x="2658741" y="4097347"/>
            <a:chExt cx="1304609" cy="294074"/>
          </a:xfrm>
        </p:grpSpPr>
        <p:grpSp>
          <p:nvGrpSpPr>
            <p:cNvPr id="8142" name="Google Shape;8142;p61"/>
            <p:cNvGrpSpPr/>
            <p:nvPr/>
          </p:nvGrpSpPr>
          <p:grpSpPr>
            <a:xfrm>
              <a:off x="2658741" y="4097347"/>
              <a:ext cx="118572" cy="294074"/>
              <a:chOff x="3343310" y="4475555"/>
              <a:chExt cx="127717" cy="316753"/>
            </a:xfrm>
          </p:grpSpPr>
          <p:sp>
            <p:nvSpPr>
              <p:cNvPr id="8143" name="Google Shape;8143;p61"/>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61"/>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5" name="Google Shape;8145;p61"/>
            <p:cNvGrpSpPr/>
            <p:nvPr/>
          </p:nvGrpSpPr>
          <p:grpSpPr>
            <a:xfrm>
              <a:off x="3815519" y="4098388"/>
              <a:ext cx="147831" cy="291991"/>
              <a:chOff x="3527539" y="4476677"/>
              <a:chExt cx="159232" cy="314510"/>
            </a:xfrm>
          </p:grpSpPr>
          <p:sp>
            <p:nvSpPr>
              <p:cNvPr id="8146" name="Google Shape;8146;p6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6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8" name="Google Shape;8148;p61"/>
            <p:cNvGrpSpPr/>
            <p:nvPr/>
          </p:nvGrpSpPr>
          <p:grpSpPr>
            <a:xfrm>
              <a:off x="3511696" y="4098388"/>
              <a:ext cx="147831" cy="291991"/>
              <a:chOff x="3527539" y="4476677"/>
              <a:chExt cx="159232" cy="314510"/>
            </a:xfrm>
          </p:grpSpPr>
          <p:sp>
            <p:nvSpPr>
              <p:cNvPr id="8149" name="Google Shape;8149;p6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6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1" name="Google Shape;8151;p61"/>
            <p:cNvGrpSpPr/>
            <p:nvPr/>
          </p:nvGrpSpPr>
          <p:grpSpPr>
            <a:xfrm>
              <a:off x="3207874" y="4098388"/>
              <a:ext cx="147831" cy="291991"/>
              <a:chOff x="3527539" y="4476677"/>
              <a:chExt cx="159232" cy="314510"/>
            </a:xfrm>
          </p:grpSpPr>
          <p:sp>
            <p:nvSpPr>
              <p:cNvPr id="8152" name="Google Shape;8152;p6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6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4" name="Google Shape;8154;p61"/>
            <p:cNvGrpSpPr/>
            <p:nvPr/>
          </p:nvGrpSpPr>
          <p:grpSpPr>
            <a:xfrm>
              <a:off x="2933305" y="4097347"/>
              <a:ext cx="118572" cy="294074"/>
              <a:chOff x="3343310" y="4475555"/>
              <a:chExt cx="127717" cy="316753"/>
            </a:xfrm>
          </p:grpSpPr>
          <p:sp>
            <p:nvSpPr>
              <p:cNvPr id="8155" name="Google Shape;8155;p61"/>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61"/>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57" name="Google Shape;8157;p61"/>
          <p:cNvGrpSpPr/>
          <p:nvPr/>
        </p:nvGrpSpPr>
        <p:grpSpPr>
          <a:xfrm>
            <a:off x="4256912" y="1866676"/>
            <a:ext cx="1433821" cy="191501"/>
            <a:chOff x="4273350" y="2080469"/>
            <a:chExt cx="1433821" cy="191501"/>
          </a:xfrm>
        </p:grpSpPr>
        <p:grpSp>
          <p:nvGrpSpPr>
            <p:cNvPr id="8158" name="Google Shape;8158;p61"/>
            <p:cNvGrpSpPr/>
            <p:nvPr/>
          </p:nvGrpSpPr>
          <p:grpSpPr>
            <a:xfrm>
              <a:off x="4273350" y="2080469"/>
              <a:ext cx="1433821" cy="0"/>
              <a:chOff x="5224975" y="2962250"/>
              <a:chExt cx="1544400" cy="0"/>
            </a:xfrm>
          </p:grpSpPr>
          <p:cxnSp>
            <p:nvCxnSpPr>
              <p:cNvPr id="8159" name="Google Shape;8159;p61"/>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160" name="Google Shape;8160;p61"/>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161" name="Google Shape;8161;p61"/>
            <p:cNvGrpSpPr/>
            <p:nvPr/>
          </p:nvGrpSpPr>
          <p:grpSpPr>
            <a:xfrm>
              <a:off x="4273350" y="2271969"/>
              <a:ext cx="1433821" cy="0"/>
              <a:chOff x="5224975" y="2962250"/>
              <a:chExt cx="1544400" cy="0"/>
            </a:xfrm>
          </p:grpSpPr>
          <p:cxnSp>
            <p:nvCxnSpPr>
              <p:cNvPr id="8162" name="Google Shape;8162;p61"/>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163" name="Google Shape;8163;p61"/>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164" name="Google Shape;8164;p61"/>
          <p:cNvGrpSpPr/>
          <p:nvPr/>
        </p:nvGrpSpPr>
        <p:grpSpPr>
          <a:xfrm>
            <a:off x="4258467" y="969244"/>
            <a:ext cx="1430711" cy="743389"/>
            <a:chOff x="5159450" y="1919950"/>
            <a:chExt cx="1541050" cy="862500"/>
          </a:xfrm>
        </p:grpSpPr>
        <p:sp>
          <p:nvSpPr>
            <p:cNvPr id="8165" name="Google Shape;8165;p61"/>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txBody>
            <a:bodyPr/>
            <a:lstStyle/>
            <a:p>
              <a:endParaRPr lang="en-US"/>
            </a:p>
          </p:txBody>
        </p:sp>
        <p:grpSp>
          <p:nvGrpSpPr>
            <p:cNvPr id="8166" name="Google Shape;8166;p61"/>
            <p:cNvGrpSpPr/>
            <p:nvPr/>
          </p:nvGrpSpPr>
          <p:grpSpPr>
            <a:xfrm>
              <a:off x="5159450" y="1919950"/>
              <a:ext cx="1541050" cy="862500"/>
              <a:chOff x="5159450" y="1919950"/>
              <a:chExt cx="1541050" cy="862500"/>
            </a:xfrm>
          </p:grpSpPr>
          <p:cxnSp>
            <p:nvCxnSpPr>
              <p:cNvPr id="8167" name="Google Shape;8167;p61"/>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168" name="Google Shape;8168;p61"/>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169" name="Google Shape;8169;p61"/>
          <p:cNvGrpSpPr/>
          <p:nvPr/>
        </p:nvGrpSpPr>
        <p:grpSpPr>
          <a:xfrm>
            <a:off x="4248581" y="2192571"/>
            <a:ext cx="1450484" cy="1052087"/>
            <a:chOff x="5230575" y="1554475"/>
            <a:chExt cx="2137150" cy="1550150"/>
          </a:xfrm>
        </p:grpSpPr>
        <p:sp>
          <p:nvSpPr>
            <p:cNvPr id="8170" name="Google Shape;8170;p61"/>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61"/>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61"/>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61"/>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61"/>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61"/>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61"/>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61"/>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61"/>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61"/>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61"/>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61"/>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61"/>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3" name="Google Shape;8183;p61"/>
          <p:cNvGrpSpPr/>
          <p:nvPr/>
        </p:nvGrpSpPr>
        <p:grpSpPr>
          <a:xfrm rot="10800000">
            <a:off x="4265131" y="3284761"/>
            <a:ext cx="1417383" cy="887946"/>
            <a:chOff x="5645403" y="2920021"/>
            <a:chExt cx="2650800" cy="2180614"/>
          </a:xfrm>
        </p:grpSpPr>
        <p:sp>
          <p:nvSpPr>
            <p:cNvPr id="8184" name="Google Shape;8184;p61"/>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185" name="Google Shape;8185;p61"/>
            <p:cNvCxnSpPr>
              <a:stCxn id="8184"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186" name="Google Shape;8186;p61"/>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187" name="Google Shape;8187;p61"/>
            <p:cNvCxnSpPr>
              <a:endCxn id="8186"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188" name="Google Shape;8188;p61"/>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189" name="Google Shape;8189;p61"/>
            <p:cNvCxnSpPr>
              <a:stCxn id="8188"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190" name="Google Shape;8190;p61"/>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191" name="Google Shape;8191;p61"/>
            <p:cNvCxnSpPr>
              <a:endCxn id="8190"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192" name="Google Shape;8192;p61"/>
          <p:cNvGrpSpPr/>
          <p:nvPr/>
        </p:nvGrpSpPr>
        <p:grpSpPr>
          <a:xfrm>
            <a:off x="7365491" y="2188116"/>
            <a:ext cx="1071743" cy="1021579"/>
            <a:chOff x="7189833" y="2022667"/>
            <a:chExt cx="1251159" cy="1192597"/>
          </a:xfrm>
        </p:grpSpPr>
        <p:sp>
          <p:nvSpPr>
            <p:cNvPr id="8193" name="Google Shape;8193;p61"/>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61"/>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61"/>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61"/>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7" name="Google Shape;8197;p61"/>
          <p:cNvGrpSpPr/>
          <p:nvPr/>
        </p:nvGrpSpPr>
        <p:grpSpPr>
          <a:xfrm>
            <a:off x="706762" y="2614523"/>
            <a:ext cx="1695374" cy="1560837"/>
            <a:chOff x="727421" y="2828315"/>
            <a:chExt cx="1695374" cy="1560837"/>
          </a:xfrm>
        </p:grpSpPr>
        <p:grpSp>
          <p:nvGrpSpPr>
            <p:cNvPr id="8198" name="Google Shape;8198;p61"/>
            <p:cNvGrpSpPr/>
            <p:nvPr/>
          </p:nvGrpSpPr>
          <p:grpSpPr>
            <a:xfrm>
              <a:off x="819108" y="2882501"/>
              <a:ext cx="103104" cy="1426186"/>
              <a:chOff x="4674013" y="3100904"/>
              <a:chExt cx="122758" cy="1698043"/>
            </a:xfrm>
          </p:grpSpPr>
          <p:sp>
            <p:nvSpPr>
              <p:cNvPr id="8199" name="Google Shape;8199;p61"/>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61"/>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61"/>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61"/>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61"/>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61"/>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61"/>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6" name="Google Shape;8206;p61"/>
            <p:cNvGrpSpPr/>
            <p:nvPr/>
          </p:nvGrpSpPr>
          <p:grpSpPr>
            <a:xfrm>
              <a:off x="1062475" y="2882501"/>
              <a:ext cx="103104" cy="1426186"/>
              <a:chOff x="4940438" y="3100904"/>
              <a:chExt cx="122758" cy="1698043"/>
            </a:xfrm>
          </p:grpSpPr>
          <p:sp>
            <p:nvSpPr>
              <p:cNvPr id="8207" name="Google Shape;8207;p61"/>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61"/>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61"/>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1"/>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1"/>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61"/>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61"/>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4" name="Google Shape;8214;p61"/>
            <p:cNvGrpSpPr/>
            <p:nvPr/>
          </p:nvGrpSpPr>
          <p:grpSpPr>
            <a:xfrm>
              <a:off x="1299324" y="2882501"/>
              <a:ext cx="103104" cy="1426186"/>
              <a:chOff x="5206863" y="3100904"/>
              <a:chExt cx="122758" cy="1698043"/>
            </a:xfrm>
          </p:grpSpPr>
          <p:sp>
            <p:nvSpPr>
              <p:cNvPr id="8215" name="Google Shape;8215;p61"/>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61"/>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61"/>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61"/>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61"/>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61"/>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61"/>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2" name="Google Shape;8222;p61"/>
            <p:cNvGrpSpPr/>
            <p:nvPr/>
          </p:nvGrpSpPr>
          <p:grpSpPr>
            <a:xfrm>
              <a:off x="1786057" y="2882501"/>
              <a:ext cx="103104" cy="1426186"/>
              <a:chOff x="6006138" y="3143629"/>
              <a:chExt cx="122758" cy="1698043"/>
            </a:xfrm>
          </p:grpSpPr>
          <p:sp>
            <p:nvSpPr>
              <p:cNvPr id="8223" name="Google Shape;8223;p61"/>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61"/>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61"/>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61"/>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61"/>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61"/>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61"/>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0" name="Google Shape;8230;p61"/>
            <p:cNvGrpSpPr/>
            <p:nvPr/>
          </p:nvGrpSpPr>
          <p:grpSpPr>
            <a:xfrm>
              <a:off x="2029422" y="2882501"/>
              <a:ext cx="103104" cy="1426186"/>
              <a:chOff x="6805413" y="3100904"/>
              <a:chExt cx="122758" cy="1698043"/>
            </a:xfrm>
          </p:grpSpPr>
          <p:sp>
            <p:nvSpPr>
              <p:cNvPr id="8231" name="Google Shape;8231;p61"/>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61"/>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61"/>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61"/>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61"/>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61"/>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61"/>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8" name="Google Shape;8238;p61"/>
            <p:cNvGrpSpPr/>
            <p:nvPr/>
          </p:nvGrpSpPr>
          <p:grpSpPr>
            <a:xfrm>
              <a:off x="727421" y="2828315"/>
              <a:ext cx="1695374" cy="1560837"/>
              <a:chOff x="734799" y="2782450"/>
              <a:chExt cx="1571100" cy="1577400"/>
            </a:xfrm>
          </p:grpSpPr>
          <p:cxnSp>
            <p:nvCxnSpPr>
              <p:cNvPr id="8239" name="Google Shape;8239;p61"/>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240" name="Google Shape;8240;p61"/>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241" name="Google Shape;8241;p61"/>
            <p:cNvGrpSpPr/>
            <p:nvPr/>
          </p:nvGrpSpPr>
          <p:grpSpPr>
            <a:xfrm>
              <a:off x="2272795" y="2882501"/>
              <a:ext cx="103104" cy="1426186"/>
              <a:chOff x="5206863" y="3100904"/>
              <a:chExt cx="122758" cy="1698043"/>
            </a:xfrm>
          </p:grpSpPr>
          <p:sp>
            <p:nvSpPr>
              <p:cNvPr id="8242" name="Google Shape;8242;p61"/>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61"/>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61"/>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61"/>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61"/>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61"/>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61"/>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9" name="Google Shape;8249;p61"/>
            <p:cNvGrpSpPr/>
            <p:nvPr/>
          </p:nvGrpSpPr>
          <p:grpSpPr>
            <a:xfrm>
              <a:off x="1542694" y="2882501"/>
              <a:ext cx="103104" cy="1426186"/>
              <a:chOff x="6006138" y="3143629"/>
              <a:chExt cx="122758" cy="1698043"/>
            </a:xfrm>
          </p:grpSpPr>
          <p:sp>
            <p:nvSpPr>
              <p:cNvPr id="8250" name="Google Shape;8250;p61"/>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61"/>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61"/>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61"/>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61"/>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61"/>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61"/>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57" name="Google Shape;8257;p61"/>
          <p:cNvGrpSpPr/>
          <p:nvPr/>
        </p:nvGrpSpPr>
        <p:grpSpPr>
          <a:xfrm>
            <a:off x="5915341" y="2192094"/>
            <a:ext cx="1248543" cy="1025319"/>
            <a:chOff x="5183758" y="1210600"/>
            <a:chExt cx="3605380" cy="2960783"/>
          </a:xfrm>
        </p:grpSpPr>
        <p:sp>
          <p:nvSpPr>
            <p:cNvPr id="8258" name="Google Shape;8258;p61"/>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61"/>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61"/>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61"/>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62" name="Google Shape;8262;p61"/>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263" name="Google Shape;8263;p61"/>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264" name="Google Shape;8264;p61"/>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265" name="Google Shape;8265;p61"/>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266" name="Google Shape;8266;p61"/>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7" name="Google Shape;8267;p61"/>
          <p:cNvGrpSpPr/>
          <p:nvPr/>
        </p:nvGrpSpPr>
        <p:grpSpPr>
          <a:xfrm>
            <a:off x="5772403" y="3330411"/>
            <a:ext cx="2664831" cy="843440"/>
            <a:chOff x="5916567" y="1099697"/>
            <a:chExt cx="2556683" cy="809211"/>
          </a:xfrm>
        </p:grpSpPr>
        <p:sp>
          <p:nvSpPr>
            <p:cNvPr id="8268" name="Google Shape;8268;p61"/>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61"/>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61"/>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61"/>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61"/>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61"/>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61"/>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61"/>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6" name="Google Shape;8276;p61"/>
          <p:cNvGrpSpPr/>
          <p:nvPr/>
        </p:nvGrpSpPr>
        <p:grpSpPr>
          <a:xfrm>
            <a:off x="5879943" y="979270"/>
            <a:ext cx="1299851" cy="1023338"/>
            <a:chOff x="5900602" y="1193063"/>
            <a:chExt cx="1299851" cy="1023338"/>
          </a:xfrm>
        </p:grpSpPr>
        <p:grpSp>
          <p:nvGrpSpPr>
            <p:cNvPr id="8277" name="Google Shape;8277;p61"/>
            <p:cNvGrpSpPr/>
            <p:nvPr/>
          </p:nvGrpSpPr>
          <p:grpSpPr>
            <a:xfrm>
              <a:off x="6743564" y="1193063"/>
              <a:ext cx="456889" cy="700379"/>
              <a:chOff x="6743564" y="1193063"/>
              <a:chExt cx="456889" cy="700379"/>
            </a:xfrm>
          </p:grpSpPr>
          <p:grpSp>
            <p:nvGrpSpPr>
              <p:cNvPr id="8278" name="Google Shape;8278;p61"/>
              <p:cNvGrpSpPr/>
              <p:nvPr/>
            </p:nvGrpSpPr>
            <p:grpSpPr>
              <a:xfrm>
                <a:off x="6743564" y="1690731"/>
                <a:ext cx="214402" cy="202710"/>
                <a:chOff x="6743564" y="1690731"/>
                <a:chExt cx="214402" cy="202710"/>
              </a:xfrm>
            </p:grpSpPr>
            <p:sp>
              <p:nvSpPr>
                <p:cNvPr id="8279" name="Google Shape;8279;p61"/>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61"/>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1" name="Google Shape;8281;p61"/>
              <p:cNvGrpSpPr/>
              <p:nvPr/>
            </p:nvGrpSpPr>
            <p:grpSpPr>
              <a:xfrm>
                <a:off x="6915505" y="1193063"/>
                <a:ext cx="284947" cy="589637"/>
                <a:chOff x="6915505" y="1193063"/>
                <a:chExt cx="284947" cy="589637"/>
              </a:xfrm>
            </p:grpSpPr>
            <p:sp>
              <p:nvSpPr>
                <p:cNvPr id="8282" name="Google Shape;8282;p61"/>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83" name="Google Shape;8283;p61"/>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284" name="Google Shape;8284;p61"/>
            <p:cNvGrpSpPr/>
            <p:nvPr/>
          </p:nvGrpSpPr>
          <p:grpSpPr>
            <a:xfrm>
              <a:off x="6520337" y="1193063"/>
              <a:ext cx="341815" cy="801589"/>
              <a:chOff x="6520337" y="1193063"/>
              <a:chExt cx="341815" cy="801589"/>
            </a:xfrm>
          </p:grpSpPr>
          <p:grpSp>
            <p:nvGrpSpPr>
              <p:cNvPr id="8285" name="Google Shape;8285;p61"/>
              <p:cNvGrpSpPr/>
              <p:nvPr/>
            </p:nvGrpSpPr>
            <p:grpSpPr>
              <a:xfrm>
                <a:off x="6520337" y="1589527"/>
                <a:ext cx="213950" cy="405125"/>
                <a:chOff x="6520337" y="1589527"/>
                <a:chExt cx="213950" cy="405125"/>
              </a:xfrm>
            </p:grpSpPr>
            <p:sp>
              <p:nvSpPr>
                <p:cNvPr id="8286" name="Google Shape;8286;p61"/>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61"/>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8" name="Google Shape;8288;p61"/>
              <p:cNvGrpSpPr/>
              <p:nvPr/>
            </p:nvGrpSpPr>
            <p:grpSpPr>
              <a:xfrm>
                <a:off x="6577204" y="1193063"/>
                <a:ext cx="284947" cy="453562"/>
                <a:chOff x="6577204" y="1193063"/>
                <a:chExt cx="284947" cy="453562"/>
              </a:xfrm>
            </p:grpSpPr>
            <p:sp>
              <p:nvSpPr>
                <p:cNvPr id="8289" name="Google Shape;8289;p61"/>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90" name="Google Shape;8290;p61"/>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291" name="Google Shape;8291;p61"/>
            <p:cNvGrpSpPr/>
            <p:nvPr/>
          </p:nvGrpSpPr>
          <p:grpSpPr>
            <a:xfrm>
              <a:off x="6238903" y="1193063"/>
              <a:ext cx="300475" cy="901782"/>
              <a:chOff x="6238903" y="1193063"/>
              <a:chExt cx="300475" cy="901782"/>
            </a:xfrm>
          </p:grpSpPr>
          <p:grpSp>
            <p:nvGrpSpPr>
              <p:cNvPr id="8292" name="Google Shape;8292;p61"/>
              <p:cNvGrpSpPr/>
              <p:nvPr/>
            </p:nvGrpSpPr>
            <p:grpSpPr>
              <a:xfrm>
                <a:off x="6290865" y="1489315"/>
                <a:ext cx="248514" cy="605530"/>
                <a:chOff x="6290865" y="1489315"/>
                <a:chExt cx="248514" cy="605530"/>
              </a:xfrm>
            </p:grpSpPr>
            <p:sp>
              <p:nvSpPr>
                <p:cNvPr id="8293" name="Google Shape;8293;p61"/>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61"/>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5" name="Google Shape;8295;p61"/>
              <p:cNvGrpSpPr/>
              <p:nvPr/>
            </p:nvGrpSpPr>
            <p:grpSpPr>
              <a:xfrm>
                <a:off x="6238903" y="1193063"/>
                <a:ext cx="284947" cy="327512"/>
                <a:chOff x="6238903" y="1193063"/>
                <a:chExt cx="284947" cy="327512"/>
              </a:xfrm>
            </p:grpSpPr>
            <p:sp>
              <p:nvSpPr>
                <p:cNvPr id="8296" name="Google Shape;8296;p61"/>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97" name="Google Shape;8297;p61"/>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298" name="Google Shape;8298;p61"/>
            <p:cNvGrpSpPr/>
            <p:nvPr/>
          </p:nvGrpSpPr>
          <p:grpSpPr>
            <a:xfrm>
              <a:off x="5900602" y="1193063"/>
              <a:ext cx="444345" cy="1023338"/>
              <a:chOff x="5900602" y="1193063"/>
              <a:chExt cx="444345" cy="1023338"/>
            </a:xfrm>
          </p:grpSpPr>
          <p:grpSp>
            <p:nvGrpSpPr>
              <p:cNvPr id="8299" name="Google Shape;8299;p61"/>
              <p:cNvGrpSpPr/>
              <p:nvPr/>
            </p:nvGrpSpPr>
            <p:grpSpPr>
              <a:xfrm>
                <a:off x="6046501" y="1367785"/>
                <a:ext cx="298446" cy="848616"/>
                <a:chOff x="6046501" y="1367785"/>
                <a:chExt cx="298446" cy="848616"/>
              </a:xfrm>
            </p:grpSpPr>
            <p:sp>
              <p:nvSpPr>
                <p:cNvPr id="8300" name="Google Shape;8300;p61"/>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61"/>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2" name="Google Shape;8302;p61"/>
              <p:cNvGrpSpPr/>
              <p:nvPr/>
            </p:nvGrpSpPr>
            <p:grpSpPr>
              <a:xfrm>
                <a:off x="5900602" y="1193063"/>
                <a:ext cx="284947" cy="182312"/>
                <a:chOff x="5900602" y="1193063"/>
                <a:chExt cx="284947" cy="182312"/>
              </a:xfrm>
            </p:grpSpPr>
            <p:sp>
              <p:nvSpPr>
                <p:cNvPr id="8303" name="Google Shape;8303;p61"/>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04" name="Google Shape;8304;p61"/>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305" name="Google Shape;8305;p61"/>
          <p:cNvGrpSpPr/>
          <p:nvPr/>
        </p:nvGrpSpPr>
        <p:grpSpPr>
          <a:xfrm>
            <a:off x="7217825" y="979415"/>
            <a:ext cx="1219413" cy="1051365"/>
            <a:chOff x="7287122" y="1165658"/>
            <a:chExt cx="1219413" cy="1051365"/>
          </a:xfrm>
        </p:grpSpPr>
        <p:grpSp>
          <p:nvGrpSpPr>
            <p:cNvPr id="8306" name="Google Shape;8306;p61"/>
            <p:cNvGrpSpPr/>
            <p:nvPr/>
          </p:nvGrpSpPr>
          <p:grpSpPr>
            <a:xfrm>
              <a:off x="7287122" y="1969723"/>
              <a:ext cx="1219413" cy="247300"/>
              <a:chOff x="7287122" y="1969723"/>
              <a:chExt cx="1219413" cy="247300"/>
            </a:xfrm>
          </p:grpSpPr>
          <p:sp>
            <p:nvSpPr>
              <p:cNvPr id="8307" name="Google Shape;8307;p61"/>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08" name="Google Shape;8308;p61"/>
              <p:cNvGrpSpPr/>
              <p:nvPr/>
            </p:nvGrpSpPr>
            <p:grpSpPr>
              <a:xfrm>
                <a:off x="7287122" y="2063892"/>
                <a:ext cx="1151753" cy="73428"/>
                <a:chOff x="7287122" y="2063892"/>
                <a:chExt cx="1151753" cy="73428"/>
              </a:xfrm>
            </p:grpSpPr>
            <p:sp>
              <p:nvSpPr>
                <p:cNvPr id="8309" name="Google Shape;8309;p61"/>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10" name="Google Shape;8310;p61"/>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311" name="Google Shape;8311;p61"/>
            <p:cNvGrpSpPr/>
            <p:nvPr/>
          </p:nvGrpSpPr>
          <p:grpSpPr>
            <a:xfrm>
              <a:off x="7287122" y="1712201"/>
              <a:ext cx="1219403" cy="246767"/>
              <a:chOff x="7287122" y="1712201"/>
              <a:chExt cx="1219403" cy="246767"/>
            </a:xfrm>
          </p:grpSpPr>
          <p:sp>
            <p:nvSpPr>
              <p:cNvPr id="8312" name="Google Shape;8312;p61"/>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13" name="Google Shape;8313;p61"/>
              <p:cNvGrpSpPr/>
              <p:nvPr/>
            </p:nvGrpSpPr>
            <p:grpSpPr>
              <a:xfrm>
                <a:off x="7287122" y="1842861"/>
                <a:ext cx="1005303" cy="73419"/>
                <a:chOff x="7287122" y="1842861"/>
                <a:chExt cx="1005303" cy="73419"/>
              </a:xfrm>
            </p:grpSpPr>
            <p:sp>
              <p:nvSpPr>
                <p:cNvPr id="8314" name="Google Shape;8314;p61"/>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15" name="Google Shape;8315;p61"/>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316" name="Google Shape;8316;p61"/>
            <p:cNvGrpSpPr/>
            <p:nvPr/>
          </p:nvGrpSpPr>
          <p:grpSpPr>
            <a:xfrm>
              <a:off x="7287122" y="1447520"/>
              <a:ext cx="1219403" cy="286667"/>
              <a:chOff x="7287122" y="1447520"/>
              <a:chExt cx="1219403" cy="286667"/>
            </a:xfrm>
          </p:grpSpPr>
          <p:sp>
            <p:nvSpPr>
              <p:cNvPr id="8317" name="Google Shape;8317;p61"/>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18" name="Google Shape;8318;p61"/>
              <p:cNvGrpSpPr/>
              <p:nvPr/>
            </p:nvGrpSpPr>
            <p:grpSpPr>
              <a:xfrm>
                <a:off x="7287122" y="1581977"/>
                <a:ext cx="852803" cy="73428"/>
                <a:chOff x="7287122" y="1581977"/>
                <a:chExt cx="852803" cy="73428"/>
              </a:xfrm>
            </p:grpSpPr>
            <p:sp>
              <p:nvSpPr>
                <p:cNvPr id="8319" name="Google Shape;8319;p61"/>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20" name="Google Shape;8320;p61"/>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321" name="Google Shape;8321;p61"/>
            <p:cNvGrpSpPr/>
            <p:nvPr/>
          </p:nvGrpSpPr>
          <p:grpSpPr>
            <a:xfrm>
              <a:off x="7287122" y="1165658"/>
              <a:ext cx="1219403" cy="344253"/>
              <a:chOff x="7287122" y="1165658"/>
              <a:chExt cx="1219403" cy="344253"/>
            </a:xfrm>
          </p:grpSpPr>
          <p:sp>
            <p:nvSpPr>
              <p:cNvPr id="8322" name="Google Shape;8322;p61"/>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23" name="Google Shape;8323;p61"/>
              <p:cNvGrpSpPr/>
              <p:nvPr/>
            </p:nvGrpSpPr>
            <p:grpSpPr>
              <a:xfrm>
                <a:off x="7287122" y="1341025"/>
                <a:ext cx="695703" cy="73419"/>
                <a:chOff x="7287122" y="1341025"/>
                <a:chExt cx="695703" cy="73419"/>
              </a:xfrm>
            </p:grpSpPr>
            <p:sp>
              <p:nvSpPr>
                <p:cNvPr id="8324" name="Google Shape;8324;p61"/>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25" name="Google Shape;8325;p61"/>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85"/>
        <p:cNvGrpSpPr/>
        <p:nvPr/>
      </p:nvGrpSpPr>
      <p:grpSpPr>
        <a:xfrm>
          <a:off x="0" y="0"/>
          <a:ext cx="0" cy="0"/>
          <a:chOff x="0" y="0"/>
          <a:chExt cx="0" cy="0"/>
        </a:xfrm>
      </p:grpSpPr>
      <p:sp>
        <p:nvSpPr>
          <p:cNvPr id="386" name="Google Shape;386;p3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TABLE OF CONTENTS</a:t>
            </a:r>
            <a:endParaRPr/>
          </a:p>
        </p:txBody>
      </p:sp>
      <p:sp>
        <p:nvSpPr>
          <p:cNvPr id="387" name="Google Shape;387;p32"/>
          <p:cNvSpPr txBox="1">
            <a:spLocks noGrp="1"/>
          </p:cNvSpPr>
          <p:nvPr>
            <p:ph type="title" idx="2"/>
          </p:nvPr>
        </p:nvSpPr>
        <p:spPr>
          <a:xfrm>
            <a:off x="1657775" y="1453892"/>
            <a:ext cx="7347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388" name="Google Shape;388;p32"/>
          <p:cNvSpPr txBox="1">
            <a:spLocks noGrp="1"/>
          </p:cNvSpPr>
          <p:nvPr>
            <p:ph type="title" idx="3"/>
          </p:nvPr>
        </p:nvSpPr>
        <p:spPr>
          <a:xfrm>
            <a:off x="1672175" y="2811100"/>
            <a:ext cx="7347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sp>
        <p:nvSpPr>
          <p:cNvPr id="389" name="Google Shape;389;p32"/>
          <p:cNvSpPr txBox="1">
            <a:spLocks noGrp="1"/>
          </p:cNvSpPr>
          <p:nvPr>
            <p:ph type="title" idx="4"/>
          </p:nvPr>
        </p:nvSpPr>
        <p:spPr>
          <a:xfrm>
            <a:off x="4204650" y="1453892"/>
            <a:ext cx="7347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390" name="Google Shape;390;p32"/>
          <p:cNvSpPr txBox="1">
            <a:spLocks noGrp="1"/>
          </p:cNvSpPr>
          <p:nvPr>
            <p:ph type="title" idx="5"/>
          </p:nvPr>
        </p:nvSpPr>
        <p:spPr>
          <a:xfrm>
            <a:off x="4181075" y="2811100"/>
            <a:ext cx="7347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05</a:t>
            </a:r>
            <a:endParaRPr/>
          </a:p>
        </p:txBody>
      </p:sp>
      <p:sp>
        <p:nvSpPr>
          <p:cNvPr id="391" name="Google Shape;391;p32"/>
          <p:cNvSpPr txBox="1">
            <a:spLocks noGrp="1"/>
          </p:cNvSpPr>
          <p:nvPr>
            <p:ph type="title" idx="6"/>
          </p:nvPr>
        </p:nvSpPr>
        <p:spPr>
          <a:xfrm>
            <a:off x="6751525" y="1453892"/>
            <a:ext cx="7347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392" name="Google Shape;392;p32"/>
          <p:cNvSpPr txBox="1">
            <a:spLocks noGrp="1"/>
          </p:cNvSpPr>
          <p:nvPr>
            <p:ph type="title" idx="7"/>
          </p:nvPr>
        </p:nvSpPr>
        <p:spPr>
          <a:xfrm>
            <a:off x="6727975" y="2811100"/>
            <a:ext cx="7347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06</a:t>
            </a:r>
            <a:endParaRPr/>
          </a:p>
        </p:txBody>
      </p:sp>
      <p:sp>
        <p:nvSpPr>
          <p:cNvPr id="393" name="Google Shape;393;p32"/>
          <p:cNvSpPr txBox="1">
            <a:spLocks noGrp="1"/>
          </p:cNvSpPr>
          <p:nvPr>
            <p:ph type="subTitle" idx="1"/>
          </p:nvPr>
        </p:nvSpPr>
        <p:spPr>
          <a:xfrm>
            <a:off x="872375" y="1901508"/>
            <a:ext cx="2305500" cy="735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BUSINESS</a:t>
            </a:r>
            <a:endParaRPr/>
          </a:p>
          <a:p>
            <a:pPr marL="0" lvl="0" indent="0" algn="ctr" rtl="0">
              <a:spcBef>
                <a:spcPts val="0"/>
              </a:spcBef>
              <a:spcAft>
                <a:spcPts val="0"/>
              </a:spcAft>
              <a:buNone/>
            </a:pPr>
            <a:r>
              <a:rPr lang="en"/>
              <a:t>PLAN</a:t>
            </a:r>
            <a:endParaRPr/>
          </a:p>
        </p:txBody>
      </p:sp>
      <p:sp>
        <p:nvSpPr>
          <p:cNvPr id="394" name="Google Shape;394;p32"/>
          <p:cNvSpPr txBox="1">
            <a:spLocks noGrp="1"/>
          </p:cNvSpPr>
          <p:nvPr>
            <p:ph type="subTitle" idx="8"/>
          </p:nvPr>
        </p:nvSpPr>
        <p:spPr>
          <a:xfrm>
            <a:off x="3419250" y="1901508"/>
            <a:ext cx="2305500" cy="735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COMPANY DESCRIPTION</a:t>
            </a:r>
            <a:endParaRPr/>
          </a:p>
        </p:txBody>
      </p:sp>
      <p:sp>
        <p:nvSpPr>
          <p:cNvPr id="395" name="Google Shape;395;p32"/>
          <p:cNvSpPr txBox="1">
            <a:spLocks noGrp="1"/>
          </p:cNvSpPr>
          <p:nvPr>
            <p:ph type="subTitle" idx="9"/>
          </p:nvPr>
        </p:nvSpPr>
        <p:spPr>
          <a:xfrm>
            <a:off x="5966125" y="1901508"/>
            <a:ext cx="2305500" cy="735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MARKET</a:t>
            </a:r>
            <a:endParaRPr/>
          </a:p>
          <a:p>
            <a:pPr marL="0" lvl="0" indent="0" algn="ctr" rtl="0">
              <a:spcBef>
                <a:spcPts val="0"/>
              </a:spcBef>
              <a:spcAft>
                <a:spcPts val="0"/>
              </a:spcAft>
              <a:buNone/>
            </a:pPr>
            <a:r>
              <a:rPr lang="en"/>
              <a:t>ANALYSIS</a:t>
            </a:r>
            <a:endParaRPr/>
          </a:p>
        </p:txBody>
      </p:sp>
      <p:sp>
        <p:nvSpPr>
          <p:cNvPr id="396" name="Google Shape;396;p32"/>
          <p:cNvSpPr txBox="1">
            <a:spLocks noGrp="1"/>
          </p:cNvSpPr>
          <p:nvPr>
            <p:ph type="subTitle" idx="13"/>
          </p:nvPr>
        </p:nvSpPr>
        <p:spPr>
          <a:xfrm>
            <a:off x="872375" y="3258658"/>
            <a:ext cx="2304300" cy="735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PRODUCTS</a:t>
            </a:r>
            <a:endParaRPr/>
          </a:p>
          <a:p>
            <a:pPr marL="0" lvl="0" indent="0" algn="ctr" rtl="0">
              <a:spcBef>
                <a:spcPts val="0"/>
              </a:spcBef>
              <a:spcAft>
                <a:spcPts val="0"/>
              </a:spcAft>
              <a:buNone/>
            </a:pPr>
            <a:r>
              <a:rPr lang="en"/>
              <a:t>OR SERVICES</a:t>
            </a:r>
            <a:endParaRPr/>
          </a:p>
        </p:txBody>
      </p:sp>
      <p:sp>
        <p:nvSpPr>
          <p:cNvPr id="397" name="Google Shape;397;p32"/>
          <p:cNvSpPr txBox="1">
            <a:spLocks noGrp="1"/>
          </p:cNvSpPr>
          <p:nvPr>
            <p:ph type="subTitle" idx="14"/>
          </p:nvPr>
        </p:nvSpPr>
        <p:spPr>
          <a:xfrm>
            <a:off x="3419250" y="3258658"/>
            <a:ext cx="2305500" cy="735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MK &amp; SALES STRATEGY</a:t>
            </a:r>
            <a:endParaRPr/>
          </a:p>
        </p:txBody>
      </p:sp>
      <p:sp>
        <p:nvSpPr>
          <p:cNvPr id="398" name="Google Shape;398;p32"/>
          <p:cNvSpPr txBox="1">
            <a:spLocks noGrp="1"/>
          </p:cNvSpPr>
          <p:nvPr>
            <p:ph type="subTitle" idx="15"/>
          </p:nvPr>
        </p:nvSpPr>
        <p:spPr>
          <a:xfrm>
            <a:off x="5942575" y="3258658"/>
            <a:ext cx="2304300" cy="735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FINANCIAL</a:t>
            </a:r>
            <a:endParaRPr/>
          </a:p>
          <a:p>
            <a:pPr marL="0" lvl="0" indent="0" algn="ctr" rtl="0">
              <a:spcBef>
                <a:spcPts val="0"/>
              </a:spcBef>
              <a:spcAft>
                <a:spcPts val="0"/>
              </a:spcAft>
              <a:buNone/>
            </a:pPr>
            <a:r>
              <a:rPr lang="en"/>
              <a:t>PROJECTIONS</a:t>
            </a:r>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329"/>
        <p:cNvGrpSpPr/>
        <p:nvPr/>
      </p:nvGrpSpPr>
      <p:grpSpPr>
        <a:xfrm>
          <a:off x="0" y="0"/>
          <a:ext cx="0" cy="0"/>
          <a:chOff x="0" y="0"/>
          <a:chExt cx="0" cy="0"/>
        </a:xfrm>
      </p:grpSpPr>
      <p:grpSp>
        <p:nvGrpSpPr>
          <p:cNvPr id="8330" name="Google Shape;8330;p62"/>
          <p:cNvGrpSpPr/>
          <p:nvPr/>
        </p:nvGrpSpPr>
        <p:grpSpPr>
          <a:xfrm>
            <a:off x="846551" y="2273217"/>
            <a:ext cx="415546" cy="355053"/>
            <a:chOff x="866243" y="2291587"/>
            <a:chExt cx="415546" cy="355053"/>
          </a:xfrm>
        </p:grpSpPr>
        <p:sp>
          <p:nvSpPr>
            <p:cNvPr id="8331" name="Google Shape;8331;p62"/>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62"/>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62"/>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62"/>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62"/>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36" name="Google Shape;8336;p62"/>
          <p:cNvSpPr/>
          <p:nvPr/>
        </p:nvSpPr>
        <p:spPr>
          <a:xfrm>
            <a:off x="1392102" y="2269439"/>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37" name="Google Shape;8337;p62"/>
          <p:cNvGrpSpPr/>
          <p:nvPr/>
        </p:nvGrpSpPr>
        <p:grpSpPr>
          <a:xfrm>
            <a:off x="1938828" y="2284205"/>
            <a:ext cx="359213" cy="327807"/>
            <a:chOff x="1958520" y="2302574"/>
            <a:chExt cx="359213" cy="327807"/>
          </a:xfrm>
        </p:grpSpPr>
        <p:sp>
          <p:nvSpPr>
            <p:cNvPr id="8338" name="Google Shape;8338;p62"/>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62"/>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62"/>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1" name="Google Shape;8341;p62"/>
          <p:cNvGrpSpPr/>
          <p:nvPr/>
        </p:nvGrpSpPr>
        <p:grpSpPr>
          <a:xfrm>
            <a:off x="2560190" y="2269057"/>
            <a:ext cx="207582" cy="359594"/>
            <a:chOff x="2656082" y="2287427"/>
            <a:chExt cx="207582" cy="359594"/>
          </a:xfrm>
        </p:grpSpPr>
        <p:sp>
          <p:nvSpPr>
            <p:cNvPr id="8342" name="Google Shape;8342;p62"/>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62"/>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62"/>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62"/>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6" name="Google Shape;8346;p62"/>
          <p:cNvGrpSpPr/>
          <p:nvPr/>
        </p:nvGrpSpPr>
        <p:grpSpPr>
          <a:xfrm>
            <a:off x="3029961" y="2303099"/>
            <a:ext cx="362991" cy="290018"/>
            <a:chOff x="3049653" y="2321468"/>
            <a:chExt cx="362991" cy="290018"/>
          </a:xfrm>
        </p:grpSpPr>
        <p:sp>
          <p:nvSpPr>
            <p:cNvPr id="8347" name="Google Shape;8347;p62"/>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62"/>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62"/>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62"/>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1" name="Google Shape;8351;p62"/>
          <p:cNvGrpSpPr/>
          <p:nvPr/>
        </p:nvGrpSpPr>
        <p:grpSpPr>
          <a:xfrm>
            <a:off x="3544551" y="2271534"/>
            <a:ext cx="422342" cy="355243"/>
            <a:chOff x="3564243" y="2289904"/>
            <a:chExt cx="422342" cy="355243"/>
          </a:xfrm>
        </p:grpSpPr>
        <p:sp>
          <p:nvSpPr>
            <p:cNvPr id="8352" name="Google Shape;8352;p62"/>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62"/>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62"/>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62"/>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62"/>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57" name="Google Shape;8357;p62"/>
          <p:cNvSpPr/>
          <p:nvPr/>
        </p:nvSpPr>
        <p:spPr>
          <a:xfrm>
            <a:off x="4124143" y="2269820"/>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58" name="Google Shape;8358;p62"/>
          <p:cNvGrpSpPr/>
          <p:nvPr/>
        </p:nvGrpSpPr>
        <p:grpSpPr>
          <a:xfrm>
            <a:off x="4668202" y="2271344"/>
            <a:ext cx="359594" cy="353909"/>
            <a:chOff x="4687894" y="2289713"/>
            <a:chExt cx="359594" cy="353909"/>
          </a:xfrm>
        </p:grpSpPr>
        <p:sp>
          <p:nvSpPr>
            <p:cNvPr id="8359" name="Google Shape;8359;p62"/>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62"/>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62"/>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62" name="Google Shape;8362;p62"/>
          <p:cNvSpPr/>
          <p:nvPr/>
        </p:nvSpPr>
        <p:spPr>
          <a:xfrm>
            <a:off x="5214928" y="226870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63" name="Google Shape;8363;p62"/>
          <p:cNvGrpSpPr/>
          <p:nvPr/>
        </p:nvGrpSpPr>
        <p:grpSpPr>
          <a:xfrm>
            <a:off x="6352932" y="2289857"/>
            <a:ext cx="263567" cy="317614"/>
            <a:chOff x="6421399" y="2308227"/>
            <a:chExt cx="263567" cy="317614"/>
          </a:xfrm>
        </p:grpSpPr>
        <p:sp>
          <p:nvSpPr>
            <p:cNvPr id="8364" name="Google Shape;8364;p62"/>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62"/>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62"/>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62"/>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8" name="Google Shape;8368;p62"/>
          <p:cNvGrpSpPr/>
          <p:nvPr/>
        </p:nvGrpSpPr>
        <p:grpSpPr>
          <a:xfrm>
            <a:off x="6850501" y="2277250"/>
            <a:ext cx="360356" cy="343462"/>
            <a:chOff x="6870193" y="2295620"/>
            <a:chExt cx="360356" cy="343462"/>
          </a:xfrm>
        </p:grpSpPr>
        <p:sp>
          <p:nvSpPr>
            <p:cNvPr id="8369" name="Google Shape;8369;p62"/>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62"/>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1" name="Google Shape;8371;p62"/>
          <p:cNvGrpSpPr/>
          <p:nvPr/>
        </p:nvGrpSpPr>
        <p:grpSpPr>
          <a:xfrm>
            <a:off x="7421773" y="2284490"/>
            <a:ext cx="342192" cy="327140"/>
            <a:chOff x="7441465" y="2302860"/>
            <a:chExt cx="342192" cy="327140"/>
          </a:xfrm>
        </p:grpSpPr>
        <p:sp>
          <p:nvSpPr>
            <p:cNvPr id="8372" name="Google Shape;8372;p62"/>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62"/>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4" name="Google Shape;8374;p62"/>
          <p:cNvGrpSpPr/>
          <p:nvPr/>
        </p:nvGrpSpPr>
        <p:grpSpPr>
          <a:xfrm>
            <a:off x="7969991" y="2331837"/>
            <a:ext cx="332761" cy="234066"/>
            <a:chOff x="7989683" y="2350207"/>
            <a:chExt cx="332761" cy="234066"/>
          </a:xfrm>
        </p:grpSpPr>
        <p:sp>
          <p:nvSpPr>
            <p:cNvPr id="8375" name="Google Shape;8375;p62"/>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62"/>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62"/>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62"/>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62"/>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62"/>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1" name="Google Shape;8381;p62"/>
          <p:cNvGrpSpPr/>
          <p:nvPr/>
        </p:nvGrpSpPr>
        <p:grpSpPr>
          <a:xfrm>
            <a:off x="5803602" y="2291381"/>
            <a:ext cx="315327" cy="314978"/>
            <a:chOff x="5823294" y="2309751"/>
            <a:chExt cx="315327" cy="314978"/>
          </a:xfrm>
        </p:grpSpPr>
        <p:sp>
          <p:nvSpPr>
            <p:cNvPr id="8382" name="Google Shape;8382;p62"/>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62"/>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62"/>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62"/>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62"/>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62"/>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62"/>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62"/>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62"/>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62"/>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62"/>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62"/>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62"/>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62"/>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62"/>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62"/>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62"/>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9" name="Google Shape;8399;p62"/>
          <p:cNvGrpSpPr/>
          <p:nvPr/>
        </p:nvGrpSpPr>
        <p:grpSpPr>
          <a:xfrm>
            <a:off x="2477583" y="2725790"/>
            <a:ext cx="370930" cy="370549"/>
            <a:chOff x="2497275" y="2744159"/>
            <a:chExt cx="370930" cy="370549"/>
          </a:xfrm>
        </p:grpSpPr>
        <p:sp>
          <p:nvSpPr>
            <p:cNvPr id="8400" name="Google Shape;8400;p62"/>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62"/>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62"/>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62"/>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62"/>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62"/>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6" name="Google Shape;8406;p62"/>
          <p:cNvGrpSpPr/>
          <p:nvPr/>
        </p:nvGrpSpPr>
        <p:grpSpPr>
          <a:xfrm>
            <a:off x="841248" y="2728108"/>
            <a:ext cx="371883" cy="365691"/>
            <a:chOff x="860940" y="2746477"/>
            <a:chExt cx="371883" cy="365691"/>
          </a:xfrm>
        </p:grpSpPr>
        <p:sp>
          <p:nvSpPr>
            <p:cNvPr id="8407" name="Google Shape;8407;p62"/>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62"/>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62"/>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62"/>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62"/>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2" name="Google Shape;8412;p62"/>
          <p:cNvGrpSpPr/>
          <p:nvPr/>
        </p:nvGrpSpPr>
        <p:grpSpPr>
          <a:xfrm>
            <a:off x="1431144" y="2747889"/>
            <a:ext cx="283985" cy="341080"/>
            <a:chOff x="1493849" y="2775533"/>
            <a:chExt cx="283985" cy="341080"/>
          </a:xfrm>
        </p:grpSpPr>
        <p:sp>
          <p:nvSpPr>
            <p:cNvPr id="8413" name="Google Shape;8413;p62"/>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62"/>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5" name="Google Shape;8415;p62"/>
          <p:cNvGrpSpPr/>
          <p:nvPr/>
        </p:nvGrpSpPr>
        <p:grpSpPr>
          <a:xfrm>
            <a:off x="1933144" y="2756052"/>
            <a:ext cx="372835" cy="342573"/>
            <a:chOff x="1952836" y="2774422"/>
            <a:chExt cx="372835" cy="342573"/>
          </a:xfrm>
        </p:grpSpPr>
        <p:sp>
          <p:nvSpPr>
            <p:cNvPr id="8416" name="Google Shape;8416;p62"/>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62"/>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62"/>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9" name="Google Shape;8419;p62"/>
          <p:cNvGrpSpPr/>
          <p:nvPr/>
        </p:nvGrpSpPr>
        <p:grpSpPr>
          <a:xfrm>
            <a:off x="3060224" y="2726107"/>
            <a:ext cx="332729" cy="372518"/>
            <a:chOff x="3079916" y="2744477"/>
            <a:chExt cx="332729" cy="372518"/>
          </a:xfrm>
        </p:grpSpPr>
        <p:sp>
          <p:nvSpPr>
            <p:cNvPr id="8420" name="Google Shape;8420;p62"/>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62"/>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62"/>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3" name="Google Shape;8423;p62"/>
          <p:cNvGrpSpPr/>
          <p:nvPr/>
        </p:nvGrpSpPr>
        <p:grpSpPr>
          <a:xfrm>
            <a:off x="3600884" y="2727155"/>
            <a:ext cx="336889" cy="355592"/>
            <a:chOff x="3620576" y="2745525"/>
            <a:chExt cx="336889" cy="355592"/>
          </a:xfrm>
        </p:grpSpPr>
        <p:sp>
          <p:nvSpPr>
            <p:cNvPr id="8424" name="Google Shape;8424;p62"/>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62"/>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6" name="Google Shape;8426;p62"/>
          <p:cNvGrpSpPr/>
          <p:nvPr/>
        </p:nvGrpSpPr>
        <p:grpSpPr>
          <a:xfrm>
            <a:off x="4107123" y="2742334"/>
            <a:ext cx="380393" cy="363118"/>
            <a:chOff x="4126815" y="2760704"/>
            <a:chExt cx="380393" cy="363118"/>
          </a:xfrm>
        </p:grpSpPr>
        <p:sp>
          <p:nvSpPr>
            <p:cNvPr id="8427" name="Google Shape;8427;p62"/>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62"/>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62"/>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62"/>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1" name="Google Shape;8431;p62"/>
          <p:cNvGrpSpPr/>
          <p:nvPr/>
        </p:nvGrpSpPr>
        <p:grpSpPr>
          <a:xfrm>
            <a:off x="4656294" y="2727314"/>
            <a:ext cx="381346" cy="368644"/>
            <a:chOff x="4675986" y="2745684"/>
            <a:chExt cx="381346" cy="368644"/>
          </a:xfrm>
        </p:grpSpPr>
        <p:sp>
          <p:nvSpPr>
            <p:cNvPr id="8432" name="Google Shape;8432;p62"/>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62"/>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4" name="Google Shape;8434;p62"/>
          <p:cNvGrpSpPr/>
          <p:nvPr/>
        </p:nvGrpSpPr>
        <p:grpSpPr>
          <a:xfrm>
            <a:off x="5200924" y="2772692"/>
            <a:ext cx="373185" cy="302466"/>
            <a:chOff x="5220616" y="2791061"/>
            <a:chExt cx="373185" cy="302466"/>
          </a:xfrm>
        </p:grpSpPr>
        <p:sp>
          <p:nvSpPr>
            <p:cNvPr id="8435" name="Google Shape;8435;p62"/>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62"/>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62"/>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62"/>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62"/>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62"/>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62"/>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62"/>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62"/>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62"/>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62"/>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62"/>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62"/>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62"/>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62"/>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62"/>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62"/>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62"/>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3" name="Google Shape;8453;p62"/>
          <p:cNvGrpSpPr/>
          <p:nvPr/>
        </p:nvGrpSpPr>
        <p:grpSpPr>
          <a:xfrm>
            <a:off x="5768969" y="2754147"/>
            <a:ext cx="284366" cy="344097"/>
            <a:chOff x="5864861" y="2772517"/>
            <a:chExt cx="284366" cy="344097"/>
          </a:xfrm>
        </p:grpSpPr>
        <p:sp>
          <p:nvSpPr>
            <p:cNvPr id="8454" name="Google Shape;8454;p62"/>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62"/>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62"/>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62"/>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62"/>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62"/>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60" name="Google Shape;8460;p62"/>
          <p:cNvSpPr/>
          <p:nvPr/>
        </p:nvSpPr>
        <p:spPr>
          <a:xfrm>
            <a:off x="6321177" y="275227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61" name="Google Shape;8461;p62"/>
          <p:cNvGrpSpPr/>
          <p:nvPr/>
        </p:nvGrpSpPr>
        <p:grpSpPr>
          <a:xfrm>
            <a:off x="6954467" y="2771168"/>
            <a:ext cx="255247" cy="327458"/>
            <a:chOff x="6974158" y="2789537"/>
            <a:chExt cx="255247" cy="327458"/>
          </a:xfrm>
        </p:grpSpPr>
        <p:sp>
          <p:nvSpPr>
            <p:cNvPr id="8462" name="Google Shape;8462;p62"/>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62"/>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62"/>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62"/>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62"/>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62"/>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8" name="Google Shape;8468;p62"/>
          <p:cNvGrpSpPr/>
          <p:nvPr/>
        </p:nvGrpSpPr>
        <p:grpSpPr>
          <a:xfrm>
            <a:off x="7511005" y="2771930"/>
            <a:ext cx="244291" cy="326314"/>
            <a:chOff x="7530697" y="2790299"/>
            <a:chExt cx="244291" cy="326314"/>
          </a:xfrm>
        </p:grpSpPr>
        <p:sp>
          <p:nvSpPr>
            <p:cNvPr id="8469" name="Google Shape;8469;p62"/>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62"/>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62"/>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62"/>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62"/>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62"/>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5" name="Google Shape;8475;p62"/>
          <p:cNvGrpSpPr/>
          <p:nvPr/>
        </p:nvGrpSpPr>
        <p:grpSpPr>
          <a:xfrm>
            <a:off x="7968499" y="2813878"/>
            <a:ext cx="332348" cy="283985"/>
            <a:chOff x="7988191" y="2832248"/>
            <a:chExt cx="332348" cy="283985"/>
          </a:xfrm>
        </p:grpSpPr>
        <p:sp>
          <p:nvSpPr>
            <p:cNvPr id="8476" name="Google Shape;8476;p62"/>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62"/>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62"/>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79" name="Google Shape;8479;p62"/>
          <p:cNvSpPr/>
          <p:nvPr/>
        </p:nvSpPr>
        <p:spPr>
          <a:xfrm>
            <a:off x="2478726" y="3226757"/>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80" name="Google Shape;8480;p62"/>
          <p:cNvGrpSpPr/>
          <p:nvPr/>
        </p:nvGrpSpPr>
        <p:grpSpPr>
          <a:xfrm>
            <a:off x="3568748" y="3239998"/>
            <a:ext cx="364484" cy="262423"/>
            <a:chOff x="3588440" y="3258368"/>
            <a:chExt cx="364484" cy="262423"/>
          </a:xfrm>
        </p:grpSpPr>
        <p:sp>
          <p:nvSpPr>
            <p:cNvPr id="8481" name="Google Shape;8481;p62"/>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62"/>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62"/>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62"/>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62"/>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62"/>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87" name="Google Shape;8487;p62"/>
          <p:cNvSpPr/>
          <p:nvPr/>
        </p:nvSpPr>
        <p:spPr>
          <a:xfrm>
            <a:off x="5243634" y="321148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88" name="Google Shape;8488;p62"/>
          <p:cNvGrpSpPr/>
          <p:nvPr/>
        </p:nvGrpSpPr>
        <p:grpSpPr>
          <a:xfrm>
            <a:off x="5746125" y="3209355"/>
            <a:ext cx="364865" cy="324822"/>
            <a:chOff x="5765817" y="3227724"/>
            <a:chExt cx="364865" cy="324822"/>
          </a:xfrm>
        </p:grpSpPr>
        <p:sp>
          <p:nvSpPr>
            <p:cNvPr id="8489" name="Google Shape;8489;p62"/>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62"/>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62"/>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2" name="Google Shape;8492;p62"/>
          <p:cNvGrpSpPr/>
          <p:nvPr/>
        </p:nvGrpSpPr>
        <p:grpSpPr>
          <a:xfrm>
            <a:off x="6208891" y="3219294"/>
            <a:ext cx="446539" cy="303895"/>
            <a:chOff x="6228583" y="3237664"/>
            <a:chExt cx="446539" cy="303895"/>
          </a:xfrm>
        </p:grpSpPr>
        <p:sp>
          <p:nvSpPr>
            <p:cNvPr id="8493" name="Google Shape;8493;p62"/>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62"/>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62"/>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62"/>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62"/>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62"/>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62"/>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62"/>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62"/>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62"/>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62"/>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62"/>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62"/>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62"/>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62"/>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62"/>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62"/>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0" name="Google Shape;8510;p62"/>
          <p:cNvGrpSpPr/>
          <p:nvPr/>
        </p:nvGrpSpPr>
        <p:grpSpPr>
          <a:xfrm>
            <a:off x="846170" y="3188936"/>
            <a:ext cx="364484" cy="364897"/>
            <a:chOff x="865862" y="3207306"/>
            <a:chExt cx="364484" cy="364897"/>
          </a:xfrm>
        </p:grpSpPr>
        <p:sp>
          <p:nvSpPr>
            <p:cNvPr id="8511" name="Google Shape;8511;p62"/>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62"/>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62"/>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62"/>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62"/>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62"/>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62"/>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62"/>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62"/>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62"/>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62"/>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62"/>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62"/>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62"/>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5" name="Google Shape;8525;p62"/>
          <p:cNvGrpSpPr/>
          <p:nvPr/>
        </p:nvGrpSpPr>
        <p:grpSpPr>
          <a:xfrm>
            <a:off x="1384925" y="3208593"/>
            <a:ext cx="370168" cy="325965"/>
            <a:chOff x="1404617" y="3226962"/>
            <a:chExt cx="370168" cy="325965"/>
          </a:xfrm>
        </p:grpSpPr>
        <p:sp>
          <p:nvSpPr>
            <p:cNvPr id="8526" name="Google Shape;8526;p62"/>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62"/>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62"/>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62"/>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62"/>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62"/>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62"/>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62"/>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62"/>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5" name="Google Shape;8535;p62"/>
          <p:cNvGrpSpPr/>
          <p:nvPr/>
        </p:nvGrpSpPr>
        <p:grpSpPr>
          <a:xfrm>
            <a:off x="1933711" y="3197724"/>
            <a:ext cx="366389" cy="354481"/>
            <a:chOff x="1954741" y="3212419"/>
            <a:chExt cx="366389" cy="354481"/>
          </a:xfrm>
        </p:grpSpPr>
        <p:sp>
          <p:nvSpPr>
            <p:cNvPr id="8536" name="Google Shape;8536;p62"/>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62"/>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62"/>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62"/>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62"/>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62"/>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62"/>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3" name="Google Shape;8543;p62"/>
          <p:cNvGrpSpPr/>
          <p:nvPr/>
        </p:nvGrpSpPr>
        <p:grpSpPr>
          <a:xfrm>
            <a:off x="3023547" y="3197256"/>
            <a:ext cx="366008" cy="348670"/>
            <a:chOff x="3043239" y="3215626"/>
            <a:chExt cx="366008" cy="348670"/>
          </a:xfrm>
        </p:grpSpPr>
        <p:sp>
          <p:nvSpPr>
            <p:cNvPr id="8544" name="Google Shape;8544;p62"/>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62"/>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6" name="Google Shape;8546;p62"/>
          <p:cNvGrpSpPr/>
          <p:nvPr/>
        </p:nvGrpSpPr>
        <p:grpSpPr>
          <a:xfrm>
            <a:off x="4198641" y="3166613"/>
            <a:ext cx="209107" cy="383442"/>
            <a:chOff x="4218333" y="3184982"/>
            <a:chExt cx="209107" cy="383442"/>
          </a:xfrm>
        </p:grpSpPr>
        <p:sp>
          <p:nvSpPr>
            <p:cNvPr id="8547" name="Google Shape;8547;p62"/>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62"/>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49" name="Google Shape;8549;p62"/>
          <p:cNvSpPr/>
          <p:nvPr/>
        </p:nvSpPr>
        <p:spPr>
          <a:xfrm>
            <a:off x="4797127" y="316778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50" name="Google Shape;8550;p62"/>
          <p:cNvGrpSpPr/>
          <p:nvPr/>
        </p:nvGrpSpPr>
        <p:grpSpPr>
          <a:xfrm>
            <a:off x="6876953" y="3197637"/>
            <a:ext cx="322917" cy="347876"/>
            <a:chOff x="6896644" y="3216007"/>
            <a:chExt cx="322917" cy="347876"/>
          </a:xfrm>
        </p:grpSpPr>
        <p:sp>
          <p:nvSpPr>
            <p:cNvPr id="8551" name="Google Shape;8551;p62"/>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62"/>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62"/>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62"/>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62"/>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62"/>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62"/>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8" name="Google Shape;8558;p62"/>
          <p:cNvGrpSpPr/>
          <p:nvPr/>
        </p:nvGrpSpPr>
        <p:grpSpPr>
          <a:xfrm>
            <a:off x="7409674" y="3204814"/>
            <a:ext cx="334634" cy="333904"/>
            <a:chOff x="7429366" y="3223183"/>
            <a:chExt cx="334634" cy="333904"/>
          </a:xfrm>
        </p:grpSpPr>
        <p:sp>
          <p:nvSpPr>
            <p:cNvPr id="8559" name="Google Shape;8559;p62"/>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62"/>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61" name="Google Shape;8561;p62"/>
          <p:cNvSpPr/>
          <p:nvPr/>
        </p:nvSpPr>
        <p:spPr>
          <a:xfrm>
            <a:off x="8059604" y="318893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62" name="Google Shape;8562;p62"/>
          <p:cNvGrpSpPr/>
          <p:nvPr/>
        </p:nvGrpSpPr>
        <p:grpSpPr>
          <a:xfrm>
            <a:off x="5196764" y="3707114"/>
            <a:ext cx="356196" cy="265631"/>
            <a:chOff x="5216456" y="3725484"/>
            <a:chExt cx="356196" cy="265631"/>
          </a:xfrm>
        </p:grpSpPr>
        <p:sp>
          <p:nvSpPr>
            <p:cNvPr id="8563" name="Google Shape;8563;p62"/>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62"/>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5" name="Google Shape;8565;p62"/>
          <p:cNvGrpSpPr/>
          <p:nvPr/>
        </p:nvGrpSpPr>
        <p:grpSpPr>
          <a:xfrm>
            <a:off x="6829701" y="3715625"/>
            <a:ext cx="355053" cy="248038"/>
            <a:chOff x="6849393" y="3733994"/>
            <a:chExt cx="355053" cy="248038"/>
          </a:xfrm>
        </p:grpSpPr>
        <p:sp>
          <p:nvSpPr>
            <p:cNvPr id="8566" name="Google Shape;8566;p62"/>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62"/>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62"/>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62"/>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62"/>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1" name="Google Shape;8571;p62"/>
          <p:cNvGrpSpPr/>
          <p:nvPr/>
        </p:nvGrpSpPr>
        <p:grpSpPr>
          <a:xfrm>
            <a:off x="7899305" y="3696318"/>
            <a:ext cx="392111" cy="280206"/>
            <a:chOff x="7918997" y="3714687"/>
            <a:chExt cx="392111" cy="280206"/>
          </a:xfrm>
        </p:grpSpPr>
        <p:sp>
          <p:nvSpPr>
            <p:cNvPr id="8572" name="Google Shape;8572;p62"/>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62"/>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62"/>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62"/>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62"/>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77" name="Google Shape;8577;p62"/>
          <p:cNvSpPr/>
          <p:nvPr/>
        </p:nvSpPr>
        <p:spPr>
          <a:xfrm>
            <a:off x="847662" y="3675995"/>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78" name="Google Shape;8578;p62"/>
          <p:cNvGrpSpPr/>
          <p:nvPr/>
        </p:nvGrpSpPr>
        <p:grpSpPr>
          <a:xfrm>
            <a:off x="1389085" y="3662594"/>
            <a:ext cx="357720" cy="355148"/>
            <a:chOff x="1408777" y="3680964"/>
            <a:chExt cx="357720" cy="355148"/>
          </a:xfrm>
        </p:grpSpPr>
        <p:sp>
          <p:nvSpPr>
            <p:cNvPr id="8579" name="Google Shape;8579;p62"/>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62"/>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62"/>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62"/>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62"/>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4" name="Google Shape;8584;p62"/>
          <p:cNvGrpSpPr/>
          <p:nvPr/>
        </p:nvGrpSpPr>
        <p:grpSpPr>
          <a:xfrm>
            <a:off x="1933144" y="3662594"/>
            <a:ext cx="357720" cy="355148"/>
            <a:chOff x="1952836" y="3680964"/>
            <a:chExt cx="357720" cy="355148"/>
          </a:xfrm>
        </p:grpSpPr>
        <p:sp>
          <p:nvSpPr>
            <p:cNvPr id="8585" name="Google Shape;8585;p62"/>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62"/>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62"/>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62"/>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62"/>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0" name="Google Shape;8590;p62"/>
          <p:cNvGrpSpPr/>
          <p:nvPr/>
        </p:nvGrpSpPr>
        <p:grpSpPr>
          <a:xfrm>
            <a:off x="2477202" y="3662594"/>
            <a:ext cx="357720" cy="355148"/>
            <a:chOff x="2496894" y="3680964"/>
            <a:chExt cx="357720" cy="355148"/>
          </a:xfrm>
        </p:grpSpPr>
        <p:sp>
          <p:nvSpPr>
            <p:cNvPr id="8591" name="Google Shape;8591;p62"/>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62"/>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62"/>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62"/>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62"/>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6" name="Google Shape;8596;p62"/>
          <p:cNvGrpSpPr/>
          <p:nvPr/>
        </p:nvGrpSpPr>
        <p:grpSpPr>
          <a:xfrm>
            <a:off x="3021292" y="3662689"/>
            <a:ext cx="356164" cy="355815"/>
            <a:chOff x="3040984" y="3681059"/>
            <a:chExt cx="356164" cy="355815"/>
          </a:xfrm>
        </p:grpSpPr>
        <p:sp>
          <p:nvSpPr>
            <p:cNvPr id="8597" name="Google Shape;8597;p62"/>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62"/>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62"/>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0" name="Google Shape;8600;p62"/>
          <p:cNvGrpSpPr/>
          <p:nvPr/>
        </p:nvGrpSpPr>
        <p:grpSpPr>
          <a:xfrm>
            <a:off x="3564589" y="3680821"/>
            <a:ext cx="358069" cy="317995"/>
            <a:chOff x="3584280" y="3699191"/>
            <a:chExt cx="358069" cy="317995"/>
          </a:xfrm>
        </p:grpSpPr>
        <p:sp>
          <p:nvSpPr>
            <p:cNvPr id="8601" name="Google Shape;8601;p62"/>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62"/>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62"/>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62"/>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5" name="Google Shape;8605;p62"/>
          <p:cNvGrpSpPr/>
          <p:nvPr/>
        </p:nvGrpSpPr>
        <p:grpSpPr>
          <a:xfrm>
            <a:off x="4109790" y="3662689"/>
            <a:ext cx="355402" cy="354291"/>
            <a:chOff x="4129482" y="3681059"/>
            <a:chExt cx="355402" cy="354291"/>
          </a:xfrm>
        </p:grpSpPr>
        <p:sp>
          <p:nvSpPr>
            <p:cNvPr id="8606" name="Google Shape;8606;p62"/>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62"/>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62"/>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62"/>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0" name="Google Shape;8610;p62"/>
          <p:cNvGrpSpPr/>
          <p:nvPr/>
        </p:nvGrpSpPr>
        <p:grpSpPr>
          <a:xfrm>
            <a:off x="4653849" y="3661927"/>
            <a:ext cx="355434" cy="355815"/>
            <a:chOff x="4673540" y="3680297"/>
            <a:chExt cx="355434" cy="355815"/>
          </a:xfrm>
        </p:grpSpPr>
        <p:sp>
          <p:nvSpPr>
            <p:cNvPr id="8611" name="Google Shape;8611;p62"/>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62"/>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62"/>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4" name="Google Shape;8614;p62"/>
          <p:cNvGrpSpPr/>
          <p:nvPr/>
        </p:nvGrpSpPr>
        <p:grpSpPr>
          <a:xfrm>
            <a:off x="5759716" y="3680821"/>
            <a:ext cx="317645" cy="318757"/>
            <a:chOff x="5779408" y="3699191"/>
            <a:chExt cx="317645" cy="318757"/>
          </a:xfrm>
        </p:grpSpPr>
        <p:sp>
          <p:nvSpPr>
            <p:cNvPr id="8615" name="Google Shape;8615;p62"/>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62"/>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17" name="Google Shape;8617;p62"/>
          <p:cNvSpPr/>
          <p:nvPr/>
        </p:nvSpPr>
        <p:spPr>
          <a:xfrm>
            <a:off x="6284881" y="3676090"/>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18" name="Google Shape;8618;p62"/>
          <p:cNvGrpSpPr/>
          <p:nvPr/>
        </p:nvGrpSpPr>
        <p:grpSpPr>
          <a:xfrm>
            <a:off x="7370743" y="3662499"/>
            <a:ext cx="372073" cy="355243"/>
            <a:chOff x="7390435" y="3680868"/>
            <a:chExt cx="372073" cy="355243"/>
          </a:xfrm>
        </p:grpSpPr>
        <p:sp>
          <p:nvSpPr>
            <p:cNvPr id="8619" name="Google Shape;8619;p62"/>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62"/>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62"/>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62"/>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62"/>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62"/>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5" name="Google Shape;8625;p62"/>
          <p:cNvGrpSpPr/>
          <p:nvPr/>
        </p:nvGrpSpPr>
        <p:grpSpPr>
          <a:xfrm>
            <a:off x="1392301" y="4119346"/>
            <a:ext cx="374709" cy="374010"/>
            <a:chOff x="1421638" y="4125629"/>
            <a:chExt cx="374709" cy="374010"/>
          </a:xfrm>
        </p:grpSpPr>
        <p:sp>
          <p:nvSpPr>
            <p:cNvPr id="8626" name="Google Shape;8626;p62"/>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62"/>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8" name="Google Shape;8628;p62"/>
          <p:cNvGrpSpPr/>
          <p:nvPr/>
        </p:nvGrpSpPr>
        <p:grpSpPr>
          <a:xfrm>
            <a:off x="1943917" y="4135255"/>
            <a:ext cx="357720" cy="342192"/>
            <a:chOff x="1973254" y="4156304"/>
            <a:chExt cx="357720" cy="342192"/>
          </a:xfrm>
        </p:grpSpPr>
        <p:sp>
          <p:nvSpPr>
            <p:cNvPr id="8629" name="Google Shape;8629;p62"/>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62"/>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62"/>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62"/>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62"/>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62"/>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5" name="Google Shape;8635;p62"/>
          <p:cNvGrpSpPr/>
          <p:nvPr/>
        </p:nvGrpSpPr>
        <p:grpSpPr>
          <a:xfrm>
            <a:off x="2494422" y="4136192"/>
            <a:ext cx="341049" cy="340318"/>
            <a:chOff x="2523759" y="4135505"/>
            <a:chExt cx="341049" cy="340318"/>
          </a:xfrm>
        </p:grpSpPr>
        <p:sp>
          <p:nvSpPr>
            <p:cNvPr id="8636" name="Google Shape;8636;p62"/>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62"/>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8" name="Google Shape;8638;p62"/>
          <p:cNvGrpSpPr/>
          <p:nvPr/>
        </p:nvGrpSpPr>
        <p:grpSpPr>
          <a:xfrm>
            <a:off x="3011266" y="4131175"/>
            <a:ext cx="392079" cy="350353"/>
            <a:chOff x="3040603" y="4130360"/>
            <a:chExt cx="392079" cy="350353"/>
          </a:xfrm>
        </p:grpSpPr>
        <p:sp>
          <p:nvSpPr>
            <p:cNvPr id="8639" name="Google Shape;8639;p62"/>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62"/>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62"/>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62"/>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62"/>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62"/>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62"/>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62"/>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62"/>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62"/>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9" name="Google Shape;8649;p62"/>
          <p:cNvGrpSpPr/>
          <p:nvPr/>
        </p:nvGrpSpPr>
        <p:grpSpPr>
          <a:xfrm>
            <a:off x="3632807" y="4136192"/>
            <a:ext cx="232955" cy="340318"/>
            <a:chOff x="3662144" y="4135505"/>
            <a:chExt cx="232955" cy="340318"/>
          </a:xfrm>
        </p:grpSpPr>
        <p:sp>
          <p:nvSpPr>
            <p:cNvPr id="8650" name="Google Shape;8650;p62"/>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62"/>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62"/>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62"/>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4" name="Google Shape;8654;p62"/>
          <p:cNvGrpSpPr/>
          <p:nvPr/>
        </p:nvGrpSpPr>
        <p:grpSpPr>
          <a:xfrm>
            <a:off x="4119801" y="4122029"/>
            <a:ext cx="344065" cy="368644"/>
            <a:chOff x="4149138" y="4121151"/>
            <a:chExt cx="344065" cy="368644"/>
          </a:xfrm>
        </p:grpSpPr>
        <p:sp>
          <p:nvSpPr>
            <p:cNvPr id="8655" name="Google Shape;8655;p62"/>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62"/>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62"/>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62"/>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62"/>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62"/>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62"/>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62"/>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62"/>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62"/>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62"/>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62"/>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67" name="Google Shape;8667;p62"/>
          <p:cNvSpPr/>
          <p:nvPr/>
        </p:nvSpPr>
        <p:spPr>
          <a:xfrm>
            <a:off x="4662717" y="4136335"/>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68" name="Google Shape;8668;p62"/>
          <p:cNvGrpSpPr/>
          <p:nvPr/>
        </p:nvGrpSpPr>
        <p:grpSpPr>
          <a:xfrm>
            <a:off x="5176925" y="4174949"/>
            <a:ext cx="397763" cy="262804"/>
            <a:chOff x="5206262" y="4174817"/>
            <a:chExt cx="397763" cy="262804"/>
          </a:xfrm>
        </p:grpSpPr>
        <p:sp>
          <p:nvSpPr>
            <p:cNvPr id="8669" name="Google Shape;8669;p62"/>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62"/>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62"/>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62"/>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62"/>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62"/>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62"/>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6" name="Google Shape;8676;p62"/>
          <p:cNvGrpSpPr/>
          <p:nvPr/>
        </p:nvGrpSpPr>
        <p:grpSpPr>
          <a:xfrm>
            <a:off x="5698279" y="4161342"/>
            <a:ext cx="440505" cy="290018"/>
            <a:chOff x="5727616" y="4204699"/>
            <a:chExt cx="440505" cy="290018"/>
          </a:xfrm>
        </p:grpSpPr>
        <p:sp>
          <p:nvSpPr>
            <p:cNvPr id="8677" name="Google Shape;8677;p62"/>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62"/>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62"/>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62"/>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62"/>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62"/>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62"/>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62"/>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5" name="Google Shape;8685;p62"/>
          <p:cNvGrpSpPr/>
          <p:nvPr/>
        </p:nvGrpSpPr>
        <p:grpSpPr>
          <a:xfrm>
            <a:off x="6380726" y="4124093"/>
            <a:ext cx="159950" cy="364516"/>
            <a:chOff x="6410063" y="4135124"/>
            <a:chExt cx="159950" cy="364516"/>
          </a:xfrm>
        </p:grpSpPr>
        <p:sp>
          <p:nvSpPr>
            <p:cNvPr id="8686" name="Google Shape;8686;p62"/>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62"/>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62"/>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62"/>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0" name="Google Shape;8690;p62"/>
          <p:cNvGrpSpPr/>
          <p:nvPr/>
        </p:nvGrpSpPr>
        <p:grpSpPr>
          <a:xfrm>
            <a:off x="6641065" y="4124284"/>
            <a:ext cx="214378" cy="364135"/>
            <a:chOff x="6924652" y="4135505"/>
            <a:chExt cx="214378" cy="364135"/>
          </a:xfrm>
        </p:grpSpPr>
        <p:sp>
          <p:nvSpPr>
            <p:cNvPr id="8691" name="Google Shape;8691;p62"/>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62"/>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62"/>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62"/>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95" name="Google Shape;8695;p62"/>
          <p:cNvSpPr txBox="1"/>
          <p:nvPr/>
        </p:nvSpPr>
        <p:spPr>
          <a:xfrm>
            <a:off x="716700" y="1188000"/>
            <a:ext cx="77106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resize </a:t>
            </a:r>
            <a:r>
              <a:rPr lang="en" sz="1100">
                <a:solidFill>
                  <a:schemeClr val="lt1"/>
                </a:solidFill>
              </a:rPr>
              <a:t>these icons without losing quality.</a:t>
            </a:r>
            <a:endParaRPr sz="1100">
              <a:solidFill>
                <a:schemeClr val="lt1"/>
              </a:solidFill>
            </a:endParaRPr>
          </a:p>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change the stroke and fill color</a:t>
            </a:r>
            <a:r>
              <a:rPr lang="en" sz="1100">
                <a:solidFill>
                  <a:schemeClr val="lt1"/>
                </a:solidFill>
              </a:rPr>
              <a:t>; just select the icon and click on the </a:t>
            </a:r>
            <a:r>
              <a:rPr lang="en" sz="1100" b="1">
                <a:solidFill>
                  <a:schemeClr val="hlink"/>
                </a:solidFill>
              </a:rPr>
              <a:t>paint bucket/pen</a:t>
            </a:r>
            <a:r>
              <a:rPr lang="en" sz="1100">
                <a:solidFill>
                  <a:schemeClr val="lt1"/>
                </a:solidFill>
              </a:rPr>
              <a:t>.</a:t>
            </a:r>
            <a:endParaRPr sz="1100">
              <a:solidFill>
                <a:schemeClr val="lt1"/>
              </a:solidFill>
            </a:endParaRPr>
          </a:p>
          <a:p>
            <a:pPr marL="0" lvl="0" indent="0" algn="ctr" rtl="0">
              <a:lnSpc>
                <a:spcPct val="100000"/>
              </a:lnSpc>
              <a:spcBef>
                <a:spcPts val="0"/>
              </a:spcBef>
              <a:spcAft>
                <a:spcPts val="0"/>
              </a:spcAft>
              <a:buNone/>
            </a:pPr>
            <a:r>
              <a:rPr lang="en" sz="1100">
                <a:solidFill>
                  <a:schemeClr val="lt1"/>
                </a:solidFill>
              </a:rPr>
              <a:t>In Google Slides, you can also use </a:t>
            </a:r>
            <a:r>
              <a:rPr lang="en" sz="1100" b="1">
                <a:solidFill>
                  <a:schemeClr val="hlink"/>
                </a:solidFill>
                <a:uFill>
                  <a:noFill/>
                </a:uFill>
                <a:hlinkClick r:id="rId3"/>
              </a:rPr>
              <a:t>Flaticon’s extension</a:t>
            </a:r>
            <a:r>
              <a:rPr lang="en" sz="1100">
                <a:solidFill>
                  <a:schemeClr val="lt1"/>
                </a:solidFill>
              </a:rPr>
              <a:t>, allowing you to customize and add even more icons.</a:t>
            </a:r>
            <a:br>
              <a:rPr lang="en" sz="1100">
                <a:solidFill>
                  <a:srgbClr val="435D74"/>
                </a:solidFill>
              </a:rPr>
            </a:br>
            <a:endParaRPr sz="1100">
              <a:solidFill>
                <a:srgbClr val="435D74"/>
              </a:solidFill>
            </a:endParaRPr>
          </a:p>
        </p:txBody>
      </p:sp>
      <p:sp>
        <p:nvSpPr>
          <p:cNvPr id="8696" name="Google Shape;8696;p62"/>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p>
        </p:txBody>
      </p:sp>
      <p:grpSp>
        <p:nvGrpSpPr>
          <p:cNvPr id="8697" name="Google Shape;8697;p62"/>
          <p:cNvGrpSpPr/>
          <p:nvPr/>
        </p:nvGrpSpPr>
        <p:grpSpPr>
          <a:xfrm>
            <a:off x="841240" y="4119220"/>
            <a:ext cx="374177" cy="374263"/>
            <a:chOff x="775325" y="4143525"/>
            <a:chExt cx="468776" cy="468884"/>
          </a:xfrm>
        </p:grpSpPr>
        <p:sp>
          <p:nvSpPr>
            <p:cNvPr id="8698" name="Google Shape;8698;p62"/>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62"/>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62"/>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62"/>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2" name="Google Shape;8702;p62"/>
          <p:cNvGrpSpPr/>
          <p:nvPr/>
        </p:nvGrpSpPr>
        <p:grpSpPr>
          <a:xfrm>
            <a:off x="7015917" y="4114633"/>
            <a:ext cx="219464" cy="383437"/>
            <a:chOff x="1426400" y="1814750"/>
            <a:chExt cx="407850" cy="712575"/>
          </a:xfrm>
        </p:grpSpPr>
        <p:sp>
          <p:nvSpPr>
            <p:cNvPr id="8703" name="Google Shape;8703;p62"/>
            <p:cNvSpPr/>
            <p:nvPr/>
          </p:nvSpPr>
          <p:spPr>
            <a:xfrm>
              <a:off x="1426400" y="1814750"/>
              <a:ext cx="407850" cy="407925"/>
            </a:xfrm>
            <a:custGeom>
              <a:avLst/>
              <a:gdLst/>
              <a:ahLst/>
              <a:cxnLst/>
              <a:rect l="l" t="t" r="r" b="b"/>
              <a:pathLst>
                <a:path w="16314" h="16317" fill="none" extrusionOk="0">
                  <a:moveTo>
                    <a:pt x="16313" y="8193"/>
                  </a:moveTo>
                  <a:cubicBezTo>
                    <a:pt x="16313" y="12682"/>
                    <a:pt x="12678" y="16317"/>
                    <a:pt x="8190" y="16317"/>
                  </a:cubicBezTo>
                  <a:cubicBezTo>
                    <a:pt x="3701" y="16317"/>
                    <a:pt x="1" y="12682"/>
                    <a:pt x="1" y="8193"/>
                  </a:cubicBezTo>
                  <a:cubicBezTo>
                    <a:pt x="1" y="3705"/>
                    <a:pt x="3705" y="0"/>
                    <a:pt x="8190" y="0"/>
                  </a:cubicBezTo>
                  <a:cubicBezTo>
                    <a:pt x="12674" y="0"/>
                    <a:pt x="16313" y="3705"/>
                    <a:pt x="16313" y="8193"/>
                  </a:cubicBezTo>
                  <a:close/>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62"/>
            <p:cNvSpPr/>
            <p:nvPr/>
          </p:nvSpPr>
          <p:spPr>
            <a:xfrm>
              <a:off x="1631125" y="2222650"/>
              <a:ext cx="25" cy="304675"/>
            </a:xfrm>
            <a:custGeom>
              <a:avLst/>
              <a:gdLst/>
              <a:ahLst/>
              <a:cxnLst/>
              <a:rect l="l" t="t" r="r" b="b"/>
              <a:pathLst>
                <a:path w="1" h="12187" fill="none" extrusionOk="0">
                  <a:moveTo>
                    <a:pt x="1" y="1"/>
                  </a:moveTo>
                  <a:lnTo>
                    <a:pt x="1" y="12187"/>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62"/>
            <p:cNvSpPr/>
            <p:nvPr/>
          </p:nvSpPr>
          <p:spPr>
            <a:xfrm>
              <a:off x="1529575" y="2425750"/>
              <a:ext cx="203125" cy="25"/>
            </a:xfrm>
            <a:custGeom>
              <a:avLst/>
              <a:gdLst/>
              <a:ahLst/>
              <a:cxnLst/>
              <a:rect l="l" t="t" r="r" b="b"/>
              <a:pathLst>
                <a:path w="8125" h="1" fill="none" extrusionOk="0">
                  <a:moveTo>
                    <a:pt x="1" y="1"/>
                  </a:moveTo>
                  <a:lnTo>
                    <a:pt x="8125" y="1"/>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6" name="Google Shape;8706;p62"/>
          <p:cNvGrpSpPr/>
          <p:nvPr/>
        </p:nvGrpSpPr>
        <p:grpSpPr>
          <a:xfrm>
            <a:off x="7391519" y="4149408"/>
            <a:ext cx="313833" cy="313887"/>
            <a:chOff x="1910075" y="2021700"/>
            <a:chExt cx="583225" cy="583325"/>
          </a:xfrm>
        </p:grpSpPr>
        <p:sp>
          <p:nvSpPr>
            <p:cNvPr id="8707" name="Google Shape;8707;p62"/>
            <p:cNvSpPr/>
            <p:nvPr/>
          </p:nvSpPr>
          <p:spPr>
            <a:xfrm>
              <a:off x="1910075" y="2157875"/>
              <a:ext cx="448375" cy="447150"/>
            </a:xfrm>
            <a:custGeom>
              <a:avLst/>
              <a:gdLst/>
              <a:ahLst/>
              <a:cxnLst/>
              <a:rect l="l" t="t" r="r" b="b"/>
              <a:pathLst>
                <a:path w="17935" h="17886" fill="none" extrusionOk="0">
                  <a:moveTo>
                    <a:pt x="14762" y="14709"/>
                  </a:moveTo>
                  <a:cubicBezTo>
                    <a:pt x="11589" y="17885"/>
                    <a:pt x="6349" y="17885"/>
                    <a:pt x="3177" y="14709"/>
                  </a:cubicBezTo>
                  <a:cubicBezTo>
                    <a:pt x="1" y="11536"/>
                    <a:pt x="54" y="6349"/>
                    <a:pt x="3222" y="3173"/>
                  </a:cubicBezTo>
                  <a:cubicBezTo>
                    <a:pt x="6394" y="0"/>
                    <a:pt x="11537" y="0"/>
                    <a:pt x="14713" y="3173"/>
                  </a:cubicBezTo>
                  <a:cubicBezTo>
                    <a:pt x="17889" y="6341"/>
                    <a:pt x="17934" y="11536"/>
                    <a:pt x="14762" y="14709"/>
                  </a:cubicBezTo>
                  <a:close/>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62"/>
            <p:cNvSpPr/>
            <p:nvPr/>
          </p:nvSpPr>
          <p:spPr>
            <a:xfrm>
              <a:off x="2277975" y="2026475"/>
              <a:ext cx="210650" cy="210625"/>
            </a:xfrm>
            <a:custGeom>
              <a:avLst/>
              <a:gdLst/>
              <a:ahLst/>
              <a:cxnLst/>
              <a:rect l="l" t="t" r="r" b="b"/>
              <a:pathLst>
                <a:path w="8426" h="8425" fill="none" extrusionOk="0">
                  <a:moveTo>
                    <a:pt x="8425" y="0"/>
                  </a:moveTo>
                  <a:lnTo>
                    <a:pt x="1" y="8425"/>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62"/>
            <p:cNvSpPr/>
            <p:nvPr/>
          </p:nvSpPr>
          <p:spPr>
            <a:xfrm>
              <a:off x="2349675" y="2021700"/>
              <a:ext cx="143625" cy="143500"/>
            </a:xfrm>
            <a:custGeom>
              <a:avLst/>
              <a:gdLst/>
              <a:ahLst/>
              <a:cxnLst/>
              <a:rect l="l" t="t" r="r" b="b"/>
              <a:pathLst>
                <a:path w="5745" h="5740" fill="none" extrusionOk="0">
                  <a:moveTo>
                    <a:pt x="1" y="0"/>
                  </a:moveTo>
                  <a:lnTo>
                    <a:pt x="5744" y="0"/>
                  </a:lnTo>
                  <a:lnTo>
                    <a:pt x="5744" y="5740"/>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0" name="Google Shape;8710;p62"/>
          <p:cNvGrpSpPr/>
          <p:nvPr/>
        </p:nvGrpSpPr>
        <p:grpSpPr>
          <a:xfrm>
            <a:off x="7861486" y="4189187"/>
            <a:ext cx="441255" cy="234329"/>
            <a:chOff x="2749275" y="2099575"/>
            <a:chExt cx="820025" cy="435475"/>
          </a:xfrm>
        </p:grpSpPr>
        <p:sp>
          <p:nvSpPr>
            <p:cNvPr id="8711" name="Google Shape;8711;p62"/>
            <p:cNvSpPr/>
            <p:nvPr/>
          </p:nvSpPr>
          <p:spPr>
            <a:xfrm>
              <a:off x="3163375" y="2317300"/>
              <a:ext cx="389050" cy="25"/>
            </a:xfrm>
            <a:custGeom>
              <a:avLst/>
              <a:gdLst/>
              <a:ahLst/>
              <a:cxnLst/>
              <a:rect l="l" t="t" r="r" b="b"/>
              <a:pathLst>
                <a:path w="15562" h="1" fill="none" extrusionOk="0">
                  <a:moveTo>
                    <a:pt x="15562" y="1"/>
                  </a:moveTo>
                  <a:lnTo>
                    <a:pt x="1" y="1"/>
                  </a:lnTo>
                </a:path>
              </a:pathLst>
            </a:custGeom>
            <a:solidFill>
              <a:srgbClr val="E3E7EA"/>
            </a:solidFill>
            <a:ln w="9525" cap="sq" cmpd="sng">
              <a:solidFill>
                <a:srgbClr val="657E93"/>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62"/>
            <p:cNvSpPr/>
            <p:nvPr/>
          </p:nvSpPr>
          <p:spPr>
            <a:xfrm>
              <a:off x="3299975" y="2175125"/>
              <a:ext cx="25" cy="284375"/>
            </a:xfrm>
            <a:custGeom>
              <a:avLst/>
              <a:gdLst/>
              <a:ahLst/>
              <a:cxnLst/>
              <a:rect l="l" t="t" r="r" b="b"/>
              <a:pathLst>
                <a:path w="1" h="11375" fill="none" extrusionOk="0">
                  <a:moveTo>
                    <a:pt x="0" y="1"/>
                  </a:moveTo>
                  <a:lnTo>
                    <a:pt x="0" y="11374"/>
                  </a:lnTo>
                </a:path>
              </a:pathLst>
            </a:custGeom>
            <a:solidFill>
              <a:srgbClr val="E3E7EA"/>
            </a:solidFill>
            <a:ln w="9525" cap="rnd" cmpd="sng">
              <a:solidFill>
                <a:srgbClr val="657E93"/>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62"/>
            <p:cNvSpPr/>
            <p:nvPr/>
          </p:nvSpPr>
          <p:spPr>
            <a:xfrm>
              <a:off x="3438275" y="2186300"/>
              <a:ext cx="131025" cy="261925"/>
            </a:xfrm>
            <a:custGeom>
              <a:avLst/>
              <a:gdLst/>
              <a:ahLst/>
              <a:cxnLst/>
              <a:rect l="l" t="t" r="r" b="b"/>
              <a:pathLst>
                <a:path w="5241" h="10477" fill="none" extrusionOk="0">
                  <a:moveTo>
                    <a:pt x="0" y="10476"/>
                  </a:moveTo>
                  <a:lnTo>
                    <a:pt x="5240" y="5241"/>
                  </a:lnTo>
                  <a:lnTo>
                    <a:pt x="0" y="1"/>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62"/>
            <p:cNvSpPr/>
            <p:nvPr/>
          </p:nvSpPr>
          <p:spPr>
            <a:xfrm>
              <a:off x="2749275" y="2099575"/>
              <a:ext cx="435450" cy="435475"/>
            </a:xfrm>
            <a:custGeom>
              <a:avLst/>
              <a:gdLst/>
              <a:ahLst/>
              <a:cxnLst/>
              <a:rect l="l" t="t" r="r" b="b"/>
              <a:pathLst>
                <a:path w="17418" h="17419" fill="none" extrusionOk="0">
                  <a:moveTo>
                    <a:pt x="14319" y="14319"/>
                  </a:moveTo>
                  <a:cubicBezTo>
                    <a:pt x="17418" y="11224"/>
                    <a:pt x="17418" y="6195"/>
                    <a:pt x="14319" y="3100"/>
                  </a:cubicBezTo>
                  <a:cubicBezTo>
                    <a:pt x="11223" y="1"/>
                    <a:pt x="6195" y="1"/>
                    <a:pt x="3100" y="3100"/>
                  </a:cubicBezTo>
                  <a:cubicBezTo>
                    <a:pt x="0" y="6195"/>
                    <a:pt x="0" y="11224"/>
                    <a:pt x="3100" y="14319"/>
                  </a:cubicBezTo>
                  <a:cubicBezTo>
                    <a:pt x="6195" y="17418"/>
                    <a:pt x="11223" y="17418"/>
                    <a:pt x="14319" y="14319"/>
                  </a:cubicBezTo>
                  <a:close/>
                </a:path>
              </a:pathLst>
            </a:custGeom>
            <a:solidFill>
              <a:srgbClr val="E3E7EA"/>
            </a:solidFill>
            <a:ln w="9525" cap="sq" cmpd="sng">
              <a:solidFill>
                <a:srgbClr val="657E93"/>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8718"/>
        <p:cNvGrpSpPr/>
        <p:nvPr/>
      </p:nvGrpSpPr>
      <p:grpSpPr>
        <a:xfrm>
          <a:off x="0" y="0"/>
          <a:ext cx="0" cy="0"/>
          <a:chOff x="0" y="0"/>
          <a:chExt cx="0" cy="0"/>
        </a:xfrm>
      </p:grpSpPr>
      <p:grpSp>
        <p:nvGrpSpPr>
          <p:cNvPr id="8719" name="Google Shape;8719;p63"/>
          <p:cNvGrpSpPr/>
          <p:nvPr/>
        </p:nvGrpSpPr>
        <p:grpSpPr>
          <a:xfrm>
            <a:off x="1989449" y="4101269"/>
            <a:ext cx="374774" cy="346073"/>
            <a:chOff x="1989449" y="4282269"/>
            <a:chExt cx="374774" cy="346073"/>
          </a:xfrm>
        </p:grpSpPr>
        <p:sp>
          <p:nvSpPr>
            <p:cNvPr id="8720" name="Google Shape;8720;p63"/>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63"/>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63"/>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63"/>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63"/>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5" name="Google Shape;8725;p63"/>
          <p:cNvGrpSpPr/>
          <p:nvPr/>
        </p:nvGrpSpPr>
        <p:grpSpPr>
          <a:xfrm>
            <a:off x="2487439" y="4099740"/>
            <a:ext cx="198775" cy="348972"/>
            <a:chOff x="2487439" y="4280740"/>
            <a:chExt cx="198775" cy="348972"/>
          </a:xfrm>
        </p:grpSpPr>
        <p:sp>
          <p:nvSpPr>
            <p:cNvPr id="8726" name="Google Shape;8726;p63"/>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63"/>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63"/>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63"/>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0" name="Google Shape;8730;p63"/>
          <p:cNvGrpSpPr/>
          <p:nvPr/>
        </p:nvGrpSpPr>
        <p:grpSpPr>
          <a:xfrm>
            <a:off x="2810958" y="4092923"/>
            <a:ext cx="353145" cy="361873"/>
            <a:chOff x="2810958" y="4273923"/>
            <a:chExt cx="353145" cy="361873"/>
          </a:xfrm>
        </p:grpSpPr>
        <p:sp>
          <p:nvSpPr>
            <p:cNvPr id="8731" name="Google Shape;8731;p63"/>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63"/>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63"/>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63"/>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63"/>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63"/>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63"/>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8" name="Google Shape;8738;p63"/>
          <p:cNvGrpSpPr/>
          <p:nvPr/>
        </p:nvGrpSpPr>
        <p:grpSpPr>
          <a:xfrm>
            <a:off x="6275635" y="4101651"/>
            <a:ext cx="209383" cy="366778"/>
            <a:chOff x="6275635" y="4282651"/>
            <a:chExt cx="209383" cy="366778"/>
          </a:xfrm>
        </p:grpSpPr>
        <p:sp>
          <p:nvSpPr>
            <p:cNvPr id="8739" name="Google Shape;8739;p63"/>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63"/>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1" name="Google Shape;8741;p63"/>
          <p:cNvGrpSpPr/>
          <p:nvPr/>
        </p:nvGrpSpPr>
        <p:grpSpPr>
          <a:xfrm>
            <a:off x="6701186" y="4102033"/>
            <a:ext cx="280292" cy="366396"/>
            <a:chOff x="6701186" y="4283033"/>
            <a:chExt cx="280292" cy="366396"/>
          </a:xfrm>
        </p:grpSpPr>
        <p:sp>
          <p:nvSpPr>
            <p:cNvPr id="8742" name="Google Shape;8742;p63"/>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63"/>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4" name="Google Shape;8744;p63"/>
          <p:cNvGrpSpPr/>
          <p:nvPr/>
        </p:nvGrpSpPr>
        <p:grpSpPr>
          <a:xfrm>
            <a:off x="2609571" y="3643958"/>
            <a:ext cx="373627" cy="347347"/>
            <a:chOff x="2609571" y="3824958"/>
            <a:chExt cx="373627" cy="347347"/>
          </a:xfrm>
        </p:grpSpPr>
        <p:sp>
          <p:nvSpPr>
            <p:cNvPr id="8745" name="Google Shape;8745;p63"/>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63"/>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47" name="Google Shape;8747;p63"/>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48" name="Google Shape;8748;p63"/>
          <p:cNvGrpSpPr/>
          <p:nvPr/>
        </p:nvGrpSpPr>
        <p:grpSpPr>
          <a:xfrm>
            <a:off x="916127" y="3626056"/>
            <a:ext cx="221902" cy="380795"/>
            <a:chOff x="916127" y="3807056"/>
            <a:chExt cx="221902" cy="380795"/>
          </a:xfrm>
        </p:grpSpPr>
        <p:sp>
          <p:nvSpPr>
            <p:cNvPr id="8749" name="Google Shape;8749;p63"/>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63"/>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63"/>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63"/>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53" name="Google Shape;8753;p63"/>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63"/>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55" name="Google Shape;8755;p63"/>
          <p:cNvGrpSpPr/>
          <p:nvPr/>
        </p:nvGrpSpPr>
        <p:grpSpPr>
          <a:xfrm>
            <a:off x="3513010" y="3635134"/>
            <a:ext cx="362223" cy="361108"/>
            <a:chOff x="3513010" y="3816134"/>
            <a:chExt cx="362223" cy="361108"/>
          </a:xfrm>
        </p:grpSpPr>
        <p:sp>
          <p:nvSpPr>
            <p:cNvPr id="8756" name="Google Shape;8756;p63"/>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63"/>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63"/>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63"/>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0" name="Google Shape;8760;p63"/>
          <p:cNvGrpSpPr/>
          <p:nvPr/>
        </p:nvGrpSpPr>
        <p:grpSpPr>
          <a:xfrm>
            <a:off x="3950316" y="3639307"/>
            <a:ext cx="369805" cy="353782"/>
            <a:chOff x="3950316" y="3820307"/>
            <a:chExt cx="369805" cy="353782"/>
          </a:xfrm>
        </p:grpSpPr>
        <p:sp>
          <p:nvSpPr>
            <p:cNvPr id="8761" name="Google Shape;8761;p63"/>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63"/>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63"/>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63"/>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5" name="Google Shape;8765;p63"/>
          <p:cNvGrpSpPr/>
          <p:nvPr/>
        </p:nvGrpSpPr>
        <p:grpSpPr>
          <a:xfrm>
            <a:off x="1761909" y="3630961"/>
            <a:ext cx="307974" cy="371716"/>
            <a:chOff x="1761909" y="3811961"/>
            <a:chExt cx="307974" cy="371716"/>
          </a:xfrm>
        </p:grpSpPr>
        <p:sp>
          <p:nvSpPr>
            <p:cNvPr id="8766" name="Google Shape;8766;p63"/>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63"/>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63"/>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63"/>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63"/>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63"/>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63"/>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63"/>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63"/>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63"/>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6" name="Google Shape;8776;p63"/>
          <p:cNvGrpSpPr/>
          <p:nvPr/>
        </p:nvGrpSpPr>
        <p:grpSpPr>
          <a:xfrm>
            <a:off x="5373342" y="3627935"/>
            <a:ext cx="231395" cy="353145"/>
            <a:chOff x="5373342" y="3808935"/>
            <a:chExt cx="231395" cy="353145"/>
          </a:xfrm>
        </p:grpSpPr>
        <p:sp>
          <p:nvSpPr>
            <p:cNvPr id="8777" name="Google Shape;8777;p63"/>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63"/>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63"/>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63"/>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63"/>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63"/>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63"/>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63"/>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63"/>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86" name="Google Shape;8786;p63"/>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7" name="Google Shape;8787;p63"/>
          <p:cNvGrpSpPr/>
          <p:nvPr/>
        </p:nvGrpSpPr>
        <p:grpSpPr>
          <a:xfrm>
            <a:off x="5833775" y="3628445"/>
            <a:ext cx="235185" cy="352253"/>
            <a:chOff x="5833775" y="3809445"/>
            <a:chExt cx="235185" cy="352253"/>
          </a:xfrm>
        </p:grpSpPr>
        <p:sp>
          <p:nvSpPr>
            <p:cNvPr id="8788" name="Google Shape;8788;p63"/>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63"/>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63"/>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1" name="Google Shape;8791;p63"/>
          <p:cNvGrpSpPr/>
          <p:nvPr/>
        </p:nvGrpSpPr>
        <p:grpSpPr>
          <a:xfrm>
            <a:off x="4942472" y="3628318"/>
            <a:ext cx="238976" cy="352762"/>
            <a:chOff x="4942472" y="3809318"/>
            <a:chExt cx="238976" cy="352762"/>
          </a:xfrm>
        </p:grpSpPr>
        <p:sp>
          <p:nvSpPr>
            <p:cNvPr id="8792" name="Google Shape;8792;p63"/>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63"/>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63"/>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63"/>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63"/>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63"/>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63"/>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9" name="Google Shape;8799;p63"/>
          <p:cNvGrpSpPr/>
          <p:nvPr/>
        </p:nvGrpSpPr>
        <p:grpSpPr>
          <a:xfrm>
            <a:off x="6266525" y="3626788"/>
            <a:ext cx="260223" cy="353527"/>
            <a:chOff x="6266525" y="3807788"/>
            <a:chExt cx="260223" cy="353527"/>
          </a:xfrm>
        </p:grpSpPr>
        <p:sp>
          <p:nvSpPr>
            <p:cNvPr id="8800" name="Google Shape;8800;p63"/>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63"/>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63"/>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63"/>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04" name="Google Shape;8804;p63"/>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05" name="Google Shape;8805;p63"/>
          <p:cNvGrpSpPr/>
          <p:nvPr/>
        </p:nvGrpSpPr>
        <p:grpSpPr>
          <a:xfrm>
            <a:off x="7184363" y="3628604"/>
            <a:ext cx="202184" cy="352762"/>
            <a:chOff x="7184363" y="3809604"/>
            <a:chExt cx="202184" cy="352762"/>
          </a:xfrm>
        </p:grpSpPr>
        <p:sp>
          <p:nvSpPr>
            <p:cNvPr id="8806" name="Google Shape;8806;p63"/>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63"/>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8" name="Google Shape;8808;p63"/>
          <p:cNvGrpSpPr/>
          <p:nvPr/>
        </p:nvGrpSpPr>
        <p:grpSpPr>
          <a:xfrm>
            <a:off x="7571624" y="3627935"/>
            <a:ext cx="292047" cy="352762"/>
            <a:chOff x="7571624" y="3808935"/>
            <a:chExt cx="292047" cy="352762"/>
          </a:xfrm>
        </p:grpSpPr>
        <p:sp>
          <p:nvSpPr>
            <p:cNvPr id="8809" name="Google Shape;8809;p63"/>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63"/>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63"/>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63"/>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63"/>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63"/>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5" name="Google Shape;8815;p63"/>
          <p:cNvGrpSpPr/>
          <p:nvPr/>
        </p:nvGrpSpPr>
        <p:grpSpPr>
          <a:xfrm>
            <a:off x="2174559" y="3175116"/>
            <a:ext cx="364135" cy="359930"/>
            <a:chOff x="2174559" y="3356116"/>
            <a:chExt cx="364135" cy="359930"/>
          </a:xfrm>
        </p:grpSpPr>
        <p:sp>
          <p:nvSpPr>
            <p:cNvPr id="8816" name="Google Shape;8816;p63"/>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63"/>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8" name="Google Shape;8818;p63"/>
          <p:cNvGrpSpPr/>
          <p:nvPr/>
        </p:nvGrpSpPr>
        <p:grpSpPr>
          <a:xfrm>
            <a:off x="1731934" y="3174639"/>
            <a:ext cx="368371" cy="361554"/>
            <a:chOff x="1731934" y="3355639"/>
            <a:chExt cx="368371" cy="361554"/>
          </a:xfrm>
        </p:grpSpPr>
        <p:sp>
          <p:nvSpPr>
            <p:cNvPr id="8819" name="Google Shape;8819;p63"/>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63"/>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1" name="Google Shape;8821;p63"/>
          <p:cNvGrpSpPr/>
          <p:nvPr/>
        </p:nvGrpSpPr>
        <p:grpSpPr>
          <a:xfrm>
            <a:off x="3990517" y="3173173"/>
            <a:ext cx="279559" cy="363402"/>
            <a:chOff x="3990517" y="3354173"/>
            <a:chExt cx="279559" cy="363402"/>
          </a:xfrm>
        </p:grpSpPr>
        <p:sp>
          <p:nvSpPr>
            <p:cNvPr id="8822" name="Google Shape;8822;p63"/>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63"/>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63"/>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5" name="Google Shape;8825;p63"/>
          <p:cNvGrpSpPr/>
          <p:nvPr/>
        </p:nvGrpSpPr>
        <p:grpSpPr>
          <a:xfrm>
            <a:off x="3497847" y="3236374"/>
            <a:ext cx="379680" cy="237606"/>
            <a:chOff x="3497847" y="3417374"/>
            <a:chExt cx="379680" cy="237606"/>
          </a:xfrm>
        </p:grpSpPr>
        <p:sp>
          <p:nvSpPr>
            <p:cNvPr id="8826" name="Google Shape;8826;p63"/>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63"/>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63"/>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63"/>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0" name="Google Shape;8830;p63"/>
          <p:cNvGrpSpPr/>
          <p:nvPr/>
        </p:nvGrpSpPr>
        <p:grpSpPr>
          <a:xfrm>
            <a:off x="2612597" y="3186075"/>
            <a:ext cx="376271" cy="337982"/>
            <a:chOff x="2612597" y="3367075"/>
            <a:chExt cx="376271" cy="337982"/>
          </a:xfrm>
        </p:grpSpPr>
        <p:sp>
          <p:nvSpPr>
            <p:cNvPr id="8831" name="Google Shape;8831;p63"/>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63"/>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3" name="Google Shape;8833;p63"/>
          <p:cNvGrpSpPr/>
          <p:nvPr/>
        </p:nvGrpSpPr>
        <p:grpSpPr>
          <a:xfrm>
            <a:off x="3071914" y="3183431"/>
            <a:ext cx="343652" cy="342505"/>
            <a:chOff x="3071914" y="3364431"/>
            <a:chExt cx="343652" cy="342505"/>
          </a:xfrm>
        </p:grpSpPr>
        <p:sp>
          <p:nvSpPr>
            <p:cNvPr id="8834" name="Google Shape;8834;p63"/>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63"/>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63"/>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63"/>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63"/>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9" name="Google Shape;8839;p63"/>
          <p:cNvGrpSpPr/>
          <p:nvPr/>
        </p:nvGrpSpPr>
        <p:grpSpPr>
          <a:xfrm>
            <a:off x="897141" y="3178875"/>
            <a:ext cx="257962" cy="352762"/>
            <a:chOff x="897141" y="3359875"/>
            <a:chExt cx="257962" cy="352762"/>
          </a:xfrm>
        </p:grpSpPr>
        <p:sp>
          <p:nvSpPr>
            <p:cNvPr id="8840" name="Google Shape;8840;p63"/>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63"/>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63"/>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63"/>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63"/>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63"/>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63"/>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63"/>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8" name="Google Shape;8848;p63"/>
          <p:cNvGrpSpPr/>
          <p:nvPr/>
        </p:nvGrpSpPr>
        <p:grpSpPr>
          <a:xfrm>
            <a:off x="1333682" y="3163330"/>
            <a:ext cx="271213" cy="383088"/>
            <a:chOff x="1333682" y="3344330"/>
            <a:chExt cx="271213" cy="383088"/>
          </a:xfrm>
        </p:grpSpPr>
        <p:sp>
          <p:nvSpPr>
            <p:cNvPr id="8849" name="Google Shape;8849;p63"/>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63"/>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63"/>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63"/>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63"/>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63"/>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63"/>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63"/>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63"/>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63"/>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63"/>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0" name="Google Shape;8860;p63"/>
          <p:cNvGrpSpPr/>
          <p:nvPr/>
        </p:nvGrpSpPr>
        <p:grpSpPr>
          <a:xfrm>
            <a:off x="6664394" y="3165974"/>
            <a:ext cx="353113" cy="351998"/>
            <a:chOff x="6664394" y="3346974"/>
            <a:chExt cx="353113" cy="351998"/>
          </a:xfrm>
        </p:grpSpPr>
        <p:sp>
          <p:nvSpPr>
            <p:cNvPr id="8861" name="Google Shape;8861;p63"/>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63"/>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63"/>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63"/>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63"/>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6" name="Google Shape;8866;p63"/>
          <p:cNvGrpSpPr/>
          <p:nvPr/>
        </p:nvGrpSpPr>
        <p:grpSpPr>
          <a:xfrm>
            <a:off x="849741" y="1778307"/>
            <a:ext cx="399398" cy="375443"/>
            <a:chOff x="849741" y="1959307"/>
            <a:chExt cx="399398" cy="375443"/>
          </a:xfrm>
        </p:grpSpPr>
        <p:sp>
          <p:nvSpPr>
            <p:cNvPr id="8867" name="Google Shape;8867;p63"/>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63"/>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9" name="Google Shape;8869;p63"/>
          <p:cNvGrpSpPr/>
          <p:nvPr/>
        </p:nvGrpSpPr>
        <p:grpSpPr>
          <a:xfrm>
            <a:off x="1284212" y="1782766"/>
            <a:ext cx="379489" cy="366046"/>
            <a:chOff x="1284212" y="1963766"/>
            <a:chExt cx="379489" cy="366046"/>
          </a:xfrm>
        </p:grpSpPr>
        <p:sp>
          <p:nvSpPr>
            <p:cNvPr id="8870" name="Google Shape;8870;p63"/>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63"/>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2" name="Google Shape;8872;p63"/>
          <p:cNvGrpSpPr/>
          <p:nvPr/>
        </p:nvGrpSpPr>
        <p:grpSpPr>
          <a:xfrm>
            <a:off x="3037766" y="1788564"/>
            <a:ext cx="370219" cy="354928"/>
            <a:chOff x="3037766" y="1969564"/>
            <a:chExt cx="370219" cy="354928"/>
          </a:xfrm>
        </p:grpSpPr>
        <p:sp>
          <p:nvSpPr>
            <p:cNvPr id="8873" name="Google Shape;8873;p63"/>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63"/>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63"/>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63"/>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7" name="Google Shape;8877;p63"/>
          <p:cNvGrpSpPr/>
          <p:nvPr/>
        </p:nvGrpSpPr>
        <p:grpSpPr>
          <a:xfrm>
            <a:off x="3982553" y="1790730"/>
            <a:ext cx="304566" cy="350501"/>
            <a:chOff x="3982553" y="1971730"/>
            <a:chExt cx="304566" cy="350501"/>
          </a:xfrm>
        </p:grpSpPr>
        <p:sp>
          <p:nvSpPr>
            <p:cNvPr id="8878" name="Google Shape;8878;p63"/>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63"/>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0" name="Google Shape;8880;p63"/>
          <p:cNvGrpSpPr/>
          <p:nvPr/>
        </p:nvGrpSpPr>
        <p:grpSpPr>
          <a:xfrm>
            <a:off x="2567841" y="1813124"/>
            <a:ext cx="399812" cy="306477"/>
            <a:chOff x="2567841" y="1994124"/>
            <a:chExt cx="399812" cy="306477"/>
          </a:xfrm>
        </p:grpSpPr>
        <p:sp>
          <p:nvSpPr>
            <p:cNvPr id="8881" name="Google Shape;8881;p63"/>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63"/>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63"/>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4" name="Google Shape;8884;p63"/>
          <p:cNvGrpSpPr/>
          <p:nvPr/>
        </p:nvGrpSpPr>
        <p:grpSpPr>
          <a:xfrm>
            <a:off x="2212084" y="1779358"/>
            <a:ext cx="324698" cy="372863"/>
            <a:chOff x="2212084" y="1960358"/>
            <a:chExt cx="324698" cy="372863"/>
          </a:xfrm>
        </p:grpSpPr>
        <p:sp>
          <p:nvSpPr>
            <p:cNvPr id="8885" name="Google Shape;8885;p63"/>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63"/>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63"/>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8" name="Google Shape;8888;p63"/>
          <p:cNvGrpSpPr/>
          <p:nvPr/>
        </p:nvGrpSpPr>
        <p:grpSpPr>
          <a:xfrm>
            <a:off x="1805901" y="1779358"/>
            <a:ext cx="284847" cy="373627"/>
            <a:chOff x="1805901" y="1960358"/>
            <a:chExt cx="284847" cy="373627"/>
          </a:xfrm>
        </p:grpSpPr>
        <p:sp>
          <p:nvSpPr>
            <p:cNvPr id="8889" name="Google Shape;8889;p63"/>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63"/>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91" name="Google Shape;8891;p63"/>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63"/>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63"/>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94" name="Google Shape;8894;p63"/>
          <p:cNvGrpSpPr/>
          <p:nvPr/>
        </p:nvGrpSpPr>
        <p:grpSpPr>
          <a:xfrm>
            <a:off x="6656812" y="1848388"/>
            <a:ext cx="368690" cy="245793"/>
            <a:chOff x="6656812" y="2029388"/>
            <a:chExt cx="368690" cy="245793"/>
          </a:xfrm>
        </p:grpSpPr>
        <p:sp>
          <p:nvSpPr>
            <p:cNvPr id="8895" name="Google Shape;8895;p63"/>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63"/>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63"/>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63"/>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63"/>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63"/>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63"/>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63"/>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63"/>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63"/>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5" name="Google Shape;8905;p63"/>
          <p:cNvGrpSpPr/>
          <p:nvPr/>
        </p:nvGrpSpPr>
        <p:grpSpPr>
          <a:xfrm>
            <a:off x="4869651" y="1831218"/>
            <a:ext cx="376654" cy="281566"/>
            <a:chOff x="4869651" y="2012218"/>
            <a:chExt cx="376654" cy="281566"/>
          </a:xfrm>
        </p:grpSpPr>
        <p:sp>
          <p:nvSpPr>
            <p:cNvPr id="8906" name="Google Shape;8906;p63"/>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63"/>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63"/>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63"/>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0" name="Google Shape;8910;p63"/>
          <p:cNvGrpSpPr/>
          <p:nvPr/>
        </p:nvGrpSpPr>
        <p:grpSpPr>
          <a:xfrm>
            <a:off x="5306224" y="1831313"/>
            <a:ext cx="367925" cy="281694"/>
            <a:chOff x="5306224" y="2012313"/>
            <a:chExt cx="367925" cy="281694"/>
          </a:xfrm>
        </p:grpSpPr>
        <p:sp>
          <p:nvSpPr>
            <p:cNvPr id="8911" name="Google Shape;8911;p63"/>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63"/>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13" name="Google Shape;8913;p63"/>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14" name="Google Shape;8914;p63"/>
          <p:cNvGrpSpPr/>
          <p:nvPr/>
        </p:nvGrpSpPr>
        <p:grpSpPr>
          <a:xfrm>
            <a:off x="6195998" y="1802102"/>
            <a:ext cx="368308" cy="338746"/>
            <a:chOff x="6195998" y="1983102"/>
            <a:chExt cx="368308" cy="338746"/>
          </a:xfrm>
        </p:grpSpPr>
        <p:sp>
          <p:nvSpPr>
            <p:cNvPr id="8915" name="Google Shape;8915;p63"/>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63"/>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63"/>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8" name="Google Shape;8918;p63"/>
          <p:cNvGrpSpPr/>
          <p:nvPr/>
        </p:nvGrpSpPr>
        <p:grpSpPr>
          <a:xfrm>
            <a:off x="7542031" y="1830835"/>
            <a:ext cx="369072" cy="280037"/>
            <a:chOff x="7542031" y="2011835"/>
            <a:chExt cx="369072" cy="280037"/>
          </a:xfrm>
        </p:grpSpPr>
        <p:sp>
          <p:nvSpPr>
            <p:cNvPr id="8919" name="Google Shape;8919;p63"/>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63"/>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63"/>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63"/>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63"/>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63"/>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63"/>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63"/>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63"/>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8" name="Google Shape;8928;p63"/>
          <p:cNvGrpSpPr/>
          <p:nvPr/>
        </p:nvGrpSpPr>
        <p:grpSpPr>
          <a:xfrm>
            <a:off x="8010427" y="3167503"/>
            <a:ext cx="278795" cy="351615"/>
            <a:chOff x="8010427" y="3348503"/>
            <a:chExt cx="278795" cy="351615"/>
          </a:xfrm>
        </p:grpSpPr>
        <p:sp>
          <p:nvSpPr>
            <p:cNvPr id="8929" name="Google Shape;8929;p63"/>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63"/>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63"/>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63"/>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33" name="Google Shape;8933;p63"/>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34" name="Google Shape;8934;p63"/>
          <p:cNvGrpSpPr/>
          <p:nvPr/>
        </p:nvGrpSpPr>
        <p:grpSpPr>
          <a:xfrm>
            <a:off x="7141900" y="3168204"/>
            <a:ext cx="281057" cy="351010"/>
            <a:chOff x="7141900" y="3349204"/>
            <a:chExt cx="281057" cy="351010"/>
          </a:xfrm>
        </p:grpSpPr>
        <p:sp>
          <p:nvSpPr>
            <p:cNvPr id="8935" name="Google Shape;8935;p63"/>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63"/>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63"/>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8" name="Google Shape;8938;p63"/>
          <p:cNvGrpSpPr/>
          <p:nvPr/>
        </p:nvGrpSpPr>
        <p:grpSpPr>
          <a:xfrm>
            <a:off x="5314188" y="3169032"/>
            <a:ext cx="363752" cy="353113"/>
            <a:chOff x="5314188" y="3350032"/>
            <a:chExt cx="363752" cy="353113"/>
          </a:xfrm>
        </p:grpSpPr>
        <p:sp>
          <p:nvSpPr>
            <p:cNvPr id="8939" name="Google Shape;8939;p63"/>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63"/>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1" name="Google Shape;8941;p63"/>
          <p:cNvGrpSpPr/>
          <p:nvPr/>
        </p:nvGrpSpPr>
        <p:grpSpPr>
          <a:xfrm>
            <a:off x="5829984" y="3169032"/>
            <a:ext cx="220755" cy="352348"/>
            <a:chOff x="5829984" y="3350032"/>
            <a:chExt cx="220755" cy="352348"/>
          </a:xfrm>
        </p:grpSpPr>
        <p:sp>
          <p:nvSpPr>
            <p:cNvPr id="8942" name="Google Shape;8942;p63"/>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63"/>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63"/>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63"/>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6" name="Google Shape;8946;p63"/>
          <p:cNvGrpSpPr/>
          <p:nvPr/>
        </p:nvGrpSpPr>
        <p:grpSpPr>
          <a:xfrm>
            <a:off x="4882170" y="3168841"/>
            <a:ext cx="358464" cy="352316"/>
            <a:chOff x="4882170" y="3349841"/>
            <a:chExt cx="358464" cy="352316"/>
          </a:xfrm>
        </p:grpSpPr>
        <p:sp>
          <p:nvSpPr>
            <p:cNvPr id="8947" name="Google Shape;8947;p63"/>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63"/>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49" name="Google Shape;8949;p63"/>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63"/>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51" name="Google Shape;8951;p63"/>
          <p:cNvGrpSpPr/>
          <p:nvPr/>
        </p:nvGrpSpPr>
        <p:grpSpPr>
          <a:xfrm>
            <a:off x="3044965" y="2254220"/>
            <a:ext cx="400194" cy="324316"/>
            <a:chOff x="3044965" y="2435220"/>
            <a:chExt cx="400194" cy="324316"/>
          </a:xfrm>
        </p:grpSpPr>
        <p:sp>
          <p:nvSpPr>
            <p:cNvPr id="8952" name="Google Shape;8952;p63"/>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63"/>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63"/>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5" name="Google Shape;8955;p63"/>
          <p:cNvGrpSpPr/>
          <p:nvPr/>
        </p:nvGrpSpPr>
        <p:grpSpPr>
          <a:xfrm>
            <a:off x="6203579" y="3167981"/>
            <a:ext cx="351615" cy="350373"/>
            <a:chOff x="6203579" y="3348981"/>
            <a:chExt cx="351615" cy="350373"/>
          </a:xfrm>
        </p:grpSpPr>
        <p:sp>
          <p:nvSpPr>
            <p:cNvPr id="8956" name="Google Shape;8956;p63"/>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63"/>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63"/>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63"/>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63"/>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1" name="Google Shape;8961;p63"/>
          <p:cNvGrpSpPr/>
          <p:nvPr/>
        </p:nvGrpSpPr>
        <p:grpSpPr>
          <a:xfrm>
            <a:off x="4878379" y="2292892"/>
            <a:ext cx="367161" cy="287523"/>
            <a:chOff x="4878379" y="2473892"/>
            <a:chExt cx="367161" cy="287523"/>
          </a:xfrm>
        </p:grpSpPr>
        <p:sp>
          <p:nvSpPr>
            <p:cNvPr id="8962" name="Google Shape;8962;p63"/>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63"/>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63"/>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63"/>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63"/>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7" name="Google Shape;8967;p63"/>
          <p:cNvGrpSpPr/>
          <p:nvPr/>
        </p:nvGrpSpPr>
        <p:grpSpPr>
          <a:xfrm>
            <a:off x="1325719" y="2706689"/>
            <a:ext cx="290581" cy="372481"/>
            <a:chOff x="1325719" y="2887689"/>
            <a:chExt cx="290581" cy="372481"/>
          </a:xfrm>
        </p:grpSpPr>
        <p:sp>
          <p:nvSpPr>
            <p:cNvPr id="8968" name="Google Shape;8968;p63"/>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63"/>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70" name="Google Shape;8970;p63"/>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71" name="Google Shape;8971;p63"/>
          <p:cNvGrpSpPr/>
          <p:nvPr/>
        </p:nvGrpSpPr>
        <p:grpSpPr>
          <a:xfrm>
            <a:off x="3510335" y="2711499"/>
            <a:ext cx="360726" cy="361204"/>
            <a:chOff x="3510335" y="2892499"/>
            <a:chExt cx="360726" cy="361204"/>
          </a:xfrm>
        </p:grpSpPr>
        <p:sp>
          <p:nvSpPr>
            <p:cNvPr id="8972" name="Google Shape;8972;p63"/>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63"/>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63"/>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63"/>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63"/>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7" name="Google Shape;8977;p63"/>
          <p:cNvGrpSpPr/>
          <p:nvPr/>
        </p:nvGrpSpPr>
        <p:grpSpPr>
          <a:xfrm>
            <a:off x="3086313" y="2696049"/>
            <a:ext cx="320143" cy="392581"/>
            <a:chOff x="3086313" y="2877049"/>
            <a:chExt cx="320143" cy="392581"/>
          </a:xfrm>
        </p:grpSpPr>
        <p:sp>
          <p:nvSpPr>
            <p:cNvPr id="8978" name="Google Shape;8978;p63"/>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63"/>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63"/>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63"/>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63"/>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63"/>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63"/>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63"/>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63"/>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63"/>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63"/>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63"/>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90" name="Google Shape;8990;p63"/>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91" name="Google Shape;8991;p63"/>
          <p:cNvGrpSpPr/>
          <p:nvPr/>
        </p:nvGrpSpPr>
        <p:grpSpPr>
          <a:xfrm>
            <a:off x="861113" y="2704746"/>
            <a:ext cx="333809" cy="373277"/>
            <a:chOff x="861113" y="2885746"/>
            <a:chExt cx="333809" cy="373277"/>
          </a:xfrm>
        </p:grpSpPr>
        <p:sp>
          <p:nvSpPr>
            <p:cNvPr id="8992" name="Google Shape;8992;p63"/>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63"/>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63"/>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95" name="Google Shape;8995;p63"/>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63"/>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97" name="Google Shape;8997;p63"/>
          <p:cNvGrpSpPr/>
          <p:nvPr/>
        </p:nvGrpSpPr>
        <p:grpSpPr>
          <a:xfrm>
            <a:off x="1297654" y="1323481"/>
            <a:ext cx="349354" cy="362223"/>
            <a:chOff x="1297654" y="1504481"/>
            <a:chExt cx="349354" cy="362223"/>
          </a:xfrm>
        </p:grpSpPr>
        <p:sp>
          <p:nvSpPr>
            <p:cNvPr id="8998" name="Google Shape;8998;p63"/>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63"/>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63"/>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01" name="Google Shape;9001;p63"/>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02" name="Google Shape;9002;p63"/>
          <p:cNvGrpSpPr/>
          <p:nvPr/>
        </p:nvGrpSpPr>
        <p:grpSpPr>
          <a:xfrm>
            <a:off x="852385" y="1329916"/>
            <a:ext cx="353145" cy="351998"/>
            <a:chOff x="852385" y="1510916"/>
            <a:chExt cx="353145" cy="351998"/>
          </a:xfrm>
        </p:grpSpPr>
        <p:sp>
          <p:nvSpPr>
            <p:cNvPr id="9003" name="Google Shape;9003;p63"/>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63"/>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63"/>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6" name="Google Shape;9006;p63"/>
          <p:cNvGrpSpPr/>
          <p:nvPr/>
        </p:nvGrpSpPr>
        <p:grpSpPr>
          <a:xfrm>
            <a:off x="1745217" y="1334471"/>
            <a:ext cx="343269" cy="342505"/>
            <a:chOff x="1745217" y="1515471"/>
            <a:chExt cx="343269" cy="342505"/>
          </a:xfrm>
        </p:grpSpPr>
        <p:sp>
          <p:nvSpPr>
            <p:cNvPr id="9007" name="Google Shape;9007;p63"/>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63"/>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63"/>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63"/>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11" name="Google Shape;9011;p63"/>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12" name="Google Shape;9012;p63"/>
          <p:cNvGrpSpPr/>
          <p:nvPr/>
        </p:nvGrpSpPr>
        <p:grpSpPr>
          <a:xfrm>
            <a:off x="3042703" y="1348137"/>
            <a:ext cx="411535" cy="315587"/>
            <a:chOff x="3042703" y="1529137"/>
            <a:chExt cx="411535" cy="315587"/>
          </a:xfrm>
        </p:grpSpPr>
        <p:sp>
          <p:nvSpPr>
            <p:cNvPr id="9013" name="Google Shape;9013;p63"/>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63"/>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63"/>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63"/>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63"/>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63"/>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63"/>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63"/>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63"/>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63"/>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3" name="Google Shape;9023;p63"/>
          <p:cNvGrpSpPr/>
          <p:nvPr/>
        </p:nvGrpSpPr>
        <p:grpSpPr>
          <a:xfrm>
            <a:off x="2629289" y="1363682"/>
            <a:ext cx="350501" cy="284497"/>
            <a:chOff x="2629289" y="1544682"/>
            <a:chExt cx="350501" cy="284497"/>
          </a:xfrm>
        </p:grpSpPr>
        <p:sp>
          <p:nvSpPr>
            <p:cNvPr id="9024" name="Google Shape;9024;p63"/>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63"/>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63"/>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63"/>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63"/>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9" name="Google Shape;9029;p63"/>
          <p:cNvGrpSpPr/>
          <p:nvPr/>
        </p:nvGrpSpPr>
        <p:grpSpPr>
          <a:xfrm>
            <a:off x="5305077" y="1321633"/>
            <a:ext cx="367893" cy="365218"/>
            <a:chOff x="5305077" y="1502633"/>
            <a:chExt cx="367893" cy="365218"/>
          </a:xfrm>
        </p:grpSpPr>
        <p:sp>
          <p:nvSpPr>
            <p:cNvPr id="9030" name="Google Shape;9030;p63"/>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63"/>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2" name="Google Shape;9032;p63"/>
          <p:cNvGrpSpPr/>
          <p:nvPr/>
        </p:nvGrpSpPr>
        <p:grpSpPr>
          <a:xfrm>
            <a:off x="7100170" y="1319117"/>
            <a:ext cx="368308" cy="367033"/>
            <a:chOff x="7100170" y="1500117"/>
            <a:chExt cx="368308" cy="367033"/>
          </a:xfrm>
        </p:grpSpPr>
        <p:sp>
          <p:nvSpPr>
            <p:cNvPr id="9033" name="Google Shape;9033;p63"/>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63"/>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63"/>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63"/>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63"/>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63"/>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63"/>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63"/>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63"/>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63"/>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63"/>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63"/>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63"/>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46" name="Google Shape;9046;p63"/>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47" name="Google Shape;9047;p63"/>
          <p:cNvGrpSpPr/>
          <p:nvPr/>
        </p:nvGrpSpPr>
        <p:grpSpPr>
          <a:xfrm>
            <a:off x="6649231" y="1319021"/>
            <a:ext cx="390287" cy="367065"/>
            <a:chOff x="6649231" y="1500021"/>
            <a:chExt cx="390287" cy="367065"/>
          </a:xfrm>
        </p:grpSpPr>
        <p:sp>
          <p:nvSpPr>
            <p:cNvPr id="9048" name="Google Shape;9048;p63"/>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63"/>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63"/>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63"/>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63"/>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63"/>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63"/>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63"/>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63"/>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63"/>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63"/>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63"/>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0" name="Google Shape;9060;p63"/>
          <p:cNvGrpSpPr/>
          <p:nvPr/>
        </p:nvGrpSpPr>
        <p:grpSpPr>
          <a:xfrm>
            <a:off x="5746938" y="1362503"/>
            <a:ext cx="387261" cy="280356"/>
            <a:chOff x="5746938" y="1543503"/>
            <a:chExt cx="387261" cy="280356"/>
          </a:xfrm>
        </p:grpSpPr>
        <p:sp>
          <p:nvSpPr>
            <p:cNvPr id="9061" name="Google Shape;9061;p63"/>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63"/>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3" name="Google Shape;9063;p63"/>
          <p:cNvGrpSpPr/>
          <p:nvPr/>
        </p:nvGrpSpPr>
        <p:grpSpPr>
          <a:xfrm>
            <a:off x="6196730" y="1344346"/>
            <a:ext cx="369072" cy="317467"/>
            <a:chOff x="6196730" y="1525346"/>
            <a:chExt cx="369072" cy="317467"/>
          </a:xfrm>
        </p:grpSpPr>
        <p:sp>
          <p:nvSpPr>
            <p:cNvPr id="9064" name="Google Shape;9064;p63"/>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63"/>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63"/>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7" name="Google Shape;9067;p63"/>
          <p:cNvGrpSpPr/>
          <p:nvPr/>
        </p:nvGrpSpPr>
        <p:grpSpPr>
          <a:xfrm>
            <a:off x="4940592" y="1319690"/>
            <a:ext cx="246558" cy="367161"/>
            <a:chOff x="4940592" y="1500690"/>
            <a:chExt cx="246558" cy="367161"/>
          </a:xfrm>
        </p:grpSpPr>
        <p:sp>
          <p:nvSpPr>
            <p:cNvPr id="9068" name="Google Shape;9068;p63"/>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63"/>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63"/>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63"/>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2" name="Google Shape;9072;p63"/>
          <p:cNvGrpSpPr/>
          <p:nvPr/>
        </p:nvGrpSpPr>
        <p:grpSpPr>
          <a:xfrm>
            <a:off x="7964906" y="1318894"/>
            <a:ext cx="380858" cy="367575"/>
            <a:chOff x="7964906" y="1499894"/>
            <a:chExt cx="380858" cy="367575"/>
          </a:xfrm>
        </p:grpSpPr>
        <p:sp>
          <p:nvSpPr>
            <p:cNvPr id="9073" name="Google Shape;9073;p63"/>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63"/>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63"/>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76" name="Google Shape;9076;p63"/>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77" name="Google Shape;9077;p63"/>
          <p:cNvGrpSpPr/>
          <p:nvPr/>
        </p:nvGrpSpPr>
        <p:grpSpPr>
          <a:xfrm>
            <a:off x="8007400" y="2721278"/>
            <a:ext cx="285230" cy="355597"/>
            <a:chOff x="8007400" y="2902278"/>
            <a:chExt cx="285230" cy="355597"/>
          </a:xfrm>
        </p:grpSpPr>
        <p:sp>
          <p:nvSpPr>
            <p:cNvPr id="9078" name="Google Shape;9078;p63"/>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63"/>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0" name="Google Shape;9080;p63"/>
          <p:cNvGrpSpPr/>
          <p:nvPr/>
        </p:nvGrpSpPr>
        <p:grpSpPr>
          <a:xfrm>
            <a:off x="6219124" y="2721788"/>
            <a:ext cx="318231" cy="355470"/>
            <a:chOff x="6219124" y="2902788"/>
            <a:chExt cx="318231" cy="355470"/>
          </a:xfrm>
        </p:grpSpPr>
        <p:sp>
          <p:nvSpPr>
            <p:cNvPr id="9081" name="Google Shape;9081;p63"/>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63"/>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63"/>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4" name="Google Shape;9084;p63"/>
          <p:cNvGrpSpPr/>
          <p:nvPr/>
        </p:nvGrpSpPr>
        <p:grpSpPr>
          <a:xfrm>
            <a:off x="4969421" y="2721852"/>
            <a:ext cx="185109" cy="355406"/>
            <a:chOff x="4969421" y="2902852"/>
            <a:chExt cx="185109" cy="355406"/>
          </a:xfrm>
        </p:grpSpPr>
        <p:sp>
          <p:nvSpPr>
            <p:cNvPr id="9085" name="Google Shape;9085;p63"/>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63"/>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63"/>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63"/>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63"/>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63"/>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91" name="Google Shape;9091;p63"/>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63"/>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93" name="Google Shape;9093;p63"/>
          <p:cNvGrpSpPr/>
          <p:nvPr/>
        </p:nvGrpSpPr>
        <p:grpSpPr>
          <a:xfrm>
            <a:off x="6685259" y="2721852"/>
            <a:ext cx="311414" cy="355406"/>
            <a:chOff x="6685259" y="2902852"/>
            <a:chExt cx="311414" cy="355406"/>
          </a:xfrm>
        </p:grpSpPr>
        <p:sp>
          <p:nvSpPr>
            <p:cNvPr id="9094" name="Google Shape;9094;p63"/>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63"/>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63"/>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7" name="Google Shape;9097;p63"/>
          <p:cNvGrpSpPr/>
          <p:nvPr/>
        </p:nvGrpSpPr>
        <p:grpSpPr>
          <a:xfrm>
            <a:off x="5309250" y="2722170"/>
            <a:ext cx="359579" cy="355852"/>
            <a:chOff x="5309250" y="2903170"/>
            <a:chExt cx="359579" cy="355852"/>
          </a:xfrm>
        </p:grpSpPr>
        <p:sp>
          <p:nvSpPr>
            <p:cNvPr id="9098" name="Google Shape;9098;p63"/>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63"/>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63"/>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1" name="Google Shape;9101;p63"/>
          <p:cNvGrpSpPr/>
          <p:nvPr/>
        </p:nvGrpSpPr>
        <p:grpSpPr>
          <a:xfrm>
            <a:off x="2199565" y="2240172"/>
            <a:ext cx="312179" cy="353431"/>
            <a:chOff x="2199565" y="2421172"/>
            <a:chExt cx="312179" cy="353431"/>
          </a:xfrm>
        </p:grpSpPr>
        <p:sp>
          <p:nvSpPr>
            <p:cNvPr id="9102" name="Google Shape;9102;p63"/>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63"/>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4" name="Google Shape;9104;p63"/>
          <p:cNvGrpSpPr/>
          <p:nvPr/>
        </p:nvGrpSpPr>
        <p:grpSpPr>
          <a:xfrm>
            <a:off x="1750887" y="2244727"/>
            <a:ext cx="320143" cy="343269"/>
            <a:chOff x="1750887" y="2425727"/>
            <a:chExt cx="320143" cy="343269"/>
          </a:xfrm>
        </p:grpSpPr>
        <p:sp>
          <p:nvSpPr>
            <p:cNvPr id="9105" name="Google Shape;9105;p63"/>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63"/>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7" name="Google Shape;9107;p63"/>
          <p:cNvGrpSpPr/>
          <p:nvPr/>
        </p:nvGrpSpPr>
        <p:grpSpPr>
          <a:xfrm>
            <a:off x="1298037" y="2244727"/>
            <a:ext cx="338364" cy="342887"/>
            <a:chOff x="1298037" y="2425727"/>
            <a:chExt cx="338364" cy="342887"/>
          </a:xfrm>
        </p:grpSpPr>
        <p:sp>
          <p:nvSpPr>
            <p:cNvPr id="9108" name="Google Shape;9108;p63"/>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63"/>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63"/>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63"/>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12" name="Google Shape;9112;p63"/>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13" name="Google Shape;9113;p63"/>
          <p:cNvGrpSpPr/>
          <p:nvPr/>
        </p:nvGrpSpPr>
        <p:grpSpPr>
          <a:xfrm>
            <a:off x="3974207" y="2248009"/>
            <a:ext cx="320143" cy="338491"/>
            <a:chOff x="3974207" y="2429009"/>
            <a:chExt cx="320143" cy="338491"/>
          </a:xfrm>
        </p:grpSpPr>
        <p:sp>
          <p:nvSpPr>
            <p:cNvPr id="9114" name="Google Shape;9114;p63"/>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63"/>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6" name="Google Shape;9116;p63"/>
          <p:cNvGrpSpPr/>
          <p:nvPr/>
        </p:nvGrpSpPr>
        <p:grpSpPr>
          <a:xfrm>
            <a:off x="2623237" y="2250047"/>
            <a:ext cx="355024" cy="332630"/>
            <a:chOff x="2623237" y="2431047"/>
            <a:chExt cx="355024" cy="332630"/>
          </a:xfrm>
        </p:grpSpPr>
        <p:sp>
          <p:nvSpPr>
            <p:cNvPr id="9117" name="Google Shape;9117;p63"/>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63"/>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63"/>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63"/>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1" name="Google Shape;9121;p63"/>
          <p:cNvGrpSpPr/>
          <p:nvPr/>
        </p:nvGrpSpPr>
        <p:grpSpPr>
          <a:xfrm>
            <a:off x="6657194" y="2253073"/>
            <a:ext cx="375507" cy="367925"/>
            <a:chOff x="6657194" y="2434073"/>
            <a:chExt cx="375507" cy="367925"/>
          </a:xfrm>
        </p:grpSpPr>
        <p:sp>
          <p:nvSpPr>
            <p:cNvPr id="9122" name="Google Shape;9122;p63"/>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63"/>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63"/>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5" name="Google Shape;9125;p63"/>
          <p:cNvGrpSpPr/>
          <p:nvPr/>
        </p:nvGrpSpPr>
        <p:grpSpPr>
          <a:xfrm>
            <a:off x="7101317" y="2260655"/>
            <a:ext cx="367925" cy="352380"/>
            <a:chOff x="7101317" y="2441655"/>
            <a:chExt cx="367925" cy="352380"/>
          </a:xfrm>
        </p:grpSpPr>
        <p:sp>
          <p:nvSpPr>
            <p:cNvPr id="9126" name="Google Shape;9126;p63"/>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63"/>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8" name="Google Shape;9128;p63"/>
          <p:cNvGrpSpPr/>
          <p:nvPr/>
        </p:nvGrpSpPr>
        <p:grpSpPr>
          <a:xfrm>
            <a:off x="5756399" y="2253456"/>
            <a:ext cx="367925" cy="367161"/>
            <a:chOff x="5756399" y="2434456"/>
            <a:chExt cx="367925" cy="367161"/>
          </a:xfrm>
        </p:grpSpPr>
        <p:sp>
          <p:nvSpPr>
            <p:cNvPr id="9129" name="Google Shape;9129;p63"/>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63"/>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63"/>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63"/>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63"/>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63"/>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63"/>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36" name="Google Shape;9136;p63"/>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63"/>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38" name="Google Shape;9138;p63"/>
          <p:cNvGrpSpPr/>
          <p:nvPr/>
        </p:nvGrpSpPr>
        <p:grpSpPr>
          <a:xfrm>
            <a:off x="7964906" y="2253073"/>
            <a:ext cx="373627" cy="367925"/>
            <a:chOff x="7964906" y="2434073"/>
            <a:chExt cx="373627" cy="367925"/>
          </a:xfrm>
        </p:grpSpPr>
        <p:sp>
          <p:nvSpPr>
            <p:cNvPr id="9139" name="Google Shape;9139;p63"/>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63"/>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1" name="Google Shape;9141;p63"/>
          <p:cNvGrpSpPr/>
          <p:nvPr/>
        </p:nvGrpSpPr>
        <p:grpSpPr>
          <a:xfrm>
            <a:off x="6194086" y="2256737"/>
            <a:ext cx="369837" cy="360471"/>
            <a:chOff x="6194086" y="2437737"/>
            <a:chExt cx="369837" cy="360471"/>
          </a:xfrm>
        </p:grpSpPr>
        <p:sp>
          <p:nvSpPr>
            <p:cNvPr id="9142" name="Google Shape;9142;p63"/>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63"/>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44" name="Google Shape;9144;p63"/>
          <p:cNvSpPr txBox="1"/>
          <p:nvPr/>
        </p:nvSpPr>
        <p:spPr>
          <a:xfrm>
            <a:off x="849675"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9145" name="Google Shape;9145;p63"/>
          <p:cNvSpPr txBox="1"/>
          <p:nvPr/>
        </p:nvSpPr>
        <p:spPr>
          <a:xfrm>
            <a:off x="4858400"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149"/>
        <p:cNvGrpSpPr/>
        <p:nvPr/>
      </p:nvGrpSpPr>
      <p:grpSpPr>
        <a:xfrm>
          <a:off x="0" y="0"/>
          <a:ext cx="0" cy="0"/>
          <a:chOff x="0" y="0"/>
          <a:chExt cx="0" cy="0"/>
        </a:xfrm>
      </p:grpSpPr>
      <p:grpSp>
        <p:nvGrpSpPr>
          <p:cNvPr id="9150" name="Google Shape;9150;p64"/>
          <p:cNvGrpSpPr/>
          <p:nvPr/>
        </p:nvGrpSpPr>
        <p:grpSpPr>
          <a:xfrm>
            <a:off x="3122257" y="1334344"/>
            <a:ext cx="294850" cy="349434"/>
            <a:chOff x="3122257" y="1508594"/>
            <a:chExt cx="294850" cy="349434"/>
          </a:xfrm>
        </p:grpSpPr>
        <p:sp>
          <p:nvSpPr>
            <p:cNvPr id="9151" name="Google Shape;9151;p64"/>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64"/>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64"/>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64"/>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64"/>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6" name="Google Shape;9156;p64"/>
          <p:cNvGrpSpPr/>
          <p:nvPr/>
        </p:nvGrpSpPr>
        <p:grpSpPr>
          <a:xfrm>
            <a:off x="910723" y="1333962"/>
            <a:ext cx="251660" cy="350166"/>
            <a:chOff x="910723" y="1508212"/>
            <a:chExt cx="251660" cy="350166"/>
          </a:xfrm>
        </p:grpSpPr>
        <p:sp>
          <p:nvSpPr>
            <p:cNvPr id="9157" name="Google Shape;9157;p64"/>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64"/>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64"/>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64"/>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64"/>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64"/>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64"/>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64"/>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64"/>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64"/>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64"/>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64"/>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64"/>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64"/>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64"/>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64"/>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64"/>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4" name="Google Shape;9174;p64"/>
          <p:cNvGrpSpPr/>
          <p:nvPr/>
        </p:nvGrpSpPr>
        <p:grpSpPr>
          <a:xfrm>
            <a:off x="1308631" y="1333580"/>
            <a:ext cx="350166" cy="350198"/>
            <a:chOff x="1308631" y="1507830"/>
            <a:chExt cx="350166" cy="350198"/>
          </a:xfrm>
        </p:grpSpPr>
        <p:sp>
          <p:nvSpPr>
            <p:cNvPr id="9175" name="Google Shape;9175;p64"/>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64"/>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64"/>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64"/>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9" name="Google Shape;9179;p64"/>
          <p:cNvGrpSpPr/>
          <p:nvPr/>
        </p:nvGrpSpPr>
        <p:grpSpPr>
          <a:xfrm>
            <a:off x="1756921" y="1335489"/>
            <a:ext cx="345997" cy="345997"/>
            <a:chOff x="1756921" y="1509739"/>
            <a:chExt cx="345997" cy="345997"/>
          </a:xfrm>
        </p:grpSpPr>
        <p:sp>
          <p:nvSpPr>
            <p:cNvPr id="9180" name="Google Shape;9180;p64"/>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64"/>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64"/>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64"/>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64"/>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64"/>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64"/>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64"/>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64"/>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64"/>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64"/>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64"/>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64"/>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64"/>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64"/>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64"/>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64"/>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7" name="Google Shape;9197;p64"/>
          <p:cNvGrpSpPr/>
          <p:nvPr/>
        </p:nvGrpSpPr>
        <p:grpSpPr>
          <a:xfrm>
            <a:off x="2216956" y="1336253"/>
            <a:ext cx="318721" cy="345615"/>
            <a:chOff x="2216956" y="1510503"/>
            <a:chExt cx="318721" cy="345615"/>
          </a:xfrm>
        </p:grpSpPr>
        <p:sp>
          <p:nvSpPr>
            <p:cNvPr id="9198" name="Google Shape;9198;p64"/>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64"/>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64"/>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64"/>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64"/>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3" name="Google Shape;9203;p64"/>
          <p:cNvGrpSpPr/>
          <p:nvPr/>
        </p:nvGrpSpPr>
        <p:grpSpPr>
          <a:xfrm>
            <a:off x="3988156" y="1394211"/>
            <a:ext cx="349052" cy="230049"/>
            <a:chOff x="3988156" y="1568461"/>
            <a:chExt cx="349052" cy="230049"/>
          </a:xfrm>
        </p:grpSpPr>
        <p:sp>
          <p:nvSpPr>
            <p:cNvPr id="9204" name="Google Shape;9204;p64"/>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64"/>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64"/>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64"/>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64"/>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64"/>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64"/>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1" name="Google Shape;9211;p64"/>
          <p:cNvGrpSpPr/>
          <p:nvPr/>
        </p:nvGrpSpPr>
        <p:grpSpPr>
          <a:xfrm>
            <a:off x="2633037" y="1325623"/>
            <a:ext cx="379002" cy="366112"/>
            <a:chOff x="2633037" y="1499873"/>
            <a:chExt cx="379002" cy="366112"/>
          </a:xfrm>
        </p:grpSpPr>
        <p:sp>
          <p:nvSpPr>
            <p:cNvPr id="9212" name="Google Shape;9212;p64"/>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64"/>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64"/>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64"/>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64"/>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64"/>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8" name="Google Shape;9218;p64"/>
          <p:cNvGrpSpPr/>
          <p:nvPr/>
        </p:nvGrpSpPr>
        <p:grpSpPr>
          <a:xfrm>
            <a:off x="6675256" y="1341919"/>
            <a:ext cx="327823" cy="357009"/>
            <a:chOff x="6675256" y="1516169"/>
            <a:chExt cx="327823" cy="357009"/>
          </a:xfrm>
        </p:grpSpPr>
        <p:sp>
          <p:nvSpPr>
            <p:cNvPr id="9219" name="Google Shape;9219;p64"/>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64"/>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64"/>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64"/>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64"/>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64"/>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64"/>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64"/>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64"/>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8" name="Google Shape;9228;p64"/>
          <p:cNvGrpSpPr/>
          <p:nvPr/>
        </p:nvGrpSpPr>
        <p:grpSpPr>
          <a:xfrm>
            <a:off x="8020159" y="1342301"/>
            <a:ext cx="300897" cy="356627"/>
            <a:chOff x="8020159" y="1516551"/>
            <a:chExt cx="300897" cy="356627"/>
          </a:xfrm>
        </p:grpSpPr>
        <p:sp>
          <p:nvSpPr>
            <p:cNvPr id="9229" name="Google Shape;9229;p64"/>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64"/>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64"/>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64"/>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64"/>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4" name="Google Shape;9234;p64"/>
          <p:cNvGrpSpPr/>
          <p:nvPr/>
        </p:nvGrpSpPr>
        <p:grpSpPr>
          <a:xfrm>
            <a:off x="5377363" y="1341919"/>
            <a:ext cx="257357" cy="356627"/>
            <a:chOff x="5377363" y="1516169"/>
            <a:chExt cx="257357" cy="356627"/>
          </a:xfrm>
        </p:grpSpPr>
        <p:sp>
          <p:nvSpPr>
            <p:cNvPr id="9235" name="Google Shape;9235;p64"/>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64"/>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64"/>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64"/>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64"/>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64"/>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64"/>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64"/>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64"/>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64"/>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64"/>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64"/>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64"/>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64"/>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64"/>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64"/>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64"/>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2" name="Google Shape;9252;p64"/>
          <p:cNvGrpSpPr/>
          <p:nvPr/>
        </p:nvGrpSpPr>
        <p:grpSpPr>
          <a:xfrm>
            <a:off x="4880567" y="1361620"/>
            <a:ext cx="356245" cy="317607"/>
            <a:chOff x="4880567" y="1535870"/>
            <a:chExt cx="356245" cy="317607"/>
          </a:xfrm>
        </p:grpSpPr>
        <p:sp>
          <p:nvSpPr>
            <p:cNvPr id="9253" name="Google Shape;9253;p64"/>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64"/>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64"/>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64"/>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64"/>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8" name="Google Shape;9258;p64"/>
          <p:cNvGrpSpPr/>
          <p:nvPr/>
        </p:nvGrpSpPr>
        <p:grpSpPr>
          <a:xfrm>
            <a:off x="5771483" y="1341537"/>
            <a:ext cx="357359" cy="357391"/>
            <a:chOff x="5771483" y="1515787"/>
            <a:chExt cx="357359" cy="357391"/>
          </a:xfrm>
        </p:grpSpPr>
        <p:sp>
          <p:nvSpPr>
            <p:cNvPr id="9259" name="Google Shape;9259;p64"/>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64"/>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64"/>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64"/>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3" name="Google Shape;9263;p64"/>
          <p:cNvGrpSpPr/>
          <p:nvPr/>
        </p:nvGrpSpPr>
        <p:grpSpPr>
          <a:xfrm>
            <a:off x="7121669" y="1359360"/>
            <a:ext cx="321362" cy="321362"/>
            <a:chOff x="7121669" y="1533610"/>
            <a:chExt cx="321362" cy="321362"/>
          </a:xfrm>
        </p:grpSpPr>
        <p:sp>
          <p:nvSpPr>
            <p:cNvPr id="9264" name="Google Shape;9264;p64"/>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64"/>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64"/>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64"/>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8" name="Google Shape;9268;p64"/>
          <p:cNvGrpSpPr/>
          <p:nvPr/>
        </p:nvGrpSpPr>
        <p:grpSpPr>
          <a:xfrm>
            <a:off x="7562766" y="1340614"/>
            <a:ext cx="327059" cy="360192"/>
            <a:chOff x="7562766" y="1514864"/>
            <a:chExt cx="327059" cy="360192"/>
          </a:xfrm>
        </p:grpSpPr>
        <p:sp>
          <p:nvSpPr>
            <p:cNvPr id="9269" name="Google Shape;9269;p64"/>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64"/>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64"/>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64"/>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3" name="Google Shape;9273;p64"/>
          <p:cNvGrpSpPr/>
          <p:nvPr/>
        </p:nvGrpSpPr>
        <p:grpSpPr>
          <a:xfrm>
            <a:off x="6221229" y="1324423"/>
            <a:ext cx="361636" cy="362183"/>
            <a:chOff x="6259175" y="1559008"/>
            <a:chExt cx="271743" cy="272093"/>
          </a:xfrm>
        </p:grpSpPr>
        <p:sp>
          <p:nvSpPr>
            <p:cNvPr id="9274" name="Google Shape;9274;p64"/>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64"/>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64"/>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64"/>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64"/>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64"/>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64"/>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64"/>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64"/>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64"/>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64"/>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64"/>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64"/>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64"/>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64"/>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64"/>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64"/>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1" name="Google Shape;9291;p64"/>
          <p:cNvGrpSpPr/>
          <p:nvPr/>
        </p:nvGrpSpPr>
        <p:grpSpPr>
          <a:xfrm>
            <a:off x="6671087" y="1835054"/>
            <a:ext cx="332757" cy="281833"/>
            <a:chOff x="6671087" y="2009304"/>
            <a:chExt cx="332757" cy="281833"/>
          </a:xfrm>
        </p:grpSpPr>
        <p:sp>
          <p:nvSpPr>
            <p:cNvPr id="9292" name="Google Shape;9292;p64"/>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64"/>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94" name="Google Shape;9294;p64"/>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95" name="Google Shape;9295;p64"/>
          <p:cNvGrpSpPr/>
          <p:nvPr/>
        </p:nvGrpSpPr>
        <p:grpSpPr>
          <a:xfrm>
            <a:off x="2201806" y="1802335"/>
            <a:ext cx="349784" cy="349434"/>
            <a:chOff x="2201806" y="1976585"/>
            <a:chExt cx="349784" cy="349434"/>
          </a:xfrm>
        </p:grpSpPr>
        <p:sp>
          <p:nvSpPr>
            <p:cNvPr id="9296" name="Google Shape;9296;p64"/>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64"/>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64"/>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64"/>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0" name="Google Shape;9300;p64"/>
          <p:cNvGrpSpPr/>
          <p:nvPr/>
        </p:nvGrpSpPr>
        <p:grpSpPr>
          <a:xfrm>
            <a:off x="3094217" y="1802335"/>
            <a:ext cx="350198" cy="350548"/>
            <a:chOff x="3094217" y="1976585"/>
            <a:chExt cx="350198" cy="350548"/>
          </a:xfrm>
        </p:grpSpPr>
        <p:sp>
          <p:nvSpPr>
            <p:cNvPr id="9301" name="Google Shape;9301;p64"/>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64"/>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64"/>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64"/>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64"/>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64"/>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64"/>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64"/>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64"/>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64"/>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64"/>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64"/>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64"/>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14" name="Google Shape;9314;p64"/>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15" name="Google Shape;9315;p64"/>
          <p:cNvGrpSpPr/>
          <p:nvPr/>
        </p:nvGrpSpPr>
        <p:grpSpPr>
          <a:xfrm>
            <a:off x="3979435" y="1802335"/>
            <a:ext cx="345265" cy="349848"/>
            <a:chOff x="3979435" y="1976585"/>
            <a:chExt cx="345265" cy="349848"/>
          </a:xfrm>
        </p:grpSpPr>
        <p:sp>
          <p:nvSpPr>
            <p:cNvPr id="9316" name="Google Shape;9316;p64"/>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64"/>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64"/>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64"/>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64"/>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64"/>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64"/>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64"/>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64"/>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64"/>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64"/>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64"/>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64"/>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64"/>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64"/>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64"/>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64"/>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3" name="Google Shape;9333;p64"/>
          <p:cNvGrpSpPr/>
          <p:nvPr/>
        </p:nvGrpSpPr>
        <p:grpSpPr>
          <a:xfrm>
            <a:off x="3541011" y="1334344"/>
            <a:ext cx="350166" cy="349434"/>
            <a:chOff x="3541011" y="1508594"/>
            <a:chExt cx="350166" cy="349434"/>
          </a:xfrm>
        </p:grpSpPr>
        <p:sp>
          <p:nvSpPr>
            <p:cNvPr id="9334" name="Google Shape;9334;p64"/>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64"/>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64"/>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64"/>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64"/>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64"/>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64"/>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64"/>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64"/>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64"/>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64"/>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64"/>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64"/>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7" name="Google Shape;9347;p64"/>
          <p:cNvGrpSpPr/>
          <p:nvPr/>
        </p:nvGrpSpPr>
        <p:grpSpPr>
          <a:xfrm>
            <a:off x="3576626" y="1801571"/>
            <a:ext cx="284251" cy="351694"/>
            <a:chOff x="3576626" y="1975821"/>
            <a:chExt cx="284251" cy="351694"/>
          </a:xfrm>
        </p:grpSpPr>
        <p:sp>
          <p:nvSpPr>
            <p:cNvPr id="9348" name="Google Shape;9348;p64"/>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64"/>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64"/>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1" name="Google Shape;9351;p64"/>
          <p:cNvGrpSpPr/>
          <p:nvPr/>
        </p:nvGrpSpPr>
        <p:grpSpPr>
          <a:xfrm>
            <a:off x="2722090" y="2715912"/>
            <a:ext cx="238770" cy="371841"/>
            <a:chOff x="2722090" y="2890162"/>
            <a:chExt cx="238770" cy="371841"/>
          </a:xfrm>
        </p:grpSpPr>
        <p:sp>
          <p:nvSpPr>
            <p:cNvPr id="9352" name="Google Shape;9352;p64"/>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64"/>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64"/>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55" name="Google Shape;9355;p64"/>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56" name="Google Shape;9356;p64"/>
          <p:cNvGrpSpPr/>
          <p:nvPr/>
        </p:nvGrpSpPr>
        <p:grpSpPr>
          <a:xfrm>
            <a:off x="6216367" y="1795906"/>
            <a:ext cx="361147" cy="361147"/>
            <a:chOff x="6216367" y="1970156"/>
            <a:chExt cx="361147" cy="361147"/>
          </a:xfrm>
        </p:grpSpPr>
        <p:sp>
          <p:nvSpPr>
            <p:cNvPr id="9357" name="Google Shape;9357;p64"/>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64"/>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64"/>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64"/>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1" name="Google Shape;9361;p64"/>
          <p:cNvGrpSpPr/>
          <p:nvPr/>
        </p:nvGrpSpPr>
        <p:grpSpPr>
          <a:xfrm>
            <a:off x="1289311" y="2751972"/>
            <a:ext cx="408156" cy="299783"/>
            <a:chOff x="1289311" y="2926222"/>
            <a:chExt cx="408156" cy="299783"/>
          </a:xfrm>
        </p:grpSpPr>
        <p:sp>
          <p:nvSpPr>
            <p:cNvPr id="9362" name="Google Shape;9362;p64"/>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64"/>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4" name="Google Shape;9364;p64"/>
          <p:cNvGrpSpPr/>
          <p:nvPr/>
        </p:nvGrpSpPr>
        <p:grpSpPr>
          <a:xfrm>
            <a:off x="7978465" y="1795142"/>
            <a:ext cx="361147" cy="360797"/>
            <a:chOff x="7978465" y="1969392"/>
            <a:chExt cx="361147" cy="360797"/>
          </a:xfrm>
        </p:grpSpPr>
        <p:sp>
          <p:nvSpPr>
            <p:cNvPr id="9365" name="Google Shape;9365;p64"/>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64"/>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64"/>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64"/>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64"/>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64"/>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64"/>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64"/>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64"/>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74" name="Google Shape;9374;p64"/>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75" name="Google Shape;9375;p64"/>
          <p:cNvGrpSpPr/>
          <p:nvPr/>
        </p:nvGrpSpPr>
        <p:grpSpPr>
          <a:xfrm>
            <a:off x="854261" y="2734563"/>
            <a:ext cx="377474" cy="335748"/>
            <a:chOff x="854261" y="2908813"/>
            <a:chExt cx="377474" cy="335748"/>
          </a:xfrm>
        </p:grpSpPr>
        <p:sp>
          <p:nvSpPr>
            <p:cNvPr id="9376" name="Google Shape;9376;p64"/>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64"/>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64"/>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64"/>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64"/>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1" name="Google Shape;9381;p64"/>
          <p:cNvGrpSpPr/>
          <p:nvPr/>
        </p:nvGrpSpPr>
        <p:grpSpPr>
          <a:xfrm>
            <a:off x="1749728" y="2720527"/>
            <a:ext cx="386927" cy="363438"/>
            <a:chOff x="1749728" y="2894777"/>
            <a:chExt cx="386927" cy="363438"/>
          </a:xfrm>
        </p:grpSpPr>
        <p:sp>
          <p:nvSpPr>
            <p:cNvPr id="9382" name="Google Shape;9382;p64"/>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64"/>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64"/>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64"/>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64"/>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64"/>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64"/>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9" name="Google Shape;9389;p64"/>
          <p:cNvGrpSpPr/>
          <p:nvPr/>
        </p:nvGrpSpPr>
        <p:grpSpPr>
          <a:xfrm>
            <a:off x="7098912" y="1795142"/>
            <a:ext cx="359651" cy="361560"/>
            <a:chOff x="7098912" y="1969392"/>
            <a:chExt cx="359651" cy="361560"/>
          </a:xfrm>
        </p:grpSpPr>
        <p:sp>
          <p:nvSpPr>
            <p:cNvPr id="9390" name="Google Shape;9390;p64"/>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64"/>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64"/>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64"/>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64"/>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64"/>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64"/>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64"/>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64"/>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64"/>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64"/>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64"/>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64"/>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03" name="Google Shape;9403;p64"/>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04" name="Google Shape;9404;p64"/>
          <p:cNvGrpSpPr/>
          <p:nvPr/>
        </p:nvGrpSpPr>
        <p:grpSpPr>
          <a:xfrm>
            <a:off x="5352728" y="1815989"/>
            <a:ext cx="327091" cy="322508"/>
            <a:chOff x="5352728" y="1990239"/>
            <a:chExt cx="327091" cy="322508"/>
          </a:xfrm>
        </p:grpSpPr>
        <p:sp>
          <p:nvSpPr>
            <p:cNvPr id="9405" name="Google Shape;9405;p64"/>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64"/>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64"/>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8" name="Google Shape;9408;p64"/>
          <p:cNvGrpSpPr/>
          <p:nvPr/>
        </p:nvGrpSpPr>
        <p:grpSpPr>
          <a:xfrm>
            <a:off x="7538896" y="1795906"/>
            <a:ext cx="361147" cy="361529"/>
            <a:chOff x="7538896" y="1970156"/>
            <a:chExt cx="361147" cy="361529"/>
          </a:xfrm>
        </p:grpSpPr>
        <p:sp>
          <p:nvSpPr>
            <p:cNvPr id="9409" name="Google Shape;9409;p64"/>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64"/>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64"/>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64"/>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64"/>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64"/>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5" name="Google Shape;9415;p64"/>
          <p:cNvGrpSpPr/>
          <p:nvPr/>
        </p:nvGrpSpPr>
        <p:grpSpPr>
          <a:xfrm>
            <a:off x="4896099" y="1796670"/>
            <a:ext cx="358155" cy="358123"/>
            <a:chOff x="4896099" y="1970920"/>
            <a:chExt cx="358155" cy="358123"/>
          </a:xfrm>
        </p:grpSpPr>
        <p:sp>
          <p:nvSpPr>
            <p:cNvPr id="9416" name="Google Shape;9416;p64"/>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64"/>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64"/>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9" name="Google Shape;9419;p64"/>
          <p:cNvGrpSpPr/>
          <p:nvPr/>
        </p:nvGrpSpPr>
        <p:grpSpPr>
          <a:xfrm>
            <a:off x="4048787" y="2802769"/>
            <a:ext cx="283488" cy="198604"/>
            <a:chOff x="4048787" y="2977019"/>
            <a:chExt cx="283488" cy="198604"/>
          </a:xfrm>
        </p:grpSpPr>
        <p:sp>
          <p:nvSpPr>
            <p:cNvPr id="9420" name="Google Shape;9420;p64"/>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64"/>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64"/>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64"/>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64"/>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64"/>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6" name="Google Shape;9426;p64"/>
          <p:cNvGrpSpPr/>
          <p:nvPr/>
        </p:nvGrpSpPr>
        <p:grpSpPr>
          <a:xfrm>
            <a:off x="4054103" y="2255941"/>
            <a:ext cx="218687" cy="349052"/>
            <a:chOff x="4054103" y="2430191"/>
            <a:chExt cx="218687" cy="349052"/>
          </a:xfrm>
        </p:grpSpPr>
        <p:sp>
          <p:nvSpPr>
            <p:cNvPr id="9427" name="Google Shape;9427;p64"/>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64"/>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9" name="Google Shape;9429;p64"/>
          <p:cNvGrpSpPr/>
          <p:nvPr/>
        </p:nvGrpSpPr>
        <p:grpSpPr>
          <a:xfrm>
            <a:off x="2185128" y="2253299"/>
            <a:ext cx="382758" cy="356595"/>
            <a:chOff x="2185128" y="2427549"/>
            <a:chExt cx="382758" cy="356595"/>
          </a:xfrm>
        </p:grpSpPr>
        <p:sp>
          <p:nvSpPr>
            <p:cNvPr id="9430" name="Google Shape;9430;p64"/>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64"/>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64"/>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64"/>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4" name="Google Shape;9434;p64"/>
          <p:cNvGrpSpPr/>
          <p:nvPr/>
        </p:nvGrpSpPr>
        <p:grpSpPr>
          <a:xfrm>
            <a:off x="2656907" y="2265043"/>
            <a:ext cx="332757" cy="332343"/>
            <a:chOff x="2656907" y="2439293"/>
            <a:chExt cx="332757" cy="332343"/>
          </a:xfrm>
        </p:grpSpPr>
        <p:sp>
          <p:nvSpPr>
            <p:cNvPr id="9435" name="Google Shape;9435;p64"/>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64"/>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64"/>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64"/>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64"/>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64"/>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64"/>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2" name="Google Shape;9442;p64"/>
          <p:cNvGrpSpPr/>
          <p:nvPr/>
        </p:nvGrpSpPr>
        <p:grpSpPr>
          <a:xfrm>
            <a:off x="1731523" y="2248366"/>
            <a:ext cx="399435" cy="365698"/>
            <a:chOff x="1731523" y="2422616"/>
            <a:chExt cx="399435" cy="365698"/>
          </a:xfrm>
        </p:grpSpPr>
        <p:sp>
          <p:nvSpPr>
            <p:cNvPr id="9443" name="Google Shape;9443;p64"/>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64"/>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64"/>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6" name="Google Shape;9446;p64"/>
          <p:cNvGrpSpPr/>
          <p:nvPr/>
        </p:nvGrpSpPr>
        <p:grpSpPr>
          <a:xfrm>
            <a:off x="3097241" y="2259314"/>
            <a:ext cx="344883" cy="343387"/>
            <a:chOff x="3097241" y="2433564"/>
            <a:chExt cx="344883" cy="343387"/>
          </a:xfrm>
        </p:grpSpPr>
        <p:sp>
          <p:nvSpPr>
            <p:cNvPr id="9447" name="Google Shape;9447;p64"/>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64"/>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64"/>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64"/>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64"/>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64"/>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64"/>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64"/>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64"/>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6" name="Google Shape;9456;p64"/>
          <p:cNvGrpSpPr/>
          <p:nvPr/>
        </p:nvGrpSpPr>
        <p:grpSpPr>
          <a:xfrm>
            <a:off x="1278299" y="2265043"/>
            <a:ext cx="410829" cy="332343"/>
            <a:chOff x="1278299" y="2439293"/>
            <a:chExt cx="410829" cy="332343"/>
          </a:xfrm>
        </p:grpSpPr>
        <p:sp>
          <p:nvSpPr>
            <p:cNvPr id="9457" name="Google Shape;9457;p64"/>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64"/>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64"/>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64"/>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64"/>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64"/>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64"/>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64"/>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5" name="Google Shape;9465;p64"/>
          <p:cNvGrpSpPr/>
          <p:nvPr/>
        </p:nvGrpSpPr>
        <p:grpSpPr>
          <a:xfrm>
            <a:off x="2661459" y="1840751"/>
            <a:ext cx="322508" cy="273494"/>
            <a:chOff x="2661459" y="2015001"/>
            <a:chExt cx="322508" cy="273494"/>
          </a:xfrm>
        </p:grpSpPr>
        <p:sp>
          <p:nvSpPr>
            <p:cNvPr id="9466" name="Google Shape;9466;p64"/>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64"/>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8" name="Google Shape;9468;p64"/>
          <p:cNvGrpSpPr/>
          <p:nvPr/>
        </p:nvGrpSpPr>
        <p:grpSpPr>
          <a:xfrm>
            <a:off x="870939" y="2265043"/>
            <a:ext cx="331993" cy="331993"/>
            <a:chOff x="870939" y="2439293"/>
            <a:chExt cx="331993" cy="331993"/>
          </a:xfrm>
        </p:grpSpPr>
        <p:sp>
          <p:nvSpPr>
            <p:cNvPr id="9469" name="Google Shape;9469;p64"/>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64"/>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64"/>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64"/>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64"/>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64"/>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64"/>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64"/>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64"/>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64"/>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64"/>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64"/>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64"/>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64"/>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64"/>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64"/>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5" name="Google Shape;9485;p64"/>
          <p:cNvGrpSpPr/>
          <p:nvPr/>
        </p:nvGrpSpPr>
        <p:grpSpPr>
          <a:xfrm>
            <a:off x="6644957" y="2282103"/>
            <a:ext cx="371395" cy="278904"/>
            <a:chOff x="6644957" y="2456353"/>
            <a:chExt cx="371395" cy="278904"/>
          </a:xfrm>
        </p:grpSpPr>
        <p:sp>
          <p:nvSpPr>
            <p:cNvPr id="9486" name="Google Shape;9486;p64"/>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64"/>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64"/>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64"/>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64"/>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1" name="Google Shape;9491;p64"/>
          <p:cNvGrpSpPr/>
          <p:nvPr/>
        </p:nvGrpSpPr>
        <p:grpSpPr>
          <a:xfrm>
            <a:off x="5388757" y="2240409"/>
            <a:ext cx="260349" cy="362292"/>
            <a:chOff x="5388757" y="2414659"/>
            <a:chExt cx="260349" cy="362292"/>
          </a:xfrm>
        </p:grpSpPr>
        <p:sp>
          <p:nvSpPr>
            <p:cNvPr id="9492" name="Google Shape;9492;p64"/>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64"/>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64"/>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64"/>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64"/>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64"/>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64"/>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64"/>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64"/>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64"/>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64"/>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64"/>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64"/>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64"/>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64"/>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64"/>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64"/>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64"/>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64"/>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64"/>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2" name="Google Shape;9512;p64"/>
          <p:cNvGrpSpPr/>
          <p:nvPr/>
        </p:nvGrpSpPr>
        <p:grpSpPr>
          <a:xfrm>
            <a:off x="3567142" y="2731507"/>
            <a:ext cx="348288" cy="340331"/>
            <a:chOff x="3567142" y="2905757"/>
            <a:chExt cx="348288" cy="340331"/>
          </a:xfrm>
        </p:grpSpPr>
        <p:sp>
          <p:nvSpPr>
            <p:cNvPr id="9513" name="Google Shape;9513;p64"/>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64"/>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64"/>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64"/>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64"/>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8" name="Google Shape;9518;p64"/>
          <p:cNvGrpSpPr/>
          <p:nvPr/>
        </p:nvGrpSpPr>
        <p:grpSpPr>
          <a:xfrm>
            <a:off x="870939" y="1801571"/>
            <a:ext cx="332375" cy="350071"/>
            <a:chOff x="870939" y="1975821"/>
            <a:chExt cx="332375" cy="350071"/>
          </a:xfrm>
        </p:grpSpPr>
        <p:sp>
          <p:nvSpPr>
            <p:cNvPr id="9519" name="Google Shape;9519;p64"/>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64"/>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64"/>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64"/>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3" name="Google Shape;9523;p64"/>
          <p:cNvGrpSpPr/>
          <p:nvPr/>
        </p:nvGrpSpPr>
        <p:grpSpPr>
          <a:xfrm>
            <a:off x="7967103" y="2240791"/>
            <a:ext cx="355863" cy="361911"/>
            <a:chOff x="7967103" y="2415041"/>
            <a:chExt cx="355863" cy="361911"/>
          </a:xfrm>
        </p:grpSpPr>
        <p:sp>
          <p:nvSpPr>
            <p:cNvPr id="9524" name="Google Shape;9524;p64"/>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64"/>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64"/>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64"/>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64"/>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64"/>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64"/>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64"/>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64"/>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64"/>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64"/>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5" name="Google Shape;9535;p64"/>
          <p:cNvGrpSpPr/>
          <p:nvPr/>
        </p:nvGrpSpPr>
        <p:grpSpPr>
          <a:xfrm>
            <a:off x="7529411" y="2240409"/>
            <a:ext cx="355863" cy="362292"/>
            <a:chOff x="7529411" y="2414659"/>
            <a:chExt cx="355863" cy="362292"/>
          </a:xfrm>
        </p:grpSpPr>
        <p:sp>
          <p:nvSpPr>
            <p:cNvPr id="9536" name="Google Shape;9536;p64"/>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64"/>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64"/>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64"/>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64"/>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64"/>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64"/>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64"/>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64"/>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64"/>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64"/>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64"/>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8" name="Google Shape;9548;p64"/>
          <p:cNvGrpSpPr/>
          <p:nvPr/>
        </p:nvGrpSpPr>
        <p:grpSpPr>
          <a:xfrm>
            <a:off x="5733194" y="2257468"/>
            <a:ext cx="446826" cy="327059"/>
            <a:chOff x="5733194" y="2431718"/>
            <a:chExt cx="446826" cy="327059"/>
          </a:xfrm>
        </p:grpSpPr>
        <p:sp>
          <p:nvSpPr>
            <p:cNvPr id="9549" name="Google Shape;9549;p64"/>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64"/>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64"/>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2" name="Google Shape;9552;p64"/>
          <p:cNvGrpSpPr/>
          <p:nvPr/>
        </p:nvGrpSpPr>
        <p:grpSpPr>
          <a:xfrm>
            <a:off x="4876780" y="2243814"/>
            <a:ext cx="407774" cy="356627"/>
            <a:chOff x="4876780" y="2418064"/>
            <a:chExt cx="407774" cy="356627"/>
          </a:xfrm>
        </p:grpSpPr>
        <p:sp>
          <p:nvSpPr>
            <p:cNvPr id="9553" name="Google Shape;9553;p64"/>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64"/>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64"/>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64"/>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64"/>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64"/>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64"/>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64"/>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1" name="Google Shape;9561;p64"/>
          <p:cNvGrpSpPr/>
          <p:nvPr/>
        </p:nvGrpSpPr>
        <p:grpSpPr>
          <a:xfrm>
            <a:off x="7070872" y="2236621"/>
            <a:ext cx="398321" cy="371013"/>
            <a:chOff x="7070872" y="2410871"/>
            <a:chExt cx="398321" cy="371013"/>
          </a:xfrm>
        </p:grpSpPr>
        <p:sp>
          <p:nvSpPr>
            <p:cNvPr id="9562" name="Google Shape;9562;p64"/>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64"/>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64"/>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64"/>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66" name="Google Shape;9566;p64"/>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67" name="Google Shape;9567;p64"/>
          <p:cNvGrpSpPr/>
          <p:nvPr/>
        </p:nvGrpSpPr>
        <p:grpSpPr>
          <a:xfrm>
            <a:off x="5318259" y="2807861"/>
            <a:ext cx="371013" cy="220787"/>
            <a:chOff x="5318259" y="2982111"/>
            <a:chExt cx="371013" cy="220787"/>
          </a:xfrm>
        </p:grpSpPr>
        <p:sp>
          <p:nvSpPr>
            <p:cNvPr id="9568" name="Google Shape;9568;p64"/>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64"/>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64"/>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64"/>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64"/>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64"/>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64"/>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64"/>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6" name="Google Shape;9576;p64"/>
          <p:cNvGrpSpPr/>
          <p:nvPr/>
        </p:nvGrpSpPr>
        <p:grpSpPr>
          <a:xfrm>
            <a:off x="7073928" y="2731507"/>
            <a:ext cx="371395" cy="371809"/>
            <a:chOff x="7073928" y="2905757"/>
            <a:chExt cx="371395" cy="371809"/>
          </a:xfrm>
        </p:grpSpPr>
        <p:sp>
          <p:nvSpPr>
            <p:cNvPr id="9577" name="Google Shape;9577;p64"/>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64"/>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64"/>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0" name="Google Shape;9580;p64"/>
          <p:cNvGrpSpPr/>
          <p:nvPr/>
        </p:nvGrpSpPr>
        <p:grpSpPr>
          <a:xfrm>
            <a:off x="6188327" y="2781158"/>
            <a:ext cx="371395" cy="272857"/>
            <a:chOff x="6188327" y="2955408"/>
            <a:chExt cx="371395" cy="272857"/>
          </a:xfrm>
        </p:grpSpPr>
        <p:sp>
          <p:nvSpPr>
            <p:cNvPr id="9581" name="Google Shape;9581;p64"/>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64"/>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3" name="Google Shape;9583;p64"/>
          <p:cNvGrpSpPr/>
          <p:nvPr/>
        </p:nvGrpSpPr>
        <p:grpSpPr>
          <a:xfrm>
            <a:off x="7521454" y="2731889"/>
            <a:ext cx="359651" cy="371013"/>
            <a:chOff x="7521454" y="2906139"/>
            <a:chExt cx="359651" cy="371013"/>
          </a:xfrm>
        </p:grpSpPr>
        <p:sp>
          <p:nvSpPr>
            <p:cNvPr id="9584" name="Google Shape;9584;p64"/>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64"/>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64"/>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64"/>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64"/>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9" name="Google Shape;9589;p64"/>
          <p:cNvGrpSpPr/>
          <p:nvPr/>
        </p:nvGrpSpPr>
        <p:grpSpPr>
          <a:xfrm>
            <a:off x="5782845" y="2732271"/>
            <a:ext cx="301661" cy="371013"/>
            <a:chOff x="5782845" y="2906521"/>
            <a:chExt cx="301661" cy="371013"/>
          </a:xfrm>
        </p:grpSpPr>
        <p:sp>
          <p:nvSpPr>
            <p:cNvPr id="9590" name="Google Shape;9590;p64"/>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64"/>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64"/>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3" name="Google Shape;9593;p64"/>
          <p:cNvGrpSpPr/>
          <p:nvPr/>
        </p:nvGrpSpPr>
        <p:grpSpPr>
          <a:xfrm>
            <a:off x="3539102" y="2253299"/>
            <a:ext cx="355099" cy="355481"/>
            <a:chOff x="3539102" y="2427549"/>
            <a:chExt cx="355099" cy="355481"/>
          </a:xfrm>
        </p:grpSpPr>
        <p:sp>
          <p:nvSpPr>
            <p:cNvPr id="9594" name="Google Shape;9594;p64"/>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64"/>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6" name="Google Shape;9596;p64"/>
          <p:cNvGrpSpPr/>
          <p:nvPr/>
        </p:nvGrpSpPr>
        <p:grpSpPr>
          <a:xfrm>
            <a:off x="6630539" y="2743252"/>
            <a:ext cx="371777" cy="349434"/>
            <a:chOff x="6630539" y="2917502"/>
            <a:chExt cx="371777" cy="349434"/>
          </a:xfrm>
        </p:grpSpPr>
        <p:sp>
          <p:nvSpPr>
            <p:cNvPr id="9597" name="Google Shape;9597;p64"/>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64"/>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64"/>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64"/>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64"/>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64"/>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64"/>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4" name="Google Shape;9604;p64"/>
          <p:cNvGrpSpPr/>
          <p:nvPr/>
        </p:nvGrpSpPr>
        <p:grpSpPr>
          <a:xfrm>
            <a:off x="2171474" y="3194979"/>
            <a:ext cx="408156" cy="343737"/>
            <a:chOff x="2171474" y="3369229"/>
            <a:chExt cx="408156" cy="343737"/>
          </a:xfrm>
        </p:grpSpPr>
        <p:sp>
          <p:nvSpPr>
            <p:cNvPr id="9605" name="Google Shape;9605;p64"/>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64"/>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64"/>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64"/>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9" name="Google Shape;9609;p64"/>
          <p:cNvGrpSpPr/>
          <p:nvPr/>
        </p:nvGrpSpPr>
        <p:grpSpPr>
          <a:xfrm>
            <a:off x="4891198" y="2750858"/>
            <a:ext cx="334634" cy="334634"/>
            <a:chOff x="4891198" y="2925108"/>
            <a:chExt cx="334634" cy="334634"/>
          </a:xfrm>
        </p:grpSpPr>
        <p:sp>
          <p:nvSpPr>
            <p:cNvPr id="9610" name="Google Shape;9610;p64"/>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64"/>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64"/>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64"/>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64"/>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64"/>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64"/>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64"/>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8" name="Google Shape;9618;p64"/>
          <p:cNvGrpSpPr/>
          <p:nvPr/>
        </p:nvGrpSpPr>
        <p:grpSpPr>
          <a:xfrm>
            <a:off x="7976174" y="2750858"/>
            <a:ext cx="334666" cy="334634"/>
            <a:chOff x="7976174" y="2925108"/>
            <a:chExt cx="334666" cy="334634"/>
          </a:xfrm>
        </p:grpSpPr>
        <p:sp>
          <p:nvSpPr>
            <p:cNvPr id="9619" name="Google Shape;9619;p64"/>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64"/>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64"/>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64"/>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64"/>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64"/>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64"/>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64"/>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64"/>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8" name="Google Shape;9628;p64"/>
          <p:cNvGrpSpPr/>
          <p:nvPr/>
        </p:nvGrpSpPr>
        <p:grpSpPr>
          <a:xfrm>
            <a:off x="3091957" y="3199881"/>
            <a:ext cx="354717" cy="332757"/>
            <a:chOff x="3091957" y="3374131"/>
            <a:chExt cx="354717" cy="332757"/>
          </a:xfrm>
        </p:grpSpPr>
        <p:sp>
          <p:nvSpPr>
            <p:cNvPr id="9629" name="Google Shape;9629;p64"/>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64"/>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64"/>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64"/>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64"/>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64"/>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5" name="Google Shape;9635;p64"/>
          <p:cNvGrpSpPr/>
          <p:nvPr/>
        </p:nvGrpSpPr>
        <p:grpSpPr>
          <a:xfrm>
            <a:off x="3988156" y="3205960"/>
            <a:ext cx="353954" cy="318880"/>
            <a:chOff x="3988156" y="3380210"/>
            <a:chExt cx="353954" cy="318880"/>
          </a:xfrm>
        </p:grpSpPr>
        <p:sp>
          <p:nvSpPr>
            <p:cNvPr id="9636" name="Google Shape;9636;p64"/>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64"/>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64"/>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64"/>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64"/>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1" name="Google Shape;9641;p64"/>
          <p:cNvGrpSpPr/>
          <p:nvPr/>
        </p:nvGrpSpPr>
        <p:grpSpPr>
          <a:xfrm>
            <a:off x="3541011" y="3193070"/>
            <a:ext cx="348257" cy="346188"/>
            <a:chOff x="3541011" y="3367320"/>
            <a:chExt cx="348257" cy="346188"/>
          </a:xfrm>
        </p:grpSpPr>
        <p:sp>
          <p:nvSpPr>
            <p:cNvPr id="9642" name="Google Shape;9642;p64"/>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64"/>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64"/>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64"/>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6" name="Google Shape;9646;p64"/>
          <p:cNvGrpSpPr/>
          <p:nvPr/>
        </p:nvGrpSpPr>
        <p:grpSpPr>
          <a:xfrm>
            <a:off x="1314678" y="3183967"/>
            <a:ext cx="334666" cy="365348"/>
            <a:chOff x="1314678" y="3358217"/>
            <a:chExt cx="334666" cy="365348"/>
          </a:xfrm>
        </p:grpSpPr>
        <p:sp>
          <p:nvSpPr>
            <p:cNvPr id="9647" name="Google Shape;9647;p64"/>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64"/>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64"/>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64"/>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64"/>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2" name="Google Shape;9652;p64"/>
          <p:cNvGrpSpPr/>
          <p:nvPr/>
        </p:nvGrpSpPr>
        <p:grpSpPr>
          <a:xfrm>
            <a:off x="1748582" y="3198385"/>
            <a:ext cx="359269" cy="335780"/>
            <a:chOff x="1748582" y="3372635"/>
            <a:chExt cx="359269" cy="335780"/>
          </a:xfrm>
        </p:grpSpPr>
        <p:sp>
          <p:nvSpPr>
            <p:cNvPr id="9653" name="Google Shape;9653;p64"/>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54" name="Google Shape;9654;p64"/>
            <p:cNvGrpSpPr/>
            <p:nvPr/>
          </p:nvGrpSpPr>
          <p:grpSpPr>
            <a:xfrm>
              <a:off x="1748582" y="3372635"/>
              <a:ext cx="333520" cy="335780"/>
              <a:chOff x="1748582" y="3372635"/>
              <a:chExt cx="333520" cy="335780"/>
            </a:xfrm>
          </p:grpSpPr>
          <p:sp>
            <p:nvSpPr>
              <p:cNvPr id="9655" name="Google Shape;9655;p64"/>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64"/>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64"/>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58" name="Google Shape;9658;p64"/>
          <p:cNvGrpSpPr/>
          <p:nvPr/>
        </p:nvGrpSpPr>
        <p:grpSpPr>
          <a:xfrm>
            <a:off x="2640993" y="3183585"/>
            <a:ext cx="365348" cy="364966"/>
            <a:chOff x="2640993" y="3357835"/>
            <a:chExt cx="365348" cy="364966"/>
          </a:xfrm>
        </p:grpSpPr>
        <p:sp>
          <p:nvSpPr>
            <p:cNvPr id="9659" name="Google Shape;9659;p64"/>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64"/>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64"/>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64"/>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64"/>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64"/>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64"/>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64"/>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64"/>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64"/>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9" name="Google Shape;9669;p64"/>
          <p:cNvGrpSpPr/>
          <p:nvPr/>
        </p:nvGrpSpPr>
        <p:grpSpPr>
          <a:xfrm>
            <a:off x="4886264" y="3191924"/>
            <a:ext cx="350548" cy="350198"/>
            <a:chOff x="4886264" y="3366174"/>
            <a:chExt cx="350548" cy="350198"/>
          </a:xfrm>
        </p:grpSpPr>
        <p:sp>
          <p:nvSpPr>
            <p:cNvPr id="9670" name="Google Shape;9670;p64"/>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64"/>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64"/>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64"/>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64"/>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64"/>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64"/>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64"/>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64"/>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64"/>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64"/>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64"/>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64"/>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3" name="Google Shape;9683;p64"/>
          <p:cNvGrpSpPr/>
          <p:nvPr/>
        </p:nvGrpSpPr>
        <p:grpSpPr>
          <a:xfrm>
            <a:off x="5331913" y="3239697"/>
            <a:ext cx="347143" cy="254684"/>
            <a:chOff x="5331913" y="3413947"/>
            <a:chExt cx="347143" cy="254684"/>
          </a:xfrm>
        </p:grpSpPr>
        <p:sp>
          <p:nvSpPr>
            <p:cNvPr id="9684" name="Google Shape;9684;p64"/>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64"/>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64"/>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64"/>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64"/>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64"/>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0" name="Google Shape;9690;p64"/>
          <p:cNvGrpSpPr/>
          <p:nvPr/>
        </p:nvGrpSpPr>
        <p:grpSpPr>
          <a:xfrm>
            <a:off x="5776798" y="3235528"/>
            <a:ext cx="346379" cy="264518"/>
            <a:chOff x="5776798" y="3409778"/>
            <a:chExt cx="346379" cy="264518"/>
          </a:xfrm>
        </p:grpSpPr>
        <p:sp>
          <p:nvSpPr>
            <p:cNvPr id="9691" name="Google Shape;9691;p64"/>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64"/>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64"/>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64"/>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64"/>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64"/>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7" name="Google Shape;9697;p64"/>
          <p:cNvGrpSpPr/>
          <p:nvPr/>
        </p:nvGrpSpPr>
        <p:grpSpPr>
          <a:xfrm>
            <a:off x="7108015" y="3222255"/>
            <a:ext cx="344883" cy="290299"/>
            <a:chOff x="7108015" y="3396505"/>
            <a:chExt cx="344883" cy="290299"/>
          </a:xfrm>
        </p:grpSpPr>
        <p:sp>
          <p:nvSpPr>
            <p:cNvPr id="9698" name="Google Shape;9698;p64"/>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64"/>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64"/>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64"/>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2" name="Google Shape;9702;p64"/>
          <p:cNvGrpSpPr/>
          <p:nvPr/>
        </p:nvGrpSpPr>
        <p:grpSpPr>
          <a:xfrm>
            <a:off x="7551754" y="3216558"/>
            <a:ext cx="344883" cy="301311"/>
            <a:chOff x="7551754" y="3390808"/>
            <a:chExt cx="344883" cy="301311"/>
          </a:xfrm>
        </p:grpSpPr>
        <p:sp>
          <p:nvSpPr>
            <p:cNvPr id="9703" name="Google Shape;9703;p64"/>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64"/>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64"/>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64"/>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64"/>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64"/>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64"/>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64"/>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64"/>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64"/>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64"/>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4" name="Google Shape;9714;p64"/>
          <p:cNvGrpSpPr/>
          <p:nvPr/>
        </p:nvGrpSpPr>
        <p:grpSpPr>
          <a:xfrm>
            <a:off x="6707084" y="3213153"/>
            <a:ext cx="261145" cy="308504"/>
            <a:chOff x="6707084" y="3387403"/>
            <a:chExt cx="261145" cy="308504"/>
          </a:xfrm>
        </p:grpSpPr>
        <p:sp>
          <p:nvSpPr>
            <p:cNvPr id="9715" name="Google Shape;9715;p64"/>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64"/>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64"/>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64"/>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9" name="Google Shape;9719;p64"/>
          <p:cNvGrpSpPr/>
          <p:nvPr/>
        </p:nvGrpSpPr>
        <p:grpSpPr>
          <a:xfrm>
            <a:off x="848978" y="4123387"/>
            <a:ext cx="377824" cy="324418"/>
            <a:chOff x="848978" y="4297637"/>
            <a:chExt cx="377824" cy="324418"/>
          </a:xfrm>
        </p:grpSpPr>
        <p:sp>
          <p:nvSpPr>
            <p:cNvPr id="9720" name="Google Shape;9720;p64"/>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64"/>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2" name="Google Shape;9722;p64"/>
          <p:cNvGrpSpPr/>
          <p:nvPr/>
        </p:nvGrpSpPr>
        <p:grpSpPr>
          <a:xfrm>
            <a:off x="1754279" y="4112343"/>
            <a:ext cx="351439" cy="345965"/>
            <a:chOff x="1754279" y="4286593"/>
            <a:chExt cx="351439" cy="345965"/>
          </a:xfrm>
        </p:grpSpPr>
        <p:sp>
          <p:nvSpPr>
            <p:cNvPr id="9723" name="Google Shape;9723;p64"/>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64"/>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64"/>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64"/>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64"/>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8" name="Google Shape;9728;p64"/>
          <p:cNvGrpSpPr/>
          <p:nvPr/>
        </p:nvGrpSpPr>
        <p:grpSpPr>
          <a:xfrm>
            <a:off x="3996113" y="4116926"/>
            <a:ext cx="336512" cy="335048"/>
            <a:chOff x="3996113" y="4291176"/>
            <a:chExt cx="336512" cy="335048"/>
          </a:xfrm>
        </p:grpSpPr>
        <p:sp>
          <p:nvSpPr>
            <p:cNvPr id="9729" name="Google Shape;9729;p64"/>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64"/>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64"/>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32" name="Google Shape;9732;p64"/>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33" name="Google Shape;9733;p64"/>
          <p:cNvGrpSpPr/>
          <p:nvPr/>
        </p:nvGrpSpPr>
        <p:grpSpPr>
          <a:xfrm>
            <a:off x="2179081" y="4111261"/>
            <a:ext cx="397525" cy="348670"/>
            <a:chOff x="2179081" y="4285511"/>
            <a:chExt cx="397525" cy="348670"/>
          </a:xfrm>
        </p:grpSpPr>
        <p:sp>
          <p:nvSpPr>
            <p:cNvPr id="9734" name="Google Shape;9734;p64"/>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64"/>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6" name="Google Shape;9736;p64"/>
          <p:cNvGrpSpPr/>
          <p:nvPr/>
        </p:nvGrpSpPr>
        <p:grpSpPr>
          <a:xfrm>
            <a:off x="3584201" y="4120746"/>
            <a:ext cx="267574" cy="329415"/>
            <a:chOff x="3584201" y="4294996"/>
            <a:chExt cx="267574" cy="329415"/>
          </a:xfrm>
        </p:grpSpPr>
        <p:sp>
          <p:nvSpPr>
            <p:cNvPr id="9737" name="Google Shape;9737;p64"/>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64"/>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64"/>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64"/>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1" name="Google Shape;9741;p64"/>
          <p:cNvGrpSpPr/>
          <p:nvPr/>
        </p:nvGrpSpPr>
        <p:grpSpPr>
          <a:xfrm>
            <a:off x="3082855" y="4121478"/>
            <a:ext cx="375946" cy="327823"/>
            <a:chOff x="3082855" y="4295728"/>
            <a:chExt cx="375946" cy="327823"/>
          </a:xfrm>
        </p:grpSpPr>
        <p:sp>
          <p:nvSpPr>
            <p:cNvPr id="9742" name="Google Shape;9742;p64"/>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64"/>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64"/>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64"/>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64"/>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64"/>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64"/>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64"/>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64"/>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64"/>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64"/>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3" name="Google Shape;9753;p64"/>
          <p:cNvGrpSpPr/>
          <p:nvPr/>
        </p:nvGrpSpPr>
        <p:grpSpPr>
          <a:xfrm>
            <a:off x="2749016" y="4116926"/>
            <a:ext cx="150831" cy="336926"/>
            <a:chOff x="2749016" y="4291176"/>
            <a:chExt cx="150831" cy="336926"/>
          </a:xfrm>
        </p:grpSpPr>
        <p:sp>
          <p:nvSpPr>
            <p:cNvPr id="9754" name="Google Shape;9754;p64"/>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64"/>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64"/>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64"/>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8" name="Google Shape;9758;p64"/>
          <p:cNvGrpSpPr/>
          <p:nvPr/>
        </p:nvGrpSpPr>
        <p:grpSpPr>
          <a:xfrm>
            <a:off x="7127716" y="4105182"/>
            <a:ext cx="248254" cy="361942"/>
            <a:chOff x="7127716" y="4279432"/>
            <a:chExt cx="248254" cy="361942"/>
          </a:xfrm>
        </p:grpSpPr>
        <p:sp>
          <p:nvSpPr>
            <p:cNvPr id="9759" name="Google Shape;9759;p64"/>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64"/>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64"/>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64"/>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64"/>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64"/>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64"/>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64"/>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64"/>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8" name="Google Shape;9768;p64"/>
          <p:cNvGrpSpPr/>
          <p:nvPr/>
        </p:nvGrpSpPr>
        <p:grpSpPr>
          <a:xfrm>
            <a:off x="7565408" y="4105182"/>
            <a:ext cx="248255" cy="361942"/>
            <a:chOff x="7565408" y="4279432"/>
            <a:chExt cx="248255" cy="361942"/>
          </a:xfrm>
        </p:grpSpPr>
        <p:sp>
          <p:nvSpPr>
            <p:cNvPr id="9769" name="Google Shape;9769;p64"/>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64"/>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64"/>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64"/>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64"/>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64"/>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64"/>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64"/>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7" name="Google Shape;9777;p64"/>
          <p:cNvGrpSpPr/>
          <p:nvPr/>
        </p:nvGrpSpPr>
        <p:grpSpPr>
          <a:xfrm>
            <a:off x="6264109" y="4105182"/>
            <a:ext cx="225498" cy="361560"/>
            <a:chOff x="6264109" y="4279432"/>
            <a:chExt cx="225498" cy="361560"/>
          </a:xfrm>
        </p:grpSpPr>
        <p:sp>
          <p:nvSpPr>
            <p:cNvPr id="9778" name="Google Shape;9778;p64"/>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64"/>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0" name="Google Shape;9780;p64"/>
          <p:cNvGrpSpPr/>
          <p:nvPr/>
        </p:nvGrpSpPr>
        <p:grpSpPr>
          <a:xfrm>
            <a:off x="7929578" y="4110115"/>
            <a:ext cx="395266" cy="351312"/>
            <a:chOff x="7929578" y="4284365"/>
            <a:chExt cx="395266" cy="351312"/>
          </a:xfrm>
        </p:grpSpPr>
        <p:sp>
          <p:nvSpPr>
            <p:cNvPr id="9781" name="Google Shape;9781;p64"/>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64"/>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64"/>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64"/>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5" name="Google Shape;9785;p64"/>
          <p:cNvGrpSpPr/>
          <p:nvPr/>
        </p:nvGrpSpPr>
        <p:grpSpPr>
          <a:xfrm>
            <a:off x="6595502" y="4149527"/>
            <a:ext cx="426315" cy="332826"/>
            <a:chOff x="6639652" y="4323777"/>
            <a:chExt cx="426315" cy="332826"/>
          </a:xfrm>
        </p:grpSpPr>
        <p:sp>
          <p:nvSpPr>
            <p:cNvPr id="9786" name="Google Shape;9786;p64"/>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64"/>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64"/>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64"/>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64"/>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64"/>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64"/>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64"/>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64"/>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64"/>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6" name="Google Shape;9796;p64"/>
          <p:cNvGrpSpPr/>
          <p:nvPr/>
        </p:nvGrpSpPr>
        <p:grpSpPr>
          <a:xfrm>
            <a:off x="5357662" y="4123387"/>
            <a:ext cx="287275" cy="326296"/>
            <a:chOff x="5357662" y="4297637"/>
            <a:chExt cx="287275" cy="326296"/>
          </a:xfrm>
        </p:grpSpPr>
        <p:sp>
          <p:nvSpPr>
            <p:cNvPr id="9797" name="Google Shape;9797;p64"/>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64"/>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64"/>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64"/>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64"/>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2" name="Google Shape;9802;p64"/>
          <p:cNvGrpSpPr/>
          <p:nvPr/>
        </p:nvGrpSpPr>
        <p:grpSpPr>
          <a:xfrm>
            <a:off x="5774124" y="4120300"/>
            <a:ext cx="331611" cy="331674"/>
            <a:chOff x="5774124" y="4294550"/>
            <a:chExt cx="331611" cy="331674"/>
          </a:xfrm>
        </p:grpSpPr>
        <p:sp>
          <p:nvSpPr>
            <p:cNvPr id="9803" name="Google Shape;9803;p64"/>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64"/>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5" name="Google Shape;9805;p64"/>
          <p:cNvGrpSpPr/>
          <p:nvPr/>
        </p:nvGrpSpPr>
        <p:grpSpPr>
          <a:xfrm>
            <a:off x="4890434" y="4113139"/>
            <a:ext cx="345997" cy="346029"/>
            <a:chOff x="4890434" y="4287389"/>
            <a:chExt cx="345997" cy="346029"/>
          </a:xfrm>
        </p:grpSpPr>
        <p:sp>
          <p:nvSpPr>
            <p:cNvPr id="9806" name="Google Shape;9806;p64"/>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64"/>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64"/>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64"/>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64"/>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64"/>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64"/>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3" name="Google Shape;9813;p64"/>
          <p:cNvGrpSpPr/>
          <p:nvPr/>
        </p:nvGrpSpPr>
        <p:grpSpPr>
          <a:xfrm>
            <a:off x="2165809" y="3636809"/>
            <a:ext cx="422542" cy="342973"/>
            <a:chOff x="2165809" y="3811059"/>
            <a:chExt cx="422542" cy="342973"/>
          </a:xfrm>
        </p:grpSpPr>
        <p:sp>
          <p:nvSpPr>
            <p:cNvPr id="9814" name="Google Shape;9814;p64"/>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64"/>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64"/>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64"/>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64"/>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64"/>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64"/>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64"/>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64"/>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64"/>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64"/>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64"/>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64"/>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64"/>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64"/>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64"/>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64"/>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64"/>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32" name="Google Shape;9832;p64"/>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33" name="Google Shape;9833;p64"/>
          <p:cNvGrpSpPr/>
          <p:nvPr/>
        </p:nvGrpSpPr>
        <p:grpSpPr>
          <a:xfrm>
            <a:off x="903530" y="3631875"/>
            <a:ext cx="264550" cy="353222"/>
            <a:chOff x="903530" y="3806125"/>
            <a:chExt cx="264550" cy="353222"/>
          </a:xfrm>
        </p:grpSpPr>
        <p:sp>
          <p:nvSpPr>
            <p:cNvPr id="9834" name="Google Shape;9834;p64"/>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64"/>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64"/>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64"/>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8" name="Google Shape;9838;p64"/>
          <p:cNvGrpSpPr/>
          <p:nvPr/>
        </p:nvGrpSpPr>
        <p:grpSpPr>
          <a:xfrm>
            <a:off x="850092" y="3178684"/>
            <a:ext cx="369517" cy="375660"/>
            <a:chOff x="850092" y="3352934"/>
            <a:chExt cx="369517" cy="375660"/>
          </a:xfrm>
        </p:grpSpPr>
        <p:sp>
          <p:nvSpPr>
            <p:cNvPr id="9839" name="Google Shape;9839;p64"/>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64"/>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64"/>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64"/>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64"/>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4" name="Google Shape;9844;p64"/>
          <p:cNvGrpSpPr/>
          <p:nvPr/>
        </p:nvGrpSpPr>
        <p:grpSpPr>
          <a:xfrm>
            <a:off x="2611458" y="3642124"/>
            <a:ext cx="426329" cy="332375"/>
            <a:chOff x="2611458" y="3816374"/>
            <a:chExt cx="426329" cy="332375"/>
          </a:xfrm>
        </p:grpSpPr>
        <p:sp>
          <p:nvSpPr>
            <p:cNvPr id="9845" name="Google Shape;9845;p64"/>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64"/>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64"/>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64"/>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64"/>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64"/>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64"/>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64"/>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64"/>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64"/>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55" name="Google Shape;9855;p64"/>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56" name="Google Shape;9856;p64"/>
          <p:cNvGrpSpPr/>
          <p:nvPr/>
        </p:nvGrpSpPr>
        <p:grpSpPr>
          <a:xfrm>
            <a:off x="4019984" y="3631143"/>
            <a:ext cx="293704" cy="353954"/>
            <a:chOff x="4019984" y="3805393"/>
            <a:chExt cx="293704" cy="353954"/>
          </a:xfrm>
        </p:grpSpPr>
        <p:sp>
          <p:nvSpPr>
            <p:cNvPr id="9857" name="Google Shape;9857;p64"/>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64"/>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9" name="Google Shape;9859;p64"/>
          <p:cNvGrpSpPr/>
          <p:nvPr/>
        </p:nvGrpSpPr>
        <p:grpSpPr>
          <a:xfrm>
            <a:off x="8006505" y="3215794"/>
            <a:ext cx="323654" cy="303189"/>
            <a:chOff x="8006505" y="3390044"/>
            <a:chExt cx="323654" cy="303189"/>
          </a:xfrm>
        </p:grpSpPr>
        <p:sp>
          <p:nvSpPr>
            <p:cNvPr id="9860" name="Google Shape;9860;p64"/>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64"/>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64"/>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64"/>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64"/>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64"/>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6" name="Google Shape;9866;p64"/>
          <p:cNvGrpSpPr/>
          <p:nvPr/>
        </p:nvGrpSpPr>
        <p:grpSpPr>
          <a:xfrm>
            <a:off x="1299146" y="3632257"/>
            <a:ext cx="367990" cy="351312"/>
            <a:chOff x="1299146" y="3806507"/>
            <a:chExt cx="367990" cy="351312"/>
          </a:xfrm>
        </p:grpSpPr>
        <p:sp>
          <p:nvSpPr>
            <p:cNvPr id="9867" name="Google Shape;9867;p64"/>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64"/>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69" name="Google Shape;9869;p64"/>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70" name="Google Shape;9870;p64"/>
          <p:cNvGrpSpPr/>
          <p:nvPr/>
        </p:nvGrpSpPr>
        <p:grpSpPr>
          <a:xfrm>
            <a:off x="7550258" y="3658420"/>
            <a:ext cx="371395" cy="301279"/>
            <a:chOff x="7550258" y="3832670"/>
            <a:chExt cx="371395" cy="301279"/>
          </a:xfrm>
        </p:grpSpPr>
        <p:sp>
          <p:nvSpPr>
            <p:cNvPr id="9871" name="Google Shape;9871;p64"/>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64"/>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64"/>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64"/>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64"/>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64"/>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64"/>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64"/>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64"/>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64"/>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64"/>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64"/>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64"/>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64"/>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64"/>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64"/>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64"/>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64"/>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89" name="Google Shape;9889;p64"/>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90" name="Google Shape;9890;p64"/>
          <p:cNvGrpSpPr/>
          <p:nvPr/>
        </p:nvGrpSpPr>
        <p:grpSpPr>
          <a:xfrm>
            <a:off x="6659725" y="3633785"/>
            <a:ext cx="367608" cy="350548"/>
            <a:chOff x="6659725" y="3808035"/>
            <a:chExt cx="367608" cy="350548"/>
          </a:xfrm>
        </p:grpSpPr>
        <p:sp>
          <p:nvSpPr>
            <p:cNvPr id="9891" name="Google Shape;9891;p64"/>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64"/>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3" name="Google Shape;9893;p64"/>
          <p:cNvGrpSpPr/>
          <p:nvPr/>
        </p:nvGrpSpPr>
        <p:grpSpPr>
          <a:xfrm>
            <a:off x="6219391" y="3642506"/>
            <a:ext cx="356627" cy="334252"/>
            <a:chOff x="6219391" y="3816756"/>
            <a:chExt cx="356627" cy="334252"/>
          </a:xfrm>
        </p:grpSpPr>
        <p:sp>
          <p:nvSpPr>
            <p:cNvPr id="9894" name="Google Shape;9894;p64"/>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64"/>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64"/>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64"/>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8" name="Google Shape;9898;p64"/>
          <p:cNvGrpSpPr/>
          <p:nvPr/>
        </p:nvGrpSpPr>
        <p:grpSpPr>
          <a:xfrm>
            <a:off x="5778676" y="3652722"/>
            <a:ext cx="349052" cy="313055"/>
            <a:chOff x="5778676" y="3826972"/>
            <a:chExt cx="349052" cy="313055"/>
          </a:xfrm>
        </p:grpSpPr>
        <p:sp>
          <p:nvSpPr>
            <p:cNvPr id="9899" name="Google Shape;9899;p64"/>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64"/>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64"/>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64"/>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64"/>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4" name="Google Shape;9904;p64"/>
          <p:cNvGrpSpPr/>
          <p:nvPr/>
        </p:nvGrpSpPr>
        <p:grpSpPr>
          <a:xfrm>
            <a:off x="5355784" y="3660297"/>
            <a:ext cx="299019" cy="297905"/>
            <a:chOff x="5355784" y="3834547"/>
            <a:chExt cx="299019" cy="297905"/>
          </a:xfrm>
        </p:grpSpPr>
        <p:sp>
          <p:nvSpPr>
            <p:cNvPr id="9905" name="Google Shape;9905;p64"/>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64"/>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64"/>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64"/>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9" name="Google Shape;9909;p64"/>
          <p:cNvGrpSpPr/>
          <p:nvPr/>
        </p:nvGrpSpPr>
        <p:grpSpPr>
          <a:xfrm>
            <a:off x="8036455" y="3633021"/>
            <a:ext cx="292176" cy="353985"/>
            <a:chOff x="8036455" y="3807271"/>
            <a:chExt cx="292176" cy="353985"/>
          </a:xfrm>
        </p:grpSpPr>
        <p:sp>
          <p:nvSpPr>
            <p:cNvPr id="9910" name="Google Shape;9910;p64"/>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64"/>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12" name="Google Shape;9912;p64"/>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9913" name="Google Shape;9913;p64"/>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grpSp>
        <p:nvGrpSpPr>
          <p:cNvPr id="9914" name="Google Shape;9914;p64"/>
          <p:cNvGrpSpPr/>
          <p:nvPr/>
        </p:nvGrpSpPr>
        <p:grpSpPr>
          <a:xfrm>
            <a:off x="4874902" y="3634549"/>
            <a:ext cx="345615" cy="350835"/>
            <a:chOff x="4874902" y="3808799"/>
            <a:chExt cx="345615" cy="350835"/>
          </a:xfrm>
        </p:grpSpPr>
        <p:sp>
          <p:nvSpPr>
            <p:cNvPr id="9915" name="Google Shape;9915;p64"/>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64"/>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64"/>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64"/>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64"/>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64"/>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64"/>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64"/>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64"/>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64"/>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64"/>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64"/>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64"/>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64"/>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64"/>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64"/>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64"/>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2" name="Google Shape;9932;p64"/>
          <p:cNvGrpSpPr/>
          <p:nvPr/>
        </p:nvGrpSpPr>
        <p:grpSpPr>
          <a:xfrm>
            <a:off x="3095745" y="3631143"/>
            <a:ext cx="352840" cy="354717"/>
            <a:chOff x="3095745" y="3805393"/>
            <a:chExt cx="352840" cy="354717"/>
          </a:xfrm>
        </p:grpSpPr>
        <p:sp>
          <p:nvSpPr>
            <p:cNvPr id="9933" name="Google Shape;9933;p64"/>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64"/>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64"/>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64"/>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64"/>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64"/>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942"/>
        <p:cNvGrpSpPr/>
        <p:nvPr/>
      </p:nvGrpSpPr>
      <p:grpSpPr>
        <a:xfrm>
          <a:off x="0" y="0"/>
          <a:ext cx="0" cy="0"/>
          <a:chOff x="0" y="0"/>
          <a:chExt cx="0" cy="0"/>
        </a:xfrm>
      </p:grpSpPr>
      <p:grpSp>
        <p:nvGrpSpPr>
          <p:cNvPr id="9943" name="Google Shape;9943;p65"/>
          <p:cNvGrpSpPr/>
          <p:nvPr/>
        </p:nvGrpSpPr>
        <p:grpSpPr>
          <a:xfrm>
            <a:off x="2733780" y="4039081"/>
            <a:ext cx="342144" cy="362704"/>
            <a:chOff x="2704005" y="4258781"/>
            <a:chExt cx="342144" cy="362704"/>
          </a:xfrm>
        </p:grpSpPr>
        <p:sp>
          <p:nvSpPr>
            <p:cNvPr id="9944" name="Google Shape;9944;p65"/>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65"/>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65"/>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65"/>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65"/>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65"/>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65"/>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1" name="Google Shape;9951;p65"/>
          <p:cNvGrpSpPr/>
          <p:nvPr/>
        </p:nvGrpSpPr>
        <p:grpSpPr>
          <a:xfrm>
            <a:off x="2157462" y="4083096"/>
            <a:ext cx="347435" cy="363370"/>
            <a:chOff x="2157462" y="4258496"/>
            <a:chExt cx="347435" cy="363370"/>
          </a:xfrm>
        </p:grpSpPr>
        <p:sp>
          <p:nvSpPr>
            <p:cNvPr id="9952" name="Google Shape;9952;p65"/>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65"/>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65"/>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5" name="Google Shape;9955;p65"/>
          <p:cNvGrpSpPr/>
          <p:nvPr/>
        </p:nvGrpSpPr>
        <p:grpSpPr>
          <a:xfrm>
            <a:off x="4010963" y="3588381"/>
            <a:ext cx="343665" cy="363211"/>
            <a:chOff x="4010963" y="3763781"/>
            <a:chExt cx="343665" cy="363211"/>
          </a:xfrm>
        </p:grpSpPr>
        <p:sp>
          <p:nvSpPr>
            <p:cNvPr id="9956" name="Google Shape;9956;p65"/>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65"/>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65"/>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65"/>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65"/>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1" name="Google Shape;9961;p65"/>
          <p:cNvGrpSpPr/>
          <p:nvPr/>
        </p:nvGrpSpPr>
        <p:grpSpPr>
          <a:xfrm>
            <a:off x="2214042" y="3635109"/>
            <a:ext cx="368153" cy="311193"/>
            <a:chOff x="2214042" y="3810509"/>
            <a:chExt cx="368153" cy="311193"/>
          </a:xfrm>
        </p:grpSpPr>
        <p:sp>
          <p:nvSpPr>
            <p:cNvPr id="9962" name="Google Shape;9962;p65"/>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65"/>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4" name="Google Shape;9964;p65"/>
          <p:cNvGrpSpPr/>
          <p:nvPr/>
        </p:nvGrpSpPr>
        <p:grpSpPr>
          <a:xfrm>
            <a:off x="1797413" y="3606819"/>
            <a:ext cx="367805" cy="367773"/>
            <a:chOff x="1768938" y="3782219"/>
            <a:chExt cx="367805" cy="367773"/>
          </a:xfrm>
        </p:grpSpPr>
        <p:sp>
          <p:nvSpPr>
            <p:cNvPr id="9965" name="Google Shape;9965;p65"/>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65"/>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65"/>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65"/>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65"/>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0" name="Google Shape;9970;p65"/>
          <p:cNvGrpSpPr/>
          <p:nvPr/>
        </p:nvGrpSpPr>
        <p:grpSpPr>
          <a:xfrm>
            <a:off x="2681385" y="3623039"/>
            <a:ext cx="325544" cy="327413"/>
            <a:chOff x="2681385" y="3798439"/>
            <a:chExt cx="325544" cy="327413"/>
          </a:xfrm>
        </p:grpSpPr>
        <p:sp>
          <p:nvSpPr>
            <p:cNvPr id="9971" name="Google Shape;9971;p65"/>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65"/>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65"/>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65"/>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65"/>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65"/>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65"/>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8" name="Google Shape;9978;p65"/>
          <p:cNvGrpSpPr/>
          <p:nvPr/>
        </p:nvGrpSpPr>
        <p:grpSpPr>
          <a:xfrm>
            <a:off x="6243928" y="4088102"/>
            <a:ext cx="274254" cy="350824"/>
            <a:chOff x="6243928" y="4263502"/>
            <a:chExt cx="274254" cy="350824"/>
          </a:xfrm>
        </p:grpSpPr>
        <p:sp>
          <p:nvSpPr>
            <p:cNvPr id="9979" name="Google Shape;9979;p65"/>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65"/>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65"/>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65"/>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65"/>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65"/>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65"/>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65"/>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7" name="Google Shape;9987;p65"/>
          <p:cNvGrpSpPr/>
          <p:nvPr/>
        </p:nvGrpSpPr>
        <p:grpSpPr>
          <a:xfrm>
            <a:off x="3560600" y="3587938"/>
            <a:ext cx="352345" cy="363655"/>
            <a:chOff x="3560600" y="3763338"/>
            <a:chExt cx="352345" cy="363655"/>
          </a:xfrm>
        </p:grpSpPr>
        <p:sp>
          <p:nvSpPr>
            <p:cNvPr id="9988" name="Google Shape;9988;p65"/>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65"/>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65"/>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1" name="Google Shape;9991;p65"/>
          <p:cNvGrpSpPr/>
          <p:nvPr/>
        </p:nvGrpSpPr>
        <p:grpSpPr>
          <a:xfrm>
            <a:off x="5790556" y="4085852"/>
            <a:ext cx="279513" cy="356083"/>
            <a:chOff x="5790556" y="4261252"/>
            <a:chExt cx="279513" cy="356083"/>
          </a:xfrm>
        </p:grpSpPr>
        <p:sp>
          <p:nvSpPr>
            <p:cNvPr id="9992" name="Google Shape;9992;p65"/>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65"/>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65"/>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65"/>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65"/>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65"/>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65"/>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9" name="Google Shape;9999;p65"/>
          <p:cNvGrpSpPr/>
          <p:nvPr/>
        </p:nvGrpSpPr>
        <p:grpSpPr>
          <a:xfrm>
            <a:off x="5341333" y="4085852"/>
            <a:ext cx="278752" cy="356463"/>
            <a:chOff x="5341333" y="4261252"/>
            <a:chExt cx="278752" cy="356463"/>
          </a:xfrm>
        </p:grpSpPr>
        <p:sp>
          <p:nvSpPr>
            <p:cNvPr id="10000" name="Google Shape;10000;p65"/>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65"/>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65"/>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65"/>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65"/>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65"/>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65"/>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07" name="Google Shape;10007;p65"/>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08" name="Google Shape;10008;p65"/>
          <p:cNvGrpSpPr/>
          <p:nvPr/>
        </p:nvGrpSpPr>
        <p:grpSpPr>
          <a:xfrm>
            <a:off x="3103646" y="3590676"/>
            <a:ext cx="360233" cy="362451"/>
            <a:chOff x="3107608" y="3763401"/>
            <a:chExt cx="360233" cy="362451"/>
          </a:xfrm>
        </p:grpSpPr>
        <p:sp>
          <p:nvSpPr>
            <p:cNvPr id="10009" name="Google Shape;10009;p65"/>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65"/>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65"/>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2" name="Google Shape;10012;p65"/>
          <p:cNvGrpSpPr/>
          <p:nvPr/>
        </p:nvGrpSpPr>
        <p:grpSpPr>
          <a:xfrm>
            <a:off x="889343" y="3625827"/>
            <a:ext cx="351585" cy="339705"/>
            <a:chOff x="889343" y="3801227"/>
            <a:chExt cx="351585" cy="339705"/>
          </a:xfrm>
        </p:grpSpPr>
        <p:sp>
          <p:nvSpPr>
            <p:cNvPr id="10013" name="Google Shape;10013;p65"/>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65"/>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65"/>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65"/>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65"/>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8" name="Google Shape;10018;p65"/>
          <p:cNvGrpSpPr/>
          <p:nvPr/>
        </p:nvGrpSpPr>
        <p:grpSpPr>
          <a:xfrm>
            <a:off x="4896609" y="4085472"/>
            <a:ext cx="278784" cy="355323"/>
            <a:chOff x="4896609" y="4260872"/>
            <a:chExt cx="278784" cy="355323"/>
          </a:xfrm>
        </p:grpSpPr>
        <p:sp>
          <p:nvSpPr>
            <p:cNvPr id="10019" name="Google Shape;10019;p65"/>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65"/>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65"/>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65"/>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65"/>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65"/>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5" name="Google Shape;10025;p65"/>
          <p:cNvGrpSpPr/>
          <p:nvPr/>
        </p:nvGrpSpPr>
        <p:grpSpPr>
          <a:xfrm>
            <a:off x="7598438" y="4090731"/>
            <a:ext cx="260283" cy="345914"/>
            <a:chOff x="7598438" y="4266131"/>
            <a:chExt cx="260283" cy="345914"/>
          </a:xfrm>
        </p:grpSpPr>
        <p:sp>
          <p:nvSpPr>
            <p:cNvPr id="10026" name="Google Shape;10026;p65"/>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65"/>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65"/>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65"/>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65"/>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65"/>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65"/>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3" name="Google Shape;10033;p65"/>
          <p:cNvGrpSpPr/>
          <p:nvPr/>
        </p:nvGrpSpPr>
        <p:grpSpPr>
          <a:xfrm>
            <a:off x="1767069" y="3184746"/>
            <a:ext cx="286324" cy="348163"/>
            <a:chOff x="1767069" y="3360146"/>
            <a:chExt cx="286324" cy="348163"/>
          </a:xfrm>
        </p:grpSpPr>
        <p:sp>
          <p:nvSpPr>
            <p:cNvPr id="10034" name="Google Shape;10034;p65"/>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65"/>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65"/>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65"/>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65"/>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65"/>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65"/>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1" name="Google Shape;10041;p65"/>
          <p:cNvGrpSpPr/>
          <p:nvPr/>
        </p:nvGrpSpPr>
        <p:grpSpPr>
          <a:xfrm>
            <a:off x="7149944" y="4090731"/>
            <a:ext cx="260283" cy="345914"/>
            <a:chOff x="7149944" y="4266131"/>
            <a:chExt cx="260283" cy="345914"/>
          </a:xfrm>
        </p:grpSpPr>
        <p:sp>
          <p:nvSpPr>
            <p:cNvPr id="10042" name="Google Shape;10042;p65"/>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65"/>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65"/>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65"/>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65"/>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65"/>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8" name="Google Shape;10048;p65"/>
          <p:cNvGrpSpPr/>
          <p:nvPr/>
        </p:nvGrpSpPr>
        <p:grpSpPr>
          <a:xfrm>
            <a:off x="6695051" y="4083951"/>
            <a:ext cx="270104" cy="360233"/>
            <a:chOff x="6695051" y="4259351"/>
            <a:chExt cx="270104" cy="360233"/>
          </a:xfrm>
        </p:grpSpPr>
        <p:sp>
          <p:nvSpPr>
            <p:cNvPr id="10049" name="Google Shape;10049;p65"/>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65"/>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65"/>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65"/>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3" name="Google Shape;10053;p65"/>
          <p:cNvGrpSpPr/>
          <p:nvPr/>
        </p:nvGrpSpPr>
        <p:grpSpPr>
          <a:xfrm>
            <a:off x="8047661" y="4082051"/>
            <a:ext cx="277263" cy="362514"/>
            <a:chOff x="8047661" y="4257451"/>
            <a:chExt cx="277263" cy="362514"/>
          </a:xfrm>
        </p:grpSpPr>
        <p:sp>
          <p:nvSpPr>
            <p:cNvPr id="10054" name="Google Shape;10054;p65"/>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65"/>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65"/>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65"/>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8" name="Google Shape;10058;p65"/>
          <p:cNvGrpSpPr/>
          <p:nvPr/>
        </p:nvGrpSpPr>
        <p:grpSpPr>
          <a:xfrm>
            <a:off x="6248078" y="3609068"/>
            <a:ext cx="277263" cy="356115"/>
            <a:chOff x="6248078" y="3784468"/>
            <a:chExt cx="277263" cy="356115"/>
          </a:xfrm>
        </p:grpSpPr>
        <p:sp>
          <p:nvSpPr>
            <p:cNvPr id="10059" name="Google Shape;10059;p65"/>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65"/>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65"/>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65"/>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65"/>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4" name="Google Shape;10064;p65"/>
          <p:cNvGrpSpPr/>
          <p:nvPr/>
        </p:nvGrpSpPr>
        <p:grpSpPr>
          <a:xfrm>
            <a:off x="5800725" y="3610589"/>
            <a:ext cx="277644" cy="354594"/>
            <a:chOff x="5800725" y="3785989"/>
            <a:chExt cx="277644" cy="354594"/>
          </a:xfrm>
        </p:grpSpPr>
        <p:sp>
          <p:nvSpPr>
            <p:cNvPr id="10065" name="Google Shape;10065;p65"/>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65"/>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65"/>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65"/>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65"/>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65"/>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65"/>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2" name="Google Shape;10072;p65"/>
          <p:cNvGrpSpPr/>
          <p:nvPr/>
        </p:nvGrpSpPr>
        <p:grpSpPr>
          <a:xfrm>
            <a:off x="2206122" y="3185348"/>
            <a:ext cx="308183" cy="347561"/>
            <a:chOff x="2206122" y="3360748"/>
            <a:chExt cx="308183" cy="347561"/>
          </a:xfrm>
        </p:grpSpPr>
        <p:sp>
          <p:nvSpPr>
            <p:cNvPr id="10073" name="Google Shape;10073;p65"/>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65"/>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65"/>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65"/>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65"/>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8" name="Google Shape;10078;p65"/>
          <p:cNvGrpSpPr/>
          <p:nvPr/>
        </p:nvGrpSpPr>
        <p:grpSpPr>
          <a:xfrm>
            <a:off x="5353403" y="3610209"/>
            <a:ext cx="277992" cy="354974"/>
            <a:chOff x="5353403" y="3785609"/>
            <a:chExt cx="277992" cy="354974"/>
          </a:xfrm>
        </p:grpSpPr>
        <p:sp>
          <p:nvSpPr>
            <p:cNvPr id="10079" name="Google Shape;10079;p65"/>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65"/>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65"/>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65"/>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65"/>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65"/>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5" name="Google Shape;10085;p65"/>
          <p:cNvGrpSpPr/>
          <p:nvPr/>
        </p:nvGrpSpPr>
        <p:grpSpPr>
          <a:xfrm>
            <a:off x="4896229" y="3610589"/>
            <a:ext cx="278784" cy="354594"/>
            <a:chOff x="4896229" y="3785989"/>
            <a:chExt cx="278784" cy="354594"/>
          </a:xfrm>
        </p:grpSpPr>
        <p:sp>
          <p:nvSpPr>
            <p:cNvPr id="10086" name="Google Shape;10086;p65"/>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65"/>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65"/>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65"/>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65"/>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65"/>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2" name="Google Shape;10092;p65"/>
          <p:cNvGrpSpPr/>
          <p:nvPr/>
        </p:nvGrpSpPr>
        <p:grpSpPr>
          <a:xfrm>
            <a:off x="7592387" y="3612458"/>
            <a:ext cx="273874" cy="351204"/>
            <a:chOff x="7592387" y="3787858"/>
            <a:chExt cx="273874" cy="351204"/>
          </a:xfrm>
        </p:grpSpPr>
        <p:sp>
          <p:nvSpPr>
            <p:cNvPr id="10093" name="Google Shape;10093;p65"/>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65"/>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65"/>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65"/>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7" name="Google Shape;10097;p65"/>
          <p:cNvGrpSpPr/>
          <p:nvPr/>
        </p:nvGrpSpPr>
        <p:grpSpPr>
          <a:xfrm>
            <a:off x="7145794" y="3612458"/>
            <a:ext cx="274254" cy="350444"/>
            <a:chOff x="7145794" y="3787858"/>
            <a:chExt cx="274254" cy="350444"/>
          </a:xfrm>
        </p:grpSpPr>
        <p:sp>
          <p:nvSpPr>
            <p:cNvPr id="10098" name="Google Shape;10098;p65"/>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65"/>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65"/>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65"/>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65"/>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65"/>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4" name="Google Shape;10104;p65"/>
          <p:cNvGrpSpPr/>
          <p:nvPr/>
        </p:nvGrpSpPr>
        <p:grpSpPr>
          <a:xfrm>
            <a:off x="8054060" y="3611698"/>
            <a:ext cx="266334" cy="353834"/>
            <a:chOff x="8054060" y="3787098"/>
            <a:chExt cx="266334" cy="353834"/>
          </a:xfrm>
        </p:grpSpPr>
        <p:sp>
          <p:nvSpPr>
            <p:cNvPr id="10105" name="Google Shape;10105;p65"/>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65"/>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65"/>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65"/>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9" name="Google Shape;10109;p65"/>
          <p:cNvGrpSpPr/>
          <p:nvPr/>
        </p:nvGrpSpPr>
        <p:grpSpPr>
          <a:xfrm>
            <a:off x="6702211" y="3607199"/>
            <a:ext cx="270104" cy="361754"/>
            <a:chOff x="6702211" y="3782599"/>
            <a:chExt cx="270104" cy="361754"/>
          </a:xfrm>
        </p:grpSpPr>
        <p:sp>
          <p:nvSpPr>
            <p:cNvPr id="10110" name="Google Shape;10110;p65"/>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65"/>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65"/>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65"/>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65"/>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5" name="Google Shape;10115;p65"/>
          <p:cNvGrpSpPr/>
          <p:nvPr/>
        </p:nvGrpSpPr>
        <p:grpSpPr>
          <a:xfrm>
            <a:off x="3516886" y="3263327"/>
            <a:ext cx="391854" cy="269922"/>
            <a:chOff x="3516850" y="3406526"/>
            <a:chExt cx="369674" cy="254644"/>
          </a:xfrm>
        </p:grpSpPr>
        <p:sp>
          <p:nvSpPr>
            <p:cNvPr id="10116" name="Google Shape;10116;p65"/>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65"/>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65"/>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65"/>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0" name="Google Shape;10120;p65"/>
          <p:cNvGrpSpPr/>
          <p:nvPr/>
        </p:nvGrpSpPr>
        <p:grpSpPr>
          <a:xfrm>
            <a:off x="1310655" y="3185127"/>
            <a:ext cx="306314" cy="347403"/>
            <a:chOff x="1310655" y="3360527"/>
            <a:chExt cx="306314" cy="347403"/>
          </a:xfrm>
        </p:grpSpPr>
        <p:sp>
          <p:nvSpPr>
            <p:cNvPr id="10121" name="Google Shape;10121;p65"/>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65"/>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65"/>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65"/>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65"/>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6" name="Google Shape;10126;p65"/>
          <p:cNvGrpSpPr/>
          <p:nvPr/>
        </p:nvGrpSpPr>
        <p:grpSpPr>
          <a:xfrm>
            <a:off x="3119678" y="3184746"/>
            <a:ext cx="269343" cy="348543"/>
            <a:chOff x="3119678" y="3360146"/>
            <a:chExt cx="269343" cy="348543"/>
          </a:xfrm>
        </p:grpSpPr>
        <p:sp>
          <p:nvSpPr>
            <p:cNvPr id="10127" name="Google Shape;10127;p65"/>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65"/>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65"/>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65"/>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65"/>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65"/>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65"/>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4" name="Google Shape;10134;p65"/>
          <p:cNvGrpSpPr/>
          <p:nvPr/>
        </p:nvGrpSpPr>
        <p:grpSpPr>
          <a:xfrm>
            <a:off x="3967213" y="3181547"/>
            <a:ext cx="368185" cy="354753"/>
            <a:chOff x="3967213" y="3356947"/>
            <a:chExt cx="368185" cy="354753"/>
          </a:xfrm>
        </p:grpSpPr>
        <p:sp>
          <p:nvSpPr>
            <p:cNvPr id="10135" name="Google Shape;10135;p65"/>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65"/>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65"/>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65"/>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65"/>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0" name="Google Shape;10140;p65"/>
          <p:cNvGrpSpPr/>
          <p:nvPr/>
        </p:nvGrpSpPr>
        <p:grpSpPr>
          <a:xfrm>
            <a:off x="871254" y="3184746"/>
            <a:ext cx="285183" cy="347023"/>
            <a:chOff x="871254" y="3360146"/>
            <a:chExt cx="285183" cy="347023"/>
          </a:xfrm>
        </p:grpSpPr>
        <p:sp>
          <p:nvSpPr>
            <p:cNvPr id="10141" name="Google Shape;10141;p65"/>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65"/>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65"/>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65"/>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5" name="Google Shape;10145;p65"/>
          <p:cNvGrpSpPr/>
          <p:nvPr/>
        </p:nvGrpSpPr>
        <p:grpSpPr>
          <a:xfrm>
            <a:off x="2665165" y="3184746"/>
            <a:ext cx="281794" cy="349684"/>
            <a:chOff x="2665165" y="3360146"/>
            <a:chExt cx="281794" cy="349684"/>
          </a:xfrm>
        </p:grpSpPr>
        <p:sp>
          <p:nvSpPr>
            <p:cNvPr id="10146" name="Google Shape;10146;p65"/>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65"/>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65"/>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65"/>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65"/>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1" name="Google Shape;10151;p65"/>
          <p:cNvGrpSpPr/>
          <p:nvPr/>
        </p:nvGrpSpPr>
        <p:grpSpPr>
          <a:xfrm>
            <a:off x="7156344" y="3172296"/>
            <a:ext cx="264465" cy="353074"/>
            <a:chOff x="7156344" y="3347696"/>
            <a:chExt cx="264465" cy="353074"/>
          </a:xfrm>
        </p:grpSpPr>
        <p:sp>
          <p:nvSpPr>
            <p:cNvPr id="10152" name="Google Shape;10152;p65"/>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65"/>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65"/>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65"/>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65"/>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7" name="Google Shape;10157;p65"/>
          <p:cNvGrpSpPr/>
          <p:nvPr/>
        </p:nvGrpSpPr>
        <p:grpSpPr>
          <a:xfrm>
            <a:off x="6703732" y="3171536"/>
            <a:ext cx="264813" cy="352693"/>
            <a:chOff x="6703732" y="3346936"/>
            <a:chExt cx="264813" cy="352693"/>
          </a:xfrm>
        </p:grpSpPr>
        <p:sp>
          <p:nvSpPr>
            <p:cNvPr id="10158" name="Google Shape;10158;p65"/>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65"/>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65"/>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65"/>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65"/>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3" name="Google Shape;10163;p65"/>
          <p:cNvGrpSpPr/>
          <p:nvPr/>
        </p:nvGrpSpPr>
        <p:grpSpPr>
          <a:xfrm>
            <a:off x="6252228" y="3171536"/>
            <a:ext cx="265193" cy="352693"/>
            <a:chOff x="6252228" y="3346936"/>
            <a:chExt cx="265193" cy="352693"/>
          </a:xfrm>
        </p:grpSpPr>
        <p:sp>
          <p:nvSpPr>
            <p:cNvPr id="10164" name="Google Shape;10164;p65"/>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65"/>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65"/>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7" name="Google Shape;10167;p65"/>
          <p:cNvGrpSpPr/>
          <p:nvPr/>
        </p:nvGrpSpPr>
        <p:grpSpPr>
          <a:xfrm>
            <a:off x="5801105" y="3172296"/>
            <a:ext cx="264813" cy="351933"/>
            <a:chOff x="5801105" y="3347696"/>
            <a:chExt cx="264813" cy="351933"/>
          </a:xfrm>
        </p:grpSpPr>
        <p:sp>
          <p:nvSpPr>
            <p:cNvPr id="10168" name="Google Shape;10168;p65"/>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65"/>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65"/>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65"/>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2" name="Google Shape;10172;p65"/>
          <p:cNvGrpSpPr/>
          <p:nvPr/>
        </p:nvGrpSpPr>
        <p:grpSpPr>
          <a:xfrm>
            <a:off x="5349253" y="3171536"/>
            <a:ext cx="265922" cy="352693"/>
            <a:chOff x="5349253" y="3346936"/>
            <a:chExt cx="265922" cy="352693"/>
          </a:xfrm>
        </p:grpSpPr>
        <p:sp>
          <p:nvSpPr>
            <p:cNvPr id="10173" name="Google Shape;10173;p65"/>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65"/>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65"/>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65"/>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65"/>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65"/>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9" name="Google Shape;10179;p65"/>
          <p:cNvGrpSpPr/>
          <p:nvPr/>
        </p:nvGrpSpPr>
        <p:grpSpPr>
          <a:xfrm>
            <a:off x="4907159" y="3171536"/>
            <a:ext cx="264845" cy="354214"/>
            <a:chOff x="4907159" y="3346936"/>
            <a:chExt cx="264845" cy="354214"/>
          </a:xfrm>
        </p:grpSpPr>
        <p:sp>
          <p:nvSpPr>
            <p:cNvPr id="10180" name="Google Shape;10180;p65"/>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65"/>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2" name="Google Shape;10182;p65"/>
          <p:cNvGrpSpPr/>
          <p:nvPr/>
        </p:nvGrpSpPr>
        <p:grpSpPr>
          <a:xfrm>
            <a:off x="8048421" y="3159086"/>
            <a:ext cx="276503" cy="369674"/>
            <a:chOff x="8048421" y="3334486"/>
            <a:chExt cx="276503" cy="369674"/>
          </a:xfrm>
        </p:grpSpPr>
        <p:sp>
          <p:nvSpPr>
            <p:cNvPr id="10183" name="Google Shape;10183;p65"/>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65"/>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65"/>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65"/>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65"/>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65"/>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9" name="Google Shape;10189;p65"/>
          <p:cNvGrpSpPr/>
          <p:nvPr/>
        </p:nvGrpSpPr>
        <p:grpSpPr>
          <a:xfrm>
            <a:off x="7575787" y="3154555"/>
            <a:ext cx="295384" cy="376834"/>
            <a:chOff x="7575787" y="3329955"/>
            <a:chExt cx="295384" cy="376834"/>
          </a:xfrm>
        </p:grpSpPr>
        <p:sp>
          <p:nvSpPr>
            <p:cNvPr id="10190" name="Google Shape;10190;p65"/>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65"/>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65"/>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65"/>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65"/>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65"/>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6" name="Google Shape;10196;p65"/>
          <p:cNvGrpSpPr/>
          <p:nvPr/>
        </p:nvGrpSpPr>
        <p:grpSpPr>
          <a:xfrm>
            <a:off x="864062" y="2709103"/>
            <a:ext cx="264084" cy="347783"/>
            <a:chOff x="864062" y="2884503"/>
            <a:chExt cx="264084" cy="347783"/>
          </a:xfrm>
        </p:grpSpPr>
        <p:sp>
          <p:nvSpPr>
            <p:cNvPr id="10197" name="Google Shape;10197;p65"/>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65"/>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65"/>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65"/>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65"/>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65"/>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65"/>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65"/>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65"/>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65"/>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7" name="Google Shape;10207;p65"/>
          <p:cNvGrpSpPr/>
          <p:nvPr/>
        </p:nvGrpSpPr>
        <p:grpSpPr>
          <a:xfrm>
            <a:off x="3978523" y="2709261"/>
            <a:ext cx="348955" cy="346516"/>
            <a:chOff x="3978523" y="2884661"/>
            <a:chExt cx="348955" cy="346516"/>
          </a:xfrm>
        </p:grpSpPr>
        <p:sp>
          <p:nvSpPr>
            <p:cNvPr id="10208" name="Google Shape;10208;p65"/>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65"/>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65"/>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65"/>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65"/>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65"/>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65"/>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65"/>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6" name="Google Shape;10216;p65"/>
          <p:cNvGrpSpPr/>
          <p:nvPr/>
        </p:nvGrpSpPr>
        <p:grpSpPr>
          <a:xfrm>
            <a:off x="3556255" y="2709863"/>
            <a:ext cx="347435" cy="345534"/>
            <a:chOff x="3527780" y="2885263"/>
            <a:chExt cx="347435" cy="345534"/>
          </a:xfrm>
        </p:grpSpPr>
        <p:sp>
          <p:nvSpPr>
            <p:cNvPr id="10217" name="Google Shape;10217;p65"/>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65"/>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65"/>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65"/>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65"/>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65"/>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65"/>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65"/>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65"/>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65"/>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65"/>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65"/>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65"/>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65"/>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65"/>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65"/>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65"/>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65"/>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65"/>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65"/>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65"/>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65"/>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65"/>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0" name="Google Shape;10240;p65"/>
          <p:cNvGrpSpPr/>
          <p:nvPr/>
        </p:nvGrpSpPr>
        <p:grpSpPr>
          <a:xfrm>
            <a:off x="2239671" y="2709103"/>
            <a:ext cx="218053" cy="348543"/>
            <a:chOff x="2239671" y="2884503"/>
            <a:chExt cx="218053" cy="348543"/>
          </a:xfrm>
        </p:grpSpPr>
        <p:sp>
          <p:nvSpPr>
            <p:cNvPr id="10241" name="Google Shape;10241;p65"/>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65"/>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65"/>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65"/>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65"/>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6" name="Google Shape;10246;p65"/>
          <p:cNvGrpSpPr/>
          <p:nvPr/>
        </p:nvGrpSpPr>
        <p:grpSpPr>
          <a:xfrm>
            <a:off x="2691555" y="2709103"/>
            <a:ext cx="215044" cy="348924"/>
            <a:chOff x="2691555" y="2884503"/>
            <a:chExt cx="215044" cy="348924"/>
          </a:xfrm>
        </p:grpSpPr>
        <p:sp>
          <p:nvSpPr>
            <p:cNvPr id="10247" name="Google Shape;10247;p65"/>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65"/>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65"/>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0" name="Google Shape;10250;p65"/>
          <p:cNvGrpSpPr/>
          <p:nvPr/>
        </p:nvGrpSpPr>
        <p:grpSpPr>
          <a:xfrm>
            <a:off x="1770459" y="2709103"/>
            <a:ext cx="254644" cy="348828"/>
            <a:chOff x="1770459" y="2884503"/>
            <a:chExt cx="254644" cy="348828"/>
          </a:xfrm>
        </p:grpSpPr>
        <p:sp>
          <p:nvSpPr>
            <p:cNvPr id="10251" name="Google Shape;10251;p65"/>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65"/>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65"/>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65"/>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65"/>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65"/>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65"/>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65"/>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9" name="Google Shape;10259;p65"/>
          <p:cNvGrpSpPr/>
          <p:nvPr/>
        </p:nvGrpSpPr>
        <p:grpSpPr>
          <a:xfrm>
            <a:off x="1317466" y="2709483"/>
            <a:ext cx="258382" cy="348543"/>
            <a:chOff x="1317466" y="2884883"/>
            <a:chExt cx="258382" cy="348543"/>
          </a:xfrm>
        </p:grpSpPr>
        <p:sp>
          <p:nvSpPr>
            <p:cNvPr id="10260" name="Google Shape;10260;p65"/>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65"/>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65"/>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65"/>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65"/>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65"/>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65"/>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65"/>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8" name="Google Shape;10268;p65"/>
          <p:cNvGrpSpPr/>
          <p:nvPr/>
        </p:nvGrpSpPr>
        <p:grpSpPr>
          <a:xfrm>
            <a:off x="3121167" y="2709483"/>
            <a:ext cx="258414" cy="348543"/>
            <a:chOff x="3121167" y="2884883"/>
            <a:chExt cx="258414" cy="348543"/>
          </a:xfrm>
        </p:grpSpPr>
        <p:sp>
          <p:nvSpPr>
            <p:cNvPr id="10269" name="Google Shape;10269;p65"/>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65"/>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65"/>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65"/>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65"/>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65"/>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65"/>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65"/>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7" name="Google Shape;10277;p65"/>
          <p:cNvGrpSpPr/>
          <p:nvPr/>
        </p:nvGrpSpPr>
        <p:grpSpPr>
          <a:xfrm>
            <a:off x="4899999" y="2706695"/>
            <a:ext cx="271244" cy="346801"/>
            <a:chOff x="4899999" y="2882095"/>
            <a:chExt cx="271244" cy="346801"/>
          </a:xfrm>
        </p:grpSpPr>
        <p:sp>
          <p:nvSpPr>
            <p:cNvPr id="10278" name="Google Shape;10278;p65"/>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65"/>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65"/>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65"/>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65"/>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65"/>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65"/>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65"/>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65"/>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65"/>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8" name="Google Shape;10288;p65"/>
          <p:cNvGrpSpPr/>
          <p:nvPr/>
        </p:nvGrpSpPr>
        <p:grpSpPr>
          <a:xfrm>
            <a:off x="7162775" y="2705713"/>
            <a:ext cx="259523" cy="346294"/>
            <a:chOff x="7162775" y="2881113"/>
            <a:chExt cx="259523" cy="346294"/>
          </a:xfrm>
        </p:grpSpPr>
        <p:sp>
          <p:nvSpPr>
            <p:cNvPr id="10289" name="Google Shape;10289;p65"/>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65"/>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65"/>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65"/>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65"/>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65"/>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5" name="Google Shape;10295;p65"/>
          <p:cNvGrpSpPr/>
          <p:nvPr/>
        </p:nvGrpSpPr>
        <p:grpSpPr>
          <a:xfrm>
            <a:off x="6709751" y="2706442"/>
            <a:ext cx="261075" cy="347815"/>
            <a:chOff x="6709751" y="2881842"/>
            <a:chExt cx="261075" cy="347815"/>
          </a:xfrm>
        </p:grpSpPr>
        <p:sp>
          <p:nvSpPr>
            <p:cNvPr id="10296" name="Google Shape;10296;p65"/>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65"/>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65"/>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65"/>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65"/>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65"/>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2" name="Google Shape;10302;p65"/>
          <p:cNvGrpSpPr/>
          <p:nvPr/>
        </p:nvGrpSpPr>
        <p:grpSpPr>
          <a:xfrm>
            <a:off x="5807156" y="2705713"/>
            <a:ext cx="261043" cy="348163"/>
            <a:chOff x="5807156" y="2881113"/>
            <a:chExt cx="261043" cy="348163"/>
          </a:xfrm>
        </p:grpSpPr>
        <p:sp>
          <p:nvSpPr>
            <p:cNvPr id="10303" name="Google Shape;10303;p65"/>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65"/>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65"/>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65"/>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65"/>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8" name="Google Shape;10308;p65"/>
          <p:cNvGrpSpPr/>
          <p:nvPr/>
        </p:nvGrpSpPr>
        <p:grpSpPr>
          <a:xfrm>
            <a:off x="5355653" y="2706093"/>
            <a:ext cx="262184" cy="346643"/>
            <a:chOff x="5355653" y="2881493"/>
            <a:chExt cx="262184" cy="346643"/>
          </a:xfrm>
        </p:grpSpPr>
        <p:sp>
          <p:nvSpPr>
            <p:cNvPr id="10309" name="Google Shape;10309;p65"/>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65"/>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65"/>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65"/>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65"/>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4" name="Google Shape;10314;p65"/>
          <p:cNvGrpSpPr/>
          <p:nvPr/>
        </p:nvGrpSpPr>
        <p:grpSpPr>
          <a:xfrm>
            <a:off x="8055961" y="2706442"/>
            <a:ext cx="260283" cy="345914"/>
            <a:chOff x="8055961" y="2881842"/>
            <a:chExt cx="260283" cy="345914"/>
          </a:xfrm>
        </p:grpSpPr>
        <p:sp>
          <p:nvSpPr>
            <p:cNvPr id="10315" name="Google Shape;10315;p65"/>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65"/>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65"/>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65"/>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9" name="Google Shape;10319;p65"/>
          <p:cNvGrpSpPr/>
          <p:nvPr/>
        </p:nvGrpSpPr>
        <p:grpSpPr>
          <a:xfrm>
            <a:off x="7609368" y="2718512"/>
            <a:ext cx="264813" cy="353105"/>
            <a:chOff x="7609368" y="2893912"/>
            <a:chExt cx="264813" cy="353105"/>
          </a:xfrm>
        </p:grpSpPr>
        <p:sp>
          <p:nvSpPr>
            <p:cNvPr id="10320" name="Google Shape;10320;p65"/>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65"/>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65"/>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65"/>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65"/>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65"/>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6" name="Google Shape;10326;p65"/>
          <p:cNvGrpSpPr/>
          <p:nvPr/>
        </p:nvGrpSpPr>
        <p:grpSpPr>
          <a:xfrm>
            <a:off x="6248458" y="2694372"/>
            <a:ext cx="270864" cy="360645"/>
            <a:chOff x="6248458" y="2869772"/>
            <a:chExt cx="270864" cy="360645"/>
          </a:xfrm>
        </p:grpSpPr>
        <p:sp>
          <p:nvSpPr>
            <p:cNvPr id="10327" name="Google Shape;10327;p65"/>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65"/>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65"/>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65"/>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65"/>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2" name="Google Shape;10332;p65"/>
          <p:cNvGrpSpPr/>
          <p:nvPr/>
        </p:nvGrpSpPr>
        <p:grpSpPr>
          <a:xfrm>
            <a:off x="3075928" y="2270398"/>
            <a:ext cx="363243" cy="300675"/>
            <a:chOff x="3075928" y="2445798"/>
            <a:chExt cx="363243" cy="300675"/>
          </a:xfrm>
        </p:grpSpPr>
        <p:sp>
          <p:nvSpPr>
            <p:cNvPr id="10333" name="Google Shape;10333;p65"/>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65"/>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65"/>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65"/>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65"/>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65"/>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65"/>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65"/>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65"/>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65"/>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65"/>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4" name="Google Shape;10344;p65"/>
          <p:cNvGrpSpPr/>
          <p:nvPr/>
        </p:nvGrpSpPr>
        <p:grpSpPr>
          <a:xfrm>
            <a:off x="2633105" y="2256459"/>
            <a:ext cx="363243" cy="328585"/>
            <a:chOff x="2633105" y="2431859"/>
            <a:chExt cx="363243" cy="328585"/>
          </a:xfrm>
        </p:grpSpPr>
        <p:sp>
          <p:nvSpPr>
            <p:cNvPr id="10345" name="Google Shape;10345;p65"/>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65"/>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65"/>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65"/>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65"/>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65"/>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65"/>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65"/>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3" name="Google Shape;10353;p65"/>
          <p:cNvGrpSpPr/>
          <p:nvPr/>
        </p:nvGrpSpPr>
        <p:grpSpPr>
          <a:xfrm>
            <a:off x="2189142" y="2245910"/>
            <a:ext cx="365904" cy="350064"/>
            <a:chOff x="2189142" y="2421310"/>
            <a:chExt cx="365904" cy="350064"/>
          </a:xfrm>
        </p:grpSpPr>
        <p:sp>
          <p:nvSpPr>
            <p:cNvPr id="10354" name="Google Shape;10354;p65"/>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65"/>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65"/>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65"/>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65"/>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65"/>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65"/>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65"/>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65"/>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63" name="Google Shape;10363;p65"/>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64" name="Google Shape;10364;p65"/>
          <p:cNvGrpSpPr/>
          <p:nvPr/>
        </p:nvGrpSpPr>
        <p:grpSpPr>
          <a:xfrm>
            <a:off x="3961923" y="2310917"/>
            <a:ext cx="364415" cy="220936"/>
            <a:chOff x="3961923" y="2486317"/>
            <a:chExt cx="364415" cy="220936"/>
          </a:xfrm>
        </p:grpSpPr>
        <p:sp>
          <p:nvSpPr>
            <p:cNvPr id="10365" name="Google Shape;10365;p65"/>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65"/>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65"/>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65"/>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69" name="Google Shape;10369;p65"/>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70" name="Google Shape;10370;p65"/>
          <p:cNvGrpSpPr/>
          <p:nvPr/>
        </p:nvGrpSpPr>
        <p:grpSpPr>
          <a:xfrm>
            <a:off x="1303876" y="2243977"/>
            <a:ext cx="363275" cy="354626"/>
            <a:chOff x="1303876" y="2419377"/>
            <a:chExt cx="363275" cy="354626"/>
          </a:xfrm>
        </p:grpSpPr>
        <p:sp>
          <p:nvSpPr>
            <p:cNvPr id="10371" name="Google Shape;10371;p65"/>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65"/>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65"/>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65"/>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65"/>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65"/>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65"/>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65"/>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9" name="Google Shape;10379;p65"/>
          <p:cNvGrpSpPr/>
          <p:nvPr/>
        </p:nvGrpSpPr>
        <p:grpSpPr>
          <a:xfrm>
            <a:off x="861053" y="2239510"/>
            <a:ext cx="362134" cy="363623"/>
            <a:chOff x="861053" y="2414910"/>
            <a:chExt cx="362134" cy="363623"/>
          </a:xfrm>
        </p:grpSpPr>
        <p:sp>
          <p:nvSpPr>
            <p:cNvPr id="10380" name="Google Shape;10380;p65"/>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65"/>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65"/>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65"/>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65"/>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5" name="Google Shape;10385;p65"/>
          <p:cNvGrpSpPr/>
          <p:nvPr/>
        </p:nvGrpSpPr>
        <p:grpSpPr>
          <a:xfrm>
            <a:off x="7594288" y="2239859"/>
            <a:ext cx="279513" cy="355735"/>
            <a:chOff x="7594288" y="2415259"/>
            <a:chExt cx="279513" cy="355735"/>
          </a:xfrm>
        </p:grpSpPr>
        <p:sp>
          <p:nvSpPr>
            <p:cNvPr id="10386" name="Google Shape;10386;p65"/>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65"/>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65"/>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65"/>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65"/>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65"/>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2" name="Google Shape;10392;p65"/>
          <p:cNvGrpSpPr/>
          <p:nvPr/>
        </p:nvGrpSpPr>
        <p:grpSpPr>
          <a:xfrm>
            <a:off x="7145794" y="2240239"/>
            <a:ext cx="278784" cy="355735"/>
            <a:chOff x="7145794" y="2415639"/>
            <a:chExt cx="278784" cy="355735"/>
          </a:xfrm>
        </p:grpSpPr>
        <p:sp>
          <p:nvSpPr>
            <p:cNvPr id="10393" name="Google Shape;10393;p65"/>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65"/>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65"/>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65"/>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65"/>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65"/>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65"/>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65"/>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65"/>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65"/>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3" name="Google Shape;10403;p65"/>
          <p:cNvGrpSpPr/>
          <p:nvPr/>
        </p:nvGrpSpPr>
        <p:grpSpPr>
          <a:xfrm>
            <a:off x="6698441" y="2239130"/>
            <a:ext cx="277644" cy="357984"/>
            <a:chOff x="6698441" y="2414530"/>
            <a:chExt cx="277644" cy="357984"/>
          </a:xfrm>
        </p:grpSpPr>
        <p:sp>
          <p:nvSpPr>
            <p:cNvPr id="10404" name="Google Shape;10404;p65"/>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65"/>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65"/>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65"/>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65"/>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65"/>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0" name="Google Shape;10410;p65"/>
          <p:cNvGrpSpPr/>
          <p:nvPr/>
        </p:nvGrpSpPr>
        <p:grpSpPr>
          <a:xfrm>
            <a:off x="4897750" y="2240239"/>
            <a:ext cx="279513" cy="357255"/>
            <a:chOff x="4897750" y="2415639"/>
            <a:chExt cx="279513" cy="357255"/>
          </a:xfrm>
        </p:grpSpPr>
        <p:sp>
          <p:nvSpPr>
            <p:cNvPr id="10411" name="Google Shape;10411;p65"/>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65"/>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65"/>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65"/>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65"/>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65"/>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65"/>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65"/>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9" name="Google Shape;10419;p65"/>
          <p:cNvGrpSpPr/>
          <p:nvPr/>
        </p:nvGrpSpPr>
        <p:grpSpPr>
          <a:xfrm>
            <a:off x="5812066" y="2240619"/>
            <a:ext cx="264813" cy="353454"/>
            <a:chOff x="5812066" y="2416019"/>
            <a:chExt cx="264813" cy="353454"/>
          </a:xfrm>
        </p:grpSpPr>
        <p:sp>
          <p:nvSpPr>
            <p:cNvPr id="10420" name="Google Shape;10420;p65"/>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65"/>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65"/>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65"/>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65"/>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65"/>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65"/>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7" name="Google Shape;10427;p65"/>
          <p:cNvGrpSpPr/>
          <p:nvPr/>
        </p:nvGrpSpPr>
        <p:grpSpPr>
          <a:xfrm>
            <a:off x="8054820" y="2240999"/>
            <a:ext cx="264433" cy="353454"/>
            <a:chOff x="8054820" y="2416399"/>
            <a:chExt cx="264433" cy="353454"/>
          </a:xfrm>
        </p:grpSpPr>
        <p:sp>
          <p:nvSpPr>
            <p:cNvPr id="10428" name="Google Shape;10428;p65"/>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65"/>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65"/>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65"/>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65"/>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65"/>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4" name="Google Shape;10434;p65"/>
          <p:cNvGrpSpPr/>
          <p:nvPr/>
        </p:nvGrpSpPr>
        <p:grpSpPr>
          <a:xfrm>
            <a:off x="5356413" y="2237990"/>
            <a:ext cx="271212" cy="361374"/>
            <a:chOff x="5356413" y="2413390"/>
            <a:chExt cx="271212" cy="361374"/>
          </a:xfrm>
        </p:grpSpPr>
        <p:sp>
          <p:nvSpPr>
            <p:cNvPr id="10435" name="Google Shape;10435;p65"/>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65"/>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65"/>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65"/>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65"/>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0" name="Google Shape;10440;p65"/>
          <p:cNvGrpSpPr/>
          <p:nvPr/>
        </p:nvGrpSpPr>
        <p:grpSpPr>
          <a:xfrm>
            <a:off x="6255238" y="2236849"/>
            <a:ext cx="271244" cy="360994"/>
            <a:chOff x="6255238" y="2412249"/>
            <a:chExt cx="271244" cy="360994"/>
          </a:xfrm>
        </p:grpSpPr>
        <p:sp>
          <p:nvSpPr>
            <p:cNvPr id="10441" name="Google Shape;10441;p65"/>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65"/>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65"/>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65"/>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65"/>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65"/>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7" name="Google Shape;10447;p65"/>
          <p:cNvGrpSpPr/>
          <p:nvPr/>
        </p:nvGrpSpPr>
        <p:grpSpPr>
          <a:xfrm>
            <a:off x="2185372" y="1782399"/>
            <a:ext cx="366664" cy="366981"/>
            <a:chOff x="2185372" y="1957799"/>
            <a:chExt cx="366664" cy="366981"/>
          </a:xfrm>
        </p:grpSpPr>
        <p:sp>
          <p:nvSpPr>
            <p:cNvPr id="10448" name="Google Shape;10448;p65"/>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65"/>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65"/>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65"/>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65"/>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65"/>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65"/>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65"/>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6" name="Google Shape;10456;p65"/>
          <p:cNvGrpSpPr/>
          <p:nvPr/>
        </p:nvGrpSpPr>
        <p:grpSpPr>
          <a:xfrm>
            <a:off x="1737258" y="1812971"/>
            <a:ext cx="370814" cy="307359"/>
            <a:chOff x="1737258" y="1988371"/>
            <a:chExt cx="370814" cy="307359"/>
          </a:xfrm>
        </p:grpSpPr>
        <p:sp>
          <p:nvSpPr>
            <p:cNvPr id="10457" name="Google Shape;10457;p65"/>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65"/>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65"/>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65"/>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1" name="Google Shape;10461;p65"/>
          <p:cNvGrpSpPr/>
          <p:nvPr/>
        </p:nvGrpSpPr>
        <p:grpSpPr>
          <a:xfrm>
            <a:off x="848983" y="1814111"/>
            <a:ext cx="369294" cy="304350"/>
            <a:chOff x="848983" y="1989511"/>
            <a:chExt cx="369294" cy="304350"/>
          </a:xfrm>
        </p:grpSpPr>
        <p:sp>
          <p:nvSpPr>
            <p:cNvPr id="10462" name="Google Shape;10462;p65"/>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65"/>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65"/>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65"/>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65"/>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7" name="Google Shape;10467;p65"/>
          <p:cNvGrpSpPr/>
          <p:nvPr/>
        </p:nvGrpSpPr>
        <p:grpSpPr>
          <a:xfrm>
            <a:off x="3074027" y="1808377"/>
            <a:ext cx="380604" cy="313854"/>
            <a:chOff x="3074027" y="1983777"/>
            <a:chExt cx="380604" cy="313854"/>
          </a:xfrm>
        </p:grpSpPr>
        <p:sp>
          <p:nvSpPr>
            <p:cNvPr id="10468" name="Google Shape;10468;p65"/>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65"/>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65"/>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65"/>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65"/>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3" name="Google Shape;10473;p65"/>
          <p:cNvGrpSpPr/>
          <p:nvPr/>
        </p:nvGrpSpPr>
        <p:grpSpPr>
          <a:xfrm>
            <a:off x="3522521" y="1800457"/>
            <a:ext cx="367013" cy="331278"/>
            <a:chOff x="3522521" y="1975857"/>
            <a:chExt cx="367013" cy="331278"/>
          </a:xfrm>
        </p:grpSpPr>
        <p:sp>
          <p:nvSpPr>
            <p:cNvPr id="10474" name="Google Shape;10474;p65"/>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65"/>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65"/>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65"/>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65"/>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65"/>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65"/>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1" name="Google Shape;10481;p65"/>
          <p:cNvGrpSpPr/>
          <p:nvPr/>
        </p:nvGrpSpPr>
        <p:grpSpPr>
          <a:xfrm>
            <a:off x="2630824" y="1801566"/>
            <a:ext cx="368185" cy="330454"/>
            <a:chOff x="2630824" y="1976966"/>
            <a:chExt cx="368185" cy="330454"/>
          </a:xfrm>
        </p:grpSpPr>
        <p:sp>
          <p:nvSpPr>
            <p:cNvPr id="10482" name="Google Shape;10482;p65"/>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65"/>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65"/>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65"/>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65"/>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65"/>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65"/>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65"/>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0" name="Google Shape;10490;p65"/>
          <p:cNvGrpSpPr/>
          <p:nvPr/>
        </p:nvGrpSpPr>
        <p:grpSpPr>
          <a:xfrm>
            <a:off x="1293706" y="1791016"/>
            <a:ext cx="369294" cy="350444"/>
            <a:chOff x="1293706" y="1966416"/>
            <a:chExt cx="369294" cy="350444"/>
          </a:xfrm>
        </p:grpSpPr>
        <p:sp>
          <p:nvSpPr>
            <p:cNvPr id="10491" name="Google Shape;10491;p65"/>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65"/>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65"/>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65"/>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65"/>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65"/>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65"/>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65"/>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9" name="Google Shape;10499;p65"/>
          <p:cNvGrpSpPr/>
          <p:nvPr/>
        </p:nvGrpSpPr>
        <p:grpSpPr>
          <a:xfrm>
            <a:off x="3967213" y="1800077"/>
            <a:ext cx="368185" cy="331816"/>
            <a:chOff x="3967213" y="1975477"/>
            <a:chExt cx="368185" cy="331816"/>
          </a:xfrm>
        </p:grpSpPr>
        <p:sp>
          <p:nvSpPr>
            <p:cNvPr id="10500" name="Google Shape;10500;p65"/>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65"/>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65"/>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3" name="Google Shape;10503;p65"/>
          <p:cNvGrpSpPr/>
          <p:nvPr/>
        </p:nvGrpSpPr>
        <p:grpSpPr>
          <a:xfrm>
            <a:off x="8047661" y="1793646"/>
            <a:ext cx="279132" cy="356875"/>
            <a:chOff x="8047661" y="1969046"/>
            <a:chExt cx="279132" cy="356875"/>
          </a:xfrm>
        </p:grpSpPr>
        <p:sp>
          <p:nvSpPr>
            <p:cNvPr id="10504" name="Google Shape;10504;p65"/>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65"/>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65"/>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65"/>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8" name="Google Shape;10508;p65"/>
          <p:cNvGrpSpPr/>
          <p:nvPr/>
        </p:nvGrpSpPr>
        <p:grpSpPr>
          <a:xfrm>
            <a:off x="7596157" y="1792759"/>
            <a:ext cx="279544" cy="358142"/>
            <a:chOff x="7596157" y="1968159"/>
            <a:chExt cx="279544" cy="358142"/>
          </a:xfrm>
        </p:grpSpPr>
        <p:sp>
          <p:nvSpPr>
            <p:cNvPr id="10509" name="Google Shape;10509;p65"/>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65"/>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65"/>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65"/>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65"/>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65"/>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5" name="Google Shape;10515;p65"/>
          <p:cNvGrpSpPr/>
          <p:nvPr/>
        </p:nvGrpSpPr>
        <p:grpSpPr>
          <a:xfrm>
            <a:off x="7147315" y="1793646"/>
            <a:ext cx="279513" cy="357636"/>
            <a:chOff x="7147315" y="1969046"/>
            <a:chExt cx="279513" cy="357636"/>
          </a:xfrm>
        </p:grpSpPr>
        <p:sp>
          <p:nvSpPr>
            <p:cNvPr id="10516" name="Google Shape;10516;p65"/>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65"/>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65"/>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65"/>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65"/>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65"/>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65"/>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3" name="Google Shape;10523;p65"/>
          <p:cNvGrpSpPr/>
          <p:nvPr/>
        </p:nvGrpSpPr>
        <p:grpSpPr>
          <a:xfrm>
            <a:off x="6697681" y="1792917"/>
            <a:ext cx="280305" cy="359093"/>
            <a:chOff x="6697681" y="1968317"/>
            <a:chExt cx="280305" cy="359093"/>
          </a:xfrm>
        </p:grpSpPr>
        <p:sp>
          <p:nvSpPr>
            <p:cNvPr id="10524" name="Google Shape;10524;p65"/>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65"/>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65"/>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65"/>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65"/>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65"/>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65"/>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1" name="Google Shape;10531;p65"/>
          <p:cNvGrpSpPr/>
          <p:nvPr/>
        </p:nvGrpSpPr>
        <p:grpSpPr>
          <a:xfrm>
            <a:off x="6248839" y="1792537"/>
            <a:ext cx="280273" cy="358744"/>
            <a:chOff x="6248839" y="1967937"/>
            <a:chExt cx="280273" cy="358744"/>
          </a:xfrm>
        </p:grpSpPr>
        <p:sp>
          <p:nvSpPr>
            <p:cNvPr id="10532" name="Google Shape;10532;p65"/>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65"/>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65"/>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65"/>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65"/>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65"/>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8" name="Google Shape;10538;p65"/>
          <p:cNvGrpSpPr/>
          <p:nvPr/>
        </p:nvGrpSpPr>
        <p:grpSpPr>
          <a:xfrm>
            <a:off x="5801485" y="1793646"/>
            <a:ext cx="279164" cy="357794"/>
            <a:chOff x="5801485" y="1969046"/>
            <a:chExt cx="279164" cy="357794"/>
          </a:xfrm>
        </p:grpSpPr>
        <p:sp>
          <p:nvSpPr>
            <p:cNvPr id="10539" name="Google Shape;10539;p65"/>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65"/>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65"/>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65"/>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65"/>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65"/>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65"/>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65"/>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65"/>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65"/>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65"/>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65"/>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65"/>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2" name="Google Shape;10552;p65"/>
          <p:cNvGrpSpPr/>
          <p:nvPr/>
        </p:nvGrpSpPr>
        <p:grpSpPr>
          <a:xfrm>
            <a:off x="5352643" y="1793646"/>
            <a:ext cx="278404" cy="358364"/>
            <a:chOff x="5352643" y="1969046"/>
            <a:chExt cx="278404" cy="358364"/>
          </a:xfrm>
        </p:grpSpPr>
        <p:sp>
          <p:nvSpPr>
            <p:cNvPr id="10553" name="Google Shape;10553;p65"/>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65"/>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65"/>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65"/>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7" name="Google Shape;10557;p65"/>
          <p:cNvGrpSpPr/>
          <p:nvPr/>
        </p:nvGrpSpPr>
        <p:grpSpPr>
          <a:xfrm>
            <a:off x="4897750" y="1792917"/>
            <a:ext cx="279132" cy="358364"/>
            <a:chOff x="4897750" y="1968317"/>
            <a:chExt cx="279132" cy="358364"/>
          </a:xfrm>
        </p:grpSpPr>
        <p:sp>
          <p:nvSpPr>
            <p:cNvPr id="10558" name="Google Shape;10558;p65"/>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65"/>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65"/>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65"/>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65"/>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65"/>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65"/>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65"/>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65"/>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65"/>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65"/>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65"/>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65"/>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71" name="Google Shape;10571;p65"/>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72" name="Google Shape;10572;p65"/>
          <p:cNvGrpSpPr/>
          <p:nvPr/>
        </p:nvGrpSpPr>
        <p:grpSpPr>
          <a:xfrm>
            <a:off x="1767449" y="1337644"/>
            <a:ext cx="324403" cy="347783"/>
            <a:chOff x="1767449" y="1513044"/>
            <a:chExt cx="324403" cy="347783"/>
          </a:xfrm>
        </p:grpSpPr>
        <p:sp>
          <p:nvSpPr>
            <p:cNvPr id="10573" name="Google Shape;10573;p65"/>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65"/>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65"/>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65"/>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65"/>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65"/>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65"/>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65"/>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65"/>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2" name="Google Shape;10582;p65"/>
          <p:cNvGrpSpPr/>
          <p:nvPr/>
        </p:nvGrpSpPr>
        <p:grpSpPr>
          <a:xfrm>
            <a:off x="4007193" y="1337327"/>
            <a:ext cx="320633" cy="348100"/>
            <a:chOff x="4007193" y="1512727"/>
            <a:chExt cx="320633" cy="348100"/>
          </a:xfrm>
        </p:grpSpPr>
        <p:sp>
          <p:nvSpPr>
            <p:cNvPr id="10583" name="Google Shape;10583;p65"/>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65"/>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65"/>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65"/>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65"/>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8" name="Google Shape;10588;p65"/>
          <p:cNvGrpSpPr/>
          <p:nvPr/>
        </p:nvGrpSpPr>
        <p:grpSpPr>
          <a:xfrm>
            <a:off x="3530425" y="1333347"/>
            <a:ext cx="368175" cy="344594"/>
            <a:chOff x="3530425" y="1508747"/>
            <a:chExt cx="368175" cy="344594"/>
          </a:xfrm>
        </p:grpSpPr>
        <p:sp>
          <p:nvSpPr>
            <p:cNvPr id="10589" name="Google Shape;10589;p65"/>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65"/>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65"/>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65"/>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3" name="Google Shape;10593;p65"/>
          <p:cNvGrpSpPr/>
          <p:nvPr/>
        </p:nvGrpSpPr>
        <p:grpSpPr>
          <a:xfrm>
            <a:off x="3127598" y="1337834"/>
            <a:ext cx="289714" cy="347593"/>
            <a:chOff x="3127598" y="1513234"/>
            <a:chExt cx="289714" cy="347593"/>
          </a:xfrm>
        </p:grpSpPr>
        <p:sp>
          <p:nvSpPr>
            <p:cNvPr id="10594" name="Google Shape;10594;p65"/>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65"/>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65"/>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65"/>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65"/>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9" name="Google Shape;10599;p65"/>
          <p:cNvGrpSpPr/>
          <p:nvPr/>
        </p:nvGrpSpPr>
        <p:grpSpPr>
          <a:xfrm>
            <a:off x="2662884" y="1337644"/>
            <a:ext cx="322914" cy="348543"/>
            <a:chOff x="2662884" y="1513044"/>
            <a:chExt cx="322914" cy="348543"/>
          </a:xfrm>
        </p:grpSpPr>
        <p:sp>
          <p:nvSpPr>
            <p:cNvPr id="10600" name="Google Shape;10600;p65"/>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65"/>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65"/>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65"/>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65"/>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65"/>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65"/>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65"/>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65"/>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65"/>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0" name="Google Shape;10610;p65"/>
          <p:cNvGrpSpPr/>
          <p:nvPr/>
        </p:nvGrpSpPr>
        <p:grpSpPr>
          <a:xfrm>
            <a:off x="2232511" y="1337359"/>
            <a:ext cx="299534" cy="348068"/>
            <a:chOff x="2232511" y="1512759"/>
            <a:chExt cx="299534" cy="348068"/>
          </a:xfrm>
        </p:grpSpPr>
        <p:sp>
          <p:nvSpPr>
            <p:cNvPr id="10611" name="Google Shape;10611;p65"/>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65"/>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65"/>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65"/>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65"/>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65"/>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65"/>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65"/>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65"/>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65"/>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65"/>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2" name="Google Shape;10622;p65"/>
          <p:cNvGrpSpPr/>
          <p:nvPr/>
        </p:nvGrpSpPr>
        <p:grpSpPr>
          <a:xfrm>
            <a:off x="1331406" y="1337961"/>
            <a:ext cx="301784" cy="348607"/>
            <a:chOff x="1331406" y="1513361"/>
            <a:chExt cx="301784" cy="348607"/>
          </a:xfrm>
        </p:grpSpPr>
        <p:sp>
          <p:nvSpPr>
            <p:cNvPr id="10623" name="Google Shape;10623;p65"/>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65"/>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65"/>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65"/>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7" name="Google Shape;10627;p65"/>
          <p:cNvGrpSpPr/>
          <p:nvPr/>
        </p:nvGrpSpPr>
        <p:grpSpPr>
          <a:xfrm>
            <a:off x="7144274" y="1324814"/>
            <a:ext cx="282174" cy="355735"/>
            <a:chOff x="7144274" y="1500214"/>
            <a:chExt cx="282174" cy="355735"/>
          </a:xfrm>
        </p:grpSpPr>
        <p:sp>
          <p:nvSpPr>
            <p:cNvPr id="10628" name="Google Shape;10628;p65"/>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65"/>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65"/>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65"/>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65"/>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65"/>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4" name="Google Shape;10634;p65"/>
          <p:cNvGrpSpPr/>
          <p:nvPr/>
        </p:nvGrpSpPr>
        <p:grpSpPr>
          <a:xfrm>
            <a:off x="6685262" y="1324814"/>
            <a:ext cx="289682" cy="354594"/>
            <a:chOff x="6685262" y="1500214"/>
            <a:chExt cx="289682" cy="354594"/>
          </a:xfrm>
        </p:grpSpPr>
        <p:sp>
          <p:nvSpPr>
            <p:cNvPr id="10635" name="Google Shape;10635;p65"/>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65"/>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65"/>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65"/>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9" name="Google Shape;10639;p65"/>
          <p:cNvGrpSpPr/>
          <p:nvPr/>
        </p:nvGrpSpPr>
        <p:grpSpPr>
          <a:xfrm>
            <a:off x="6200938" y="1325194"/>
            <a:ext cx="322154" cy="355355"/>
            <a:chOff x="6200938" y="1500594"/>
            <a:chExt cx="322154" cy="355355"/>
          </a:xfrm>
        </p:grpSpPr>
        <p:sp>
          <p:nvSpPr>
            <p:cNvPr id="10640" name="Google Shape;10640;p65"/>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65"/>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65"/>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65"/>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65"/>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5" name="Google Shape;10645;p65"/>
          <p:cNvGrpSpPr/>
          <p:nvPr/>
        </p:nvGrpSpPr>
        <p:grpSpPr>
          <a:xfrm>
            <a:off x="5289631" y="1324814"/>
            <a:ext cx="332355" cy="354974"/>
            <a:chOff x="5289631" y="1500214"/>
            <a:chExt cx="332355" cy="354974"/>
          </a:xfrm>
        </p:grpSpPr>
        <p:sp>
          <p:nvSpPr>
            <p:cNvPr id="10646" name="Google Shape;10646;p65"/>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65"/>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65"/>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65"/>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65"/>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65"/>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2" name="Google Shape;10652;p65"/>
          <p:cNvGrpSpPr/>
          <p:nvPr/>
        </p:nvGrpSpPr>
        <p:grpSpPr>
          <a:xfrm>
            <a:off x="5748295" y="1324433"/>
            <a:ext cx="323294" cy="356115"/>
            <a:chOff x="5748295" y="1499833"/>
            <a:chExt cx="323294" cy="356115"/>
          </a:xfrm>
        </p:grpSpPr>
        <p:sp>
          <p:nvSpPr>
            <p:cNvPr id="10653" name="Google Shape;10653;p65"/>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65"/>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65"/>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65"/>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65"/>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65"/>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65"/>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0" name="Google Shape;10660;p65"/>
          <p:cNvGrpSpPr/>
          <p:nvPr/>
        </p:nvGrpSpPr>
        <p:grpSpPr>
          <a:xfrm>
            <a:off x="8047661" y="1325637"/>
            <a:ext cx="278404" cy="355260"/>
            <a:chOff x="8047661" y="1501037"/>
            <a:chExt cx="278404" cy="355260"/>
          </a:xfrm>
        </p:grpSpPr>
        <p:sp>
          <p:nvSpPr>
            <p:cNvPr id="10661" name="Google Shape;10661;p65"/>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65"/>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65"/>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65"/>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5" name="Google Shape;10665;p65"/>
          <p:cNvGrpSpPr/>
          <p:nvPr/>
        </p:nvGrpSpPr>
        <p:grpSpPr>
          <a:xfrm>
            <a:off x="4903389" y="1324814"/>
            <a:ext cx="267854" cy="355735"/>
            <a:chOff x="4903389" y="1500214"/>
            <a:chExt cx="267854" cy="355735"/>
          </a:xfrm>
        </p:grpSpPr>
        <p:sp>
          <p:nvSpPr>
            <p:cNvPr id="10666" name="Google Shape;10666;p65"/>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65"/>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65"/>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65"/>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65"/>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1" name="Google Shape;10671;p65"/>
          <p:cNvGrpSpPr/>
          <p:nvPr/>
        </p:nvGrpSpPr>
        <p:grpSpPr>
          <a:xfrm>
            <a:off x="7613518" y="1325954"/>
            <a:ext cx="264433" cy="353074"/>
            <a:chOff x="7613518" y="1501354"/>
            <a:chExt cx="264433" cy="353074"/>
          </a:xfrm>
        </p:grpSpPr>
        <p:sp>
          <p:nvSpPr>
            <p:cNvPr id="10672" name="Google Shape;10672;p65"/>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65"/>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65"/>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65"/>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65"/>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65"/>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78" name="Google Shape;10678;p65"/>
          <p:cNvSpPr txBox="1"/>
          <p:nvPr/>
        </p:nvSpPr>
        <p:spPr>
          <a:xfrm>
            <a:off x="849675"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10679" name="Google Shape;10679;p65"/>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683"/>
        <p:cNvGrpSpPr/>
        <p:nvPr/>
      </p:nvGrpSpPr>
      <p:grpSpPr>
        <a:xfrm>
          <a:off x="0" y="0"/>
          <a:ext cx="0" cy="0"/>
          <a:chOff x="0" y="0"/>
          <a:chExt cx="0" cy="0"/>
        </a:xfrm>
      </p:grpSpPr>
      <p:grpSp>
        <p:nvGrpSpPr>
          <p:cNvPr id="10684" name="Google Shape;10684;p66"/>
          <p:cNvGrpSpPr/>
          <p:nvPr/>
        </p:nvGrpSpPr>
        <p:grpSpPr>
          <a:xfrm>
            <a:off x="1757085" y="1325225"/>
            <a:ext cx="371069" cy="359396"/>
            <a:chOff x="1757085" y="1500675"/>
            <a:chExt cx="371069" cy="359396"/>
          </a:xfrm>
        </p:grpSpPr>
        <p:sp>
          <p:nvSpPr>
            <p:cNvPr id="10685" name="Google Shape;10685;p66"/>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66"/>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66"/>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66"/>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66"/>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66"/>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66"/>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66"/>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66"/>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66"/>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66"/>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66"/>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66"/>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66"/>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66"/>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66"/>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66"/>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66"/>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66"/>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66"/>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66"/>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66"/>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66"/>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66"/>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66"/>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66"/>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66"/>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66"/>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66"/>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4" name="Google Shape;10714;p66"/>
          <p:cNvGrpSpPr/>
          <p:nvPr/>
        </p:nvGrpSpPr>
        <p:grpSpPr>
          <a:xfrm>
            <a:off x="2774209" y="1779241"/>
            <a:ext cx="116693" cy="374186"/>
            <a:chOff x="2774209" y="1954691"/>
            <a:chExt cx="116693" cy="374186"/>
          </a:xfrm>
        </p:grpSpPr>
        <p:sp>
          <p:nvSpPr>
            <p:cNvPr id="10715" name="Google Shape;10715;p66"/>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66"/>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7" name="Google Shape;10717;p66"/>
          <p:cNvGrpSpPr/>
          <p:nvPr/>
        </p:nvGrpSpPr>
        <p:grpSpPr>
          <a:xfrm>
            <a:off x="4017435" y="1324462"/>
            <a:ext cx="315092" cy="359397"/>
            <a:chOff x="4017435" y="1499912"/>
            <a:chExt cx="315092" cy="359397"/>
          </a:xfrm>
        </p:grpSpPr>
        <p:sp>
          <p:nvSpPr>
            <p:cNvPr id="10718" name="Google Shape;10718;p66"/>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66"/>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0" name="Google Shape;10720;p66"/>
          <p:cNvGrpSpPr/>
          <p:nvPr/>
        </p:nvGrpSpPr>
        <p:grpSpPr>
          <a:xfrm>
            <a:off x="3963652" y="1824309"/>
            <a:ext cx="374154" cy="284050"/>
            <a:chOff x="3963652" y="1999759"/>
            <a:chExt cx="374154" cy="284050"/>
          </a:xfrm>
        </p:grpSpPr>
        <p:sp>
          <p:nvSpPr>
            <p:cNvPr id="10721" name="Google Shape;10721;p66"/>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66"/>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66"/>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4" name="Google Shape;10724;p66"/>
          <p:cNvGrpSpPr/>
          <p:nvPr/>
        </p:nvGrpSpPr>
        <p:grpSpPr>
          <a:xfrm>
            <a:off x="1777536" y="1839416"/>
            <a:ext cx="376444" cy="253772"/>
            <a:chOff x="1777536" y="2014866"/>
            <a:chExt cx="376444" cy="253772"/>
          </a:xfrm>
        </p:grpSpPr>
        <p:sp>
          <p:nvSpPr>
            <p:cNvPr id="10725" name="Google Shape;10725;p66"/>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66"/>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66"/>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66"/>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66"/>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0" name="Google Shape;10730;p66"/>
          <p:cNvGrpSpPr/>
          <p:nvPr/>
        </p:nvGrpSpPr>
        <p:grpSpPr>
          <a:xfrm>
            <a:off x="1309875" y="1881876"/>
            <a:ext cx="374154" cy="169680"/>
            <a:chOff x="1309875" y="2057326"/>
            <a:chExt cx="374154" cy="169680"/>
          </a:xfrm>
        </p:grpSpPr>
        <p:sp>
          <p:nvSpPr>
            <p:cNvPr id="10731" name="Google Shape;10731;p6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6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6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66"/>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66"/>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66"/>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6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6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66"/>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66"/>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66"/>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42" name="Google Shape;10742;p66"/>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43" name="Google Shape;10743;p66"/>
          <p:cNvGrpSpPr/>
          <p:nvPr/>
        </p:nvGrpSpPr>
        <p:grpSpPr>
          <a:xfrm>
            <a:off x="2347450" y="1779114"/>
            <a:ext cx="113639" cy="373168"/>
            <a:chOff x="2347450" y="1954564"/>
            <a:chExt cx="113639" cy="373168"/>
          </a:xfrm>
        </p:grpSpPr>
        <p:sp>
          <p:nvSpPr>
            <p:cNvPr id="10744" name="Google Shape;10744;p66"/>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66"/>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46" name="Google Shape;10746;p66"/>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47" name="Google Shape;10747;p66"/>
          <p:cNvGrpSpPr/>
          <p:nvPr/>
        </p:nvGrpSpPr>
        <p:grpSpPr>
          <a:xfrm>
            <a:off x="3110102" y="1324430"/>
            <a:ext cx="330613" cy="358379"/>
            <a:chOff x="3110102" y="1499880"/>
            <a:chExt cx="330613" cy="358379"/>
          </a:xfrm>
        </p:grpSpPr>
        <p:sp>
          <p:nvSpPr>
            <p:cNvPr id="10748" name="Google Shape;10748;p66"/>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66"/>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66"/>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66"/>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66"/>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66"/>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66"/>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55" name="Google Shape;10755;p66"/>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56" name="Google Shape;10756;p66"/>
          <p:cNvGrpSpPr/>
          <p:nvPr/>
        </p:nvGrpSpPr>
        <p:grpSpPr>
          <a:xfrm>
            <a:off x="3485575" y="1824309"/>
            <a:ext cx="373772" cy="284050"/>
            <a:chOff x="3531200" y="1999759"/>
            <a:chExt cx="373772" cy="284050"/>
          </a:xfrm>
        </p:grpSpPr>
        <p:sp>
          <p:nvSpPr>
            <p:cNvPr id="10757" name="Google Shape;10757;p66"/>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66"/>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66"/>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66"/>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1" name="Google Shape;10761;p66"/>
          <p:cNvGrpSpPr/>
          <p:nvPr/>
        </p:nvGrpSpPr>
        <p:grpSpPr>
          <a:xfrm>
            <a:off x="2667058" y="1324843"/>
            <a:ext cx="330231" cy="359015"/>
            <a:chOff x="2667058" y="1500293"/>
            <a:chExt cx="330231" cy="359015"/>
          </a:xfrm>
        </p:grpSpPr>
        <p:sp>
          <p:nvSpPr>
            <p:cNvPr id="10762" name="Google Shape;10762;p66"/>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66"/>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66"/>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66"/>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66"/>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66"/>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66"/>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66"/>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66"/>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66"/>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66"/>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66"/>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66"/>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66"/>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66"/>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66"/>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66"/>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66"/>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0" name="Google Shape;10780;p66"/>
          <p:cNvGrpSpPr/>
          <p:nvPr/>
        </p:nvGrpSpPr>
        <p:grpSpPr>
          <a:xfrm>
            <a:off x="3567553" y="1324462"/>
            <a:ext cx="320022" cy="359778"/>
            <a:chOff x="3567553" y="1499912"/>
            <a:chExt cx="320022" cy="359778"/>
          </a:xfrm>
        </p:grpSpPr>
        <p:sp>
          <p:nvSpPr>
            <p:cNvPr id="10781" name="Google Shape;10781;p66"/>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66"/>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66"/>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66"/>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66"/>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66"/>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7" name="Google Shape;10787;p66"/>
          <p:cNvGrpSpPr/>
          <p:nvPr/>
        </p:nvGrpSpPr>
        <p:grpSpPr>
          <a:xfrm>
            <a:off x="1309875" y="1324462"/>
            <a:ext cx="359015" cy="358633"/>
            <a:chOff x="1309875" y="1499912"/>
            <a:chExt cx="359015" cy="358633"/>
          </a:xfrm>
        </p:grpSpPr>
        <p:sp>
          <p:nvSpPr>
            <p:cNvPr id="10788" name="Google Shape;10788;p66"/>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66"/>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66"/>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66"/>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66"/>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66"/>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66"/>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66"/>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66"/>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7" name="Google Shape;10797;p66"/>
          <p:cNvGrpSpPr/>
          <p:nvPr/>
        </p:nvGrpSpPr>
        <p:grpSpPr>
          <a:xfrm>
            <a:off x="2219466" y="1324843"/>
            <a:ext cx="330613" cy="359015"/>
            <a:chOff x="2219466" y="1500293"/>
            <a:chExt cx="330613" cy="359015"/>
          </a:xfrm>
        </p:grpSpPr>
        <p:sp>
          <p:nvSpPr>
            <p:cNvPr id="10798" name="Google Shape;10798;p66"/>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66"/>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0" name="Google Shape;10800;p66"/>
          <p:cNvGrpSpPr/>
          <p:nvPr/>
        </p:nvGrpSpPr>
        <p:grpSpPr>
          <a:xfrm>
            <a:off x="5343544" y="1333908"/>
            <a:ext cx="244676" cy="351095"/>
            <a:chOff x="5343544" y="1509358"/>
            <a:chExt cx="244676" cy="351095"/>
          </a:xfrm>
        </p:grpSpPr>
        <p:sp>
          <p:nvSpPr>
            <p:cNvPr id="10801" name="Google Shape;10801;p66"/>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66"/>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66"/>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4" name="Google Shape;10804;p66"/>
          <p:cNvGrpSpPr/>
          <p:nvPr/>
        </p:nvGrpSpPr>
        <p:grpSpPr>
          <a:xfrm>
            <a:off x="4882340" y="1333908"/>
            <a:ext cx="246171" cy="351095"/>
            <a:chOff x="4882340" y="1509358"/>
            <a:chExt cx="246171" cy="351095"/>
          </a:xfrm>
        </p:grpSpPr>
        <p:sp>
          <p:nvSpPr>
            <p:cNvPr id="10805" name="Google Shape;10805;p66"/>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66"/>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66"/>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66"/>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66"/>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0" name="Google Shape;10810;p66"/>
          <p:cNvGrpSpPr/>
          <p:nvPr/>
        </p:nvGrpSpPr>
        <p:grpSpPr>
          <a:xfrm>
            <a:off x="6273204" y="1333558"/>
            <a:ext cx="236343" cy="351445"/>
            <a:chOff x="6273204" y="1509008"/>
            <a:chExt cx="236343" cy="351445"/>
          </a:xfrm>
        </p:grpSpPr>
        <p:sp>
          <p:nvSpPr>
            <p:cNvPr id="10811" name="Google Shape;10811;p66"/>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66"/>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13" name="Google Shape;10813;p66"/>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14" name="Google Shape;10814;p66"/>
          <p:cNvGrpSpPr/>
          <p:nvPr/>
        </p:nvGrpSpPr>
        <p:grpSpPr>
          <a:xfrm>
            <a:off x="7219530" y="1332794"/>
            <a:ext cx="191625" cy="352209"/>
            <a:chOff x="7219530" y="1508244"/>
            <a:chExt cx="191625" cy="352209"/>
          </a:xfrm>
        </p:grpSpPr>
        <p:sp>
          <p:nvSpPr>
            <p:cNvPr id="10815" name="Google Shape;10815;p66"/>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66"/>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7" name="Google Shape;10817;p66"/>
          <p:cNvGrpSpPr/>
          <p:nvPr/>
        </p:nvGrpSpPr>
        <p:grpSpPr>
          <a:xfrm>
            <a:off x="7699309" y="1333176"/>
            <a:ext cx="154922" cy="351827"/>
            <a:chOff x="7699309" y="1508626"/>
            <a:chExt cx="154922" cy="351827"/>
          </a:xfrm>
        </p:grpSpPr>
        <p:sp>
          <p:nvSpPr>
            <p:cNvPr id="10818" name="Google Shape;10818;p66"/>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66"/>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66"/>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66"/>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66"/>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66"/>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66"/>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5" name="Google Shape;10825;p66"/>
          <p:cNvGrpSpPr/>
          <p:nvPr/>
        </p:nvGrpSpPr>
        <p:grpSpPr>
          <a:xfrm>
            <a:off x="8161690" y="1333558"/>
            <a:ext cx="153396" cy="351064"/>
            <a:chOff x="8161690" y="1509008"/>
            <a:chExt cx="153396" cy="351064"/>
          </a:xfrm>
        </p:grpSpPr>
        <p:sp>
          <p:nvSpPr>
            <p:cNvPr id="10826" name="Google Shape;10826;p66"/>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66"/>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66"/>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66"/>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0" name="Google Shape;10830;p66"/>
          <p:cNvGrpSpPr/>
          <p:nvPr/>
        </p:nvGrpSpPr>
        <p:grpSpPr>
          <a:xfrm>
            <a:off x="6746940" y="1333431"/>
            <a:ext cx="213221" cy="352304"/>
            <a:chOff x="6746940" y="1508881"/>
            <a:chExt cx="213221" cy="352304"/>
          </a:xfrm>
        </p:grpSpPr>
        <p:sp>
          <p:nvSpPr>
            <p:cNvPr id="10831" name="Google Shape;10831;p66"/>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66"/>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66"/>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66"/>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5" name="Google Shape;10835;p66"/>
          <p:cNvGrpSpPr/>
          <p:nvPr/>
        </p:nvGrpSpPr>
        <p:grpSpPr>
          <a:xfrm>
            <a:off x="5770336" y="1832165"/>
            <a:ext cx="350682" cy="292097"/>
            <a:chOff x="5770336" y="2007615"/>
            <a:chExt cx="350682" cy="292097"/>
          </a:xfrm>
        </p:grpSpPr>
        <p:sp>
          <p:nvSpPr>
            <p:cNvPr id="10836" name="Google Shape;10836;p66"/>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66"/>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66"/>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66"/>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0" name="Google Shape;10840;p66"/>
          <p:cNvGrpSpPr/>
          <p:nvPr/>
        </p:nvGrpSpPr>
        <p:grpSpPr>
          <a:xfrm>
            <a:off x="5326878" y="1804908"/>
            <a:ext cx="350332" cy="346229"/>
            <a:chOff x="5326878" y="1980358"/>
            <a:chExt cx="350332" cy="346229"/>
          </a:xfrm>
        </p:grpSpPr>
        <p:sp>
          <p:nvSpPr>
            <p:cNvPr id="10841" name="Google Shape;10841;p66"/>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66"/>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66"/>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66"/>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45" name="Google Shape;10845;p66"/>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6" name="Google Shape;10846;p66"/>
          <p:cNvGrpSpPr/>
          <p:nvPr/>
        </p:nvGrpSpPr>
        <p:grpSpPr>
          <a:xfrm>
            <a:off x="4883835" y="1817121"/>
            <a:ext cx="350300" cy="323043"/>
            <a:chOff x="4883835" y="1992571"/>
            <a:chExt cx="350300" cy="323043"/>
          </a:xfrm>
        </p:grpSpPr>
        <p:sp>
          <p:nvSpPr>
            <p:cNvPr id="10847" name="Google Shape;10847;p66"/>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66"/>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66"/>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66"/>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66"/>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66"/>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3" name="Google Shape;10853;p66"/>
          <p:cNvGrpSpPr/>
          <p:nvPr/>
        </p:nvGrpSpPr>
        <p:grpSpPr>
          <a:xfrm>
            <a:off x="7548967" y="1803477"/>
            <a:ext cx="333285" cy="349950"/>
            <a:chOff x="7548967" y="1978927"/>
            <a:chExt cx="333285" cy="349950"/>
          </a:xfrm>
        </p:grpSpPr>
        <p:sp>
          <p:nvSpPr>
            <p:cNvPr id="10854" name="Google Shape;10854;p66"/>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66"/>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66"/>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66"/>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66"/>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66"/>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66"/>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1" name="Google Shape;10861;p66"/>
          <p:cNvGrpSpPr/>
          <p:nvPr/>
        </p:nvGrpSpPr>
        <p:grpSpPr>
          <a:xfrm>
            <a:off x="6214142" y="1803477"/>
            <a:ext cx="346515" cy="350300"/>
            <a:chOff x="6214142" y="1978927"/>
            <a:chExt cx="346515" cy="350300"/>
          </a:xfrm>
        </p:grpSpPr>
        <p:sp>
          <p:nvSpPr>
            <p:cNvPr id="10862" name="Google Shape;10862;p66"/>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66"/>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4" name="Google Shape;10864;p66"/>
          <p:cNvGrpSpPr/>
          <p:nvPr/>
        </p:nvGrpSpPr>
        <p:grpSpPr>
          <a:xfrm>
            <a:off x="7105923" y="1803095"/>
            <a:ext cx="333285" cy="350682"/>
            <a:chOff x="7105923" y="1978545"/>
            <a:chExt cx="333285" cy="350682"/>
          </a:xfrm>
        </p:grpSpPr>
        <p:sp>
          <p:nvSpPr>
            <p:cNvPr id="10865" name="Google Shape;10865;p66"/>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66"/>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66"/>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66"/>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66"/>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66"/>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66"/>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72" name="Google Shape;10872;p66"/>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66"/>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74" name="Google Shape;10874;p66"/>
          <p:cNvGrpSpPr/>
          <p:nvPr/>
        </p:nvGrpSpPr>
        <p:grpSpPr>
          <a:xfrm>
            <a:off x="3616406" y="2246902"/>
            <a:ext cx="203393" cy="351827"/>
            <a:chOff x="3616406" y="2422352"/>
            <a:chExt cx="203393" cy="351827"/>
          </a:xfrm>
        </p:grpSpPr>
        <p:sp>
          <p:nvSpPr>
            <p:cNvPr id="10875" name="Google Shape;10875;p66"/>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66"/>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7" name="Google Shape;10877;p66"/>
          <p:cNvGrpSpPr/>
          <p:nvPr/>
        </p:nvGrpSpPr>
        <p:grpSpPr>
          <a:xfrm>
            <a:off x="878187" y="2246520"/>
            <a:ext cx="272696" cy="351827"/>
            <a:chOff x="913012" y="2421970"/>
            <a:chExt cx="272696" cy="351827"/>
          </a:xfrm>
        </p:grpSpPr>
        <p:sp>
          <p:nvSpPr>
            <p:cNvPr id="10878" name="Google Shape;10878;p66"/>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66"/>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66"/>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66"/>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2" name="Google Shape;10882;p66"/>
          <p:cNvGrpSpPr/>
          <p:nvPr/>
        </p:nvGrpSpPr>
        <p:grpSpPr>
          <a:xfrm>
            <a:off x="2274743" y="2246902"/>
            <a:ext cx="255649" cy="351445"/>
            <a:chOff x="2274743" y="2422352"/>
            <a:chExt cx="255649" cy="351445"/>
          </a:xfrm>
        </p:grpSpPr>
        <p:sp>
          <p:nvSpPr>
            <p:cNvPr id="10883" name="Google Shape;10883;p66"/>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66"/>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66"/>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6" name="Google Shape;10886;p66"/>
          <p:cNvGrpSpPr/>
          <p:nvPr/>
        </p:nvGrpSpPr>
        <p:grpSpPr>
          <a:xfrm>
            <a:off x="2708723" y="2245789"/>
            <a:ext cx="246552" cy="352558"/>
            <a:chOff x="2708723" y="2421239"/>
            <a:chExt cx="246552" cy="352558"/>
          </a:xfrm>
        </p:grpSpPr>
        <p:sp>
          <p:nvSpPr>
            <p:cNvPr id="10887" name="Google Shape;10887;p66"/>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66"/>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9" name="Google Shape;10889;p66"/>
          <p:cNvGrpSpPr/>
          <p:nvPr/>
        </p:nvGrpSpPr>
        <p:grpSpPr>
          <a:xfrm>
            <a:off x="1835485" y="2246902"/>
            <a:ext cx="259433" cy="350714"/>
            <a:chOff x="1835485" y="2422352"/>
            <a:chExt cx="259433" cy="350714"/>
          </a:xfrm>
        </p:grpSpPr>
        <p:sp>
          <p:nvSpPr>
            <p:cNvPr id="10890" name="Google Shape;10890;p66"/>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66"/>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66"/>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66"/>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66"/>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66"/>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66"/>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7" name="Google Shape;10897;p66"/>
          <p:cNvGrpSpPr/>
          <p:nvPr/>
        </p:nvGrpSpPr>
        <p:grpSpPr>
          <a:xfrm>
            <a:off x="3150240" y="2246902"/>
            <a:ext cx="212489" cy="351445"/>
            <a:chOff x="3150240" y="2422352"/>
            <a:chExt cx="212489" cy="351445"/>
          </a:xfrm>
        </p:grpSpPr>
        <p:sp>
          <p:nvSpPr>
            <p:cNvPr id="10898" name="Google Shape;10898;p66"/>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66"/>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0" name="Google Shape;10900;p66"/>
          <p:cNvGrpSpPr/>
          <p:nvPr/>
        </p:nvGrpSpPr>
        <p:grpSpPr>
          <a:xfrm>
            <a:off x="1367060" y="2246679"/>
            <a:ext cx="269261" cy="352050"/>
            <a:chOff x="1367060" y="2422129"/>
            <a:chExt cx="269261" cy="352050"/>
          </a:xfrm>
        </p:grpSpPr>
        <p:sp>
          <p:nvSpPr>
            <p:cNvPr id="10901" name="Google Shape;10901;p66"/>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66"/>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66"/>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66"/>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66"/>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66"/>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66"/>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66"/>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66"/>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66"/>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66"/>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66"/>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66"/>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66"/>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15" name="Google Shape;10915;p66"/>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16" name="Google Shape;10916;p66"/>
          <p:cNvGrpSpPr/>
          <p:nvPr/>
        </p:nvGrpSpPr>
        <p:grpSpPr>
          <a:xfrm>
            <a:off x="4882690" y="2249955"/>
            <a:ext cx="274573" cy="350682"/>
            <a:chOff x="4882690" y="2425405"/>
            <a:chExt cx="274573" cy="350682"/>
          </a:xfrm>
        </p:grpSpPr>
        <p:sp>
          <p:nvSpPr>
            <p:cNvPr id="10917" name="Google Shape;10917;p66"/>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66"/>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9" name="Google Shape;10919;p66"/>
          <p:cNvGrpSpPr/>
          <p:nvPr/>
        </p:nvGrpSpPr>
        <p:grpSpPr>
          <a:xfrm>
            <a:off x="6627639" y="2268434"/>
            <a:ext cx="355993" cy="313247"/>
            <a:chOff x="6627639" y="2443884"/>
            <a:chExt cx="355993" cy="313247"/>
          </a:xfrm>
        </p:grpSpPr>
        <p:sp>
          <p:nvSpPr>
            <p:cNvPr id="10920" name="Google Shape;10920;p66"/>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66"/>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66"/>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3" name="Google Shape;10923;p66"/>
          <p:cNvGrpSpPr/>
          <p:nvPr/>
        </p:nvGrpSpPr>
        <p:grpSpPr>
          <a:xfrm>
            <a:off x="6183451" y="2286690"/>
            <a:ext cx="351445" cy="277976"/>
            <a:chOff x="6183451" y="2462140"/>
            <a:chExt cx="351445" cy="277976"/>
          </a:xfrm>
        </p:grpSpPr>
        <p:sp>
          <p:nvSpPr>
            <p:cNvPr id="10924" name="Google Shape;10924;p66"/>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66"/>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66"/>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66"/>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66"/>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66"/>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66"/>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1" name="Google Shape;10931;p66"/>
          <p:cNvGrpSpPr/>
          <p:nvPr/>
        </p:nvGrpSpPr>
        <p:grpSpPr>
          <a:xfrm>
            <a:off x="5735477" y="2254408"/>
            <a:ext cx="353354" cy="341299"/>
            <a:chOff x="5735477" y="2429858"/>
            <a:chExt cx="353354" cy="341299"/>
          </a:xfrm>
        </p:grpSpPr>
        <p:sp>
          <p:nvSpPr>
            <p:cNvPr id="10932" name="Google Shape;10932;p66"/>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66"/>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66"/>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66"/>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66"/>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66"/>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8" name="Google Shape;10938;p66"/>
          <p:cNvGrpSpPr/>
          <p:nvPr/>
        </p:nvGrpSpPr>
        <p:grpSpPr>
          <a:xfrm>
            <a:off x="5243735" y="2271523"/>
            <a:ext cx="405255" cy="275499"/>
            <a:chOff x="5283337" y="2478774"/>
            <a:chExt cx="358633" cy="243913"/>
          </a:xfrm>
        </p:grpSpPr>
        <p:sp>
          <p:nvSpPr>
            <p:cNvPr id="10939" name="Google Shape;10939;p66"/>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66"/>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66"/>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66"/>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66"/>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66"/>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66"/>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66"/>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66"/>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66"/>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66"/>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66"/>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66"/>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66"/>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66"/>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66"/>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66"/>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6" name="Google Shape;10956;p66"/>
          <p:cNvGrpSpPr/>
          <p:nvPr/>
        </p:nvGrpSpPr>
        <p:grpSpPr>
          <a:xfrm>
            <a:off x="7964753" y="2295373"/>
            <a:ext cx="362068" cy="258670"/>
            <a:chOff x="7964753" y="2470823"/>
            <a:chExt cx="362068" cy="258670"/>
          </a:xfrm>
        </p:grpSpPr>
        <p:sp>
          <p:nvSpPr>
            <p:cNvPr id="10957" name="Google Shape;10957;p66"/>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66"/>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66"/>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66"/>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66"/>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66"/>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66"/>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66"/>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66"/>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6" name="Google Shape;10966;p66"/>
          <p:cNvGrpSpPr/>
          <p:nvPr/>
        </p:nvGrpSpPr>
        <p:grpSpPr>
          <a:xfrm>
            <a:off x="7524349" y="2280997"/>
            <a:ext cx="350332" cy="288948"/>
            <a:chOff x="7524349" y="2456447"/>
            <a:chExt cx="350332" cy="288948"/>
          </a:xfrm>
        </p:grpSpPr>
        <p:sp>
          <p:nvSpPr>
            <p:cNvPr id="10967" name="Google Shape;10967;p66"/>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66"/>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66"/>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66"/>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66"/>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2" name="Google Shape;10972;p66"/>
          <p:cNvGrpSpPr/>
          <p:nvPr/>
        </p:nvGrpSpPr>
        <p:grpSpPr>
          <a:xfrm>
            <a:off x="3972749" y="2719143"/>
            <a:ext cx="355230" cy="356725"/>
            <a:chOff x="3972749" y="2894211"/>
            <a:chExt cx="355230" cy="356725"/>
          </a:xfrm>
        </p:grpSpPr>
        <p:sp>
          <p:nvSpPr>
            <p:cNvPr id="10973" name="Google Shape;10973;p66"/>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66"/>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66"/>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66"/>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66"/>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8" name="Google Shape;10978;p66"/>
          <p:cNvGrpSpPr/>
          <p:nvPr/>
        </p:nvGrpSpPr>
        <p:grpSpPr>
          <a:xfrm>
            <a:off x="3527797" y="2743553"/>
            <a:ext cx="355993" cy="307904"/>
            <a:chOff x="3527797" y="2918796"/>
            <a:chExt cx="355993" cy="307904"/>
          </a:xfrm>
        </p:grpSpPr>
        <p:sp>
          <p:nvSpPr>
            <p:cNvPr id="10979" name="Google Shape;10979;p66"/>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66"/>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66"/>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66"/>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66"/>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66"/>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66"/>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66"/>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66"/>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66"/>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9" name="Google Shape;10989;p66"/>
          <p:cNvGrpSpPr/>
          <p:nvPr/>
        </p:nvGrpSpPr>
        <p:grpSpPr>
          <a:xfrm>
            <a:off x="3082845" y="2746336"/>
            <a:ext cx="356375" cy="302338"/>
            <a:chOff x="3082845" y="2920959"/>
            <a:chExt cx="356375" cy="302338"/>
          </a:xfrm>
        </p:grpSpPr>
        <p:sp>
          <p:nvSpPr>
            <p:cNvPr id="10990" name="Google Shape;10990;p66"/>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66"/>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2" name="Google Shape;10992;p66"/>
          <p:cNvGrpSpPr/>
          <p:nvPr/>
        </p:nvGrpSpPr>
        <p:grpSpPr>
          <a:xfrm>
            <a:off x="2639038" y="2719699"/>
            <a:ext cx="355612" cy="355612"/>
            <a:chOff x="2639038" y="2894942"/>
            <a:chExt cx="355612" cy="355612"/>
          </a:xfrm>
        </p:grpSpPr>
        <p:sp>
          <p:nvSpPr>
            <p:cNvPr id="10993" name="Google Shape;10993;p66"/>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66"/>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5" name="Google Shape;10995;p66"/>
          <p:cNvGrpSpPr/>
          <p:nvPr/>
        </p:nvGrpSpPr>
        <p:grpSpPr>
          <a:xfrm>
            <a:off x="2194468" y="2763622"/>
            <a:ext cx="355993" cy="267766"/>
            <a:chOff x="2194468" y="2938865"/>
            <a:chExt cx="355993" cy="267766"/>
          </a:xfrm>
        </p:grpSpPr>
        <p:sp>
          <p:nvSpPr>
            <p:cNvPr id="10996" name="Google Shape;10996;p66"/>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66"/>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66"/>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66"/>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66"/>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66"/>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66"/>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66"/>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66"/>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66"/>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66"/>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66"/>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66"/>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66"/>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66"/>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66"/>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66"/>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66"/>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66"/>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66"/>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6" name="Google Shape;11016;p66"/>
          <p:cNvGrpSpPr/>
          <p:nvPr/>
        </p:nvGrpSpPr>
        <p:grpSpPr>
          <a:xfrm>
            <a:off x="1749897" y="2719699"/>
            <a:ext cx="355993" cy="355612"/>
            <a:chOff x="1749897" y="2894561"/>
            <a:chExt cx="355993" cy="355612"/>
          </a:xfrm>
        </p:grpSpPr>
        <p:sp>
          <p:nvSpPr>
            <p:cNvPr id="11017" name="Google Shape;11017;p66"/>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66"/>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66"/>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66"/>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66"/>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66"/>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66"/>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66"/>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66"/>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66"/>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66"/>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8" name="Google Shape;11028;p66"/>
          <p:cNvGrpSpPr/>
          <p:nvPr/>
        </p:nvGrpSpPr>
        <p:grpSpPr>
          <a:xfrm>
            <a:off x="1305327" y="2718761"/>
            <a:ext cx="357520" cy="357488"/>
            <a:chOff x="1305327" y="2894211"/>
            <a:chExt cx="357520" cy="357488"/>
          </a:xfrm>
        </p:grpSpPr>
        <p:sp>
          <p:nvSpPr>
            <p:cNvPr id="11029" name="Google Shape;11029;p66"/>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66"/>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66"/>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66"/>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66"/>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4" name="Google Shape;11034;p66"/>
          <p:cNvGrpSpPr/>
          <p:nvPr/>
        </p:nvGrpSpPr>
        <p:grpSpPr>
          <a:xfrm>
            <a:off x="853950" y="2720860"/>
            <a:ext cx="364104" cy="353290"/>
            <a:chOff x="853950" y="2894720"/>
            <a:chExt cx="364104" cy="353290"/>
          </a:xfrm>
        </p:grpSpPr>
        <p:sp>
          <p:nvSpPr>
            <p:cNvPr id="11035" name="Google Shape;11035;p66"/>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66"/>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66"/>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66"/>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66"/>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66"/>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66"/>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2" name="Google Shape;11042;p66"/>
          <p:cNvGrpSpPr/>
          <p:nvPr/>
        </p:nvGrpSpPr>
        <p:grpSpPr>
          <a:xfrm>
            <a:off x="7066548" y="2737144"/>
            <a:ext cx="352209" cy="334938"/>
            <a:chOff x="7066548" y="2912594"/>
            <a:chExt cx="352209" cy="334938"/>
          </a:xfrm>
        </p:grpSpPr>
        <p:sp>
          <p:nvSpPr>
            <p:cNvPr id="11043" name="Google Shape;11043;p66"/>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66"/>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66"/>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66"/>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66"/>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66"/>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49" name="Google Shape;11049;p66"/>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66"/>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51" name="Google Shape;11051;p66"/>
          <p:cNvGrpSpPr/>
          <p:nvPr/>
        </p:nvGrpSpPr>
        <p:grpSpPr>
          <a:xfrm>
            <a:off x="7541397" y="2729352"/>
            <a:ext cx="318495" cy="352209"/>
            <a:chOff x="7541397" y="2904802"/>
            <a:chExt cx="318495" cy="352209"/>
          </a:xfrm>
        </p:grpSpPr>
        <p:sp>
          <p:nvSpPr>
            <p:cNvPr id="11052" name="Google Shape;11052;p66"/>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66"/>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4" name="Google Shape;11054;p66"/>
          <p:cNvGrpSpPr/>
          <p:nvPr/>
        </p:nvGrpSpPr>
        <p:grpSpPr>
          <a:xfrm>
            <a:off x="8003015" y="2728589"/>
            <a:ext cx="306759" cy="351445"/>
            <a:chOff x="8003015" y="2904039"/>
            <a:chExt cx="306759" cy="351445"/>
          </a:xfrm>
        </p:grpSpPr>
        <p:sp>
          <p:nvSpPr>
            <p:cNvPr id="11055" name="Google Shape;11055;p66"/>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66"/>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66"/>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66"/>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66"/>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66"/>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1" name="Google Shape;11061;p66"/>
          <p:cNvGrpSpPr/>
          <p:nvPr/>
        </p:nvGrpSpPr>
        <p:grpSpPr>
          <a:xfrm>
            <a:off x="5687770" y="2710046"/>
            <a:ext cx="369638" cy="369606"/>
            <a:chOff x="5687770" y="2885496"/>
            <a:chExt cx="369638" cy="369606"/>
          </a:xfrm>
        </p:grpSpPr>
        <p:sp>
          <p:nvSpPr>
            <p:cNvPr id="11062" name="Google Shape;11062;p66"/>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66"/>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66"/>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66"/>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66"/>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66"/>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66"/>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66"/>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66"/>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66"/>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2" name="Google Shape;11072;p66"/>
          <p:cNvGrpSpPr/>
          <p:nvPr/>
        </p:nvGrpSpPr>
        <p:grpSpPr>
          <a:xfrm>
            <a:off x="4881958" y="2729352"/>
            <a:ext cx="156417" cy="349537"/>
            <a:chOff x="4881958" y="2904802"/>
            <a:chExt cx="156417" cy="349537"/>
          </a:xfrm>
        </p:grpSpPr>
        <p:sp>
          <p:nvSpPr>
            <p:cNvPr id="11073" name="Google Shape;11073;p66"/>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66"/>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66"/>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66"/>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66"/>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66"/>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66"/>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0" name="Google Shape;11080;p66"/>
          <p:cNvGrpSpPr/>
          <p:nvPr/>
        </p:nvGrpSpPr>
        <p:grpSpPr>
          <a:xfrm>
            <a:off x="5230318" y="2711064"/>
            <a:ext cx="371133" cy="367443"/>
            <a:chOff x="5230318" y="2886514"/>
            <a:chExt cx="371133" cy="367443"/>
          </a:xfrm>
        </p:grpSpPr>
        <p:sp>
          <p:nvSpPr>
            <p:cNvPr id="11081" name="Google Shape;11081;p66"/>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66"/>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66"/>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66"/>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66"/>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66"/>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66"/>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66"/>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66"/>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0" name="Google Shape;11090;p66"/>
          <p:cNvGrpSpPr/>
          <p:nvPr/>
        </p:nvGrpSpPr>
        <p:grpSpPr>
          <a:xfrm>
            <a:off x="5748358" y="3259128"/>
            <a:ext cx="352590" cy="182561"/>
            <a:chOff x="5748358" y="3434578"/>
            <a:chExt cx="352590" cy="182561"/>
          </a:xfrm>
        </p:grpSpPr>
        <p:sp>
          <p:nvSpPr>
            <p:cNvPr id="11091" name="Google Shape;11091;p66"/>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66"/>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66"/>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66"/>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66"/>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66"/>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7" name="Google Shape;11097;p66"/>
          <p:cNvGrpSpPr/>
          <p:nvPr/>
        </p:nvGrpSpPr>
        <p:grpSpPr>
          <a:xfrm>
            <a:off x="862283" y="4099321"/>
            <a:ext cx="341204" cy="359301"/>
            <a:chOff x="862283" y="4274771"/>
            <a:chExt cx="341204" cy="359301"/>
          </a:xfrm>
        </p:grpSpPr>
        <p:sp>
          <p:nvSpPr>
            <p:cNvPr id="11098" name="Google Shape;11098;p66"/>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66"/>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66"/>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1" name="Google Shape;11101;p66"/>
          <p:cNvGrpSpPr/>
          <p:nvPr/>
        </p:nvGrpSpPr>
        <p:grpSpPr>
          <a:xfrm>
            <a:off x="1396957" y="4111915"/>
            <a:ext cx="301861" cy="332871"/>
            <a:chOff x="1396957" y="4287365"/>
            <a:chExt cx="301861" cy="332871"/>
          </a:xfrm>
        </p:grpSpPr>
        <p:sp>
          <p:nvSpPr>
            <p:cNvPr id="11102" name="Google Shape;11102;p66"/>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66"/>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66"/>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66"/>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66"/>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66"/>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66"/>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66"/>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66"/>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66"/>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66"/>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66"/>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66"/>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66"/>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66"/>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7" name="Google Shape;11117;p66"/>
          <p:cNvGrpSpPr/>
          <p:nvPr/>
        </p:nvGrpSpPr>
        <p:grpSpPr>
          <a:xfrm>
            <a:off x="1865381" y="4102056"/>
            <a:ext cx="396131" cy="355612"/>
            <a:chOff x="1865381" y="4277506"/>
            <a:chExt cx="396131" cy="355612"/>
          </a:xfrm>
        </p:grpSpPr>
        <p:sp>
          <p:nvSpPr>
            <p:cNvPr id="11118" name="Google Shape;11118;p66"/>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66"/>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66"/>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66"/>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66"/>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66"/>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4" name="Google Shape;11124;p66"/>
          <p:cNvGrpSpPr/>
          <p:nvPr/>
        </p:nvGrpSpPr>
        <p:grpSpPr>
          <a:xfrm>
            <a:off x="2411823" y="4128549"/>
            <a:ext cx="334398" cy="299953"/>
            <a:chOff x="2411823" y="4303999"/>
            <a:chExt cx="334398" cy="299953"/>
          </a:xfrm>
        </p:grpSpPr>
        <p:sp>
          <p:nvSpPr>
            <p:cNvPr id="11125" name="Google Shape;11125;p66"/>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66"/>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66"/>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66"/>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66"/>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66"/>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66"/>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2" name="Google Shape;11132;p66"/>
          <p:cNvGrpSpPr/>
          <p:nvPr/>
        </p:nvGrpSpPr>
        <p:grpSpPr>
          <a:xfrm>
            <a:off x="2903337" y="4103582"/>
            <a:ext cx="382519" cy="350682"/>
            <a:chOff x="2903337" y="4279032"/>
            <a:chExt cx="382519" cy="350682"/>
          </a:xfrm>
        </p:grpSpPr>
        <p:sp>
          <p:nvSpPr>
            <p:cNvPr id="11133" name="Google Shape;11133;p66"/>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66"/>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66"/>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66"/>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66"/>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66"/>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66"/>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66"/>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66"/>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66"/>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66"/>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66"/>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66"/>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66"/>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66"/>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8" name="Google Shape;11148;p66"/>
          <p:cNvGrpSpPr/>
          <p:nvPr/>
        </p:nvGrpSpPr>
        <p:grpSpPr>
          <a:xfrm>
            <a:off x="3933342" y="4140317"/>
            <a:ext cx="383632" cy="276449"/>
            <a:chOff x="3933342" y="4315767"/>
            <a:chExt cx="383632" cy="276449"/>
          </a:xfrm>
        </p:grpSpPr>
        <p:sp>
          <p:nvSpPr>
            <p:cNvPr id="11149" name="Google Shape;11149;p66"/>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66"/>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66"/>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66"/>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66"/>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66"/>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5" name="Google Shape;11155;p66"/>
          <p:cNvGrpSpPr/>
          <p:nvPr/>
        </p:nvGrpSpPr>
        <p:grpSpPr>
          <a:xfrm>
            <a:off x="3441065" y="4127055"/>
            <a:ext cx="337069" cy="302593"/>
            <a:chOff x="3441065" y="4302505"/>
            <a:chExt cx="337069" cy="302593"/>
          </a:xfrm>
        </p:grpSpPr>
        <p:sp>
          <p:nvSpPr>
            <p:cNvPr id="11156" name="Google Shape;11156;p66"/>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66"/>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66"/>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66"/>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66"/>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66"/>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66"/>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66"/>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66"/>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66"/>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66"/>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66"/>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66"/>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9" name="Google Shape;11169;p66"/>
          <p:cNvGrpSpPr/>
          <p:nvPr/>
        </p:nvGrpSpPr>
        <p:grpSpPr>
          <a:xfrm>
            <a:off x="3532345" y="3187185"/>
            <a:ext cx="339328" cy="336274"/>
            <a:chOff x="3532345" y="3362635"/>
            <a:chExt cx="339328" cy="336274"/>
          </a:xfrm>
        </p:grpSpPr>
        <p:sp>
          <p:nvSpPr>
            <p:cNvPr id="11170" name="Google Shape;11170;p66"/>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66"/>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66"/>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66"/>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66"/>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75" name="Google Shape;11175;p66"/>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76" name="Google Shape;11176;p66"/>
          <p:cNvGrpSpPr/>
          <p:nvPr/>
        </p:nvGrpSpPr>
        <p:grpSpPr>
          <a:xfrm>
            <a:off x="1883955" y="3633250"/>
            <a:ext cx="162873" cy="351445"/>
            <a:chOff x="1883955" y="3808700"/>
            <a:chExt cx="162873" cy="351445"/>
          </a:xfrm>
        </p:grpSpPr>
        <p:sp>
          <p:nvSpPr>
            <p:cNvPr id="11177" name="Google Shape;11177;p66"/>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66"/>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9" name="Google Shape;11179;p66"/>
          <p:cNvGrpSpPr/>
          <p:nvPr/>
        </p:nvGrpSpPr>
        <p:grpSpPr>
          <a:xfrm>
            <a:off x="939156" y="3633759"/>
            <a:ext cx="192007" cy="351318"/>
            <a:chOff x="939156" y="3809209"/>
            <a:chExt cx="192007" cy="351318"/>
          </a:xfrm>
        </p:grpSpPr>
        <p:sp>
          <p:nvSpPr>
            <p:cNvPr id="11180" name="Google Shape;11180;p66"/>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66"/>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2" name="Google Shape;11182;p66"/>
          <p:cNvGrpSpPr/>
          <p:nvPr/>
        </p:nvGrpSpPr>
        <p:grpSpPr>
          <a:xfrm>
            <a:off x="2306167" y="3634395"/>
            <a:ext cx="193915" cy="349155"/>
            <a:chOff x="2306167" y="3809845"/>
            <a:chExt cx="193915" cy="349155"/>
          </a:xfrm>
        </p:grpSpPr>
        <p:sp>
          <p:nvSpPr>
            <p:cNvPr id="11183" name="Google Shape;11183;p66"/>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66"/>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66"/>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66"/>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66"/>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66"/>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66"/>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0" name="Google Shape;11190;p66"/>
          <p:cNvGrpSpPr/>
          <p:nvPr/>
        </p:nvGrpSpPr>
        <p:grpSpPr>
          <a:xfrm>
            <a:off x="1323901" y="3631723"/>
            <a:ext cx="356343" cy="356757"/>
            <a:chOff x="1323901" y="3807173"/>
            <a:chExt cx="356343" cy="356757"/>
          </a:xfrm>
        </p:grpSpPr>
        <p:sp>
          <p:nvSpPr>
            <p:cNvPr id="11191" name="Google Shape;11191;p66"/>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66"/>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66"/>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66"/>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66"/>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66"/>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66"/>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66"/>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66"/>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66"/>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66"/>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66"/>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66"/>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66"/>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66"/>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66"/>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66"/>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66"/>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66"/>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66"/>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66"/>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66"/>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66"/>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66"/>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15" name="Google Shape;11215;p66"/>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16" name="Google Shape;11216;p66"/>
          <p:cNvGrpSpPr/>
          <p:nvPr/>
        </p:nvGrpSpPr>
        <p:grpSpPr>
          <a:xfrm>
            <a:off x="859262" y="3178470"/>
            <a:ext cx="306759" cy="351445"/>
            <a:chOff x="859262" y="3353920"/>
            <a:chExt cx="306759" cy="351445"/>
          </a:xfrm>
        </p:grpSpPr>
        <p:sp>
          <p:nvSpPr>
            <p:cNvPr id="11217" name="Google Shape;11217;p66"/>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66"/>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66"/>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66"/>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66"/>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2" name="Google Shape;11222;p66"/>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23" name="Google Shape;11223;p66"/>
          <p:cNvGrpSpPr/>
          <p:nvPr/>
        </p:nvGrpSpPr>
        <p:grpSpPr>
          <a:xfrm>
            <a:off x="3967437" y="3661652"/>
            <a:ext cx="364708" cy="295405"/>
            <a:chOff x="3967437" y="3837102"/>
            <a:chExt cx="364708" cy="295405"/>
          </a:xfrm>
        </p:grpSpPr>
        <p:sp>
          <p:nvSpPr>
            <p:cNvPr id="11224" name="Google Shape;11224;p66"/>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66"/>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66"/>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66"/>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66"/>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9" name="Google Shape;11229;p66"/>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66"/>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66"/>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32" name="Google Shape;11232;p66"/>
          <p:cNvGrpSpPr/>
          <p:nvPr/>
        </p:nvGrpSpPr>
        <p:grpSpPr>
          <a:xfrm>
            <a:off x="5811827" y="3631001"/>
            <a:ext cx="283743" cy="308444"/>
            <a:chOff x="5964227" y="3858701"/>
            <a:chExt cx="283743" cy="308444"/>
          </a:xfrm>
        </p:grpSpPr>
        <p:sp>
          <p:nvSpPr>
            <p:cNvPr id="11233" name="Google Shape;11233;p66"/>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66"/>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66"/>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66"/>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7" name="Google Shape;11237;p66"/>
          <p:cNvGrpSpPr/>
          <p:nvPr/>
        </p:nvGrpSpPr>
        <p:grpSpPr>
          <a:xfrm>
            <a:off x="6243508" y="3697623"/>
            <a:ext cx="320372" cy="213602"/>
            <a:chOff x="6395908" y="3873073"/>
            <a:chExt cx="320372" cy="213602"/>
          </a:xfrm>
        </p:grpSpPr>
        <p:sp>
          <p:nvSpPr>
            <p:cNvPr id="11238" name="Google Shape;11238;p66"/>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66"/>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66"/>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66"/>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66"/>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66"/>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66"/>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66"/>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66"/>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66"/>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8" name="Google Shape;11248;p66"/>
          <p:cNvGrpSpPr/>
          <p:nvPr/>
        </p:nvGrpSpPr>
        <p:grpSpPr>
          <a:xfrm>
            <a:off x="7262890" y="3627366"/>
            <a:ext cx="357138" cy="352018"/>
            <a:chOff x="7415290" y="3802816"/>
            <a:chExt cx="357138" cy="352018"/>
          </a:xfrm>
        </p:grpSpPr>
        <p:sp>
          <p:nvSpPr>
            <p:cNvPr id="11249" name="Google Shape;11249;p66"/>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66"/>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66"/>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66"/>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66"/>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66"/>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66"/>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66"/>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7" name="Google Shape;11257;p66"/>
          <p:cNvGrpSpPr/>
          <p:nvPr/>
        </p:nvGrpSpPr>
        <p:grpSpPr>
          <a:xfrm>
            <a:off x="6737312" y="3657963"/>
            <a:ext cx="355230" cy="293401"/>
            <a:chOff x="6889712" y="3833413"/>
            <a:chExt cx="355230" cy="293401"/>
          </a:xfrm>
        </p:grpSpPr>
        <p:sp>
          <p:nvSpPr>
            <p:cNvPr id="11258" name="Google Shape;11258;p66"/>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66"/>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66"/>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66"/>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66"/>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3" name="Google Shape;11263;p66"/>
          <p:cNvGrpSpPr/>
          <p:nvPr/>
        </p:nvGrpSpPr>
        <p:grpSpPr>
          <a:xfrm>
            <a:off x="7707152" y="3660420"/>
            <a:ext cx="282318" cy="337168"/>
            <a:chOff x="1635875" y="237775"/>
            <a:chExt cx="4370250" cy="5219325"/>
          </a:xfrm>
        </p:grpSpPr>
        <p:sp>
          <p:nvSpPr>
            <p:cNvPr id="11264" name="Google Shape;11264;p66"/>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66"/>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6" name="Google Shape;11266;p66"/>
          <p:cNvGrpSpPr/>
          <p:nvPr/>
        </p:nvGrpSpPr>
        <p:grpSpPr>
          <a:xfrm>
            <a:off x="3103963" y="3185690"/>
            <a:ext cx="297886" cy="337578"/>
            <a:chOff x="3103963" y="3361140"/>
            <a:chExt cx="297886" cy="337578"/>
          </a:xfrm>
        </p:grpSpPr>
        <p:sp>
          <p:nvSpPr>
            <p:cNvPr id="11267" name="Google Shape;11267;p66"/>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66"/>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66"/>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66"/>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66"/>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66"/>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66"/>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66"/>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66"/>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66"/>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66"/>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66"/>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66"/>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66"/>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66"/>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66"/>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66"/>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66"/>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66"/>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66"/>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66"/>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66"/>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66"/>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66"/>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1" name="Google Shape;11291;p66"/>
          <p:cNvGrpSpPr/>
          <p:nvPr/>
        </p:nvGrpSpPr>
        <p:grpSpPr>
          <a:xfrm>
            <a:off x="2667821" y="3185658"/>
            <a:ext cx="273046" cy="337801"/>
            <a:chOff x="2667821" y="3361108"/>
            <a:chExt cx="273046" cy="337801"/>
          </a:xfrm>
        </p:grpSpPr>
        <p:sp>
          <p:nvSpPr>
            <p:cNvPr id="11292" name="Google Shape;11292;p66"/>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66"/>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66"/>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66"/>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66"/>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66"/>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66"/>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66"/>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66"/>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66"/>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66"/>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66"/>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66"/>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66"/>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66"/>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66"/>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66"/>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66"/>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66"/>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1" name="Google Shape;11311;p66"/>
          <p:cNvGrpSpPr/>
          <p:nvPr/>
        </p:nvGrpSpPr>
        <p:grpSpPr>
          <a:xfrm>
            <a:off x="2212469" y="3184863"/>
            <a:ext cx="282715" cy="338660"/>
            <a:chOff x="2212469" y="3360313"/>
            <a:chExt cx="282715" cy="338660"/>
          </a:xfrm>
        </p:grpSpPr>
        <p:sp>
          <p:nvSpPr>
            <p:cNvPr id="11312" name="Google Shape;11312;p66"/>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66"/>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66"/>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5" name="Google Shape;11315;p66"/>
          <p:cNvGrpSpPr/>
          <p:nvPr/>
        </p:nvGrpSpPr>
        <p:grpSpPr>
          <a:xfrm>
            <a:off x="1768821" y="3185658"/>
            <a:ext cx="278739" cy="339073"/>
            <a:chOff x="1768821" y="3361108"/>
            <a:chExt cx="278739" cy="339073"/>
          </a:xfrm>
        </p:grpSpPr>
        <p:sp>
          <p:nvSpPr>
            <p:cNvPr id="11316" name="Google Shape;11316;p66"/>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66"/>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66"/>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66"/>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66"/>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66"/>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66"/>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66"/>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66"/>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66"/>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66"/>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7" name="Google Shape;11327;p66"/>
          <p:cNvGrpSpPr/>
          <p:nvPr/>
        </p:nvGrpSpPr>
        <p:grpSpPr>
          <a:xfrm>
            <a:off x="5337883" y="3161423"/>
            <a:ext cx="307141" cy="376826"/>
            <a:chOff x="5337883" y="3336873"/>
            <a:chExt cx="307141" cy="376826"/>
          </a:xfrm>
        </p:grpSpPr>
        <p:sp>
          <p:nvSpPr>
            <p:cNvPr id="11328" name="Google Shape;11328;p66"/>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66"/>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0" name="Google Shape;11330;p66"/>
          <p:cNvGrpSpPr/>
          <p:nvPr/>
        </p:nvGrpSpPr>
        <p:grpSpPr>
          <a:xfrm>
            <a:off x="4883835" y="3161805"/>
            <a:ext cx="323425" cy="377557"/>
            <a:chOff x="4883835" y="3337255"/>
            <a:chExt cx="323425" cy="377557"/>
          </a:xfrm>
        </p:grpSpPr>
        <p:sp>
          <p:nvSpPr>
            <p:cNvPr id="11331" name="Google Shape;11331;p66"/>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66"/>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66"/>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4" name="Google Shape;11334;p66"/>
          <p:cNvGrpSpPr/>
          <p:nvPr/>
        </p:nvGrpSpPr>
        <p:grpSpPr>
          <a:xfrm>
            <a:off x="6193310" y="3231839"/>
            <a:ext cx="352590" cy="237488"/>
            <a:chOff x="6193310" y="3407289"/>
            <a:chExt cx="352590" cy="237488"/>
          </a:xfrm>
        </p:grpSpPr>
        <p:sp>
          <p:nvSpPr>
            <p:cNvPr id="11335" name="Google Shape;11335;p66"/>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66"/>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66"/>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66"/>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66"/>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0" name="Google Shape;11340;p66"/>
          <p:cNvGrpSpPr/>
          <p:nvPr/>
        </p:nvGrpSpPr>
        <p:grpSpPr>
          <a:xfrm>
            <a:off x="6637117" y="3222393"/>
            <a:ext cx="353735" cy="254504"/>
            <a:chOff x="6637117" y="3397843"/>
            <a:chExt cx="353735" cy="254504"/>
          </a:xfrm>
        </p:grpSpPr>
        <p:sp>
          <p:nvSpPr>
            <p:cNvPr id="11341" name="Google Shape;11341;p66"/>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66"/>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66"/>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66"/>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66"/>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66"/>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7" name="Google Shape;11347;p66"/>
          <p:cNvGrpSpPr/>
          <p:nvPr/>
        </p:nvGrpSpPr>
        <p:grpSpPr>
          <a:xfrm>
            <a:off x="7075994" y="3174081"/>
            <a:ext cx="360637" cy="352336"/>
            <a:chOff x="7075994" y="3349531"/>
            <a:chExt cx="360637" cy="352336"/>
          </a:xfrm>
        </p:grpSpPr>
        <p:sp>
          <p:nvSpPr>
            <p:cNvPr id="11348" name="Google Shape;11348;p66"/>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66"/>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66"/>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66"/>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66"/>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66"/>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66"/>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5" name="Google Shape;11355;p66"/>
          <p:cNvGrpSpPr/>
          <p:nvPr/>
        </p:nvGrpSpPr>
        <p:grpSpPr>
          <a:xfrm>
            <a:off x="7651983" y="3173731"/>
            <a:ext cx="107183" cy="352399"/>
            <a:chOff x="7651983" y="3349181"/>
            <a:chExt cx="107183" cy="352399"/>
          </a:xfrm>
        </p:grpSpPr>
        <p:sp>
          <p:nvSpPr>
            <p:cNvPr id="11356" name="Google Shape;11356;p66"/>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66"/>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8" name="Google Shape;11358;p66"/>
          <p:cNvGrpSpPr/>
          <p:nvPr/>
        </p:nvGrpSpPr>
        <p:grpSpPr>
          <a:xfrm>
            <a:off x="7973468" y="3206872"/>
            <a:ext cx="352590" cy="287072"/>
            <a:chOff x="7973468" y="3382322"/>
            <a:chExt cx="352590" cy="287072"/>
          </a:xfrm>
        </p:grpSpPr>
        <p:sp>
          <p:nvSpPr>
            <p:cNvPr id="11359" name="Google Shape;11359;p66"/>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66"/>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66"/>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66"/>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66"/>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66"/>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66"/>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66"/>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66"/>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66"/>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66"/>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66"/>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71" name="Google Shape;11371;p66"/>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11372" name="Google Shape;11372;p66"/>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376"/>
        <p:cNvGrpSpPr/>
        <p:nvPr/>
      </p:nvGrpSpPr>
      <p:grpSpPr>
        <a:xfrm>
          <a:off x="0" y="0"/>
          <a:ext cx="0" cy="0"/>
          <a:chOff x="0" y="0"/>
          <a:chExt cx="0" cy="0"/>
        </a:xfrm>
      </p:grpSpPr>
      <p:grpSp>
        <p:nvGrpSpPr>
          <p:cNvPr id="11377" name="Google Shape;11377;p67"/>
          <p:cNvGrpSpPr/>
          <p:nvPr/>
        </p:nvGrpSpPr>
        <p:grpSpPr>
          <a:xfrm>
            <a:off x="821808" y="1576858"/>
            <a:ext cx="347872" cy="347488"/>
            <a:chOff x="849677" y="1500658"/>
            <a:chExt cx="347872" cy="347488"/>
          </a:xfrm>
        </p:grpSpPr>
        <p:sp>
          <p:nvSpPr>
            <p:cNvPr id="11378" name="Google Shape;11378;p67"/>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67"/>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67"/>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67"/>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67"/>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67"/>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4" name="Google Shape;11384;p67"/>
          <p:cNvGrpSpPr/>
          <p:nvPr/>
        </p:nvGrpSpPr>
        <p:grpSpPr>
          <a:xfrm>
            <a:off x="1387984" y="1576858"/>
            <a:ext cx="315872" cy="347488"/>
            <a:chOff x="1415853" y="1500658"/>
            <a:chExt cx="315872" cy="347488"/>
          </a:xfrm>
        </p:grpSpPr>
        <p:sp>
          <p:nvSpPr>
            <p:cNvPr id="11385" name="Google Shape;11385;p67"/>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67"/>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67"/>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67"/>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9" name="Google Shape;11389;p67"/>
          <p:cNvGrpSpPr/>
          <p:nvPr/>
        </p:nvGrpSpPr>
        <p:grpSpPr>
          <a:xfrm>
            <a:off x="4669520" y="1576858"/>
            <a:ext cx="347520" cy="347104"/>
            <a:chOff x="4697389" y="1500658"/>
            <a:chExt cx="347520" cy="347104"/>
          </a:xfrm>
        </p:grpSpPr>
        <p:sp>
          <p:nvSpPr>
            <p:cNvPr id="11390" name="Google Shape;11390;p67"/>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67"/>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67"/>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3" name="Google Shape;11393;p67"/>
          <p:cNvGrpSpPr/>
          <p:nvPr/>
        </p:nvGrpSpPr>
        <p:grpSpPr>
          <a:xfrm>
            <a:off x="3575664" y="2041146"/>
            <a:ext cx="347520" cy="353760"/>
            <a:chOff x="3603533" y="1964946"/>
            <a:chExt cx="347520" cy="353760"/>
          </a:xfrm>
        </p:grpSpPr>
        <p:sp>
          <p:nvSpPr>
            <p:cNvPr id="11394" name="Google Shape;11394;p67"/>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67"/>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67"/>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7" name="Google Shape;11397;p67"/>
          <p:cNvGrpSpPr/>
          <p:nvPr/>
        </p:nvGrpSpPr>
        <p:grpSpPr>
          <a:xfrm>
            <a:off x="1922896" y="2040538"/>
            <a:ext cx="357792" cy="352448"/>
            <a:chOff x="1950765" y="1964338"/>
            <a:chExt cx="357792" cy="352448"/>
          </a:xfrm>
        </p:grpSpPr>
        <p:sp>
          <p:nvSpPr>
            <p:cNvPr id="11398" name="Google Shape;11398;p67"/>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67"/>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67"/>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67"/>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2" name="Google Shape;11402;p67"/>
          <p:cNvGrpSpPr/>
          <p:nvPr/>
        </p:nvGrpSpPr>
        <p:grpSpPr>
          <a:xfrm>
            <a:off x="7407760" y="2040890"/>
            <a:ext cx="367712" cy="353248"/>
            <a:chOff x="7435629" y="1964690"/>
            <a:chExt cx="367712" cy="353248"/>
          </a:xfrm>
        </p:grpSpPr>
        <p:sp>
          <p:nvSpPr>
            <p:cNvPr id="11403" name="Google Shape;11403;p67"/>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67"/>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67"/>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67"/>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7" name="Google Shape;11407;p67"/>
          <p:cNvGrpSpPr/>
          <p:nvPr/>
        </p:nvGrpSpPr>
        <p:grpSpPr>
          <a:xfrm>
            <a:off x="2484880" y="2041242"/>
            <a:ext cx="333024" cy="352896"/>
            <a:chOff x="2512749" y="1965042"/>
            <a:chExt cx="333024" cy="352896"/>
          </a:xfrm>
        </p:grpSpPr>
        <p:sp>
          <p:nvSpPr>
            <p:cNvPr id="11408" name="Google Shape;11408;p67"/>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67"/>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67"/>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67"/>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67"/>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3" name="Google Shape;11413;p67"/>
          <p:cNvGrpSpPr/>
          <p:nvPr/>
        </p:nvGrpSpPr>
        <p:grpSpPr>
          <a:xfrm>
            <a:off x="1370448" y="2057978"/>
            <a:ext cx="365792" cy="335392"/>
            <a:chOff x="1398317" y="1981778"/>
            <a:chExt cx="365792" cy="335392"/>
          </a:xfrm>
        </p:grpSpPr>
        <p:sp>
          <p:nvSpPr>
            <p:cNvPr id="11414" name="Google Shape;11414;p67"/>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67"/>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67"/>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67"/>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67"/>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67"/>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0" name="Google Shape;11420;p67"/>
          <p:cNvGrpSpPr/>
          <p:nvPr/>
        </p:nvGrpSpPr>
        <p:grpSpPr>
          <a:xfrm>
            <a:off x="3024368" y="2079770"/>
            <a:ext cx="353600" cy="314752"/>
            <a:chOff x="3052237" y="2003570"/>
            <a:chExt cx="353600" cy="314752"/>
          </a:xfrm>
        </p:grpSpPr>
        <p:sp>
          <p:nvSpPr>
            <p:cNvPr id="11421" name="Google Shape;11421;p67"/>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67"/>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67"/>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4" name="Google Shape;11424;p67"/>
          <p:cNvGrpSpPr/>
          <p:nvPr/>
        </p:nvGrpSpPr>
        <p:grpSpPr>
          <a:xfrm>
            <a:off x="1376144" y="3034266"/>
            <a:ext cx="368096" cy="223968"/>
            <a:chOff x="1404013" y="2958066"/>
            <a:chExt cx="368096" cy="223968"/>
          </a:xfrm>
        </p:grpSpPr>
        <p:sp>
          <p:nvSpPr>
            <p:cNvPr id="11425" name="Google Shape;11425;p67"/>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67"/>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27" name="Google Shape;11427;p67"/>
          <p:cNvSpPr/>
          <p:nvPr/>
        </p:nvSpPr>
        <p:spPr>
          <a:xfrm>
            <a:off x="4119728"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67"/>
          <p:cNvSpPr/>
          <p:nvPr/>
        </p:nvSpPr>
        <p:spPr>
          <a:xfrm>
            <a:off x="852272"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29" name="Google Shape;11429;p67"/>
          <p:cNvGrpSpPr/>
          <p:nvPr/>
        </p:nvGrpSpPr>
        <p:grpSpPr>
          <a:xfrm>
            <a:off x="1923280" y="2961402"/>
            <a:ext cx="370368" cy="367328"/>
            <a:chOff x="1951149" y="2885202"/>
            <a:chExt cx="370368" cy="367328"/>
          </a:xfrm>
        </p:grpSpPr>
        <p:sp>
          <p:nvSpPr>
            <p:cNvPr id="11430" name="Google Shape;11430;p67"/>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67"/>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67"/>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3" name="Google Shape;11433;p67"/>
          <p:cNvGrpSpPr/>
          <p:nvPr/>
        </p:nvGrpSpPr>
        <p:grpSpPr>
          <a:xfrm>
            <a:off x="2473808" y="2982362"/>
            <a:ext cx="367328" cy="327296"/>
            <a:chOff x="2501677" y="2906162"/>
            <a:chExt cx="367328" cy="327296"/>
          </a:xfrm>
        </p:grpSpPr>
        <p:sp>
          <p:nvSpPr>
            <p:cNvPr id="11434" name="Google Shape;11434;p67"/>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67"/>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67"/>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37" name="Google Shape;11437;p67"/>
          <p:cNvSpPr/>
          <p:nvPr/>
        </p:nvSpPr>
        <p:spPr>
          <a:xfrm>
            <a:off x="3569968"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38" name="Google Shape;11438;p67"/>
          <p:cNvGrpSpPr/>
          <p:nvPr/>
        </p:nvGrpSpPr>
        <p:grpSpPr>
          <a:xfrm>
            <a:off x="3022448" y="2969914"/>
            <a:ext cx="367712" cy="354240"/>
            <a:chOff x="3050317" y="2893714"/>
            <a:chExt cx="367712" cy="354240"/>
          </a:xfrm>
        </p:grpSpPr>
        <p:sp>
          <p:nvSpPr>
            <p:cNvPr id="11439" name="Google Shape;11439;p67"/>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67"/>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41" name="Google Shape;11441;p67"/>
          <p:cNvSpPr/>
          <p:nvPr/>
        </p:nvSpPr>
        <p:spPr>
          <a:xfrm>
            <a:off x="4666864"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67"/>
          <p:cNvSpPr/>
          <p:nvPr/>
        </p:nvSpPr>
        <p:spPr>
          <a:xfrm>
            <a:off x="8018512"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43" name="Google Shape;11443;p67"/>
          <p:cNvGrpSpPr/>
          <p:nvPr/>
        </p:nvGrpSpPr>
        <p:grpSpPr>
          <a:xfrm>
            <a:off x="7503408" y="2962554"/>
            <a:ext cx="185184" cy="367296"/>
            <a:chOff x="7531277" y="2886354"/>
            <a:chExt cx="185184" cy="367296"/>
          </a:xfrm>
        </p:grpSpPr>
        <p:sp>
          <p:nvSpPr>
            <p:cNvPr id="11444" name="Google Shape;11444;p67"/>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67"/>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67"/>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7" name="Google Shape;11447;p67"/>
          <p:cNvGrpSpPr/>
          <p:nvPr/>
        </p:nvGrpSpPr>
        <p:grpSpPr>
          <a:xfrm>
            <a:off x="6898768" y="2962938"/>
            <a:ext cx="297184" cy="367296"/>
            <a:chOff x="6926637" y="2886738"/>
            <a:chExt cx="297184" cy="367296"/>
          </a:xfrm>
        </p:grpSpPr>
        <p:sp>
          <p:nvSpPr>
            <p:cNvPr id="11448" name="Google Shape;11448;p67"/>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67"/>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67"/>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51" name="Google Shape;11451;p67"/>
          <p:cNvSpPr/>
          <p:nvPr/>
        </p:nvSpPr>
        <p:spPr>
          <a:xfrm>
            <a:off x="5227696"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67"/>
          <p:cNvSpPr/>
          <p:nvPr/>
        </p:nvSpPr>
        <p:spPr>
          <a:xfrm>
            <a:off x="5806416"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53" name="Google Shape;11453;p67"/>
          <p:cNvGrpSpPr/>
          <p:nvPr/>
        </p:nvGrpSpPr>
        <p:grpSpPr>
          <a:xfrm>
            <a:off x="6312784" y="2962554"/>
            <a:ext cx="370368" cy="368064"/>
            <a:chOff x="6340653" y="2886354"/>
            <a:chExt cx="370368" cy="368064"/>
          </a:xfrm>
        </p:grpSpPr>
        <p:sp>
          <p:nvSpPr>
            <p:cNvPr id="11454" name="Google Shape;11454;p67"/>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67"/>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67"/>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67"/>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67"/>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67"/>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0" name="Google Shape;11460;p67"/>
          <p:cNvGrpSpPr/>
          <p:nvPr/>
        </p:nvGrpSpPr>
        <p:grpSpPr>
          <a:xfrm>
            <a:off x="5218928" y="2057626"/>
            <a:ext cx="354752" cy="336512"/>
            <a:chOff x="5246797" y="1981426"/>
            <a:chExt cx="354752" cy="336512"/>
          </a:xfrm>
        </p:grpSpPr>
        <p:sp>
          <p:nvSpPr>
            <p:cNvPr id="11461" name="Google Shape;11461;p67"/>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67"/>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3" name="Google Shape;11463;p67"/>
          <p:cNvGrpSpPr/>
          <p:nvPr/>
        </p:nvGrpSpPr>
        <p:grpSpPr>
          <a:xfrm>
            <a:off x="4120880" y="2178266"/>
            <a:ext cx="355136" cy="216256"/>
            <a:chOff x="4148749" y="2102066"/>
            <a:chExt cx="355136" cy="216256"/>
          </a:xfrm>
        </p:grpSpPr>
        <p:sp>
          <p:nvSpPr>
            <p:cNvPr id="11464" name="Google Shape;11464;p67"/>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67"/>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6" name="Google Shape;11466;p67"/>
          <p:cNvGrpSpPr/>
          <p:nvPr/>
        </p:nvGrpSpPr>
        <p:grpSpPr>
          <a:xfrm>
            <a:off x="5766800" y="2077626"/>
            <a:ext cx="354752" cy="315360"/>
            <a:chOff x="5794669" y="2001426"/>
            <a:chExt cx="354752" cy="315360"/>
          </a:xfrm>
        </p:grpSpPr>
        <p:sp>
          <p:nvSpPr>
            <p:cNvPr id="11467" name="Google Shape;11467;p67"/>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67"/>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9" name="Google Shape;11469;p67"/>
          <p:cNvGrpSpPr/>
          <p:nvPr/>
        </p:nvGrpSpPr>
        <p:grpSpPr>
          <a:xfrm>
            <a:off x="6317360" y="2106042"/>
            <a:ext cx="352832" cy="289216"/>
            <a:chOff x="6345229" y="2029842"/>
            <a:chExt cx="352832" cy="289216"/>
          </a:xfrm>
        </p:grpSpPr>
        <p:sp>
          <p:nvSpPr>
            <p:cNvPr id="11470" name="Google Shape;11470;p67"/>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67"/>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2" name="Google Shape;11472;p67"/>
          <p:cNvGrpSpPr/>
          <p:nvPr/>
        </p:nvGrpSpPr>
        <p:grpSpPr>
          <a:xfrm>
            <a:off x="4669520" y="2112538"/>
            <a:ext cx="354752" cy="281984"/>
            <a:chOff x="4697389" y="2036338"/>
            <a:chExt cx="354752" cy="281984"/>
          </a:xfrm>
        </p:grpSpPr>
        <p:sp>
          <p:nvSpPr>
            <p:cNvPr id="11473" name="Google Shape;11473;p67"/>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67"/>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5" name="Google Shape;11475;p67"/>
          <p:cNvGrpSpPr/>
          <p:nvPr/>
        </p:nvGrpSpPr>
        <p:grpSpPr>
          <a:xfrm>
            <a:off x="1376144" y="2500954"/>
            <a:ext cx="353600" cy="354944"/>
            <a:chOff x="1404013" y="2424754"/>
            <a:chExt cx="353600" cy="354944"/>
          </a:xfrm>
        </p:grpSpPr>
        <p:sp>
          <p:nvSpPr>
            <p:cNvPr id="11476" name="Google Shape;11476;p67"/>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67"/>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67"/>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67"/>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67"/>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1" name="Google Shape;11481;p67"/>
          <p:cNvGrpSpPr/>
          <p:nvPr/>
        </p:nvGrpSpPr>
        <p:grpSpPr>
          <a:xfrm>
            <a:off x="826384" y="2504474"/>
            <a:ext cx="355104" cy="351040"/>
            <a:chOff x="854253" y="2428274"/>
            <a:chExt cx="355104" cy="351040"/>
          </a:xfrm>
        </p:grpSpPr>
        <p:sp>
          <p:nvSpPr>
            <p:cNvPr id="11482" name="Google Shape;11482;p67"/>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67"/>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4" name="Google Shape;11484;p67"/>
          <p:cNvGrpSpPr/>
          <p:nvPr/>
        </p:nvGrpSpPr>
        <p:grpSpPr>
          <a:xfrm>
            <a:off x="6869040" y="2517146"/>
            <a:ext cx="354752" cy="275904"/>
            <a:chOff x="6896909" y="2440946"/>
            <a:chExt cx="354752" cy="275904"/>
          </a:xfrm>
        </p:grpSpPr>
        <p:sp>
          <p:nvSpPr>
            <p:cNvPr id="11485" name="Google Shape;11485;p67"/>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67"/>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87" name="Google Shape;11487;p67"/>
          <p:cNvSpPr/>
          <p:nvPr/>
        </p:nvSpPr>
        <p:spPr>
          <a:xfrm>
            <a:off x="6319632"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88" name="Google Shape;11488;p67"/>
          <p:cNvGrpSpPr/>
          <p:nvPr/>
        </p:nvGrpSpPr>
        <p:grpSpPr>
          <a:xfrm>
            <a:off x="5237200" y="2500954"/>
            <a:ext cx="321984" cy="354560"/>
            <a:chOff x="5265069" y="2424754"/>
            <a:chExt cx="321984" cy="354560"/>
          </a:xfrm>
        </p:grpSpPr>
        <p:sp>
          <p:nvSpPr>
            <p:cNvPr id="11489" name="Google Shape;11489;p67"/>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67"/>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1" name="Google Shape;11491;p67"/>
          <p:cNvGrpSpPr/>
          <p:nvPr/>
        </p:nvGrpSpPr>
        <p:grpSpPr>
          <a:xfrm>
            <a:off x="4122800" y="2542970"/>
            <a:ext cx="355104" cy="259584"/>
            <a:chOff x="4150669" y="2466770"/>
            <a:chExt cx="355104" cy="259584"/>
          </a:xfrm>
        </p:grpSpPr>
        <p:sp>
          <p:nvSpPr>
            <p:cNvPr id="11492" name="Google Shape;11492;p67"/>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67"/>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67"/>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67"/>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6" name="Google Shape;11496;p67"/>
          <p:cNvGrpSpPr/>
          <p:nvPr/>
        </p:nvGrpSpPr>
        <p:grpSpPr>
          <a:xfrm>
            <a:off x="4671824" y="2501146"/>
            <a:ext cx="354336" cy="353984"/>
            <a:chOff x="4699693" y="2424946"/>
            <a:chExt cx="354336" cy="353984"/>
          </a:xfrm>
        </p:grpSpPr>
        <p:sp>
          <p:nvSpPr>
            <p:cNvPr id="11497" name="Google Shape;11497;p67"/>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67"/>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99" name="Google Shape;11499;p67"/>
          <p:cNvSpPr/>
          <p:nvPr/>
        </p:nvSpPr>
        <p:spPr>
          <a:xfrm>
            <a:off x="5782032"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67"/>
          <p:cNvSpPr/>
          <p:nvPr/>
        </p:nvSpPr>
        <p:spPr>
          <a:xfrm>
            <a:off x="3023984"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01" name="Google Shape;11501;p67"/>
          <p:cNvGrpSpPr/>
          <p:nvPr/>
        </p:nvGrpSpPr>
        <p:grpSpPr>
          <a:xfrm>
            <a:off x="1925168" y="2628442"/>
            <a:ext cx="355136" cy="227072"/>
            <a:chOff x="1953037" y="2552242"/>
            <a:chExt cx="355136" cy="227072"/>
          </a:xfrm>
        </p:grpSpPr>
        <p:sp>
          <p:nvSpPr>
            <p:cNvPr id="11502" name="Google Shape;11502;p67"/>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67"/>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04" name="Google Shape;11504;p67"/>
          <p:cNvSpPr/>
          <p:nvPr/>
        </p:nvSpPr>
        <p:spPr>
          <a:xfrm>
            <a:off x="3576048"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05" name="Google Shape;11505;p67"/>
          <p:cNvGrpSpPr/>
          <p:nvPr/>
        </p:nvGrpSpPr>
        <p:grpSpPr>
          <a:xfrm>
            <a:off x="2473072" y="2603418"/>
            <a:ext cx="355104" cy="250944"/>
            <a:chOff x="2500941" y="2527218"/>
            <a:chExt cx="355104" cy="250944"/>
          </a:xfrm>
        </p:grpSpPr>
        <p:sp>
          <p:nvSpPr>
            <p:cNvPr id="11506" name="Google Shape;11506;p67"/>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67"/>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67"/>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67"/>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67"/>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11" name="Google Shape;11511;p67"/>
          <p:cNvSpPr/>
          <p:nvPr/>
        </p:nvSpPr>
        <p:spPr>
          <a:xfrm>
            <a:off x="7419568"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12" name="Google Shape;11512;p67"/>
          <p:cNvGrpSpPr/>
          <p:nvPr/>
        </p:nvGrpSpPr>
        <p:grpSpPr>
          <a:xfrm>
            <a:off x="7965936" y="2503322"/>
            <a:ext cx="356256" cy="351808"/>
            <a:chOff x="7993805" y="2427122"/>
            <a:chExt cx="356256" cy="351808"/>
          </a:xfrm>
        </p:grpSpPr>
        <p:sp>
          <p:nvSpPr>
            <p:cNvPr id="11513" name="Google Shape;11513;p67"/>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67"/>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67"/>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6" name="Google Shape;11516;p67"/>
          <p:cNvGrpSpPr/>
          <p:nvPr/>
        </p:nvGrpSpPr>
        <p:grpSpPr>
          <a:xfrm>
            <a:off x="850768" y="2041210"/>
            <a:ext cx="308640" cy="353312"/>
            <a:chOff x="878637" y="1965010"/>
            <a:chExt cx="308640" cy="353312"/>
          </a:xfrm>
        </p:grpSpPr>
        <p:sp>
          <p:nvSpPr>
            <p:cNvPr id="11517" name="Google Shape;11517;p67"/>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67"/>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67"/>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0" name="Google Shape;11520;p67"/>
          <p:cNvGrpSpPr/>
          <p:nvPr/>
        </p:nvGrpSpPr>
        <p:grpSpPr>
          <a:xfrm>
            <a:off x="6868272" y="2040922"/>
            <a:ext cx="348256" cy="352448"/>
            <a:chOff x="6896141" y="1964722"/>
            <a:chExt cx="348256" cy="352448"/>
          </a:xfrm>
        </p:grpSpPr>
        <p:sp>
          <p:nvSpPr>
            <p:cNvPr id="11521" name="Google Shape;11521;p67"/>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67"/>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67"/>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4" name="Google Shape;11524;p67"/>
          <p:cNvGrpSpPr/>
          <p:nvPr/>
        </p:nvGrpSpPr>
        <p:grpSpPr>
          <a:xfrm>
            <a:off x="7962128" y="2091578"/>
            <a:ext cx="355136" cy="303328"/>
            <a:chOff x="7989997" y="2015378"/>
            <a:chExt cx="355136" cy="303328"/>
          </a:xfrm>
        </p:grpSpPr>
        <p:sp>
          <p:nvSpPr>
            <p:cNvPr id="11525" name="Google Shape;11525;p67"/>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67"/>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67"/>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8" name="Google Shape;11528;p67"/>
          <p:cNvGrpSpPr/>
          <p:nvPr/>
        </p:nvGrpSpPr>
        <p:grpSpPr>
          <a:xfrm>
            <a:off x="3570352" y="1585562"/>
            <a:ext cx="348640" cy="330784"/>
            <a:chOff x="3598221" y="1509362"/>
            <a:chExt cx="348640" cy="330784"/>
          </a:xfrm>
        </p:grpSpPr>
        <p:sp>
          <p:nvSpPr>
            <p:cNvPr id="11529" name="Google Shape;11529;p67"/>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67"/>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67"/>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67"/>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3" name="Google Shape;11533;p67"/>
          <p:cNvGrpSpPr/>
          <p:nvPr/>
        </p:nvGrpSpPr>
        <p:grpSpPr>
          <a:xfrm>
            <a:off x="5218928" y="1576858"/>
            <a:ext cx="347872" cy="347488"/>
            <a:chOff x="5246797" y="1500658"/>
            <a:chExt cx="347872" cy="347488"/>
          </a:xfrm>
        </p:grpSpPr>
        <p:sp>
          <p:nvSpPr>
            <p:cNvPr id="11534" name="Google Shape;11534;p67"/>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67"/>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67"/>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67"/>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8" name="Google Shape;11538;p67"/>
          <p:cNvGrpSpPr/>
          <p:nvPr/>
        </p:nvGrpSpPr>
        <p:grpSpPr>
          <a:xfrm>
            <a:off x="5768720" y="1576858"/>
            <a:ext cx="349024" cy="346752"/>
            <a:chOff x="5796589" y="1500658"/>
            <a:chExt cx="349024" cy="346752"/>
          </a:xfrm>
        </p:grpSpPr>
        <p:sp>
          <p:nvSpPr>
            <p:cNvPr id="11539" name="Google Shape;11539;p67"/>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40" name="Google Shape;11540;p67"/>
            <p:cNvGrpSpPr/>
            <p:nvPr/>
          </p:nvGrpSpPr>
          <p:grpSpPr>
            <a:xfrm>
              <a:off x="5796589" y="1500658"/>
              <a:ext cx="349024" cy="346752"/>
              <a:chOff x="5796589" y="1500658"/>
              <a:chExt cx="349024" cy="346752"/>
            </a:xfrm>
          </p:grpSpPr>
          <p:sp>
            <p:nvSpPr>
              <p:cNvPr id="11541" name="Google Shape;11541;p67"/>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67"/>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67"/>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67"/>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545" name="Google Shape;11545;p67"/>
          <p:cNvGrpSpPr/>
          <p:nvPr/>
        </p:nvGrpSpPr>
        <p:grpSpPr>
          <a:xfrm>
            <a:off x="6867504" y="1578778"/>
            <a:ext cx="348640" cy="343296"/>
            <a:chOff x="6895373" y="1502578"/>
            <a:chExt cx="348640" cy="343296"/>
          </a:xfrm>
        </p:grpSpPr>
        <p:sp>
          <p:nvSpPr>
            <p:cNvPr id="11546" name="Google Shape;11546;p67"/>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67"/>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67"/>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9" name="Google Shape;11549;p67"/>
          <p:cNvGrpSpPr/>
          <p:nvPr/>
        </p:nvGrpSpPr>
        <p:grpSpPr>
          <a:xfrm>
            <a:off x="4119728" y="1581658"/>
            <a:ext cx="347904" cy="336992"/>
            <a:chOff x="4147597" y="1505458"/>
            <a:chExt cx="347904" cy="336992"/>
          </a:xfrm>
        </p:grpSpPr>
        <p:sp>
          <p:nvSpPr>
            <p:cNvPr id="11550" name="Google Shape;11550;p67"/>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67"/>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67"/>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67"/>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67"/>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67"/>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67"/>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7" name="Google Shape;11557;p67"/>
          <p:cNvGrpSpPr/>
          <p:nvPr/>
        </p:nvGrpSpPr>
        <p:grpSpPr>
          <a:xfrm>
            <a:off x="2471536" y="1576090"/>
            <a:ext cx="347488" cy="348256"/>
            <a:chOff x="2499405" y="1499890"/>
            <a:chExt cx="347488" cy="348256"/>
          </a:xfrm>
        </p:grpSpPr>
        <p:sp>
          <p:nvSpPr>
            <p:cNvPr id="11558" name="Google Shape;11558;p67"/>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67"/>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67"/>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67"/>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67"/>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3" name="Google Shape;11563;p67"/>
          <p:cNvGrpSpPr/>
          <p:nvPr/>
        </p:nvGrpSpPr>
        <p:grpSpPr>
          <a:xfrm>
            <a:off x="1928976" y="1576698"/>
            <a:ext cx="331520" cy="348032"/>
            <a:chOff x="1956845" y="1500498"/>
            <a:chExt cx="331520" cy="348032"/>
          </a:xfrm>
        </p:grpSpPr>
        <p:sp>
          <p:nvSpPr>
            <p:cNvPr id="11564" name="Google Shape;11564;p67"/>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67"/>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67"/>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67"/>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67"/>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67"/>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67"/>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67"/>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67"/>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67"/>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67"/>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67"/>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6" name="Google Shape;11576;p67"/>
          <p:cNvGrpSpPr/>
          <p:nvPr/>
        </p:nvGrpSpPr>
        <p:grpSpPr>
          <a:xfrm>
            <a:off x="6317744" y="1626074"/>
            <a:ext cx="348640" cy="250656"/>
            <a:chOff x="6345613" y="1549874"/>
            <a:chExt cx="348640" cy="250656"/>
          </a:xfrm>
        </p:grpSpPr>
        <p:sp>
          <p:nvSpPr>
            <p:cNvPr id="11577" name="Google Shape;11577;p67"/>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67"/>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67"/>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67"/>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67"/>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67"/>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3" name="Google Shape;11583;p67"/>
          <p:cNvGrpSpPr/>
          <p:nvPr/>
        </p:nvGrpSpPr>
        <p:grpSpPr>
          <a:xfrm>
            <a:off x="7416912" y="1583226"/>
            <a:ext cx="348640" cy="334272"/>
            <a:chOff x="7444781" y="1507026"/>
            <a:chExt cx="348640" cy="334272"/>
          </a:xfrm>
        </p:grpSpPr>
        <p:sp>
          <p:nvSpPr>
            <p:cNvPr id="11584" name="Google Shape;11584;p67"/>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67"/>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67"/>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67"/>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67"/>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9" name="Google Shape;11589;p67"/>
          <p:cNvGrpSpPr/>
          <p:nvPr/>
        </p:nvGrpSpPr>
        <p:grpSpPr>
          <a:xfrm>
            <a:off x="7967472" y="1582938"/>
            <a:ext cx="347872" cy="334944"/>
            <a:chOff x="7995341" y="1506738"/>
            <a:chExt cx="347872" cy="334944"/>
          </a:xfrm>
        </p:grpSpPr>
        <p:sp>
          <p:nvSpPr>
            <p:cNvPr id="11590" name="Google Shape;11590;p67"/>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67"/>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67"/>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67"/>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67"/>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67"/>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6" name="Google Shape;11596;p67"/>
          <p:cNvGrpSpPr/>
          <p:nvPr/>
        </p:nvGrpSpPr>
        <p:grpSpPr>
          <a:xfrm>
            <a:off x="3020176" y="1599130"/>
            <a:ext cx="347872" cy="303904"/>
            <a:chOff x="3048045" y="1522930"/>
            <a:chExt cx="347872" cy="303904"/>
          </a:xfrm>
        </p:grpSpPr>
        <p:sp>
          <p:nvSpPr>
            <p:cNvPr id="11597" name="Google Shape;11597;p67"/>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98" name="Google Shape;11598;p67"/>
            <p:cNvGrpSpPr/>
            <p:nvPr/>
          </p:nvGrpSpPr>
          <p:grpSpPr>
            <a:xfrm>
              <a:off x="3048045" y="1522930"/>
              <a:ext cx="347872" cy="303904"/>
              <a:chOff x="3048045" y="1522930"/>
              <a:chExt cx="347872" cy="303904"/>
            </a:xfrm>
          </p:grpSpPr>
          <p:sp>
            <p:nvSpPr>
              <p:cNvPr id="11599" name="Google Shape;11599;p67"/>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67"/>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601" name="Google Shape;11601;p67"/>
          <p:cNvGrpSpPr/>
          <p:nvPr/>
        </p:nvGrpSpPr>
        <p:grpSpPr>
          <a:xfrm>
            <a:off x="1105264" y="3428122"/>
            <a:ext cx="313984" cy="358560"/>
            <a:chOff x="1133133" y="3351922"/>
            <a:chExt cx="313984" cy="358560"/>
          </a:xfrm>
        </p:grpSpPr>
        <p:sp>
          <p:nvSpPr>
            <p:cNvPr id="11602" name="Google Shape;11602;p67"/>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67"/>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67"/>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67"/>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67"/>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67"/>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67"/>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67"/>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67"/>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67"/>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67"/>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67"/>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67"/>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67"/>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67"/>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67"/>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18" name="Google Shape;11618;p67"/>
          <p:cNvSpPr/>
          <p:nvPr/>
        </p:nvSpPr>
        <p:spPr>
          <a:xfrm>
            <a:off x="1681328"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19" name="Google Shape;11619;p67"/>
          <p:cNvGrpSpPr/>
          <p:nvPr/>
        </p:nvGrpSpPr>
        <p:grpSpPr>
          <a:xfrm>
            <a:off x="2767184" y="3428794"/>
            <a:ext cx="288448" cy="357120"/>
            <a:chOff x="2795053" y="3352594"/>
            <a:chExt cx="288448" cy="357120"/>
          </a:xfrm>
        </p:grpSpPr>
        <p:sp>
          <p:nvSpPr>
            <p:cNvPr id="11620" name="Google Shape;11620;p67"/>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67"/>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67"/>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67"/>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67"/>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67"/>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67"/>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67"/>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67"/>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9" name="Google Shape;11629;p67"/>
          <p:cNvGrpSpPr/>
          <p:nvPr/>
        </p:nvGrpSpPr>
        <p:grpSpPr>
          <a:xfrm>
            <a:off x="2208656" y="3429402"/>
            <a:ext cx="304832" cy="356512"/>
            <a:chOff x="2236525" y="3353202"/>
            <a:chExt cx="304832" cy="356512"/>
          </a:xfrm>
        </p:grpSpPr>
        <p:sp>
          <p:nvSpPr>
            <p:cNvPr id="11630" name="Google Shape;11630;p67"/>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67"/>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67"/>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3" name="Google Shape;11633;p67"/>
          <p:cNvGrpSpPr/>
          <p:nvPr/>
        </p:nvGrpSpPr>
        <p:grpSpPr>
          <a:xfrm>
            <a:off x="3882768" y="3428890"/>
            <a:ext cx="256800" cy="357024"/>
            <a:chOff x="3910637" y="3352690"/>
            <a:chExt cx="256800" cy="357024"/>
          </a:xfrm>
        </p:grpSpPr>
        <p:sp>
          <p:nvSpPr>
            <p:cNvPr id="11634" name="Google Shape;11634;p67"/>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67"/>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67"/>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7" name="Google Shape;11637;p67"/>
          <p:cNvGrpSpPr/>
          <p:nvPr/>
        </p:nvGrpSpPr>
        <p:grpSpPr>
          <a:xfrm>
            <a:off x="6028560" y="3428122"/>
            <a:ext cx="360064" cy="360096"/>
            <a:chOff x="6056429" y="3351922"/>
            <a:chExt cx="360064" cy="360096"/>
          </a:xfrm>
        </p:grpSpPr>
        <p:sp>
          <p:nvSpPr>
            <p:cNvPr id="11638" name="Google Shape;11638;p67"/>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67"/>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67"/>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1" name="Google Shape;11641;p67"/>
          <p:cNvGrpSpPr/>
          <p:nvPr/>
        </p:nvGrpSpPr>
        <p:grpSpPr>
          <a:xfrm>
            <a:off x="6581008" y="3429274"/>
            <a:ext cx="357408" cy="357408"/>
            <a:chOff x="6608877" y="3353074"/>
            <a:chExt cx="357408" cy="357408"/>
          </a:xfrm>
        </p:grpSpPr>
        <p:sp>
          <p:nvSpPr>
            <p:cNvPr id="11642" name="Google Shape;11642;p67"/>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67"/>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67"/>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67"/>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67"/>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67"/>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67"/>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49" name="Google Shape;11649;p67"/>
          <p:cNvSpPr/>
          <p:nvPr/>
        </p:nvSpPr>
        <p:spPr>
          <a:xfrm>
            <a:off x="7680176"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67"/>
          <p:cNvSpPr/>
          <p:nvPr/>
        </p:nvSpPr>
        <p:spPr>
          <a:xfrm>
            <a:off x="4395216"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51" name="Google Shape;11651;p67"/>
          <p:cNvGrpSpPr/>
          <p:nvPr/>
        </p:nvGrpSpPr>
        <p:grpSpPr>
          <a:xfrm>
            <a:off x="4931664" y="3446426"/>
            <a:ext cx="357408" cy="323488"/>
            <a:chOff x="4959533" y="3370226"/>
            <a:chExt cx="357408" cy="323488"/>
          </a:xfrm>
        </p:grpSpPr>
        <p:sp>
          <p:nvSpPr>
            <p:cNvPr id="11652" name="Google Shape;11652;p67"/>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67"/>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4" name="Google Shape;11654;p67"/>
          <p:cNvGrpSpPr/>
          <p:nvPr/>
        </p:nvGrpSpPr>
        <p:grpSpPr>
          <a:xfrm>
            <a:off x="7130768" y="3429274"/>
            <a:ext cx="357056" cy="357408"/>
            <a:chOff x="7158637" y="3353074"/>
            <a:chExt cx="357056" cy="357408"/>
          </a:xfrm>
        </p:grpSpPr>
        <p:sp>
          <p:nvSpPr>
            <p:cNvPr id="11655" name="Google Shape;11655;p67"/>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67"/>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67"/>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67"/>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9" name="Google Shape;11659;p67"/>
          <p:cNvGrpSpPr/>
          <p:nvPr/>
        </p:nvGrpSpPr>
        <p:grpSpPr>
          <a:xfrm>
            <a:off x="3288400" y="3428602"/>
            <a:ext cx="344832" cy="356544"/>
            <a:chOff x="3316269" y="3352402"/>
            <a:chExt cx="344832" cy="356544"/>
          </a:xfrm>
        </p:grpSpPr>
        <p:sp>
          <p:nvSpPr>
            <p:cNvPr id="11660" name="Google Shape;11660;p67"/>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67"/>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67"/>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3" name="Google Shape;11663;p67"/>
          <p:cNvGrpSpPr/>
          <p:nvPr/>
        </p:nvGrpSpPr>
        <p:grpSpPr>
          <a:xfrm>
            <a:off x="5481040" y="3447706"/>
            <a:ext cx="358560" cy="319552"/>
            <a:chOff x="5508909" y="3371506"/>
            <a:chExt cx="358560" cy="319552"/>
          </a:xfrm>
        </p:grpSpPr>
        <p:sp>
          <p:nvSpPr>
            <p:cNvPr id="11664" name="Google Shape;11664;p67"/>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67"/>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67"/>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67"/>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67"/>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67"/>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67"/>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67"/>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67"/>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67"/>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74" name="Google Shape;11674;p67"/>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Nature Icons</a:t>
            </a:r>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678"/>
        <p:cNvGrpSpPr/>
        <p:nvPr/>
      </p:nvGrpSpPr>
      <p:grpSpPr>
        <a:xfrm>
          <a:off x="0" y="0"/>
          <a:ext cx="0" cy="0"/>
          <a:chOff x="0" y="0"/>
          <a:chExt cx="0" cy="0"/>
        </a:xfrm>
      </p:grpSpPr>
      <p:sp>
        <p:nvSpPr>
          <p:cNvPr id="11679" name="Google Shape;11679;p68"/>
          <p:cNvSpPr/>
          <p:nvPr/>
        </p:nvSpPr>
        <p:spPr>
          <a:xfrm>
            <a:off x="257674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80" name="Google Shape;11680;p68"/>
          <p:cNvGrpSpPr/>
          <p:nvPr/>
        </p:nvGrpSpPr>
        <p:grpSpPr>
          <a:xfrm>
            <a:off x="3026217" y="3893352"/>
            <a:ext cx="346056" cy="345674"/>
            <a:chOff x="3303268" y="3817349"/>
            <a:chExt cx="346056" cy="345674"/>
          </a:xfrm>
        </p:grpSpPr>
        <p:sp>
          <p:nvSpPr>
            <p:cNvPr id="11681" name="Google Shape;11681;p68"/>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68"/>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68"/>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68"/>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5" name="Google Shape;11685;p68"/>
          <p:cNvGrpSpPr/>
          <p:nvPr/>
        </p:nvGrpSpPr>
        <p:grpSpPr>
          <a:xfrm>
            <a:off x="3475306" y="3893352"/>
            <a:ext cx="346056" cy="345674"/>
            <a:chOff x="3752358" y="3817349"/>
            <a:chExt cx="346056" cy="345674"/>
          </a:xfrm>
        </p:grpSpPr>
        <p:sp>
          <p:nvSpPr>
            <p:cNvPr id="11686" name="Google Shape;11686;p68"/>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68"/>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68"/>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68"/>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0" name="Google Shape;11690;p68"/>
          <p:cNvGrpSpPr/>
          <p:nvPr/>
        </p:nvGrpSpPr>
        <p:grpSpPr>
          <a:xfrm>
            <a:off x="4822956" y="3893352"/>
            <a:ext cx="346024" cy="345674"/>
            <a:chOff x="5100008" y="3817349"/>
            <a:chExt cx="346024" cy="345674"/>
          </a:xfrm>
        </p:grpSpPr>
        <p:sp>
          <p:nvSpPr>
            <p:cNvPr id="11691" name="Google Shape;11691;p68"/>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68"/>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68"/>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4" name="Google Shape;11694;p68"/>
          <p:cNvGrpSpPr/>
          <p:nvPr/>
        </p:nvGrpSpPr>
        <p:grpSpPr>
          <a:xfrm>
            <a:off x="5721867" y="3893352"/>
            <a:ext cx="345674" cy="345674"/>
            <a:chOff x="5998919" y="3817349"/>
            <a:chExt cx="345674" cy="345674"/>
          </a:xfrm>
        </p:grpSpPr>
        <p:sp>
          <p:nvSpPr>
            <p:cNvPr id="11695" name="Google Shape;11695;p68"/>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68"/>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68"/>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8" name="Google Shape;11698;p68"/>
          <p:cNvGrpSpPr/>
          <p:nvPr/>
        </p:nvGrpSpPr>
        <p:grpSpPr>
          <a:xfrm>
            <a:off x="3924396" y="3893352"/>
            <a:ext cx="346024" cy="345674"/>
            <a:chOff x="4201447" y="3817349"/>
            <a:chExt cx="346024" cy="345674"/>
          </a:xfrm>
        </p:grpSpPr>
        <p:sp>
          <p:nvSpPr>
            <p:cNvPr id="11699" name="Google Shape;11699;p68"/>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68"/>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1" name="Google Shape;11701;p68"/>
          <p:cNvGrpSpPr/>
          <p:nvPr/>
        </p:nvGrpSpPr>
        <p:grpSpPr>
          <a:xfrm>
            <a:off x="4373867" y="3893352"/>
            <a:ext cx="346024" cy="345674"/>
            <a:chOff x="4650919" y="3817349"/>
            <a:chExt cx="346024" cy="345674"/>
          </a:xfrm>
        </p:grpSpPr>
        <p:sp>
          <p:nvSpPr>
            <p:cNvPr id="11702" name="Google Shape;11702;p68"/>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68"/>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68"/>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5" name="Google Shape;11705;p68"/>
          <p:cNvGrpSpPr/>
          <p:nvPr/>
        </p:nvGrpSpPr>
        <p:grpSpPr>
          <a:xfrm>
            <a:off x="5272810" y="3893352"/>
            <a:ext cx="345642" cy="345674"/>
            <a:chOff x="5549861" y="3817349"/>
            <a:chExt cx="345642" cy="345674"/>
          </a:xfrm>
        </p:grpSpPr>
        <p:sp>
          <p:nvSpPr>
            <p:cNvPr id="11706" name="Google Shape;11706;p68"/>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68"/>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68"/>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9" name="Google Shape;11709;p68"/>
          <p:cNvGrpSpPr/>
          <p:nvPr/>
        </p:nvGrpSpPr>
        <p:grpSpPr>
          <a:xfrm>
            <a:off x="1281335" y="3474029"/>
            <a:ext cx="367255" cy="269855"/>
            <a:chOff x="1306445" y="3397829"/>
            <a:chExt cx="367255" cy="269855"/>
          </a:xfrm>
        </p:grpSpPr>
        <p:sp>
          <p:nvSpPr>
            <p:cNvPr id="11710" name="Google Shape;11710;p68"/>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68"/>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68"/>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68"/>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68"/>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68"/>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6" name="Google Shape;11716;p68"/>
          <p:cNvGrpSpPr/>
          <p:nvPr/>
        </p:nvGrpSpPr>
        <p:grpSpPr>
          <a:xfrm>
            <a:off x="1756207" y="3467600"/>
            <a:ext cx="367255" cy="282364"/>
            <a:chOff x="1781317" y="3391400"/>
            <a:chExt cx="367255" cy="282364"/>
          </a:xfrm>
        </p:grpSpPr>
        <p:sp>
          <p:nvSpPr>
            <p:cNvPr id="11717" name="Google Shape;11717;p68"/>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68"/>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68"/>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68"/>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68"/>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68"/>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3" name="Google Shape;11723;p68"/>
          <p:cNvGrpSpPr/>
          <p:nvPr/>
        </p:nvGrpSpPr>
        <p:grpSpPr>
          <a:xfrm>
            <a:off x="3653720" y="3447133"/>
            <a:ext cx="369164" cy="323297"/>
            <a:chOff x="3678830" y="3370933"/>
            <a:chExt cx="369164" cy="323297"/>
          </a:xfrm>
        </p:grpSpPr>
        <p:sp>
          <p:nvSpPr>
            <p:cNvPr id="11724" name="Google Shape;11724;p68"/>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68"/>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68"/>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68"/>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68"/>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68"/>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68"/>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68"/>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68"/>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68"/>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68"/>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5" name="Google Shape;11735;p68"/>
          <p:cNvGrpSpPr/>
          <p:nvPr/>
        </p:nvGrpSpPr>
        <p:grpSpPr>
          <a:xfrm>
            <a:off x="834155" y="3424375"/>
            <a:ext cx="312316" cy="368400"/>
            <a:chOff x="859265" y="3348175"/>
            <a:chExt cx="312316" cy="368400"/>
          </a:xfrm>
        </p:grpSpPr>
        <p:sp>
          <p:nvSpPr>
            <p:cNvPr id="11736" name="Google Shape;11736;p68"/>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68"/>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68"/>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68"/>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68"/>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41" name="Google Shape;11741;p68"/>
          <p:cNvSpPr/>
          <p:nvPr/>
        </p:nvSpPr>
        <p:spPr>
          <a:xfrm>
            <a:off x="223181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42" name="Google Shape;11742;p68"/>
          <p:cNvGrpSpPr/>
          <p:nvPr/>
        </p:nvGrpSpPr>
        <p:grpSpPr>
          <a:xfrm>
            <a:off x="2741264" y="3437213"/>
            <a:ext cx="330110" cy="308908"/>
            <a:chOff x="2766264" y="3394042"/>
            <a:chExt cx="294873" cy="275934"/>
          </a:xfrm>
        </p:grpSpPr>
        <p:sp>
          <p:nvSpPr>
            <p:cNvPr id="11743" name="Google Shape;11743;p68"/>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68"/>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68"/>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68"/>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7" name="Google Shape;11747;p68"/>
          <p:cNvGrpSpPr/>
          <p:nvPr/>
        </p:nvGrpSpPr>
        <p:grpSpPr>
          <a:xfrm>
            <a:off x="3189862" y="3435388"/>
            <a:ext cx="346406" cy="347552"/>
            <a:chOff x="3214972" y="3359188"/>
            <a:chExt cx="346406" cy="347552"/>
          </a:xfrm>
        </p:grpSpPr>
        <p:sp>
          <p:nvSpPr>
            <p:cNvPr id="11748" name="Google Shape;11748;p68"/>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68"/>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68"/>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68"/>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68"/>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68"/>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68"/>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68"/>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68"/>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68"/>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68"/>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68"/>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68"/>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68"/>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2" name="Google Shape;11762;p68"/>
          <p:cNvGrpSpPr/>
          <p:nvPr/>
        </p:nvGrpSpPr>
        <p:grpSpPr>
          <a:xfrm>
            <a:off x="4604196" y="3485393"/>
            <a:ext cx="367255" cy="244486"/>
            <a:chOff x="4629306" y="3409193"/>
            <a:chExt cx="367255" cy="244486"/>
          </a:xfrm>
        </p:grpSpPr>
        <p:sp>
          <p:nvSpPr>
            <p:cNvPr id="11763" name="Google Shape;11763;p68"/>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68"/>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68"/>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68"/>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68"/>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68"/>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68"/>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68"/>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68"/>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68"/>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3" name="Google Shape;11773;p68"/>
          <p:cNvGrpSpPr/>
          <p:nvPr/>
        </p:nvGrpSpPr>
        <p:grpSpPr>
          <a:xfrm>
            <a:off x="4168380" y="3426284"/>
            <a:ext cx="289939" cy="334661"/>
            <a:chOff x="4193490" y="3350084"/>
            <a:chExt cx="289939" cy="334661"/>
          </a:xfrm>
        </p:grpSpPr>
        <p:sp>
          <p:nvSpPr>
            <p:cNvPr id="11774" name="Google Shape;11774;p68"/>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68"/>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68"/>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68"/>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68"/>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68"/>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68"/>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68"/>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68"/>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68"/>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4" name="Google Shape;11784;p68"/>
          <p:cNvGrpSpPr/>
          <p:nvPr/>
        </p:nvGrpSpPr>
        <p:grpSpPr>
          <a:xfrm>
            <a:off x="6508171" y="3427430"/>
            <a:ext cx="357037" cy="357005"/>
            <a:chOff x="6533281" y="3351230"/>
            <a:chExt cx="357037" cy="357005"/>
          </a:xfrm>
        </p:grpSpPr>
        <p:sp>
          <p:nvSpPr>
            <p:cNvPr id="11785" name="Google Shape;11785;p68"/>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68"/>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68"/>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8" name="Google Shape;11788;p68"/>
          <p:cNvGrpSpPr/>
          <p:nvPr/>
        </p:nvGrpSpPr>
        <p:grpSpPr>
          <a:xfrm>
            <a:off x="6033331" y="3427430"/>
            <a:ext cx="357387" cy="357005"/>
            <a:chOff x="6058441" y="3351230"/>
            <a:chExt cx="357387" cy="357005"/>
          </a:xfrm>
        </p:grpSpPr>
        <p:sp>
          <p:nvSpPr>
            <p:cNvPr id="11789" name="Google Shape;11789;p68"/>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68"/>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1" name="Google Shape;11791;p68"/>
          <p:cNvGrpSpPr/>
          <p:nvPr/>
        </p:nvGrpSpPr>
        <p:grpSpPr>
          <a:xfrm>
            <a:off x="7932373" y="3427048"/>
            <a:ext cx="357387" cy="357387"/>
            <a:chOff x="7957483" y="3350848"/>
            <a:chExt cx="357387" cy="357387"/>
          </a:xfrm>
        </p:grpSpPr>
        <p:sp>
          <p:nvSpPr>
            <p:cNvPr id="11792" name="Google Shape;11792;p68"/>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68"/>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68"/>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5" name="Google Shape;11795;p68"/>
          <p:cNvGrpSpPr/>
          <p:nvPr/>
        </p:nvGrpSpPr>
        <p:grpSpPr>
          <a:xfrm>
            <a:off x="6982661" y="3427430"/>
            <a:ext cx="357387" cy="357005"/>
            <a:chOff x="7007771" y="3351230"/>
            <a:chExt cx="357387" cy="357005"/>
          </a:xfrm>
        </p:grpSpPr>
        <p:sp>
          <p:nvSpPr>
            <p:cNvPr id="11796" name="Google Shape;11796;p68"/>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68"/>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68"/>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68"/>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68"/>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1" name="Google Shape;11801;p68"/>
          <p:cNvGrpSpPr/>
          <p:nvPr/>
        </p:nvGrpSpPr>
        <p:grpSpPr>
          <a:xfrm>
            <a:off x="5083620" y="3427430"/>
            <a:ext cx="357005" cy="357005"/>
            <a:chOff x="5108729" y="3351230"/>
            <a:chExt cx="357005" cy="357005"/>
          </a:xfrm>
        </p:grpSpPr>
        <p:sp>
          <p:nvSpPr>
            <p:cNvPr id="11802" name="Google Shape;11802;p68"/>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68"/>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4" name="Google Shape;11804;p68"/>
          <p:cNvGrpSpPr/>
          <p:nvPr/>
        </p:nvGrpSpPr>
        <p:grpSpPr>
          <a:xfrm>
            <a:off x="5558459" y="3427430"/>
            <a:ext cx="357419" cy="357005"/>
            <a:chOff x="5583569" y="3351230"/>
            <a:chExt cx="357419" cy="357005"/>
          </a:xfrm>
        </p:grpSpPr>
        <p:sp>
          <p:nvSpPr>
            <p:cNvPr id="11805" name="Google Shape;11805;p68"/>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68"/>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7" name="Google Shape;11807;p68"/>
          <p:cNvGrpSpPr/>
          <p:nvPr/>
        </p:nvGrpSpPr>
        <p:grpSpPr>
          <a:xfrm>
            <a:off x="7457119" y="3427430"/>
            <a:ext cx="357419" cy="357005"/>
            <a:chOff x="7482229" y="3351230"/>
            <a:chExt cx="357419" cy="357005"/>
          </a:xfrm>
        </p:grpSpPr>
        <p:sp>
          <p:nvSpPr>
            <p:cNvPr id="11808" name="Google Shape;11808;p68"/>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68"/>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68"/>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68"/>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68"/>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3" name="Google Shape;11813;p68"/>
          <p:cNvGrpSpPr/>
          <p:nvPr/>
        </p:nvGrpSpPr>
        <p:grpSpPr>
          <a:xfrm>
            <a:off x="3739375" y="2966882"/>
            <a:ext cx="222874" cy="345737"/>
            <a:chOff x="3764485" y="2890682"/>
            <a:chExt cx="222874" cy="345737"/>
          </a:xfrm>
        </p:grpSpPr>
        <p:sp>
          <p:nvSpPr>
            <p:cNvPr id="11814" name="Google Shape;11814;p68"/>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68"/>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68"/>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7" name="Google Shape;11817;p68"/>
          <p:cNvGrpSpPr/>
          <p:nvPr/>
        </p:nvGrpSpPr>
        <p:grpSpPr>
          <a:xfrm>
            <a:off x="2213507" y="2984331"/>
            <a:ext cx="422596" cy="310382"/>
            <a:chOff x="2278533" y="2937377"/>
            <a:chExt cx="346788" cy="254704"/>
          </a:xfrm>
        </p:grpSpPr>
        <p:sp>
          <p:nvSpPr>
            <p:cNvPr id="11818" name="Google Shape;11818;p68"/>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68"/>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20" name="Google Shape;11820;p68"/>
          <p:cNvSpPr/>
          <p:nvPr/>
        </p:nvSpPr>
        <p:spPr>
          <a:xfrm>
            <a:off x="320275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21" name="Google Shape;11821;p68"/>
          <p:cNvGrpSpPr/>
          <p:nvPr/>
        </p:nvGrpSpPr>
        <p:grpSpPr>
          <a:xfrm>
            <a:off x="1811527" y="2967710"/>
            <a:ext cx="286152" cy="346438"/>
            <a:chOff x="1836637" y="2891510"/>
            <a:chExt cx="286152" cy="346438"/>
          </a:xfrm>
        </p:grpSpPr>
        <p:sp>
          <p:nvSpPr>
            <p:cNvPr id="11822" name="Google Shape;11822;p68"/>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68"/>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68"/>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5" name="Google Shape;11825;p68"/>
          <p:cNvGrpSpPr/>
          <p:nvPr/>
        </p:nvGrpSpPr>
        <p:grpSpPr>
          <a:xfrm>
            <a:off x="5560751" y="2982129"/>
            <a:ext cx="379764" cy="337684"/>
            <a:chOff x="5585861" y="2905929"/>
            <a:chExt cx="379764" cy="337684"/>
          </a:xfrm>
        </p:grpSpPr>
        <p:sp>
          <p:nvSpPr>
            <p:cNvPr id="11826" name="Google Shape;11826;p68"/>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68"/>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68"/>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68"/>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0" name="Google Shape;11830;p68"/>
          <p:cNvGrpSpPr/>
          <p:nvPr/>
        </p:nvGrpSpPr>
        <p:grpSpPr>
          <a:xfrm>
            <a:off x="1302566" y="2986680"/>
            <a:ext cx="347934" cy="310024"/>
            <a:chOff x="1327676" y="2910480"/>
            <a:chExt cx="347934" cy="310024"/>
          </a:xfrm>
        </p:grpSpPr>
        <p:sp>
          <p:nvSpPr>
            <p:cNvPr id="11831" name="Google Shape;11831;p68"/>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68"/>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68"/>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68"/>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68"/>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36" name="Google Shape;11836;p68"/>
          <p:cNvSpPr/>
          <p:nvPr/>
        </p:nvSpPr>
        <p:spPr>
          <a:xfrm>
            <a:off x="276085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37" name="Google Shape;11837;p68"/>
          <p:cNvGrpSpPr/>
          <p:nvPr/>
        </p:nvGrpSpPr>
        <p:grpSpPr>
          <a:xfrm>
            <a:off x="2728291" y="2945764"/>
            <a:ext cx="382828" cy="358601"/>
            <a:chOff x="2753373" y="2902523"/>
            <a:chExt cx="347552" cy="325557"/>
          </a:xfrm>
        </p:grpSpPr>
        <p:sp>
          <p:nvSpPr>
            <p:cNvPr id="11838" name="Google Shape;11838;p68"/>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68"/>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68"/>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68"/>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68"/>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68"/>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4" name="Google Shape;11844;p68"/>
          <p:cNvGrpSpPr/>
          <p:nvPr/>
        </p:nvGrpSpPr>
        <p:grpSpPr>
          <a:xfrm>
            <a:off x="823906" y="2979455"/>
            <a:ext cx="356655" cy="335425"/>
            <a:chOff x="849016" y="2903255"/>
            <a:chExt cx="356655" cy="335425"/>
          </a:xfrm>
        </p:grpSpPr>
        <p:sp>
          <p:nvSpPr>
            <p:cNvPr id="11845" name="Google Shape;11845;p68"/>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68"/>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68"/>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68"/>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68"/>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68"/>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68"/>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68"/>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68"/>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68"/>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68"/>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6" name="Google Shape;11856;p68"/>
          <p:cNvGrpSpPr/>
          <p:nvPr/>
        </p:nvGrpSpPr>
        <p:grpSpPr>
          <a:xfrm>
            <a:off x="4185823" y="3002977"/>
            <a:ext cx="280072" cy="275520"/>
            <a:chOff x="4210933" y="2926777"/>
            <a:chExt cx="280072" cy="275520"/>
          </a:xfrm>
        </p:grpSpPr>
        <p:sp>
          <p:nvSpPr>
            <p:cNvPr id="11857" name="Google Shape;11857;p68"/>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68"/>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68"/>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68"/>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68"/>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68"/>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68"/>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68"/>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68"/>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68"/>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68"/>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68"/>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68"/>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0" name="Google Shape;11870;p68"/>
          <p:cNvGrpSpPr/>
          <p:nvPr/>
        </p:nvGrpSpPr>
        <p:grpSpPr>
          <a:xfrm>
            <a:off x="4642106" y="2991582"/>
            <a:ext cx="320273" cy="318395"/>
            <a:chOff x="4667216" y="2915382"/>
            <a:chExt cx="320273" cy="318395"/>
          </a:xfrm>
        </p:grpSpPr>
        <p:sp>
          <p:nvSpPr>
            <p:cNvPr id="11871" name="Google Shape;11871;p68"/>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68"/>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68"/>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68"/>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5" name="Google Shape;11875;p68"/>
          <p:cNvGrpSpPr/>
          <p:nvPr/>
        </p:nvGrpSpPr>
        <p:grpSpPr>
          <a:xfrm>
            <a:off x="5145370" y="3010839"/>
            <a:ext cx="261929" cy="280550"/>
            <a:chOff x="5170480" y="2934639"/>
            <a:chExt cx="261929" cy="280550"/>
          </a:xfrm>
        </p:grpSpPr>
        <p:sp>
          <p:nvSpPr>
            <p:cNvPr id="11876" name="Google Shape;11876;p68"/>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68"/>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68"/>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68"/>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68"/>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68"/>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68"/>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3" name="Google Shape;11883;p68"/>
          <p:cNvGrpSpPr/>
          <p:nvPr/>
        </p:nvGrpSpPr>
        <p:grpSpPr>
          <a:xfrm>
            <a:off x="6044313" y="2968091"/>
            <a:ext cx="362321" cy="364231"/>
            <a:chOff x="6069423" y="2891892"/>
            <a:chExt cx="362321" cy="364231"/>
          </a:xfrm>
        </p:grpSpPr>
        <p:sp>
          <p:nvSpPr>
            <p:cNvPr id="11884" name="Google Shape;11884;p68"/>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68"/>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68"/>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68"/>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68"/>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68"/>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0" name="Google Shape;11890;p68"/>
          <p:cNvGrpSpPr/>
          <p:nvPr/>
        </p:nvGrpSpPr>
        <p:grpSpPr>
          <a:xfrm>
            <a:off x="6546845" y="2995370"/>
            <a:ext cx="308878" cy="311170"/>
            <a:chOff x="6571955" y="2919170"/>
            <a:chExt cx="308878" cy="311170"/>
          </a:xfrm>
        </p:grpSpPr>
        <p:sp>
          <p:nvSpPr>
            <p:cNvPr id="11891" name="Google Shape;11891;p68"/>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68"/>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68"/>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68"/>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68"/>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68"/>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68"/>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68"/>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68"/>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68"/>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1" name="Google Shape;11901;p68"/>
          <p:cNvGrpSpPr/>
          <p:nvPr/>
        </p:nvGrpSpPr>
        <p:grpSpPr>
          <a:xfrm>
            <a:off x="7474944" y="3010935"/>
            <a:ext cx="350576" cy="280454"/>
            <a:chOff x="7500054" y="2934735"/>
            <a:chExt cx="350576" cy="280454"/>
          </a:xfrm>
        </p:grpSpPr>
        <p:sp>
          <p:nvSpPr>
            <p:cNvPr id="11902" name="Google Shape;11902;p68"/>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68"/>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68"/>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68"/>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68"/>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68"/>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68"/>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68"/>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0" name="Google Shape;11910;p68"/>
          <p:cNvGrpSpPr/>
          <p:nvPr/>
        </p:nvGrpSpPr>
        <p:grpSpPr>
          <a:xfrm>
            <a:off x="6987570" y="2950862"/>
            <a:ext cx="332012" cy="355454"/>
            <a:chOff x="7055134" y="2919170"/>
            <a:chExt cx="290321" cy="310820"/>
          </a:xfrm>
        </p:grpSpPr>
        <p:sp>
          <p:nvSpPr>
            <p:cNvPr id="11911" name="Google Shape;11911;p68"/>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68"/>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68"/>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68"/>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68"/>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68"/>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68"/>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68"/>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68"/>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68"/>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68"/>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68"/>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68"/>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68"/>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5" name="Google Shape;11925;p68"/>
          <p:cNvGrpSpPr/>
          <p:nvPr/>
        </p:nvGrpSpPr>
        <p:grpSpPr>
          <a:xfrm>
            <a:off x="7960033" y="2976813"/>
            <a:ext cx="330109" cy="347552"/>
            <a:chOff x="7985143" y="2900613"/>
            <a:chExt cx="330109" cy="347552"/>
          </a:xfrm>
        </p:grpSpPr>
        <p:sp>
          <p:nvSpPr>
            <p:cNvPr id="11926" name="Google Shape;11926;p68"/>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68"/>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68"/>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68"/>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68"/>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68"/>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68"/>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68"/>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4" name="Google Shape;11934;p68"/>
          <p:cNvGrpSpPr/>
          <p:nvPr/>
        </p:nvGrpSpPr>
        <p:grpSpPr>
          <a:xfrm>
            <a:off x="7965731" y="2511426"/>
            <a:ext cx="354363" cy="353631"/>
            <a:chOff x="7990840" y="2435226"/>
            <a:chExt cx="354363" cy="353631"/>
          </a:xfrm>
        </p:grpSpPr>
        <p:sp>
          <p:nvSpPr>
            <p:cNvPr id="11935" name="Google Shape;11935;p68"/>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68"/>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68"/>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8" name="Google Shape;11938;p68"/>
          <p:cNvGrpSpPr/>
          <p:nvPr/>
        </p:nvGrpSpPr>
        <p:grpSpPr>
          <a:xfrm>
            <a:off x="1792207" y="2556530"/>
            <a:ext cx="350958" cy="263043"/>
            <a:chOff x="1817317" y="2480330"/>
            <a:chExt cx="350958" cy="263043"/>
          </a:xfrm>
        </p:grpSpPr>
        <p:sp>
          <p:nvSpPr>
            <p:cNvPr id="11939" name="Google Shape;11939;p68"/>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68"/>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68"/>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68"/>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68"/>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4" name="Google Shape;11944;p68"/>
          <p:cNvGrpSpPr/>
          <p:nvPr/>
        </p:nvGrpSpPr>
        <p:grpSpPr>
          <a:xfrm>
            <a:off x="1316617" y="2559549"/>
            <a:ext cx="419913" cy="308109"/>
            <a:chOff x="1341727" y="2483349"/>
            <a:chExt cx="419913" cy="308109"/>
          </a:xfrm>
        </p:grpSpPr>
        <p:sp>
          <p:nvSpPr>
            <p:cNvPr id="11945" name="Google Shape;11945;p68"/>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68"/>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68"/>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8" name="Google Shape;11948;p68"/>
          <p:cNvGrpSpPr/>
          <p:nvPr/>
        </p:nvGrpSpPr>
        <p:grpSpPr>
          <a:xfrm>
            <a:off x="829222" y="2523936"/>
            <a:ext cx="376358" cy="330109"/>
            <a:chOff x="854332" y="2447736"/>
            <a:chExt cx="376358" cy="330109"/>
          </a:xfrm>
        </p:grpSpPr>
        <p:sp>
          <p:nvSpPr>
            <p:cNvPr id="11949" name="Google Shape;11949;p68"/>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68"/>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68"/>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68"/>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68"/>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68"/>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68"/>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68"/>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7" name="Google Shape;11957;p68"/>
          <p:cNvGrpSpPr/>
          <p:nvPr/>
        </p:nvGrpSpPr>
        <p:grpSpPr>
          <a:xfrm>
            <a:off x="4181653" y="2527151"/>
            <a:ext cx="322151" cy="322374"/>
            <a:chOff x="4206763" y="2450951"/>
            <a:chExt cx="322151" cy="322374"/>
          </a:xfrm>
        </p:grpSpPr>
        <p:sp>
          <p:nvSpPr>
            <p:cNvPr id="11958" name="Google Shape;11958;p68"/>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68"/>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0" name="Google Shape;11960;p68"/>
          <p:cNvGrpSpPr/>
          <p:nvPr/>
        </p:nvGrpSpPr>
        <p:grpSpPr>
          <a:xfrm>
            <a:off x="7491236" y="2526259"/>
            <a:ext cx="327976" cy="324316"/>
            <a:chOff x="7528096" y="2450059"/>
            <a:chExt cx="327976" cy="324316"/>
          </a:xfrm>
        </p:grpSpPr>
        <p:sp>
          <p:nvSpPr>
            <p:cNvPr id="11961" name="Google Shape;11961;p68"/>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68"/>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68"/>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68"/>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68"/>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6" name="Google Shape;11966;p68"/>
          <p:cNvGrpSpPr/>
          <p:nvPr/>
        </p:nvGrpSpPr>
        <p:grpSpPr>
          <a:xfrm>
            <a:off x="7052019" y="2588742"/>
            <a:ext cx="282364" cy="198619"/>
            <a:chOff x="7077129" y="2512542"/>
            <a:chExt cx="282364" cy="198619"/>
          </a:xfrm>
        </p:grpSpPr>
        <p:sp>
          <p:nvSpPr>
            <p:cNvPr id="11967" name="Google Shape;11967;p68"/>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68"/>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68"/>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68"/>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68"/>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68"/>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3" name="Google Shape;11973;p68"/>
          <p:cNvGrpSpPr/>
          <p:nvPr/>
        </p:nvGrpSpPr>
        <p:grpSpPr>
          <a:xfrm>
            <a:off x="3700351" y="2520912"/>
            <a:ext cx="334279" cy="334661"/>
            <a:chOff x="3725461" y="2444712"/>
            <a:chExt cx="334279" cy="334661"/>
          </a:xfrm>
        </p:grpSpPr>
        <p:sp>
          <p:nvSpPr>
            <p:cNvPr id="11974" name="Google Shape;11974;p68"/>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68"/>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68"/>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68"/>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68"/>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68"/>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68"/>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1" name="Google Shape;11981;p68"/>
          <p:cNvGrpSpPr/>
          <p:nvPr/>
        </p:nvGrpSpPr>
        <p:grpSpPr>
          <a:xfrm>
            <a:off x="6552128" y="2533421"/>
            <a:ext cx="332019" cy="310788"/>
            <a:chOff x="6577238" y="2457221"/>
            <a:chExt cx="332019" cy="310788"/>
          </a:xfrm>
        </p:grpSpPr>
        <p:sp>
          <p:nvSpPr>
            <p:cNvPr id="11982" name="Google Shape;11982;p68"/>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68"/>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68"/>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68"/>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68"/>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68"/>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8" name="Google Shape;11988;p68"/>
          <p:cNvGrpSpPr/>
          <p:nvPr/>
        </p:nvGrpSpPr>
        <p:grpSpPr>
          <a:xfrm>
            <a:off x="2793451" y="2515978"/>
            <a:ext cx="247892" cy="346024"/>
            <a:chOff x="2818561" y="2439778"/>
            <a:chExt cx="247892" cy="346024"/>
          </a:xfrm>
        </p:grpSpPr>
        <p:sp>
          <p:nvSpPr>
            <p:cNvPr id="11989" name="Google Shape;11989;p68"/>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68"/>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68"/>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68"/>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68"/>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68"/>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68"/>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68"/>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68"/>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68"/>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68"/>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68"/>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1" name="Google Shape;12001;p68"/>
          <p:cNvGrpSpPr/>
          <p:nvPr/>
        </p:nvGrpSpPr>
        <p:grpSpPr>
          <a:xfrm>
            <a:off x="3182668" y="2550832"/>
            <a:ext cx="419933" cy="275170"/>
            <a:chOff x="3207778" y="2474632"/>
            <a:chExt cx="419933" cy="275170"/>
          </a:xfrm>
        </p:grpSpPr>
        <p:sp>
          <p:nvSpPr>
            <p:cNvPr id="12002" name="Google Shape;12002;p68"/>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68"/>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68"/>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68"/>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68"/>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68"/>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68"/>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68"/>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68"/>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68"/>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68"/>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68"/>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68"/>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68"/>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6" name="Google Shape;12016;p68"/>
          <p:cNvGrpSpPr/>
          <p:nvPr/>
        </p:nvGrpSpPr>
        <p:grpSpPr>
          <a:xfrm>
            <a:off x="6074265" y="2532275"/>
            <a:ext cx="337684" cy="314194"/>
            <a:chOff x="6099375" y="2456075"/>
            <a:chExt cx="337684" cy="314194"/>
          </a:xfrm>
        </p:grpSpPr>
        <p:sp>
          <p:nvSpPr>
            <p:cNvPr id="12017" name="Google Shape;12017;p68"/>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68"/>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9" name="Google Shape;12019;p68"/>
          <p:cNvGrpSpPr/>
          <p:nvPr/>
        </p:nvGrpSpPr>
        <p:grpSpPr>
          <a:xfrm>
            <a:off x="2287513" y="2544784"/>
            <a:ext cx="312698" cy="286534"/>
            <a:chOff x="2312623" y="2468584"/>
            <a:chExt cx="312698" cy="286534"/>
          </a:xfrm>
        </p:grpSpPr>
        <p:sp>
          <p:nvSpPr>
            <p:cNvPr id="12020" name="Google Shape;12020;p68"/>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68"/>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68"/>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3" name="Google Shape;12023;p68"/>
          <p:cNvGrpSpPr/>
          <p:nvPr/>
        </p:nvGrpSpPr>
        <p:grpSpPr>
          <a:xfrm>
            <a:off x="5593695" y="2517124"/>
            <a:ext cx="345292" cy="342618"/>
            <a:chOff x="5618805" y="2440924"/>
            <a:chExt cx="345292" cy="342618"/>
          </a:xfrm>
        </p:grpSpPr>
        <p:sp>
          <p:nvSpPr>
            <p:cNvPr id="12024" name="Google Shape;12024;p68"/>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68"/>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68"/>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68"/>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68"/>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9" name="Google Shape;12029;p68"/>
          <p:cNvGrpSpPr/>
          <p:nvPr/>
        </p:nvGrpSpPr>
        <p:grpSpPr>
          <a:xfrm>
            <a:off x="4628069" y="2522790"/>
            <a:ext cx="377886" cy="331255"/>
            <a:chOff x="4653179" y="2446590"/>
            <a:chExt cx="377886" cy="331255"/>
          </a:xfrm>
        </p:grpSpPr>
        <p:sp>
          <p:nvSpPr>
            <p:cNvPr id="12030" name="Google Shape;12030;p68"/>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68"/>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68"/>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68"/>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4" name="Google Shape;12034;p68"/>
          <p:cNvGrpSpPr/>
          <p:nvPr/>
        </p:nvGrpSpPr>
        <p:grpSpPr>
          <a:xfrm>
            <a:off x="5159407" y="2535681"/>
            <a:ext cx="252062" cy="305122"/>
            <a:chOff x="5184517" y="2459481"/>
            <a:chExt cx="252062" cy="305122"/>
          </a:xfrm>
        </p:grpSpPr>
        <p:sp>
          <p:nvSpPr>
            <p:cNvPr id="12035" name="Google Shape;12035;p68"/>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68"/>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68"/>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68"/>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68"/>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68"/>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41" name="Google Shape;12041;p68"/>
          <p:cNvSpPr/>
          <p:nvPr/>
        </p:nvSpPr>
        <p:spPr>
          <a:xfrm>
            <a:off x="177591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42" name="Google Shape;12042;p68"/>
          <p:cNvGrpSpPr/>
          <p:nvPr/>
        </p:nvGrpSpPr>
        <p:grpSpPr>
          <a:xfrm>
            <a:off x="6130349" y="2045308"/>
            <a:ext cx="249770" cy="363849"/>
            <a:chOff x="6155459" y="1969108"/>
            <a:chExt cx="249770" cy="363849"/>
          </a:xfrm>
        </p:grpSpPr>
        <p:sp>
          <p:nvSpPr>
            <p:cNvPr id="12043" name="Google Shape;12043;p68"/>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68"/>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68"/>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68"/>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68"/>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68"/>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68"/>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68"/>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68"/>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2" name="Google Shape;12052;p68"/>
          <p:cNvGrpSpPr/>
          <p:nvPr/>
        </p:nvGrpSpPr>
        <p:grpSpPr>
          <a:xfrm>
            <a:off x="2254919" y="2046804"/>
            <a:ext cx="353631" cy="354395"/>
            <a:chOff x="2280029" y="1970604"/>
            <a:chExt cx="353631" cy="354395"/>
          </a:xfrm>
        </p:grpSpPr>
        <p:sp>
          <p:nvSpPr>
            <p:cNvPr id="12053" name="Google Shape;12053;p68"/>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68"/>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68"/>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68"/>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7" name="Google Shape;12057;p68"/>
          <p:cNvGrpSpPr/>
          <p:nvPr/>
        </p:nvGrpSpPr>
        <p:grpSpPr>
          <a:xfrm>
            <a:off x="8039990" y="2076374"/>
            <a:ext cx="255086" cy="301685"/>
            <a:chOff x="8065100" y="2000174"/>
            <a:chExt cx="255086" cy="301685"/>
          </a:xfrm>
        </p:grpSpPr>
        <p:sp>
          <p:nvSpPr>
            <p:cNvPr id="12058" name="Google Shape;12058;p68"/>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68"/>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68"/>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68"/>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2" name="Google Shape;12062;p68"/>
          <p:cNvGrpSpPr/>
          <p:nvPr/>
        </p:nvGrpSpPr>
        <p:grpSpPr>
          <a:xfrm>
            <a:off x="6608595" y="2045308"/>
            <a:ext cx="249420" cy="363849"/>
            <a:chOff x="6633705" y="1969108"/>
            <a:chExt cx="249420" cy="363849"/>
          </a:xfrm>
        </p:grpSpPr>
        <p:sp>
          <p:nvSpPr>
            <p:cNvPr id="12063" name="Google Shape;12063;p68"/>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68"/>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68"/>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68"/>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68"/>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68"/>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68"/>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68"/>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1" name="Google Shape;12071;p68"/>
          <p:cNvGrpSpPr/>
          <p:nvPr/>
        </p:nvGrpSpPr>
        <p:grpSpPr>
          <a:xfrm>
            <a:off x="5185921" y="2045308"/>
            <a:ext cx="226661" cy="363467"/>
            <a:chOff x="5211031" y="1969108"/>
            <a:chExt cx="226661" cy="363467"/>
          </a:xfrm>
        </p:grpSpPr>
        <p:sp>
          <p:nvSpPr>
            <p:cNvPr id="12072" name="Google Shape;12072;p68"/>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68"/>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4" name="Google Shape;12074;p68"/>
          <p:cNvGrpSpPr/>
          <p:nvPr/>
        </p:nvGrpSpPr>
        <p:grpSpPr>
          <a:xfrm>
            <a:off x="3687842" y="2046804"/>
            <a:ext cx="354363" cy="354395"/>
            <a:chOff x="3712952" y="1970604"/>
            <a:chExt cx="354363" cy="354395"/>
          </a:xfrm>
        </p:grpSpPr>
        <p:sp>
          <p:nvSpPr>
            <p:cNvPr id="12075" name="Google Shape;12075;p68"/>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68"/>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68"/>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68"/>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68"/>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68"/>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68"/>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68"/>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68"/>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4" name="Google Shape;12084;p68"/>
          <p:cNvGrpSpPr/>
          <p:nvPr/>
        </p:nvGrpSpPr>
        <p:grpSpPr>
          <a:xfrm>
            <a:off x="3210329" y="2046804"/>
            <a:ext cx="354363" cy="354745"/>
            <a:chOff x="3235438" y="1970604"/>
            <a:chExt cx="354363" cy="354745"/>
          </a:xfrm>
        </p:grpSpPr>
        <p:sp>
          <p:nvSpPr>
            <p:cNvPr id="12085" name="Google Shape;12085;p68"/>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68"/>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68"/>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68"/>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68"/>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68"/>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68"/>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68"/>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68"/>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68"/>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68"/>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68"/>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68"/>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8" name="Google Shape;12098;p68"/>
          <p:cNvGrpSpPr/>
          <p:nvPr/>
        </p:nvGrpSpPr>
        <p:grpSpPr>
          <a:xfrm>
            <a:off x="1304475" y="2066125"/>
            <a:ext cx="341472" cy="335074"/>
            <a:chOff x="1329585" y="1989925"/>
            <a:chExt cx="341472" cy="335074"/>
          </a:xfrm>
        </p:grpSpPr>
        <p:sp>
          <p:nvSpPr>
            <p:cNvPr id="12099" name="Google Shape;12099;p68"/>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68"/>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68"/>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2" name="Google Shape;12102;p68"/>
          <p:cNvGrpSpPr/>
          <p:nvPr/>
        </p:nvGrpSpPr>
        <p:grpSpPr>
          <a:xfrm>
            <a:off x="5566761" y="2066106"/>
            <a:ext cx="416649" cy="325597"/>
            <a:chOff x="5626763" y="2013829"/>
            <a:chExt cx="351722" cy="274788"/>
          </a:xfrm>
        </p:grpSpPr>
        <p:sp>
          <p:nvSpPr>
            <p:cNvPr id="12103" name="Google Shape;12103;p68"/>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68"/>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68"/>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68"/>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68"/>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68"/>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68"/>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68"/>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68"/>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68"/>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3" name="Google Shape;12113;p68"/>
          <p:cNvGrpSpPr/>
          <p:nvPr/>
        </p:nvGrpSpPr>
        <p:grpSpPr>
          <a:xfrm>
            <a:off x="7551495" y="2060077"/>
            <a:ext cx="276698" cy="333133"/>
            <a:chOff x="7576605" y="1983877"/>
            <a:chExt cx="276698" cy="333133"/>
          </a:xfrm>
        </p:grpSpPr>
        <p:sp>
          <p:nvSpPr>
            <p:cNvPr id="12114" name="Google Shape;12114;p68"/>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68"/>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6" name="Google Shape;12116;p68"/>
          <p:cNvGrpSpPr/>
          <p:nvPr/>
        </p:nvGrpSpPr>
        <p:grpSpPr>
          <a:xfrm>
            <a:off x="828458" y="2051738"/>
            <a:ext cx="337334" cy="353599"/>
            <a:chOff x="853568" y="1975538"/>
            <a:chExt cx="337334" cy="353599"/>
          </a:xfrm>
        </p:grpSpPr>
        <p:sp>
          <p:nvSpPr>
            <p:cNvPr id="12117" name="Google Shape;12117;p68"/>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68"/>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68"/>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68"/>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1" name="Google Shape;12121;p68"/>
          <p:cNvGrpSpPr/>
          <p:nvPr/>
        </p:nvGrpSpPr>
        <p:grpSpPr>
          <a:xfrm>
            <a:off x="2733192" y="2085828"/>
            <a:ext cx="327085" cy="277080"/>
            <a:chOff x="2770052" y="2009628"/>
            <a:chExt cx="327085" cy="277080"/>
          </a:xfrm>
        </p:grpSpPr>
        <p:sp>
          <p:nvSpPr>
            <p:cNvPr id="12122" name="Google Shape;12122;p68"/>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68"/>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24" name="Google Shape;12124;p68"/>
          <p:cNvSpPr/>
          <p:nvPr/>
        </p:nvSpPr>
        <p:spPr>
          <a:xfrm>
            <a:off x="703495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25" name="Google Shape;12125;p68"/>
          <p:cNvGrpSpPr/>
          <p:nvPr/>
        </p:nvGrpSpPr>
        <p:grpSpPr>
          <a:xfrm>
            <a:off x="4170289" y="2046804"/>
            <a:ext cx="344878" cy="343573"/>
            <a:chOff x="4195399" y="1970604"/>
            <a:chExt cx="344878" cy="343573"/>
          </a:xfrm>
        </p:grpSpPr>
        <p:sp>
          <p:nvSpPr>
            <p:cNvPr id="12126" name="Google Shape;12126;p68"/>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68"/>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68"/>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68"/>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0" name="Google Shape;12130;p68"/>
          <p:cNvGrpSpPr/>
          <p:nvPr/>
        </p:nvGrpSpPr>
        <p:grpSpPr>
          <a:xfrm>
            <a:off x="4649681" y="2053647"/>
            <a:ext cx="344528" cy="344114"/>
            <a:chOff x="4674791" y="1977447"/>
            <a:chExt cx="344528" cy="344114"/>
          </a:xfrm>
        </p:grpSpPr>
        <p:sp>
          <p:nvSpPr>
            <p:cNvPr id="12131" name="Google Shape;12131;p68"/>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68"/>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68"/>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68"/>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68"/>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68"/>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68"/>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68"/>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68"/>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68"/>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68"/>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68"/>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68"/>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68"/>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68"/>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68"/>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68"/>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68"/>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68"/>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68"/>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68"/>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68"/>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68"/>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68"/>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68"/>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68"/>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7" name="Google Shape;12157;p68"/>
          <p:cNvGrpSpPr/>
          <p:nvPr/>
        </p:nvGrpSpPr>
        <p:grpSpPr>
          <a:xfrm>
            <a:off x="6058700" y="1623497"/>
            <a:ext cx="382819" cy="310788"/>
            <a:chOff x="6083810" y="1547297"/>
            <a:chExt cx="382819" cy="310788"/>
          </a:xfrm>
        </p:grpSpPr>
        <p:sp>
          <p:nvSpPr>
            <p:cNvPr id="12158" name="Google Shape;12158;p68"/>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68"/>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68"/>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68"/>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68"/>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68"/>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68"/>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68"/>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68"/>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68"/>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68"/>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68"/>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68"/>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68"/>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68"/>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68"/>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68"/>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68"/>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6" name="Google Shape;12176;p68"/>
          <p:cNvGrpSpPr/>
          <p:nvPr/>
        </p:nvGrpSpPr>
        <p:grpSpPr>
          <a:xfrm>
            <a:off x="6533190" y="1614393"/>
            <a:ext cx="382788" cy="328613"/>
            <a:chOff x="6558300" y="1538193"/>
            <a:chExt cx="382788" cy="328613"/>
          </a:xfrm>
        </p:grpSpPr>
        <p:sp>
          <p:nvSpPr>
            <p:cNvPr id="12177" name="Google Shape;12177;p68"/>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68"/>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9" name="Google Shape;12179;p68"/>
          <p:cNvGrpSpPr/>
          <p:nvPr/>
        </p:nvGrpSpPr>
        <p:grpSpPr>
          <a:xfrm>
            <a:off x="5168892" y="1587497"/>
            <a:ext cx="259605" cy="346024"/>
            <a:chOff x="5194002" y="1511297"/>
            <a:chExt cx="259605" cy="346024"/>
          </a:xfrm>
        </p:grpSpPr>
        <p:sp>
          <p:nvSpPr>
            <p:cNvPr id="12180" name="Google Shape;12180;p68"/>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68"/>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68"/>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68"/>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4" name="Google Shape;12184;p68"/>
          <p:cNvGrpSpPr/>
          <p:nvPr/>
        </p:nvGrpSpPr>
        <p:grpSpPr>
          <a:xfrm>
            <a:off x="1369631" y="1588261"/>
            <a:ext cx="252444" cy="351722"/>
            <a:chOff x="1394741" y="1512061"/>
            <a:chExt cx="252444" cy="351722"/>
          </a:xfrm>
        </p:grpSpPr>
        <p:sp>
          <p:nvSpPr>
            <p:cNvPr id="12185" name="Google Shape;12185;p68"/>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68"/>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68"/>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68"/>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68"/>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68"/>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68"/>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68"/>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68"/>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68"/>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68"/>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68"/>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68"/>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68"/>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68"/>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68"/>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68"/>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2" name="Google Shape;12202;p68"/>
          <p:cNvGrpSpPr/>
          <p:nvPr/>
        </p:nvGrpSpPr>
        <p:grpSpPr>
          <a:xfrm>
            <a:off x="829986" y="1580685"/>
            <a:ext cx="380910" cy="339594"/>
            <a:chOff x="855096" y="1504485"/>
            <a:chExt cx="380910" cy="339594"/>
          </a:xfrm>
        </p:grpSpPr>
        <p:sp>
          <p:nvSpPr>
            <p:cNvPr id="12203" name="Google Shape;12203;p68"/>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68"/>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68"/>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68"/>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68"/>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8" name="Google Shape;12208;p68"/>
          <p:cNvGrpSpPr/>
          <p:nvPr/>
        </p:nvGrpSpPr>
        <p:grpSpPr>
          <a:xfrm>
            <a:off x="1794466" y="1587879"/>
            <a:ext cx="352103" cy="352103"/>
            <a:chOff x="1819576" y="1511679"/>
            <a:chExt cx="352103" cy="352103"/>
          </a:xfrm>
        </p:grpSpPr>
        <p:sp>
          <p:nvSpPr>
            <p:cNvPr id="12209" name="Google Shape;12209;p68"/>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68"/>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68"/>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68"/>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3" name="Google Shape;12213;p68"/>
          <p:cNvGrpSpPr/>
          <p:nvPr/>
        </p:nvGrpSpPr>
        <p:grpSpPr>
          <a:xfrm>
            <a:off x="5595987" y="1576961"/>
            <a:ext cx="371424" cy="355446"/>
            <a:chOff x="5621097" y="1500761"/>
            <a:chExt cx="371424" cy="355446"/>
          </a:xfrm>
        </p:grpSpPr>
        <p:sp>
          <p:nvSpPr>
            <p:cNvPr id="12214" name="Google Shape;12214;p68"/>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68"/>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6" name="Google Shape;12216;p68"/>
          <p:cNvGrpSpPr/>
          <p:nvPr/>
        </p:nvGrpSpPr>
        <p:grpSpPr>
          <a:xfrm>
            <a:off x="4645129" y="1617799"/>
            <a:ext cx="359679" cy="321833"/>
            <a:chOff x="4670239" y="1541599"/>
            <a:chExt cx="359679" cy="321833"/>
          </a:xfrm>
        </p:grpSpPr>
        <p:sp>
          <p:nvSpPr>
            <p:cNvPr id="12217" name="Google Shape;12217;p68"/>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68"/>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68"/>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68"/>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68"/>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2" name="Google Shape;12222;p68"/>
          <p:cNvGrpSpPr/>
          <p:nvPr/>
        </p:nvGrpSpPr>
        <p:grpSpPr>
          <a:xfrm>
            <a:off x="4187319" y="1578585"/>
            <a:ext cx="321037" cy="353822"/>
            <a:chOff x="4212429" y="1502385"/>
            <a:chExt cx="321037" cy="353822"/>
          </a:xfrm>
        </p:grpSpPr>
        <p:sp>
          <p:nvSpPr>
            <p:cNvPr id="12223" name="Google Shape;12223;p68"/>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68"/>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68"/>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68"/>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7" name="Google Shape;12227;p68"/>
          <p:cNvGrpSpPr/>
          <p:nvPr/>
        </p:nvGrpSpPr>
        <p:grpSpPr>
          <a:xfrm>
            <a:off x="2277678" y="1582181"/>
            <a:ext cx="336188" cy="335425"/>
            <a:chOff x="2302788" y="1505981"/>
            <a:chExt cx="336188" cy="335425"/>
          </a:xfrm>
        </p:grpSpPr>
        <p:sp>
          <p:nvSpPr>
            <p:cNvPr id="12228" name="Google Shape;12228;p68"/>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68"/>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68"/>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68"/>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68"/>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68"/>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68"/>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68"/>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68"/>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68"/>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68"/>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68"/>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68"/>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68"/>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68"/>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68"/>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68"/>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5" name="Google Shape;12245;p68"/>
          <p:cNvGrpSpPr/>
          <p:nvPr/>
        </p:nvGrpSpPr>
        <p:grpSpPr>
          <a:xfrm>
            <a:off x="2755191" y="1598096"/>
            <a:ext cx="333133" cy="321037"/>
            <a:chOff x="2780301" y="1521896"/>
            <a:chExt cx="333133" cy="321037"/>
          </a:xfrm>
        </p:grpSpPr>
        <p:sp>
          <p:nvSpPr>
            <p:cNvPr id="12246" name="Google Shape;12246;p68"/>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68"/>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68"/>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68"/>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68"/>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68"/>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68"/>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68"/>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68"/>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68"/>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68"/>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68"/>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68"/>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68"/>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68"/>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68"/>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68"/>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68"/>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68"/>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68"/>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6" name="Google Shape;12266;p68"/>
          <p:cNvGrpSpPr/>
          <p:nvPr/>
        </p:nvGrpSpPr>
        <p:grpSpPr>
          <a:xfrm>
            <a:off x="3291049" y="1591285"/>
            <a:ext cx="211892" cy="339594"/>
            <a:chOff x="3316159" y="1515085"/>
            <a:chExt cx="211892" cy="339594"/>
          </a:xfrm>
        </p:grpSpPr>
        <p:sp>
          <p:nvSpPr>
            <p:cNvPr id="12267" name="Google Shape;12267;p68"/>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68"/>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68"/>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70" name="Google Shape;12270;p68"/>
            <p:cNvGrpSpPr/>
            <p:nvPr/>
          </p:nvGrpSpPr>
          <p:grpSpPr>
            <a:xfrm>
              <a:off x="3316159" y="1515085"/>
              <a:ext cx="211892" cy="339594"/>
              <a:chOff x="3316159" y="1515085"/>
              <a:chExt cx="211892" cy="339594"/>
            </a:xfrm>
          </p:grpSpPr>
          <p:sp>
            <p:nvSpPr>
              <p:cNvPr id="12271" name="Google Shape;12271;p68"/>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68"/>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68"/>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68"/>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68"/>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68"/>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277" name="Google Shape;12277;p68"/>
          <p:cNvGrpSpPr/>
          <p:nvPr/>
        </p:nvGrpSpPr>
        <p:grpSpPr>
          <a:xfrm>
            <a:off x="3691248" y="1620855"/>
            <a:ext cx="361971" cy="314958"/>
            <a:chOff x="3716358" y="1544655"/>
            <a:chExt cx="361971" cy="314958"/>
          </a:xfrm>
        </p:grpSpPr>
        <p:sp>
          <p:nvSpPr>
            <p:cNvPr id="12278" name="Google Shape;12278;p68"/>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68"/>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68"/>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68"/>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68"/>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83" name="Google Shape;12283;p68"/>
            <p:cNvGrpSpPr/>
            <p:nvPr/>
          </p:nvGrpSpPr>
          <p:grpSpPr>
            <a:xfrm>
              <a:off x="3716358" y="1544655"/>
              <a:ext cx="361971" cy="314958"/>
              <a:chOff x="3716358" y="1544655"/>
              <a:chExt cx="361971" cy="314958"/>
            </a:xfrm>
          </p:grpSpPr>
          <p:sp>
            <p:nvSpPr>
              <p:cNvPr id="12284" name="Google Shape;12284;p68"/>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68"/>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68"/>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68"/>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68"/>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289" name="Google Shape;12289;p68"/>
          <p:cNvGrpSpPr/>
          <p:nvPr/>
        </p:nvGrpSpPr>
        <p:grpSpPr>
          <a:xfrm>
            <a:off x="6986814" y="1633752"/>
            <a:ext cx="499533" cy="305136"/>
            <a:chOff x="7009649" y="1541981"/>
            <a:chExt cx="524940" cy="320655"/>
          </a:xfrm>
        </p:grpSpPr>
        <p:sp>
          <p:nvSpPr>
            <p:cNvPr id="12290" name="Google Shape;12290;p68"/>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68"/>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68"/>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68"/>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68"/>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68"/>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68"/>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68"/>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8" name="Google Shape;12298;p68"/>
          <p:cNvGrpSpPr/>
          <p:nvPr/>
        </p:nvGrpSpPr>
        <p:grpSpPr>
          <a:xfrm>
            <a:off x="8008924" y="1594309"/>
            <a:ext cx="282746" cy="340358"/>
            <a:chOff x="8034034" y="1518109"/>
            <a:chExt cx="282746" cy="340358"/>
          </a:xfrm>
        </p:grpSpPr>
        <p:sp>
          <p:nvSpPr>
            <p:cNvPr id="12299" name="Google Shape;12299;p68"/>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68"/>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68"/>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68"/>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3" name="Google Shape;12303;p68"/>
          <p:cNvGrpSpPr/>
          <p:nvPr/>
        </p:nvGrpSpPr>
        <p:grpSpPr>
          <a:xfrm>
            <a:off x="7557192" y="1576134"/>
            <a:ext cx="369133" cy="360411"/>
            <a:chOff x="7582302" y="1499934"/>
            <a:chExt cx="369133" cy="360411"/>
          </a:xfrm>
        </p:grpSpPr>
        <p:sp>
          <p:nvSpPr>
            <p:cNvPr id="12304" name="Google Shape;12304;p68"/>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68"/>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68"/>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68"/>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68"/>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9" name="Google Shape;12309;p68"/>
          <p:cNvGrpSpPr/>
          <p:nvPr/>
        </p:nvGrpSpPr>
        <p:grpSpPr>
          <a:xfrm>
            <a:off x="6170979" y="3893352"/>
            <a:ext cx="346056" cy="345674"/>
            <a:chOff x="2238181" y="4120624"/>
            <a:chExt cx="346056" cy="345674"/>
          </a:xfrm>
        </p:grpSpPr>
        <p:grpSp>
          <p:nvGrpSpPr>
            <p:cNvPr id="12310" name="Google Shape;12310;p68"/>
            <p:cNvGrpSpPr/>
            <p:nvPr/>
          </p:nvGrpSpPr>
          <p:grpSpPr>
            <a:xfrm>
              <a:off x="2309155" y="4177413"/>
              <a:ext cx="203862" cy="231903"/>
              <a:chOff x="1512725" y="258500"/>
              <a:chExt cx="4570900" cy="5199625"/>
            </a:xfrm>
          </p:grpSpPr>
          <p:sp>
            <p:nvSpPr>
              <p:cNvPr id="12311" name="Google Shape;12311;p68"/>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68"/>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13" name="Google Shape;12313;p68"/>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14" name="Google Shape;12314;p68"/>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SEO &amp; Marketing Icons</a:t>
            </a:r>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402"/>
        <p:cNvGrpSpPr/>
        <p:nvPr/>
      </p:nvGrpSpPr>
      <p:grpSpPr>
        <a:xfrm>
          <a:off x="0" y="0"/>
          <a:ext cx="0" cy="0"/>
          <a:chOff x="0" y="0"/>
          <a:chExt cx="0" cy="0"/>
        </a:xfrm>
      </p:grpSpPr>
      <p:sp>
        <p:nvSpPr>
          <p:cNvPr id="403" name="Google Shape;403;p33"/>
          <p:cNvSpPr txBox="1">
            <a:spLocks noGrp="1"/>
          </p:cNvSpPr>
          <p:nvPr>
            <p:ph type="subTitle" idx="1"/>
          </p:nvPr>
        </p:nvSpPr>
        <p:spPr>
          <a:xfrm>
            <a:off x="713225" y="1863900"/>
            <a:ext cx="3831300" cy="1975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business plan outlines the strategy for </a:t>
            </a:r>
            <a:r>
              <a:rPr lang="en" i="1"/>
              <a:t>[company name]</a:t>
            </a:r>
            <a:r>
              <a:rPr lang="en"/>
              <a:t>, a </a:t>
            </a:r>
            <a:r>
              <a:rPr lang="en" i="1"/>
              <a:t>[legal structure]</a:t>
            </a:r>
            <a:r>
              <a:rPr lang="en"/>
              <a:t> that provides </a:t>
            </a:r>
            <a:r>
              <a:rPr lang="en" i="1"/>
              <a:t>[products/services]</a:t>
            </a:r>
            <a:r>
              <a:rPr lang="en"/>
              <a:t> to </a:t>
            </a:r>
            <a:r>
              <a:rPr lang="en" i="1"/>
              <a:t>[target market]</a:t>
            </a:r>
            <a:r>
              <a:rPr lang="en"/>
              <a:t>. Our mission is to </a:t>
            </a:r>
            <a:r>
              <a:rPr lang="en" i="1"/>
              <a:t>[mission statement/goal of the company]</a:t>
            </a:r>
            <a:endParaRPr/>
          </a:p>
          <a:p>
            <a:pPr marL="0" lvl="0" indent="0" algn="ctr" rtl="0">
              <a:spcBef>
                <a:spcPts val="1000"/>
              </a:spcBef>
              <a:spcAft>
                <a:spcPts val="0"/>
              </a:spcAft>
              <a:buNone/>
            </a:pPr>
            <a:r>
              <a:rPr lang="en"/>
              <a:t>The market analysis shows that there is a high demand for our products/services in the industry. We have identified key competitors and believe we can differentiate ourselves through our unique selling propositions (USPs)</a:t>
            </a:r>
            <a:endParaRPr/>
          </a:p>
        </p:txBody>
      </p:sp>
      <p:sp>
        <p:nvSpPr>
          <p:cNvPr id="404" name="Google Shape;404;p33"/>
          <p:cNvSpPr txBox="1">
            <a:spLocks noGrp="1"/>
          </p:cNvSpPr>
          <p:nvPr>
            <p:ph type="title"/>
          </p:nvPr>
        </p:nvSpPr>
        <p:spPr>
          <a:xfrm>
            <a:off x="822960" y="445313"/>
            <a:ext cx="3732600" cy="110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EXECUTIVE SUMMARY</a:t>
            </a:r>
            <a:endParaRPr/>
          </a:p>
        </p:txBody>
      </p:sp>
      <p:pic>
        <p:nvPicPr>
          <p:cNvPr id="405" name="Google Shape;405;p33"/>
          <p:cNvPicPr preferRelativeResize="0">
            <a:picLocks noGrp="1"/>
          </p:cNvPicPr>
          <p:nvPr>
            <p:ph type="pic" idx="2"/>
          </p:nvPr>
        </p:nvPicPr>
        <p:blipFill rotWithShape="1">
          <a:blip r:embed="rId3">
            <a:alphaModFix/>
          </a:blip>
          <a:srcRect t="5853" b="5853"/>
          <a:stretch/>
        </p:blipFill>
        <p:spPr>
          <a:xfrm>
            <a:off x="5257800" y="0"/>
            <a:ext cx="3886199" cy="5148073"/>
          </a:xfrm>
          <a:prstGeom prst="rect">
            <a:avLst/>
          </a:prstGeom>
        </p:spPr>
      </p:pic>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409"/>
        <p:cNvGrpSpPr/>
        <p:nvPr/>
      </p:nvGrpSpPr>
      <p:grpSpPr>
        <a:xfrm>
          <a:off x="0" y="0"/>
          <a:ext cx="0" cy="0"/>
          <a:chOff x="0" y="0"/>
          <a:chExt cx="0" cy="0"/>
        </a:xfrm>
      </p:grpSpPr>
      <p:sp>
        <p:nvSpPr>
          <p:cNvPr id="410" name="Google Shape;410;p34"/>
          <p:cNvSpPr txBox="1">
            <a:spLocks noGrp="1"/>
          </p:cNvSpPr>
          <p:nvPr>
            <p:ph type="title"/>
          </p:nvPr>
        </p:nvSpPr>
        <p:spPr>
          <a:xfrm>
            <a:off x="2380200" y="1937850"/>
            <a:ext cx="4383600" cy="2185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i="1"/>
              <a:t>B</a:t>
            </a:r>
            <a:r>
              <a:rPr lang="en"/>
              <a:t>USI</a:t>
            </a:r>
            <a:r>
              <a:rPr lang="en" i="1"/>
              <a:t>N</a:t>
            </a:r>
            <a:r>
              <a:rPr lang="en"/>
              <a:t>ESS </a:t>
            </a:r>
            <a:r>
              <a:rPr lang="en" i="1"/>
              <a:t>P</a:t>
            </a:r>
            <a:r>
              <a:rPr lang="en"/>
              <a:t>LAN</a:t>
            </a:r>
            <a:endParaRPr/>
          </a:p>
        </p:txBody>
      </p:sp>
      <p:sp>
        <p:nvSpPr>
          <p:cNvPr id="411" name="Google Shape;411;p34"/>
          <p:cNvSpPr txBox="1">
            <a:spLocks noGrp="1"/>
          </p:cNvSpPr>
          <p:nvPr>
            <p:ph type="title" idx="2"/>
          </p:nvPr>
        </p:nvSpPr>
        <p:spPr>
          <a:xfrm>
            <a:off x="3905700" y="1019850"/>
            <a:ext cx="13326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415"/>
        <p:cNvGrpSpPr/>
        <p:nvPr/>
      </p:nvGrpSpPr>
      <p:grpSpPr>
        <a:xfrm>
          <a:off x="0" y="0"/>
          <a:ext cx="0" cy="0"/>
          <a:chOff x="0" y="0"/>
          <a:chExt cx="0" cy="0"/>
        </a:xfrm>
      </p:grpSpPr>
      <p:sp>
        <p:nvSpPr>
          <p:cNvPr id="416" name="Google Shape;416;p35"/>
          <p:cNvSpPr txBox="1">
            <a:spLocks noGrp="1"/>
          </p:cNvSpPr>
          <p:nvPr>
            <p:ph type="subTitle" idx="4"/>
          </p:nvPr>
        </p:nvSpPr>
        <p:spPr>
          <a:xfrm>
            <a:off x="4796688" y="1429575"/>
            <a:ext cx="2606100" cy="800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MANAGEMENT TEAM</a:t>
            </a:r>
            <a:endParaRPr/>
          </a:p>
        </p:txBody>
      </p:sp>
      <p:sp>
        <p:nvSpPr>
          <p:cNvPr id="417" name="Google Shape;417;p3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COMPANY DESCRIPTION</a:t>
            </a:r>
            <a:endParaRPr/>
          </a:p>
        </p:txBody>
      </p:sp>
      <p:sp>
        <p:nvSpPr>
          <p:cNvPr id="418" name="Google Shape;418;p35"/>
          <p:cNvSpPr txBox="1">
            <a:spLocks noGrp="1"/>
          </p:cNvSpPr>
          <p:nvPr>
            <p:ph type="subTitle" idx="1"/>
          </p:nvPr>
        </p:nvSpPr>
        <p:spPr>
          <a:xfrm>
            <a:off x="4796687" y="2229975"/>
            <a:ext cx="2603100" cy="1847100"/>
          </a:xfrm>
          <a:prstGeom prst="rect">
            <a:avLst/>
          </a:prstGeom>
        </p:spPr>
        <p:txBody>
          <a:bodyPr spcFirstLastPara="1" wrap="square" lIns="91425" tIns="91425" rIns="91425" bIns="91425" anchor="t" anchorCtr="0">
            <a:spAutoFit/>
          </a:bodyPr>
          <a:lstStyle/>
          <a:p>
            <a:pPr marL="0" lvl="0" indent="0" algn="ctr" rtl="0">
              <a:spcBef>
                <a:spcPts val="0"/>
              </a:spcBef>
              <a:spcAft>
                <a:spcPts val="0"/>
              </a:spcAft>
              <a:buNone/>
            </a:pPr>
            <a:r>
              <a:rPr lang="en"/>
              <a:t>Describe the key members of your team, their roles and responsibilities, and their relevant industry experience. Highlight any unique skills or qualifications that set your team apart from competitors to establish credibility with potential investors or partners</a:t>
            </a:r>
            <a:endParaRPr/>
          </a:p>
        </p:txBody>
      </p:sp>
      <p:sp>
        <p:nvSpPr>
          <p:cNvPr id="419" name="Google Shape;419;p35"/>
          <p:cNvSpPr txBox="1">
            <a:spLocks noGrp="1"/>
          </p:cNvSpPr>
          <p:nvPr>
            <p:ph type="subTitle" idx="2"/>
          </p:nvPr>
        </p:nvSpPr>
        <p:spPr>
          <a:xfrm>
            <a:off x="1741213" y="2229975"/>
            <a:ext cx="2603100" cy="1662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Provide a brief history of your company, including when it was founded and its evolution over time. Then, describe your company's vision for the future and its long-term objectives</a:t>
            </a:r>
            <a:endParaRPr/>
          </a:p>
        </p:txBody>
      </p:sp>
      <p:sp>
        <p:nvSpPr>
          <p:cNvPr id="420" name="Google Shape;420;p35"/>
          <p:cNvSpPr txBox="1">
            <a:spLocks noGrp="1"/>
          </p:cNvSpPr>
          <p:nvPr>
            <p:ph type="subTitle" idx="3"/>
          </p:nvPr>
        </p:nvSpPr>
        <p:spPr>
          <a:xfrm>
            <a:off x="1741213" y="1429575"/>
            <a:ext cx="2603100" cy="800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HISTORY AND VISION</a:t>
            </a:r>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Char"/>
      </p:transition>
    </mc:Choice>
    <mc:Fallback>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424"/>
        <p:cNvGrpSpPr/>
        <p:nvPr/>
      </p:nvGrpSpPr>
      <p:grpSpPr>
        <a:xfrm>
          <a:off x="0" y="0"/>
          <a:ext cx="0" cy="0"/>
          <a:chOff x="0" y="0"/>
          <a:chExt cx="0" cy="0"/>
        </a:xfrm>
      </p:grpSpPr>
      <p:sp>
        <p:nvSpPr>
          <p:cNvPr id="425" name="Google Shape;425;p3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MARKET ANALYSIS</a:t>
            </a:r>
            <a:endParaRPr/>
          </a:p>
        </p:txBody>
      </p:sp>
      <p:sp>
        <p:nvSpPr>
          <p:cNvPr id="426" name="Google Shape;426;p36"/>
          <p:cNvSpPr txBox="1">
            <a:spLocks noGrp="1"/>
          </p:cNvSpPr>
          <p:nvPr>
            <p:ph type="subTitle" idx="4"/>
          </p:nvPr>
        </p:nvSpPr>
        <p:spPr>
          <a:xfrm>
            <a:off x="869014" y="1521525"/>
            <a:ext cx="2281500" cy="801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INDUSTRY OVERVIEW</a:t>
            </a:r>
            <a:endParaRPr/>
          </a:p>
        </p:txBody>
      </p:sp>
      <p:sp>
        <p:nvSpPr>
          <p:cNvPr id="427" name="Google Shape;427;p36"/>
          <p:cNvSpPr txBox="1">
            <a:spLocks noGrp="1"/>
          </p:cNvSpPr>
          <p:nvPr>
            <p:ph type="subTitle" idx="5"/>
          </p:nvPr>
        </p:nvSpPr>
        <p:spPr>
          <a:xfrm>
            <a:off x="3431263" y="1521525"/>
            <a:ext cx="2281500" cy="801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TARGET </a:t>
            </a:r>
            <a:endParaRPr/>
          </a:p>
          <a:p>
            <a:pPr marL="0" lvl="0" indent="0" algn="ctr" rtl="0">
              <a:spcBef>
                <a:spcPts val="0"/>
              </a:spcBef>
              <a:spcAft>
                <a:spcPts val="0"/>
              </a:spcAft>
              <a:buNone/>
            </a:pPr>
            <a:r>
              <a:rPr lang="en"/>
              <a:t>MARKET</a:t>
            </a:r>
            <a:endParaRPr/>
          </a:p>
        </p:txBody>
      </p:sp>
      <p:sp>
        <p:nvSpPr>
          <p:cNvPr id="428" name="Google Shape;428;p36"/>
          <p:cNvSpPr txBox="1">
            <a:spLocks noGrp="1"/>
          </p:cNvSpPr>
          <p:nvPr>
            <p:ph type="subTitle" idx="1"/>
          </p:nvPr>
        </p:nvSpPr>
        <p:spPr>
          <a:xfrm>
            <a:off x="869014" y="2322825"/>
            <a:ext cx="2281500" cy="1662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Provide a brief overview of your industry, including its size and growth trends. Identify key players in the market and any regulatory or technological changes that could impact your business or company</a:t>
            </a:r>
            <a:endParaRPr/>
          </a:p>
        </p:txBody>
      </p:sp>
      <p:sp>
        <p:nvSpPr>
          <p:cNvPr id="429" name="Google Shape;429;p36"/>
          <p:cNvSpPr txBox="1">
            <a:spLocks noGrp="1"/>
          </p:cNvSpPr>
          <p:nvPr>
            <p:ph type="subTitle" idx="2"/>
          </p:nvPr>
        </p:nvSpPr>
        <p:spPr>
          <a:xfrm>
            <a:off x="3431261" y="2322825"/>
            <a:ext cx="2281500" cy="1662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Describe your target customer segment(s) in detail, including demographics and psychographics, and explain why they represent an opportunity for your product or service</a:t>
            </a:r>
            <a:endParaRPr/>
          </a:p>
        </p:txBody>
      </p:sp>
      <p:sp>
        <p:nvSpPr>
          <p:cNvPr id="430" name="Google Shape;430;p36"/>
          <p:cNvSpPr txBox="1">
            <a:spLocks noGrp="1"/>
          </p:cNvSpPr>
          <p:nvPr>
            <p:ph type="subTitle" idx="3"/>
          </p:nvPr>
        </p:nvSpPr>
        <p:spPr>
          <a:xfrm>
            <a:off x="5993486" y="2322825"/>
            <a:ext cx="2281500" cy="1662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Analyze the competitive landscape for your industry, identify key competitors and their strengths and weaknesses. Then, you can explain how you plan to differentiate yourself and your business from them</a:t>
            </a:r>
            <a:endParaRPr/>
          </a:p>
        </p:txBody>
      </p:sp>
      <p:sp>
        <p:nvSpPr>
          <p:cNvPr id="431" name="Google Shape;431;p36"/>
          <p:cNvSpPr txBox="1">
            <a:spLocks noGrp="1"/>
          </p:cNvSpPr>
          <p:nvPr>
            <p:ph type="subTitle" idx="6"/>
          </p:nvPr>
        </p:nvSpPr>
        <p:spPr>
          <a:xfrm>
            <a:off x="5993486" y="1521525"/>
            <a:ext cx="2281500" cy="801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COMPETITIVE LANDSCAPE</a:t>
            </a:r>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35"/>
        <p:cNvGrpSpPr/>
        <p:nvPr/>
      </p:nvGrpSpPr>
      <p:grpSpPr>
        <a:xfrm>
          <a:off x="0" y="0"/>
          <a:ext cx="0" cy="0"/>
          <a:chOff x="0" y="0"/>
          <a:chExt cx="0" cy="0"/>
        </a:xfrm>
      </p:grpSpPr>
      <p:sp>
        <p:nvSpPr>
          <p:cNvPr id="436" name="Google Shape;436;p37"/>
          <p:cNvSpPr txBox="1">
            <a:spLocks noGrp="1"/>
          </p:cNvSpPr>
          <p:nvPr>
            <p:ph type="subTitle" idx="6"/>
          </p:nvPr>
        </p:nvSpPr>
        <p:spPr>
          <a:xfrm>
            <a:off x="1519925" y="2917200"/>
            <a:ext cx="28482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DEVELOPMENT</a:t>
            </a:r>
            <a:endParaRPr/>
          </a:p>
        </p:txBody>
      </p:sp>
      <p:sp>
        <p:nvSpPr>
          <p:cNvPr id="437" name="Google Shape;437;p3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PRODUCTS OR SERVICES</a:t>
            </a:r>
            <a:endParaRPr/>
          </a:p>
        </p:txBody>
      </p:sp>
      <p:sp>
        <p:nvSpPr>
          <p:cNvPr id="438" name="Google Shape;438;p37"/>
          <p:cNvSpPr txBox="1">
            <a:spLocks noGrp="1"/>
          </p:cNvSpPr>
          <p:nvPr>
            <p:ph type="subTitle" idx="1"/>
          </p:nvPr>
        </p:nvSpPr>
        <p:spPr>
          <a:xfrm>
            <a:off x="1519925" y="1595550"/>
            <a:ext cx="2811000" cy="110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Provide a detailed description of your products or services, highlighting their features and benefits. Use images or videos to help illustrate your offerings</a:t>
            </a:r>
            <a:endParaRPr/>
          </a:p>
        </p:txBody>
      </p:sp>
      <p:sp>
        <p:nvSpPr>
          <p:cNvPr id="439" name="Google Shape;439;p37"/>
          <p:cNvSpPr txBox="1">
            <a:spLocks noGrp="1"/>
          </p:cNvSpPr>
          <p:nvPr>
            <p:ph type="subTitle" idx="2"/>
          </p:nvPr>
        </p:nvSpPr>
        <p:spPr>
          <a:xfrm>
            <a:off x="4813075" y="1595550"/>
            <a:ext cx="2811000" cy="110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Discuss your pricing strategy, including any discounts or promotions you offer. Explain how you arrived at your pricing model and why it is competitive</a:t>
            </a:r>
            <a:endParaRPr/>
          </a:p>
        </p:txBody>
      </p:sp>
      <p:sp>
        <p:nvSpPr>
          <p:cNvPr id="440" name="Google Shape;440;p37"/>
          <p:cNvSpPr txBox="1">
            <a:spLocks noGrp="1"/>
          </p:cNvSpPr>
          <p:nvPr>
            <p:ph type="subTitle" idx="3"/>
          </p:nvPr>
        </p:nvSpPr>
        <p:spPr>
          <a:xfrm>
            <a:off x="1519925" y="3180000"/>
            <a:ext cx="2848200" cy="110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Share any plans you have for developing new products or services in the future. Explain how these offerings will address a need in the market and differentiate from others</a:t>
            </a:r>
            <a:endParaRPr/>
          </a:p>
        </p:txBody>
      </p:sp>
      <p:sp>
        <p:nvSpPr>
          <p:cNvPr id="441" name="Google Shape;441;p37"/>
          <p:cNvSpPr txBox="1">
            <a:spLocks noGrp="1"/>
          </p:cNvSpPr>
          <p:nvPr>
            <p:ph type="subTitle" idx="4"/>
          </p:nvPr>
        </p:nvSpPr>
        <p:spPr>
          <a:xfrm>
            <a:off x="4813076" y="3180000"/>
            <a:ext cx="2811000" cy="110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Describe customer support services offered, including technical support, training, and warranties/guarantees. Highlight customer success stories to demonstrate effectiveness</a:t>
            </a:r>
            <a:endParaRPr/>
          </a:p>
        </p:txBody>
      </p:sp>
      <p:sp>
        <p:nvSpPr>
          <p:cNvPr id="442" name="Google Shape;442;p37"/>
          <p:cNvSpPr txBox="1">
            <a:spLocks noGrp="1"/>
          </p:cNvSpPr>
          <p:nvPr>
            <p:ph type="subTitle" idx="5"/>
          </p:nvPr>
        </p:nvSpPr>
        <p:spPr>
          <a:xfrm>
            <a:off x="1519924" y="1332750"/>
            <a:ext cx="28110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DESCRIPTION</a:t>
            </a:r>
            <a:endParaRPr/>
          </a:p>
        </p:txBody>
      </p:sp>
      <p:sp>
        <p:nvSpPr>
          <p:cNvPr id="443" name="Google Shape;443;p37"/>
          <p:cNvSpPr txBox="1">
            <a:spLocks noGrp="1"/>
          </p:cNvSpPr>
          <p:nvPr>
            <p:ph type="subTitle" idx="7"/>
          </p:nvPr>
        </p:nvSpPr>
        <p:spPr>
          <a:xfrm>
            <a:off x="4813049" y="1332750"/>
            <a:ext cx="28110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PRICING STRATEGY</a:t>
            </a:r>
            <a:endParaRPr/>
          </a:p>
        </p:txBody>
      </p:sp>
      <p:sp>
        <p:nvSpPr>
          <p:cNvPr id="444" name="Google Shape;444;p37"/>
          <p:cNvSpPr txBox="1">
            <a:spLocks noGrp="1"/>
          </p:cNvSpPr>
          <p:nvPr>
            <p:ph type="subTitle" idx="8"/>
          </p:nvPr>
        </p:nvSpPr>
        <p:spPr>
          <a:xfrm>
            <a:off x="4813049" y="2917200"/>
            <a:ext cx="28110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CUSTOMER SUPPORT</a:t>
            </a:r>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48"/>
        <p:cNvGrpSpPr/>
        <p:nvPr/>
      </p:nvGrpSpPr>
      <p:grpSpPr>
        <a:xfrm>
          <a:off x="0" y="0"/>
          <a:ext cx="0" cy="0"/>
          <a:chOff x="0" y="0"/>
          <a:chExt cx="0" cy="0"/>
        </a:xfrm>
      </p:grpSpPr>
      <p:sp>
        <p:nvSpPr>
          <p:cNvPr id="449" name="Google Shape;449;p3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MARKETING &amp; SALES STRATEGY</a:t>
            </a:r>
            <a:endParaRPr/>
          </a:p>
        </p:txBody>
      </p:sp>
      <p:sp>
        <p:nvSpPr>
          <p:cNvPr id="450" name="Google Shape;450;p38"/>
          <p:cNvSpPr txBox="1">
            <a:spLocks noGrp="1"/>
          </p:cNvSpPr>
          <p:nvPr>
            <p:ph type="subTitle" idx="1"/>
          </p:nvPr>
        </p:nvSpPr>
        <p:spPr>
          <a:xfrm>
            <a:off x="997950" y="1742021"/>
            <a:ext cx="2147400" cy="103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Identify your target audience, including demographics, psychographics, and</a:t>
            </a:r>
            <a:endParaRPr/>
          </a:p>
          <a:p>
            <a:pPr marL="0" lvl="0" indent="0" algn="ctr" rtl="0">
              <a:spcBef>
                <a:spcPts val="0"/>
              </a:spcBef>
              <a:spcAft>
                <a:spcPts val="0"/>
              </a:spcAft>
              <a:buNone/>
            </a:pPr>
            <a:r>
              <a:rPr lang="en"/>
              <a:t>buyer personas</a:t>
            </a:r>
            <a:endParaRPr/>
          </a:p>
        </p:txBody>
      </p:sp>
      <p:sp>
        <p:nvSpPr>
          <p:cNvPr id="451" name="Google Shape;451;p38"/>
          <p:cNvSpPr txBox="1">
            <a:spLocks noGrp="1"/>
          </p:cNvSpPr>
          <p:nvPr>
            <p:ph type="subTitle" idx="2"/>
          </p:nvPr>
        </p:nvSpPr>
        <p:spPr>
          <a:xfrm>
            <a:off x="3456305" y="1742000"/>
            <a:ext cx="2147400" cy="1030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Clearly communicate the unique value that your product or service provides to customers compared</a:t>
            </a:r>
            <a:endParaRPr/>
          </a:p>
          <a:p>
            <a:pPr marL="0" lvl="0" indent="0" algn="ctr" rtl="0">
              <a:spcBef>
                <a:spcPts val="0"/>
              </a:spcBef>
              <a:spcAft>
                <a:spcPts val="0"/>
              </a:spcAft>
              <a:buNone/>
            </a:pPr>
            <a:r>
              <a:rPr lang="en"/>
              <a:t>to competitors</a:t>
            </a:r>
            <a:endParaRPr/>
          </a:p>
        </p:txBody>
      </p:sp>
      <p:sp>
        <p:nvSpPr>
          <p:cNvPr id="452" name="Google Shape;452;p38"/>
          <p:cNvSpPr txBox="1">
            <a:spLocks noGrp="1"/>
          </p:cNvSpPr>
          <p:nvPr>
            <p:ph type="subTitle" idx="3"/>
          </p:nvPr>
        </p:nvSpPr>
        <p:spPr>
          <a:xfrm>
            <a:off x="997950" y="3570804"/>
            <a:ext cx="2147400" cy="103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Describe how you plan to convert leads into customers through your sales process</a:t>
            </a:r>
            <a:endParaRPr/>
          </a:p>
        </p:txBody>
      </p:sp>
      <p:sp>
        <p:nvSpPr>
          <p:cNvPr id="453" name="Google Shape;453;p38"/>
          <p:cNvSpPr txBox="1">
            <a:spLocks noGrp="1"/>
          </p:cNvSpPr>
          <p:nvPr>
            <p:ph type="subTitle" idx="4"/>
          </p:nvPr>
        </p:nvSpPr>
        <p:spPr>
          <a:xfrm>
            <a:off x="3456305" y="3570800"/>
            <a:ext cx="2147400" cy="103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Analyze the strengths and weaknesses of your competitors in terms of their products/services, pricing strategy…</a:t>
            </a:r>
            <a:endParaRPr/>
          </a:p>
        </p:txBody>
      </p:sp>
      <p:sp>
        <p:nvSpPr>
          <p:cNvPr id="454" name="Google Shape;454;p38"/>
          <p:cNvSpPr txBox="1">
            <a:spLocks noGrp="1"/>
          </p:cNvSpPr>
          <p:nvPr>
            <p:ph type="subTitle" idx="7"/>
          </p:nvPr>
        </p:nvSpPr>
        <p:spPr>
          <a:xfrm>
            <a:off x="997954" y="1122500"/>
            <a:ext cx="2147400" cy="695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TARGET MARKET</a:t>
            </a:r>
            <a:endParaRPr/>
          </a:p>
        </p:txBody>
      </p:sp>
      <p:sp>
        <p:nvSpPr>
          <p:cNvPr id="455" name="Google Shape;455;p38"/>
          <p:cNvSpPr txBox="1">
            <a:spLocks noGrp="1"/>
          </p:cNvSpPr>
          <p:nvPr>
            <p:ph type="subTitle" idx="8"/>
          </p:nvPr>
        </p:nvSpPr>
        <p:spPr>
          <a:xfrm>
            <a:off x="3456306" y="1122500"/>
            <a:ext cx="2147400" cy="695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VALUE PROPOSITION</a:t>
            </a:r>
            <a:endParaRPr/>
          </a:p>
        </p:txBody>
      </p:sp>
      <p:sp>
        <p:nvSpPr>
          <p:cNvPr id="456" name="Google Shape;456;p38"/>
          <p:cNvSpPr txBox="1">
            <a:spLocks noGrp="1"/>
          </p:cNvSpPr>
          <p:nvPr>
            <p:ph type="subTitle" idx="9"/>
          </p:nvPr>
        </p:nvSpPr>
        <p:spPr>
          <a:xfrm>
            <a:off x="5998646" y="1122500"/>
            <a:ext cx="2147400" cy="695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MARKETING CHANNELS</a:t>
            </a:r>
            <a:endParaRPr/>
          </a:p>
        </p:txBody>
      </p:sp>
      <p:sp>
        <p:nvSpPr>
          <p:cNvPr id="457" name="Google Shape;457;p38"/>
          <p:cNvSpPr txBox="1">
            <a:spLocks noGrp="1"/>
          </p:cNvSpPr>
          <p:nvPr>
            <p:ph type="subTitle" idx="5"/>
          </p:nvPr>
        </p:nvSpPr>
        <p:spPr>
          <a:xfrm>
            <a:off x="5998648" y="1742000"/>
            <a:ext cx="2147400" cy="1030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Outline the channels you will use to reach your target market, such</a:t>
            </a:r>
            <a:endParaRPr/>
          </a:p>
          <a:p>
            <a:pPr marL="0" lvl="0" indent="0" algn="ctr" rtl="0">
              <a:spcBef>
                <a:spcPts val="0"/>
              </a:spcBef>
              <a:spcAft>
                <a:spcPts val="0"/>
              </a:spcAft>
              <a:buNone/>
            </a:pPr>
            <a:r>
              <a:rPr lang="en"/>
              <a:t>as social media,</a:t>
            </a:r>
            <a:endParaRPr/>
          </a:p>
          <a:p>
            <a:pPr marL="0" lvl="0" indent="0" algn="ctr" rtl="0">
              <a:spcBef>
                <a:spcPts val="0"/>
              </a:spcBef>
              <a:spcAft>
                <a:spcPts val="0"/>
              </a:spcAft>
              <a:buNone/>
            </a:pPr>
            <a:r>
              <a:rPr lang="en"/>
              <a:t>email marketing…</a:t>
            </a:r>
            <a:endParaRPr/>
          </a:p>
        </p:txBody>
      </p:sp>
      <p:sp>
        <p:nvSpPr>
          <p:cNvPr id="458" name="Google Shape;458;p38"/>
          <p:cNvSpPr txBox="1">
            <a:spLocks noGrp="1"/>
          </p:cNvSpPr>
          <p:nvPr>
            <p:ph type="subTitle" idx="6"/>
          </p:nvPr>
        </p:nvSpPr>
        <p:spPr>
          <a:xfrm>
            <a:off x="5998648" y="3570800"/>
            <a:ext cx="2147400" cy="103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Define key performance indicators (KPIs) that measure the success of your marketing and sales efforts. Set specific goals</a:t>
            </a:r>
            <a:endParaRPr/>
          </a:p>
        </p:txBody>
      </p:sp>
      <p:sp>
        <p:nvSpPr>
          <p:cNvPr id="459" name="Google Shape;459;p38"/>
          <p:cNvSpPr txBox="1">
            <a:spLocks noGrp="1"/>
          </p:cNvSpPr>
          <p:nvPr>
            <p:ph type="subTitle" idx="13"/>
          </p:nvPr>
        </p:nvSpPr>
        <p:spPr>
          <a:xfrm>
            <a:off x="997954" y="2951297"/>
            <a:ext cx="2147400" cy="695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SALES </a:t>
            </a:r>
            <a:endParaRPr/>
          </a:p>
          <a:p>
            <a:pPr marL="0" lvl="0" indent="0" algn="ctr" rtl="0">
              <a:spcBef>
                <a:spcPts val="0"/>
              </a:spcBef>
              <a:spcAft>
                <a:spcPts val="0"/>
              </a:spcAft>
              <a:buNone/>
            </a:pPr>
            <a:r>
              <a:rPr lang="en"/>
              <a:t>PROCESS</a:t>
            </a:r>
            <a:endParaRPr/>
          </a:p>
        </p:txBody>
      </p:sp>
      <p:sp>
        <p:nvSpPr>
          <p:cNvPr id="460" name="Google Shape;460;p38"/>
          <p:cNvSpPr txBox="1">
            <a:spLocks noGrp="1"/>
          </p:cNvSpPr>
          <p:nvPr>
            <p:ph type="subTitle" idx="14"/>
          </p:nvPr>
        </p:nvSpPr>
        <p:spPr>
          <a:xfrm>
            <a:off x="3456306" y="2951297"/>
            <a:ext cx="2147400" cy="695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COMPETITIVE ANALYSIS</a:t>
            </a:r>
            <a:endParaRPr/>
          </a:p>
        </p:txBody>
      </p:sp>
      <p:sp>
        <p:nvSpPr>
          <p:cNvPr id="461" name="Google Shape;461;p38"/>
          <p:cNvSpPr txBox="1">
            <a:spLocks noGrp="1"/>
          </p:cNvSpPr>
          <p:nvPr>
            <p:ph type="subTitle" idx="15"/>
          </p:nvPr>
        </p:nvSpPr>
        <p:spPr>
          <a:xfrm>
            <a:off x="5998646" y="2951297"/>
            <a:ext cx="2147400" cy="695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METRIC AND GOALS</a:t>
            </a:r>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theme/theme1.xml><?xml version="1.0" encoding="utf-8"?>
<a:theme xmlns:a="http://schemas.openxmlformats.org/drawingml/2006/main" name="Law and Criminology Business Plan by Slidesgo">
  <a:themeElements>
    <a:clrScheme name="Simple Light">
      <a:dk1>
        <a:srgbClr val="FFFFFF"/>
      </a:dk1>
      <a:lt1>
        <a:srgbClr val="191919"/>
      </a:lt1>
      <a:dk2>
        <a:srgbClr val="D4AF37"/>
      </a:dk2>
      <a:lt2>
        <a:srgbClr val="D90000"/>
      </a:lt2>
      <a:accent1>
        <a:srgbClr val="DF4343"/>
      </a:accent1>
      <a:accent2>
        <a:srgbClr val="FFFFFF"/>
      </a:accent2>
      <a:accent3>
        <a:srgbClr val="FFFFFF"/>
      </a:accent3>
      <a:accent4>
        <a:srgbClr val="FFFFFF"/>
      </a:accent4>
      <a:accent5>
        <a:srgbClr val="FFFFFF"/>
      </a:accent5>
      <a:accent6>
        <a:srgbClr val="FFFFFF"/>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1507</Words>
  <Application>Microsoft Office PowerPoint</Application>
  <PresentationFormat>On-screen Show (16:9)</PresentationFormat>
  <Paragraphs>287</Paragraphs>
  <Slides>36</Slides>
  <Notes>36</Notes>
  <HiddenSlides>0</HiddenSlides>
  <MMClips>0</MMClips>
  <ScaleCrop>false</ScaleCrop>
  <HeadingPairs>
    <vt:vector size="6" baseType="variant">
      <vt:variant>
        <vt:lpstr>Fonts Used</vt:lpstr>
      </vt:variant>
      <vt:variant>
        <vt:i4>11</vt:i4>
      </vt:variant>
      <vt:variant>
        <vt:lpstr>Theme</vt:lpstr>
      </vt:variant>
      <vt:variant>
        <vt:i4>2</vt:i4>
      </vt:variant>
      <vt:variant>
        <vt:lpstr>Slide Titles</vt:lpstr>
      </vt:variant>
      <vt:variant>
        <vt:i4>36</vt:i4>
      </vt:variant>
    </vt:vector>
  </HeadingPairs>
  <TitlesOfParts>
    <vt:vector size="49" baseType="lpstr">
      <vt:lpstr>Anaheim</vt:lpstr>
      <vt:lpstr>Arial</vt:lpstr>
      <vt:lpstr>Roboto Medium</vt:lpstr>
      <vt:lpstr>Calibri</vt:lpstr>
      <vt:lpstr>Lato</vt:lpstr>
      <vt:lpstr>Cormorant</vt:lpstr>
      <vt:lpstr>Open Sans</vt:lpstr>
      <vt:lpstr>Open Sans SemiBold</vt:lpstr>
      <vt:lpstr>Proxima Nova</vt:lpstr>
      <vt:lpstr>Bebas Neue</vt:lpstr>
      <vt:lpstr>Amatic SC</vt:lpstr>
      <vt:lpstr>Law and Criminology Business Plan by Slidesgo</vt:lpstr>
      <vt:lpstr>Slidesgo Final Pages</vt:lpstr>
      <vt:lpstr>قالب پاورپوینت حقوق</vt:lpstr>
      <vt:lpstr>CONTENTS OF THIS TEMPLATE</vt:lpstr>
      <vt:lpstr>TABLE OF CONTENTS</vt:lpstr>
      <vt:lpstr>EXECUTIVE SUMMARY</vt:lpstr>
      <vt:lpstr>BUSINESS PLAN</vt:lpstr>
      <vt:lpstr>COMPANY DESCRIPTION</vt:lpstr>
      <vt:lpstr>MARKET ANALYSIS</vt:lpstr>
      <vt:lpstr>PRODUCTS OR SERVICES</vt:lpstr>
      <vt:lpstr>MARKETING &amp; SALES STRATEGY</vt:lpstr>
      <vt:lpstr>$4,498,300,000</vt:lpstr>
      <vt:lpstr>BUDGET FOR THIS QUARTER</vt:lpstr>
      <vt:lpstr>REVENUE INFORMATION</vt:lpstr>
      <vt:lpstr>MOCKUP</vt:lpstr>
      <vt:lpstr>BUSINESS PLAN TIMELINE</vt:lpstr>
      <vt:lpstr>CANVAS INFOGRAPHIC</vt:lpstr>
      <vt:lpstr>MY BUSINESS STRATEGY</vt:lpstr>
      <vt:lpstr>TARGET INFOGRAPHIC</vt:lpstr>
      <vt:lpstr>ORGANIZATIONAL CHART</vt:lpstr>
      <vt:lpstr>MARKET SIZE INFOGRAPHIC</vt:lpstr>
      <vt:lpstr>THANKS!</vt:lpstr>
      <vt:lpstr>ALTERNATIVE RESOURCES</vt:lpstr>
      <vt:lpstr>RESOURCES</vt:lpstr>
      <vt:lpstr>Storyset</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PowerPoint Presentation</vt:lpstr>
      <vt:lpstr>PowerPoint Presentation</vt:lpstr>
      <vt:lpstr>PowerPoint Presentation</vt:lpstr>
      <vt:lpstr>PowerPoint Presentation</vt:lpstr>
      <vt:lpstr>Nature Icons</vt:lpstr>
      <vt:lpstr>SEO &amp; Marketing Icons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cp:lastModifiedBy/>
  <cp:revision>1</cp:revision>
  <dcterms:modified xsi:type="dcterms:W3CDTF">2023-09-10T16:16:31Z</dcterms:modified>
</cp:coreProperties>
</file>