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5" r:id="rId1"/>
  </p:sldMasterIdLst>
  <p:notesMasterIdLst>
    <p:notesMasterId r:id="rId38"/>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92" r:id="rId24"/>
    <p:sldId id="293" r:id="rId25"/>
    <p:sldId id="287" r:id="rId26"/>
    <p:sldId id="288" r:id="rId27"/>
    <p:sldId id="294" r:id="rId28"/>
    <p:sldId id="295" r:id="rId29"/>
    <p:sldId id="296" r:id="rId30"/>
    <p:sldId id="297" r:id="rId31"/>
    <p:sldId id="1744" r:id="rId32"/>
    <p:sldId id="298" r:id="rId33"/>
    <p:sldId id="299" r:id="rId34"/>
    <p:sldId id="300" r:id="rId35"/>
    <p:sldId id="301" r:id="rId36"/>
    <p:sldId id="302" r:id="rId37"/>
  </p:sldIdLst>
  <p:sldSz cx="9144000" cy="5143500" type="screen16x9"/>
  <p:notesSz cx="6858000" cy="9144000"/>
  <p:embeddedFontLst>
    <p:embeddedFont>
      <p:font typeface="Amatic SC" panose="00000500000000000000" pitchFamily="2" charset="-79"/>
      <p:regular r:id="rId39"/>
      <p:bold r:id="rId40"/>
    </p:embeddedFont>
    <p:embeddedFont>
      <p:font typeface="Bebas Neue" panose="020B0606020202050201" pitchFamily="34" charset="0"/>
      <p:regular r:id="rId41"/>
    </p:embeddedFont>
    <p:embeddedFont>
      <p:font typeface="Calibri" panose="020F0502020204030204" pitchFamily="34" charset="0"/>
      <p:regular r:id="rId42"/>
      <p:bold r:id="rId43"/>
      <p:italic r:id="rId44"/>
      <p:boldItalic r:id="rId45"/>
    </p:embeddedFont>
    <p:embeddedFont>
      <p:font typeface="Lato" panose="020F0502020204030203" pitchFamily="34" charset="0"/>
      <p:regular r:id="rId46"/>
      <p:bold r:id="rId47"/>
      <p:italic r:id="rId48"/>
      <p:boldItalic r:id="rId49"/>
    </p:embeddedFont>
    <p:embeddedFont>
      <p:font typeface="Lato Black" panose="020F0502020204030203" pitchFamily="34" charset="0"/>
      <p:bold r:id="rId50"/>
      <p:boldItalic r:id="rId51"/>
    </p:embeddedFont>
    <p:embeddedFont>
      <p:font typeface="Montserrat" panose="00000500000000000000" pitchFamily="2" charset="0"/>
      <p:regular r:id="rId52"/>
      <p:bold r:id="rId53"/>
      <p:italic r:id="rId54"/>
      <p:boldItalic r:id="rId55"/>
    </p:embeddedFont>
    <p:embeddedFont>
      <p:font typeface="Montserrat Medium" panose="00000600000000000000" pitchFamily="2" charset="0"/>
      <p:regular r:id="rId56"/>
      <p:bold r:id="rId57"/>
      <p:italic r:id="rId58"/>
      <p:boldItalic r:id="rId59"/>
    </p:embeddedFont>
    <p:embeddedFont>
      <p:font typeface="Nunito Light" pitchFamily="2" charset="0"/>
      <p:regular r:id="rId60"/>
      <p:italic r:id="rId61"/>
    </p:embeddedFont>
    <p:embeddedFont>
      <p:font typeface="Open Sans Light" panose="020B0306030504020204" pitchFamily="34" charset="0"/>
      <p:regular r:id="rId62"/>
      <p:italic r:id="rId63"/>
    </p:embeddedFont>
    <p:embeddedFont>
      <p:font typeface="Raleway" pitchFamily="2" charset="0"/>
      <p:regular r:id="rId64"/>
      <p:bold r:id="rId65"/>
      <p:italic r:id="rId66"/>
      <p:boldItalic r:id="rId67"/>
    </p:embeddedFont>
    <p:embeddedFont>
      <p:font typeface="Roboto Medium" panose="02000000000000000000" pitchFamily="2"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7F7E69F-44F9-4FCA-AA8C-841268635EEF}">
  <a:tblStyle styleId="{F7F7E69F-44F9-4FCA-AA8C-841268635EE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7F97BAF-BC1C-40BB-8AE9-3B44CB52A33D}"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985" autoAdjust="0"/>
    <p:restoredTop sz="94660"/>
  </p:normalViewPr>
  <p:slideViewPr>
    <p:cSldViewPr snapToGrid="0">
      <p:cViewPr varScale="1">
        <p:scale>
          <a:sx n="76" d="100"/>
          <a:sy n="76" d="100"/>
        </p:scale>
        <p:origin x="1098" y="9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font" Target="fonts/font4.fntdata"/><Relationship Id="rId47" Type="http://schemas.openxmlformats.org/officeDocument/2006/relationships/font" Target="fonts/font9.fntdata"/><Relationship Id="rId63" Type="http://schemas.openxmlformats.org/officeDocument/2006/relationships/font" Target="fonts/font25.fntdata"/><Relationship Id="rId68" Type="http://schemas.openxmlformats.org/officeDocument/2006/relationships/font" Target="fonts/font30.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font" Target="fonts/font28.fntdata"/><Relationship Id="rId74"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font" Target="fonts/font23.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font" Target="fonts/font26.fntdata"/><Relationship Id="rId69" Type="http://schemas.openxmlformats.org/officeDocument/2006/relationships/font" Target="fonts/font31.fntdata"/><Relationship Id="rId8" Type="http://schemas.openxmlformats.org/officeDocument/2006/relationships/slide" Target="slides/slide7.xml"/><Relationship Id="rId51" Type="http://schemas.openxmlformats.org/officeDocument/2006/relationships/font" Target="fonts/font13.fntdata"/><Relationship Id="rId72"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font" Target="fonts/font29.fntdata"/><Relationship Id="rId20" Type="http://schemas.openxmlformats.org/officeDocument/2006/relationships/slide" Target="slides/slide19.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70" Type="http://schemas.openxmlformats.org/officeDocument/2006/relationships/font" Target="fonts/font32.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font" Target="fonts/font27.fntdata"/><Relationship Id="rId73"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font" Target="fonts/font1.fntdata"/><Relationship Id="rId34" Type="http://schemas.openxmlformats.org/officeDocument/2006/relationships/slide" Target="slides/slide33.xml"/><Relationship Id="rId50" Type="http://schemas.openxmlformats.org/officeDocument/2006/relationships/font" Target="fonts/font12.fntdata"/><Relationship Id="rId55"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font" Target="fonts/font3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24ce04ff6e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24ce04ff6e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1ff18b49f31_1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1ff18b49f31_1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204a4cece8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204a4cece8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
        <p:cNvGrpSpPr/>
        <p:nvPr/>
      </p:nvGrpSpPr>
      <p:grpSpPr>
        <a:xfrm>
          <a:off x="0" y="0"/>
          <a:ext cx="0" cy="0"/>
          <a:chOff x="0" y="0"/>
          <a:chExt cx="0" cy="0"/>
        </a:xfrm>
      </p:grpSpPr>
      <p:sp>
        <p:nvSpPr>
          <p:cNvPr id="388" name="Google Shape;388;g1125d80b41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 name="Google Shape;389;g1125d80b41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1ff18b49f31_1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1ff18b49f31_1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
        <p:cNvGrpSpPr/>
        <p:nvPr/>
      </p:nvGrpSpPr>
      <p:grpSpPr>
        <a:xfrm>
          <a:off x="0" y="0"/>
          <a:ext cx="0" cy="0"/>
          <a:chOff x="0" y="0"/>
          <a:chExt cx="0" cy="0"/>
        </a:xfrm>
      </p:grpSpPr>
      <p:sp>
        <p:nvSpPr>
          <p:cNvPr id="413" name="Google Shape;413;g204a4cece88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 name="Google Shape;414;g204a4cece88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1ff18b49f31_1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1ff18b49f31_1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
        <p:cNvGrpSpPr/>
        <p:nvPr/>
      </p:nvGrpSpPr>
      <p:grpSpPr>
        <a:xfrm>
          <a:off x="0" y="0"/>
          <a:ext cx="0" cy="0"/>
          <a:chOff x="0" y="0"/>
          <a:chExt cx="0" cy="0"/>
        </a:xfrm>
      </p:grpSpPr>
      <p:sp>
        <p:nvSpPr>
          <p:cNvPr id="508" name="Google Shape;508;g204a31f363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 name="Google Shape;509;g204a31f363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
        <p:cNvGrpSpPr/>
        <p:nvPr/>
      </p:nvGrpSpPr>
      <p:grpSpPr>
        <a:xfrm>
          <a:off x="0" y="0"/>
          <a:ext cx="0" cy="0"/>
          <a:chOff x="0" y="0"/>
          <a:chExt cx="0" cy="0"/>
        </a:xfrm>
      </p:grpSpPr>
      <p:sp>
        <p:nvSpPr>
          <p:cNvPr id="514" name="Google Shape;514;g1ff18b49f31_1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 name="Google Shape;515;g1ff18b49f31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1125d80b419_0_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1125d80b419_0_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1ff18b49f31_1_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1ff18b49f31_1_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10fb8bc67f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10fb8bc67f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
        <p:cNvGrpSpPr/>
        <p:nvPr/>
      </p:nvGrpSpPr>
      <p:grpSpPr>
        <a:xfrm>
          <a:off x="0" y="0"/>
          <a:ext cx="0" cy="0"/>
          <a:chOff x="0" y="0"/>
          <a:chExt cx="0" cy="0"/>
        </a:xfrm>
      </p:grpSpPr>
      <p:sp>
        <p:nvSpPr>
          <p:cNvPr id="572" name="Google Shape;572;g1125d80b419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 name="Google Shape;573;g1125d80b419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
        <p:cNvGrpSpPr/>
        <p:nvPr/>
      </p:nvGrpSpPr>
      <p:grpSpPr>
        <a:xfrm>
          <a:off x="0" y="0"/>
          <a:ext cx="0" cy="0"/>
          <a:chOff x="0" y="0"/>
          <a:chExt cx="0" cy="0"/>
        </a:xfrm>
      </p:grpSpPr>
      <p:sp>
        <p:nvSpPr>
          <p:cNvPr id="598" name="Google Shape;598;g1e3799cdea4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 name="Google Shape;599;g1e3799cdea4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1e3799cdea4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1e3799cdea4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1ff18b49f31_1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1ff18b49f31_1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31</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
        <p:cNvGrpSpPr/>
        <p:nvPr/>
      </p:nvGrpSpPr>
      <p:grpSpPr>
        <a:xfrm>
          <a:off x="0" y="0"/>
          <a:ext cx="0" cy="0"/>
          <a:chOff x="0" y="0"/>
          <a:chExt cx="0" cy="0"/>
        </a:xfrm>
      </p:grpSpPr>
      <p:sp>
        <p:nvSpPr>
          <p:cNvPr id="287" name="Google Shape;287;g1125d80b419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 name="Google Shape;288;g1125d80b419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13376c3136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13376c3136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Google Shape;305;g110860aa57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 name="Google Shape;306;g110860aa5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
        <p:cNvGrpSpPr/>
        <p:nvPr/>
      </p:nvGrpSpPr>
      <p:grpSpPr>
        <a:xfrm>
          <a:off x="0" y="0"/>
          <a:ext cx="0" cy="0"/>
          <a:chOff x="0" y="0"/>
          <a:chExt cx="0" cy="0"/>
        </a:xfrm>
      </p:grpSpPr>
      <p:sp>
        <p:nvSpPr>
          <p:cNvPr id="341" name="Google Shape;341;g1125d80b419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 name="Google Shape;342;g1125d80b419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1125d80b419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1125d80b419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306150" y="234300"/>
            <a:ext cx="8531700" cy="4674900"/>
            <a:chOff x="306150" y="234300"/>
            <a:chExt cx="8531700" cy="4674900"/>
          </a:xfrm>
        </p:grpSpPr>
        <p:sp>
          <p:nvSpPr>
            <p:cNvPr id="10" name="Google Shape;10;p2"/>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1;p2"/>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2" name="Google Shape;12;p2"/>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3" name="Google Shape;13;p2"/>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4" name="Google Shape;14;p2"/>
          <p:cNvSpPr txBox="1">
            <a:spLocks noGrp="1"/>
          </p:cNvSpPr>
          <p:nvPr>
            <p:ph type="ctrTitle"/>
          </p:nvPr>
        </p:nvSpPr>
        <p:spPr>
          <a:xfrm>
            <a:off x="715100" y="741175"/>
            <a:ext cx="7713900" cy="11760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72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5" name="Google Shape;15;p2"/>
          <p:cNvSpPr txBox="1">
            <a:spLocks noGrp="1"/>
          </p:cNvSpPr>
          <p:nvPr>
            <p:ph type="subTitle" idx="1"/>
          </p:nvPr>
        </p:nvSpPr>
        <p:spPr>
          <a:xfrm>
            <a:off x="2387913" y="2068675"/>
            <a:ext cx="4367400" cy="3882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8"/>
        <p:cNvGrpSpPr/>
        <p:nvPr/>
      </p:nvGrpSpPr>
      <p:grpSpPr>
        <a:xfrm>
          <a:off x="0" y="0"/>
          <a:ext cx="0" cy="0"/>
          <a:chOff x="0" y="0"/>
          <a:chExt cx="0" cy="0"/>
        </a:xfrm>
      </p:grpSpPr>
      <p:grpSp>
        <p:nvGrpSpPr>
          <p:cNvPr id="79" name="Google Shape;79;p11"/>
          <p:cNvGrpSpPr/>
          <p:nvPr/>
        </p:nvGrpSpPr>
        <p:grpSpPr>
          <a:xfrm>
            <a:off x="306150" y="234300"/>
            <a:ext cx="8531700" cy="4674900"/>
            <a:chOff x="306150" y="234300"/>
            <a:chExt cx="8531700" cy="4674900"/>
          </a:xfrm>
        </p:grpSpPr>
        <p:sp>
          <p:nvSpPr>
            <p:cNvPr id="80" name="Google Shape;80;p11"/>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 name="Google Shape;81;p11"/>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82" name="Google Shape;82;p11"/>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83" name="Google Shape;83;p11"/>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84" name="Google Shape;84;p11"/>
          <p:cNvSpPr txBox="1">
            <a:spLocks noGrp="1"/>
          </p:cNvSpPr>
          <p:nvPr>
            <p:ph type="title" hasCustomPrompt="1"/>
          </p:nvPr>
        </p:nvSpPr>
        <p:spPr>
          <a:xfrm>
            <a:off x="2392950" y="782475"/>
            <a:ext cx="4358100" cy="1115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5" name="Google Shape;85;p11"/>
          <p:cNvSpPr txBox="1">
            <a:spLocks noGrp="1"/>
          </p:cNvSpPr>
          <p:nvPr>
            <p:ph type="subTitle" idx="1"/>
          </p:nvPr>
        </p:nvSpPr>
        <p:spPr>
          <a:xfrm>
            <a:off x="2392950" y="1897476"/>
            <a:ext cx="4358100" cy="429900"/>
          </a:xfrm>
          <a:prstGeom prst="rect">
            <a:avLst/>
          </a:prstGeom>
          <a:ln w="19050" cap="flat" cmpd="sng">
            <a:solidFill>
              <a:schemeClr val="accent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87"/>
        <p:cNvGrpSpPr/>
        <p:nvPr/>
      </p:nvGrpSpPr>
      <p:grpSpPr>
        <a:xfrm>
          <a:off x="0" y="0"/>
          <a:ext cx="0" cy="0"/>
          <a:chOff x="0" y="0"/>
          <a:chExt cx="0" cy="0"/>
        </a:xfrm>
      </p:grpSpPr>
      <p:grpSp>
        <p:nvGrpSpPr>
          <p:cNvPr id="88" name="Google Shape;88;p13"/>
          <p:cNvGrpSpPr/>
          <p:nvPr/>
        </p:nvGrpSpPr>
        <p:grpSpPr>
          <a:xfrm>
            <a:off x="306150" y="234300"/>
            <a:ext cx="8531700" cy="4674900"/>
            <a:chOff x="306150" y="234300"/>
            <a:chExt cx="8531700" cy="4674900"/>
          </a:xfrm>
        </p:grpSpPr>
        <p:sp>
          <p:nvSpPr>
            <p:cNvPr id="89" name="Google Shape;89;p13"/>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 name="Google Shape;90;p13"/>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91" name="Google Shape;91;p13"/>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92" name="Google Shape;92;p13"/>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93" name="Google Shape;93;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4" name="Google Shape;94;p13"/>
          <p:cNvSpPr txBox="1">
            <a:spLocks noGrp="1"/>
          </p:cNvSpPr>
          <p:nvPr>
            <p:ph type="title" idx="2" hasCustomPrompt="1"/>
          </p:nvPr>
        </p:nvSpPr>
        <p:spPr>
          <a:xfrm>
            <a:off x="1623900" y="14126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5" name="Google Shape;95;p13"/>
          <p:cNvSpPr txBox="1">
            <a:spLocks noGrp="1"/>
          </p:cNvSpPr>
          <p:nvPr>
            <p:ph type="title" idx="3" hasCustomPrompt="1"/>
          </p:nvPr>
        </p:nvSpPr>
        <p:spPr>
          <a:xfrm>
            <a:off x="4204675" y="14126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6" name="Google Shape;96;p13"/>
          <p:cNvSpPr txBox="1">
            <a:spLocks noGrp="1"/>
          </p:cNvSpPr>
          <p:nvPr>
            <p:ph type="title" idx="4" hasCustomPrompt="1"/>
          </p:nvPr>
        </p:nvSpPr>
        <p:spPr>
          <a:xfrm>
            <a:off x="6785450" y="12602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 name="Google Shape;97;p13"/>
          <p:cNvSpPr txBox="1">
            <a:spLocks noGrp="1"/>
          </p:cNvSpPr>
          <p:nvPr>
            <p:ph type="subTitle" idx="1"/>
          </p:nvPr>
        </p:nvSpPr>
        <p:spPr>
          <a:xfrm>
            <a:off x="720000" y="21088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98" name="Google Shape;98;p13"/>
          <p:cNvSpPr txBox="1">
            <a:spLocks noGrp="1"/>
          </p:cNvSpPr>
          <p:nvPr>
            <p:ph type="subTitle" idx="5"/>
          </p:nvPr>
        </p:nvSpPr>
        <p:spPr>
          <a:xfrm>
            <a:off x="3300800" y="21088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99" name="Google Shape;99;p13"/>
          <p:cNvSpPr txBox="1">
            <a:spLocks noGrp="1"/>
          </p:cNvSpPr>
          <p:nvPr>
            <p:ph type="subTitle" idx="6"/>
          </p:nvPr>
        </p:nvSpPr>
        <p:spPr>
          <a:xfrm>
            <a:off x="5881550" y="21088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00" name="Google Shape;100;p13"/>
          <p:cNvSpPr txBox="1">
            <a:spLocks noGrp="1"/>
          </p:cNvSpPr>
          <p:nvPr>
            <p:ph type="title" idx="7" hasCustomPrompt="1"/>
          </p:nvPr>
        </p:nvSpPr>
        <p:spPr>
          <a:xfrm>
            <a:off x="1623900" y="29027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1" name="Google Shape;101;p13"/>
          <p:cNvSpPr txBox="1">
            <a:spLocks noGrp="1"/>
          </p:cNvSpPr>
          <p:nvPr>
            <p:ph type="title" idx="8" hasCustomPrompt="1"/>
          </p:nvPr>
        </p:nvSpPr>
        <p:spPr>
          <a:xfrm>
            <a:off x="4204675" y="29027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2" name="Google Shape;102;p13"/>
          <p:cNvSpPr txBox="1">
            <a:spLocks noGrp="1"/>
          </p:cNvSpPr>
          <p:nvPr>
            <p:ph type="title" idx="9" hasCustomPrompt="1"/>
          </p:nvPr>
        </p:nvSpPr>
        <p:spPr>
          <a:xfrm>
            <a:off x="6785450" y="2750388"/>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3" name="Google Shape;103;p13"/>
          <p:cNvSpPr txBox="1">
            <a:spLocks noGrp="1"/>
          </p:cNvSpPr>
          <p:nvPr>
            <p:ph type="subTitle" idx="13"/>
          </p:nvPr>
        </p:nvSpPr>
        <p:spPr>
          <a:xfrm>
            <a:off x="720000" y="35989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04" name="Google Shape;104;p13"/>
          <p:cNvSpPr txBox="1">
            <a:spLocks noGrp="1"/>
          </p:cNvSpPr>
          <p:nvPr>
            <p:ph type="subTitle" idx="14"/>
          </p:nvPr>
        </p:nvSpPr>
        <p:spPr>
          <a:xfrm>
            <a:off x="3300775" y="35989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05" name="Google Shape;105;p13"/>
          <p:cNvSpPr txBox="1">
            <a:spLocks noGrp="1"/>
          </p:cNvSpPr>
          <p:nvPr>
            <p:ph type="subTitle" idx="15"/>
          </p:nvPr>
        </p:nvSpPr>
        <p:spPr>
          <a:xfrm>
            <a:off x="5881550" y="3598975"/>
            <a:ext cx="2542500" cy="665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Raleway"/>
              <a:buNone/>
              <a:defRPr sz="1800" b="1">
                <a:solidFill>
                  <a:schemeClr val="dk1"/>
                </a:solidFill>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pic>
        <p:nvPicPr>
          <p:cNvPr id="106" name="Google Shape;106;p13"/>
          <p:cNvPicPr preferRelativeResize="0"/>
          <p:nvPr/>
        </p:nvPicPr>
        <p:blipFill>
          <a:blip r:embed="rId3">
            <a:alphaModFix/>
          </a:blip>
          <a:stretch>
            <a:fillRect/>
          </a:stretch>
        </p:blipFill>
        <p:spPr>
          <a:xfrm rot="5975278">
            <a:off x="7767025" y="3887105"/>
            <a:ext cx="1108116" cy="905242"/>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07"/>
        <p:cNvGrpSpPr/>
        <p:nvPr/>
      </p:nvGrpSpPr>
      <p:grpSpPr>
        <a:xfrm>
          <a:off x="0" y="0"/>
          <a:ext cx="0" cy="0"/>
          <a:chOff x="0" y="0"/>
          <a:chExt cx="0" cy="0"/>
        </a:xfrm>
      </p:grpSpPr>
      <p:grpSp>
        <p:nvGrpSpPr>
          <p:cNvPr id="108" name="Google Shape;108;p14"/>
          <p:cNvGrpSpPr/>
          <p:nvPr/>
        </p:nvGrpSpPr>
        <p:grpSpPr>
          <a:xfrm>
            <a:off x="306150" y="234300"/>
            <a:ext cx="8531700" cy="4674900"/>
            <a:chOff x="306150" y="234300"/>
            <a:chExt cx="8531700" cy="4674900"/>
          </a:xfrm>
        </p:grpSpPr>
        <p:sp>
          <p:nvSpPr>
            <p:cNvPr id="109" name="Google Shape;109;p14"/>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 name="Google Shape;110;p14"/>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11" name="Google Shape;111;p14"/>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12" name="Google Shape;112;p14"/>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13" name="Google Shape;113;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14" name="Google Shape;114;p14"/>
          <p:cNvPicPr preferRelativeResize="0"/>
          <p:nvPr/>
        </p:nvPicPr>
        <p:blipFill>
          <a:blip r:embed="rId3">
            <a:alphaModFix/>
          </a:blip>
          <a:stretch>
            <a:fillRect/>
          </a:stretch>
        </p:blipFill>
        <p:spPr>
          <a:xfrm>
            <a:off x="142273" y="4345076"/>
            <a:ext cx="1392250" cy="66945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15"/>
        <p:cNvGrpSpPr/>
        <p:nvPr/>
      </p:nvGrpSpPr>
      <p:grpSpPr>
        <a:xfrm>
          <a:off x="0" y="0"/>
          <a:ext cx="0" cy="0"/>
          <a:chOff x="0" y="0"/>
          <a:chExt cx="0" cy="0"/>
        </a:xfrm>
      </p:grpSpPr>
      <p:grpSp>
        <p:nvGrpSpPr>
          <p:cNvPr id="116" name="Google Shape;116;p15"/>
          <p:cNvGrpSpPr/>
          <p:nvPr/>
        </p:nvGrpSpPr>
        <p:grpSpPr>
          <a:xfrm>
            <a:off x="306150" y="234300"/>
            <a:ext cx="8531700" cy="4674900"/>
            <a:chOff x="306150" y="234300"/>
            <a:chExt cx="8531700" cy="4674900"/>
          </a:xfrm>
        </p:grpSpPr>
        <p:sp>
          <p:nvSpPr>
            <p:cNvPr id="117" name="Google Shape;117;p15"/>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8" name="Google Shape;118;p15"/>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19" name="Google Shape;119;p15"/>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20" name="Google Shape;120;p15"/>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21" name="Google Shape;121;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122" name="Google Shape;122;p15"/>
          <p:cNvPicPr preferRelativeResize="0"/>
          <p:nvPr/>
        </p:nvPicPr>
        <p:blipFill>
          <a:blip r:embed="rId3">
            <a:alphaModFix/>
          </a:blip>
          <a:stretch>
            <a:fillRect/>
          </a:stretch>
        </p:blipFill>
        <p:spPr>
          <a:xfrm>
            <a:off x="8150409" y="4211041"/>
            <a:ext cx="828475" cy="72585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23"/>
        <p:cNvGrpSpPr/>
        <p:nvPr/>
      </p:nvGrpSpPr>
      <p:grpSpPr>
        <a:xfrm>
          <a:off x="0" y="0"/>
          <a:ext cx="0" cy="0"/>
          <a:chOff x="0" y="0"/>
          <a:chExt cx="0" cy="0"/>
        </a:xfrm>
      </p:grpSpPr>
      <p:grpSp>
        <p:nvGrpSpPr>
          <p:cNvPr id="124" name="Google Shape;124;p16"/>
          <p:cNvGrpSpPr/>
          <p:nvPr/>
        </p:nvGrpSpPr>
        <p:grpSpPr>
          <a:xfrm>
            <a:off x="306150" y="234300"/>
            <a:ext cx="8531700" cy="4674900"/>
            <a:chOff x="306150" y="234300"/>
            <a:chExt cx="8531700" cy="4674900"/>
          </a:xfrm>
        </p:grpSpPr>
        <p:sp>
          <p:nvSpPr>
            <p:cNvPr id="125" name="Google Shape;125;p16"/>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 name="Google Shape;126;p16"/>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27" name="Google Shape;127;p16"/>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28" name="Google Shape;128;p16"/>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29" name="Google Shape;129;p16"/>
          <p:cNvSpPr txBox="1">
            <a:spLocks noGrp="1"/>
          </p:cNvSpPr>
          <p:nvPr>
            <p:ph type="subTitle" idx="1"/>
          </p:nvPr>
        </p:nvSpPr>
        <p:spPr>
          <a:xfrm>
            <a:off x="4613275" y="2156850"/>
            <a:ext cx="3287100" cy="228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AutoNum type="arabicPeriod"/>
              <a:defRPr/>
            </a:lvl1pPr>
            <a:lvl2pPr lvl="1" rtl="0">
              <a:lnSpc>
                <a:spcPct val="100000"/>
              </a:lnSpc>
              <a:spcBef>
                <a:spcPts val="0"/>
              </a:spcBef>
              <a:spcAft>
                <a:spcPts val="0"/>
              </a:spcAft>
              <a:buSzPts val="1600"/>
              <a:buAutoNum type="alphaLcPeriod"/>
              <a:defRPr sz="1600"/>
            </a:lvl2pPr>
            <a:lvl3pPr lvl="2" rtl="0">
              <a:lnSpc>
                <a:spcPct val="100000"/>
              </a:lnSpc>
              <a:spcBef>
                <a:spcPts val="0"/>
              </a:spcBef>
              <a:spcAft>
                <a:spcPts val="0"/>
              </a:spcAft>
              <a:buSzPts val="1600"/>
              <a:buAutoNum type="romanLcPeriod"/>
              <a:defRPr sz="1600"/>
            </a:lvl3pPr>
            <a:lvl4pPr lvl="3" rtl="0">
              <a:lnSpc>
                <a:spcPct val="100000"/>
              </a:lnSpc>
              <a:spcBef>
                <a:spcPts val="0"/>
              </a:spcBef>
              <a:spcAft>
                <a:spcPts val="0"/>
              </a:spcAft>
              <a:buSzPts val="1600"/>
              <a:buAutoNum type="arabicPeriod"/>
              <a:defRPr sz="1600"/>
            </a:lvl4pPr>
            <a:lvl5pPr lvl="4" rtl="0">
              <a:lnSpc>
                <a:spcPct val="100000"/>
              </a:lnSpc>
              <a:spcBef>
                <a:spcPts val="0"/>
              </a:spcBef>
              <a:spcAft>
                <a:spcPts val="0"/>
              </a:spcAft>
              <a:buSzPts val="1600"/>
              <a:buAutoNum type="alphaLcPeriod"/>
              <a:defRPr sz="1600"/>
            </a:lvl5pPr>
            <a:lvl6pPr lvl="5" rtl="0">
              <a:lnSpc>
                <a:spcPct val="100000"/>
              </a:lnSpc>
              <a:spcBef>
                <a:spcPts val="0"/>
              </a:spcBef>
              <a:spcAft>
                <a:spcPts val="0"/>
              </a:spcAft>
              <a:buSzPts val="1600"/>
              <a:buAutoNum type="romanLcPeriod"/>
              <a:defRPr sz="1600"/>
            </a:lvl6pPr>
            <a:lvl7pPr lvl="6" rtl="0">
              <a:lnSpc>
                <a:spcPct val="100000"/>
              </a:lnSpc>
              <a:spcBef>
                <a:spcPts val="0"/>
              </a:spcBef>
              <a:spcAft>
                <a:spcPts val="0"/>
              </a:spcAft>
              <a:buSzPts val="1600"/>
              <a:buAutoNum type="arabicPeriod"/>
              <a:defRPr sz="1600"/>
            </a:lvl7pPr>
            <a:lvl8pPr lvl="7" rtl="0">
              <a:lnSpc>
                <a:spcPct val="100000"/>
              </a:lnSpc>
              <a:spcBef>
                <a:spcPts val="0"/>
              </a:spcBef>
              <a:spcAft>
                <a:spcPts val="0"/>
              </a:spcAft>
              <a:buSzPts val="1600"/>
              <a:buAutoNum type="alphaLcPeriod"/>
              <a:defRPr sz="1600"/>
            </a:lvl8pPr>
            <a:lvl9pPr lvl="8" rtl="0">
              <a:lnSpc>
                <a:spcPct val="100000"/>
              </a:lnSpc>
              <a:spcBef>
                <a:spcPts val="0"/>
              </a:spcBef>
              <a:spcAft>
                <a:spcPts val="0"/>
              </a:spcAft>
              <a:buSzPts val="1600"/>
              <a:buAutoNum type="romanLcPeriod"/>
              <a:defRPr sz="1600"/>
            </a:lvl9pPr>
          </a:lstStyle>
          <a:p>
            <a:endParaRPr/>
          </a:p>
        </p:txBody>
      </p:sp>
      <p:sp>
        <p:nvSpPr>
          <p:cNvPr id="130" name="Google Shape;130;p16"/>
          <p:cNvSpPr txBox="1">
            <a:spLocks noGrp="1"/>
          </p:cNvSpPr>
          <p:nvPr>
            <p:ph type="title"/>
          </p:nvPr>
        </p:nvSpPr>
        <p:spPr>
          <a:xfrm>
            <a:off x="4613275" y="697650"/>
            <a:ext cx="3287100" cy="1459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131"/>
        <p:cNvGrpSpPr/>
        <p:nvPr/>
      </p:nvGrpSpPr>
      <p:grpSpPr>
        <a:xfrm>
          <a:off x="0" y="0"/>
          <a:ext cx="0" cy="0"/>
          <a:chOff x="0" y="0"/>
          <a:chExt cx="0" cy="0"/>
        </a:xfrm>
      </p:grpSpPr>
      <p:grpSp>
        <p:nvGrpSpPr>
          <p:cNvPr id="132" name="Google Shape;132;p17"/>
          <p:cNvGrpSpPr/>
          <p:nvPr/>
        </p:nvGrpSpPr>
        <p:grpSpPr>
          <a:xfrm>
            <a:off x="306150" y="234300"/>
            <a:ext cx="8531700" cy="4674900"/>
            <a:chOff x="306150" y="234300"/>
            <a:chExt cx="8531700" cy="4674900"/>
          </a:xfrm>
        </p:grpSpPr>
        <p:sp>
          <p:nvSpPr>
            <p:cNvPr id="133" name="Google Shape;133;p17"/>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 name="Google Shape;134;p17"/>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35" name="Google Shape;135;p17"/>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36" name="Google Shape;136;p17"/>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37" name="Google Shape;137;p17"/>
          <p:cNvSpPr txBox="1">
            <a:spLocks noGrp="1"/>
          </p:cNvSpPr>
          <p:nvPr>
            <p:ph type="subTitle" idx="1"/>
          </p:nvPr>
        </p:nvSpPr>
        <p:spPr>
          <a:xfrm>
            <a:off x="2700775" y="1601200"/>
            <a:ext cx="3742500" cy="5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38" name="Google Shape;138;p17"/>
          <p:cNvSpPr txBox="1">
            <a:spLocks noGrp="1"/>
          </p:cNvSpPr>
          <p:nvPr>
            <p:ph type="title"/>
          </p:nvPr>
        </p:nvSpPr>
        <p:spPr>
          <a:xfrm>
            <a:off x="2700775" y="535000"/>
            <a:ext cx="3742500" cy="106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2_1">
    <p:spTree>
      <p:nvGrpSpPr>
        <p:cNvPr id="1" name="Shape 139"/>
        <p:cNvGrpSpPr/>
        <p:nvPr/>
      </p:nvGrpSpPr>
      <p:grpSpPr>
        <a:xfrm>
          <a:off x="0" y="0"/>
          <a:ext cx="0" cy="0"/>
          <a:chOff x="0" y="0"/>
          <a:chExt cx="0" cy="0"/>
        </a:xfrm>
      </p:grpSpPr>
      <p:grpSp>
        <p:nvGrpSpPr>
          <p:cNvPr id="140" name="Google Shape;140;p18"/>
          <p:cNvGrpSpPr/>
          <p:nvPr/>
        </p:nvGrpSpPr>
        <p:grpSpPr>
          <a:xfrm>
            <a:off x="306150" y="234300"/>
            <a:ext cx="8531700" cy="4674900"/>
            <a:chOff x="306150" y="234300"/>
            <a:chExt cx="8531700" cy="4674900"/>
          </a:xfrm>
        </p:grpSpPr>
        <p:sp>
          <p:nvSpPr>
            <p:cNvPr id="141" name="Google Shape;141;p18"/>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 name="Google Shape;142;p18"/>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43" name="Google Shape;143;p18"/>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44" name="Google Shape;144;p18"/>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45" name="Google Shape;145;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 name="Google Shape;146;p18"/>
          <p:cNvSpPr txBox="1">
            <a:spLocks noGrp="1"/>
          </p:cNvSpPr>
          <p:nvPr>
            <p:ph type="body" idx="1"/>
          </p:nvPr>
        </p:nvSpPr>
        <p:spPr>
          <a:xfrm>
            <a:off x="720000" y="1063350"/>
            <a:ext cx="7704000" cy="17316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Nunito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_3_1">
    <p:spTree>
      <p:nvGrpSpPr>
        <p:cNvPr id="1" name="Shape 147"/>
        <p:cNvGrpSpPr/>
        <p:nvPr/>
      </p:nvGrpSpPr>
      <p:grpSpPr>
        <a:xfrm>
          <a:off x="0" y="0"/>
          <a:ext cx="0" cy="0"/>
          <a:chOff x="0" y="0"/>
          <a:chExt cx="0" cy="0"/>
        </a:xfrm>
      </p:grpSpPr>
      <p:grpSp>
        <p:nvGrpSpPr>
          <p:cNvPr id="148" name="Google Shape;148;p19"/>
          <p:cNvGrpSpPr/>
          <p:nvPr/>
        </p:nvGrpSpPr>
        <p:grpSpPr>
          <a:xfrm>
            <a:off x="306150" y="234300"/>
            <a:ext cx="8531700" cy="4674900"/>
            <a:chOff x="306150" y="234300"/>
            <a:chExt cx="8531700" cy="4674900"/>
          </a:xfrm>
        </p:grpSpPr>
        <p:sp>
          <p:nvSpPr>
            <p:cNvPr id="149" name="Google Shape;149;p19"/>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0" name="Google Shape;150;p19"/>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51" name="Google Shape;151;p19"/>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52" name="Google Shape;152;p19"/>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53" name="Google Shape;153;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4" name="Google Shape;154;p19"/>
          <p:cNvSpPr txBox="1">
            <a:spLocks noGrp="1"/>
          </p:cNvSpPr>
          <p:nvPr>
            <p:ph type="body" idx="1"/>
          </p:nvPr>
        </p:nvSpPr>
        <p:spPr>
          <a:xfrm>
            <a:off x="720000" y="1063351"/>
            <a:ext cx="7704000" cy="35451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Nunito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55"/>
        <p:cNvGrpSpPr/>
        <p:nvPr/>
      </p:nvGrpSpPr>
      <p:grpSpPr>
        <a:xfrm>
          <a:off x="0" y="0"/>
          <a:ext cx="0" cy="0"/>
          <a:chOff x="0" y="0"/>
          <a:chExt cx="0" cy="0"/>
        </a:xfrm>
      </p:grpSpPr>
      <p:grpSp>
        <p:nvGrpSpPr>
          <p:cNvPr id="156" name="Google Shape;156;p20"/>
          <p:cNvGrpSpPr/>
          <p:nvPr/>
        </p:nvGrpSpPr>
        <p:grpSpPr>
          <a:xfrm>
            <a:off x="306150" y="234300"/>
            <a:ext cx="8531700" cy="4674900"/>
            <a:chOff x="306150" y="234300"/>
            <a:chExt cx="8531700" cy="4674900"/>
          </a:xfrm>
        </p:grpSpPr>
        <p:sp>
          <p:nvSpPr>
            <p:cNvPr id="157" name="Google Shape;157;p20"/>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8" name="Google Shape;158;p20"/>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59" name="Google Shape;159;p20"/>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60" name="Google Shape;160;p20"/>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61" name="Google Shape;161;p20"/>
          <p:cNvSpPr txBox="1">
            <a:spLocks noGrp="1"/>
          </p:cNvSpPr>
          <p:nvPr>
            <p:ph type="title"/>
          </p:nvPr>
        </p:nvSpPr>
        <p:spPr>
          <a:xfrm>
            <a:off x="720000" y="445025"/>
            <a:ext cx="7704000" cy="96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2" name="Google Shape;162;p20"/>
          <p:cNvSpPr txBox="1">
            <a:spLocks noGrp="1"/>
          </p:cNvSpPr>
          <p:nvPr>
            <p:ph type="subTitle" idx="1"/>
          </p:nvPr>
        </p:nvSpPr>
        <p:spPr>
          <a:xfrm>
            <a:off x="715105" y="1583875"/>
            <a:ext cx="3522900" cy="418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3" name="Google Shape;163;p20"/>
          <p:cNvSpPr txBox="1">
            <a:spLocks noGrp="1"/>
          </p:cNvSpPr>
          <p:nvPr>
            <p:ph type="subTitle" idx="2"/>
          </p:nvPr>
        </p:nvSpPr>
        <p:spPr>
          <a:xfrm>
            <a:off x="715101" y="1925875"/>
            <a:ext cx="3522900" cy="109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4" name="Google Shape;164;p20"/>
          <p:cNvSpPr txBox="1">
            <a:spLocks noGrp="1"/>
          </p:cNvSpPr>
          <p:nvPr>
            <p:ph type="subTitle" idx="3"/>
          </p:nvPr>
        </p:nvSpPr>
        <p:spPr>
          <a:xfrm>
            <a:off x="2810550" y="3517100"/>
            <a:ext cx="3522900" cy="109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5" name="Google Shape;165;p20"/>
          <p:cNvSpPr txBox="1">
            <a:spLocks noGrp="1"/>
          </p:cNvSpPr>
          <p:nvPr>
            <p:ph type="subTitle" idx="4"/>
          </p:nvPr>
        </p:nvSpPr>
        <p:spPr>
          <a:xfrm>
            <a:off x="4905999" y="1925875"/>
            <a:ext cx="3522900" cy="109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6" name="Google Shape;166;p20"/>
          <p:cNvSpPr txBox="1">
            <a:spLocks noGrp="1"/>
          </p:cNvSpPr>
          <p:nvPr>
            <p:ph type="subTitle" idx="5"/>
          </p:nvPr>
        </p:nvSpPr>
        <p:spPr>
          <a:xfrm>
            <a:off x="2810549" y="3175100"/>
            <a:ext cx="3522900" cy="418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0"/>
          <p:cNvSpPr txBox="1">
            <a:spLocks noGrp="1"/>
          </p:cNvSpPr>
          <p:nvPr>
            <p:ph type="subTitle" idx="6"/>
          </p:nvPr>
        </p:nvSpPr>
        <p:spPr>
          <a:xfrm>
            <a:off x="4905993" y="1583875"/>
            <a:ext cx="3522900" cy="418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grpSp>
        <p:nvGrpSpPr>
          <p:cNvPr id="17" name="Google Shape;17;p3"/>
          <p:cNvGrpSpPr/>
          <p:nvPr/>
        </p:nvGrpSpPr>
        <p:grpSpPr>
          <a:xfrm>
            <a:off x="306150" y="234300"/>
            <a:ext cx="8531700" cy="4674900"/>
            <a:chOff x="306150" y="234300"/>
            <a:chExt cx="8531700" cy="4674900"/>
          </a:xfrm>
        </p:grpSpPr>
        <p:sp>
          <p:nvSpPr>
            <p:cNvPr id="18" name="Google Shape;18;p3"/>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 name="Google Shape;19;p3"/>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20" name="Google Shape;20;p3"/>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21" name="Google Shape;21;p3"/>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22" name="Google Shape;22;p3"/>
          <p:cNvSpPr txBox="1">
            <a:spLocks noGrp="1"/>
          </p:cNvSpPr>
          <p:nvPr>
            <p:ph type="title"/>
          </p:nvPr>
        </p:nvSpPr>
        <p:spPr>
          <a:xfrm>
            <a:off x="4283950" y="2626112"/>
            <a:ext cx="3856800" cy="1206000"/>
          </a:xfrm>
          <a:prstGeom prst="rect">
            <a:avLst/>
          </a:prstGeom>
        </p:spPr>
        <p:txBody>
          <a:bodyPr spcFirstLastPara="1" wrap="square" lIns="91425" tIns="91425" rIns="91425" bIns="91425" anchor="t" anchorCtr="0">
            <a:noAutofit/>
          </a:bodyPr>
          <a:lstStyle>
            <a:lvl1pPr lvl="0" algn="ctr">
              <a:spcBef>
                <a:spcPts val="0"/>
              </a:spcBef>
              <a:spcAft>
                <a:spcPts val="0"/>
              </a:spcAft>
              <a:buSzPts val="5000"/>
              <a:buNone/>
              <a:defRPr sz="35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23" name="Google Shape;23;p3"/>
          <p:cNvSpPr txBox="1">
            <a:spLocks noGrp="1"/>
          </p:cNvSpPr>
          <p:nvPr>
            <p:ph type="title" idx="2" hasCustomPrompt="1"/>
          </p:nvPr>
        </p:nvSpPr>
        <p:spPr>
          <a:xfrm>
            <a:off x="5573050" y="1311398"/>
            <a:ext cx="1278600" cy="1206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68"/>
        <p:cNvGrpSpPr/>
        <p:nvPr/>
      </p:nvGrpSpPr>
      <p:grpSpPr>
        <a:xfrm>
          <a:off x="0" y="0"/>
          <a:ext cx="0" cy="0"/>
          <a:chOff x="0" y="0"/>
          <a:chExt cx="0" cy="0"/>
        </a:xfrm>
      </p:grpSpPr>
      <p:grpSp>
        <p:nvGrpSpPr>
          <p:cNvPr id="169" name="Google Shape;169;p21"/>
          <p:cNvGrpSpPr/>
          <p:nvPr/>
        </p:nvGrpSpPr>
        <p:grpSpPr>
          <a:xfrm>
            <a:off x="306150" y="234300"/>
            <a:ext cx="8531700" cy="4674900"/>
            <a:chOff x="306150" y="234300"/>
            <a:chExt cx="8531700" cy="4674900"/>
          </a:xfrm>
        </p:grpSpPr>
        <p:sp>
          <p:nvSpPr>
            <p:cNvPr id="170" name="Google Shape;170;p21"/>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1" name="Google Shape;171;p21"/>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72" name="Google Shape;172;p21"/>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73" name="Google Shape;173;p21"/>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74" name="Google Shape;174;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 name="Google Shape;175;p21"/>
          <p:cNvSpPr txBox="1">
            <a:spLocks noGrp="1"/>
          </p:cNvSpPr>
          <p:nvPr>
            <p:ph type="subTitle" idx="1"/>
          </p:nvPr>
        </p:nvSpPr>
        <p:spPr>
          <a:xfrm>
            <a:off x="2248975" y="1698450"/>
            <a:ext cx="5799900" cy="414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6" name="Google Shape;176;p21"/>
          <p:cNvSpPr txBox="1">
            <a:spLocks noGrp="1"/>
          </p:cNvSpPr>
          <p:nvPr>
            <p:ph type="subTitle" idx="2"/>
          </p:nvPr>
        </p:nvSpPr>
        <p:spPr>
          <a:xfrm>
            <a:off x="2248975" y="2895075"/>
            <a:ext cx="5799900" cy="414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7" name="Google Shape;177;p21"/>
          <p:cNvSpPr txBox="1">
            <a:spLocks noGrp="1"/>
          </p:cNvSpPr>
          <p:nvPr>
            <p:ph type="subTitle" idx="3"/>
          </p:nvPr>
        </p:nvSpPr>
        <p:spPr>
          <a:xfrm>
            <a:off x="2248975" y="4091700"/>
            <a:ext cx="5799900" cy="414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8" name="Google Shape;178;p21"/>
          <p:cNvSpPr txBox="1">
            <a:spLocks noGrp="1"/>
          </p:cNvSpPr>
          <p:nvPr>
            <p:ph type="subTitle" idx="4"/>
          </p:nvPr>
        </p:nvSpPr>
        <p:spPr>
          <a:xfrm>
            <a:off x="2248975" y="1239750"/>
            <a:ext cx="57999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9" name="Google Shape;179;p21"/>
          <p:cNvSpPr txBox="1">
            <a:spLocks noGrp="1"/>
          </p:cNvSpPr>
          <p:nvPr>
            <p:ph type="subTitle" idx="5"/>
          </p:nvPr>
        </p:nvSpPr>
        <p:spPr>
          <a:xfrm>
            <a:off x="2248975" y="2436380"/>
            <a:ext cx="57999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0" name="Google Shape;180;p21"/>
          <p:cNvSpPr txBox="1">
            <a:spLocks noGrp="1"/>
          </p:cNvSpPr>
          <p:nvPr>
            <p:ph type="subTitle" idx="6"/>
          </p:nvPr>
        </p:nvSpPr>
        <p:spPr>
          <a:xfrm>
            <a:off x="2248975" y="3633010"/>
            <a:ext cx="57999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81"/>
        <p:cNvGrpSpPr/>
        <p:nvPr/>
      </p:nvGrpSpPr>
      <p:grpSpPr>
        <a:xfrm>
          <a:off x="0" y="0"/>
          <a:ext cx="0" cy="0"/>
          <a:chOff x="0" y="0"/>
          <a:chExt cx="0" cy="0"/>
        </a:xfrm>
      </p:grpSpPr>
      <p:grpSp>
        <p:nvGrpSpPr>
          <p:cNvPr id="182" name="Google Shape;182;p22"/>
          <p:cNvGrpSpPr/>
          <p:nvPr/>
        </p:nvGrpSpPr>
        <p:grpSpPr>
          <a:xfrm>
            <a:off x="306150" y="234300"/>
            <a:ext cx="8531700" cy="4674900"/>
            <a:chOff x="306150" y="234300"/>
            <a:chExt cx="8531700" cy="4674900"/>
          </a:xfrm>
        </p:grpSpPr>
        <p:sp>
          <p:nvSpPr>
            <p:cNvPr id="183" name="Google Shape;183;p22"/>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4" name="Google Shape;184;p22"/>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185" name="Google Shape;185;p22"/>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186" name="Google Shape;186;p22"/>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187" name="Google Shape;18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22"/>
          <p:cNvSpPr txBox="1">
            <a:spLocks noGrp="1"/>
          </p:cNvSpPr>
          <p:nvPr>
            <p:ph type="subTitle" idx="1"/>
          </p:nvPr>
        </p:nvSpPr>
        <p:spPr>
          <a:xfrm>
            <a:off x="753999" y="1429512"/>
            <a:ext cx="36432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89" name="Google Shape;189;p22"/>
          <p:cNvSpPr txBox="1">
            <a:spLocks noGrp="1"/>
          </p:cNvSpPr>
          <p:nvPr>
            <p:ph type="subTitle" idx="2"/>
          </p:nvPr>
        </p:nvSpPr>
        <p:spPr>
          <a:xfrm>
            <a:off x="754000" y="1776984"/>
            <a:ext cx="3643200" cy="1027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0" name="Google Shape;190;p22"/>
          <p:cNvSpPr txBox="1">
            <a:spLocks noGrp="1"/>
          </p:cNvSpPr>
          <p:nvPr>
            <p:ph type="subTitle" idx="3"/>
          </p:nvPr>
        </p:nvSpPr>
        <p:spPr>
          <a:xfrm>
            <a:off x="4746801" y="1776984"/>
            <a:ext cx="3643200" cy="1027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1" name="Google Shape;191;p22"/>
          <p:cNvSpPr txBox="1">
            <a:spLocks noGrp="1"/>
          </p:cNvSpPr>
          <p:nvPr>
            <p:ph type="subTitle" idx="4"/>
          </p:nvPr>
        </p:nvSpPr>
        <p:spPr>
          <a:xfrm>
            <a:off x="753999" y="3368040"/>
            <a:ext cx="3643200" cy="1027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2" name="Google Shape;192;p22"/>
          <p:cNvSpPr txBox="1">
            <a:spLocks noGrp="1"/>
          </p:cNvSpPr>
          <p:nvPr>
            <p:ph type="subTitle" idx="5"/>
          </p:nvPr>
        </p:nvSpPr>
        <p:spPr>
          <a:xfrm>
            <a:off x="4746801" y="3368040"/>
            <a:ext cx="3643200" cy="1027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93" name="Google Shape;193;p22"/>
          <p:cNvSpPr txBox="1">
            <a:spLocks noGrp="1"/>
          </p:cNvSpPr>
          <p:nvPr>
            <p:ph type="subTitle" idx="6"/>
          </p:nvPr>
        </p:nvSpPr>
        <p:spPr>
          <a:xfrm>
            <a:off x="753999" y="3020568"/>
            <a:ext cx="36432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4" name="Google Shape;194;p22"/>
          <p:cNvSpPr txBox="1">
            <a:spLocks noGrp="1"/>
          </p:cNvSpPr>
          <p:nvPr>
            <p:ph type="subTitle" idx="7"/>
          </p:nvPr>
        </p:nvSpPr>
        <p:spPr>
          <a:xfrm>
            <a:off x="4746799" y="1429512"/>
            <a:ext cx="36432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5" name="Google Shape;195;p22"/>
          <p:cNvSpPr txBox="1">
            <a:spLocks noGrp="1"/>
          </p:cNvSpPr>
          <p:nvPr>
            <p:ph type="subTitle" idx="8"/>
          </p:nvPr>
        </p:nvSpPr>
        <p:spPr>
          <a:xfrm>
            <a:off x="4746799" y="3020568"/>
            <a:ext cx="36432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pic>
        <p:nvPicPr>
          <p:cNvPr id="196" name="Google Shape;196;p22"/>
          <p:cNvPicPr preferRelativeResize="0"/>
          <p:nvPr/>
        </p:nvPicPr>
        <p:blipFill>
          <a:blip r:embed="rId3">
            <a:alphaModFix/>
          </a:blip>
          <a:stretch>
            <a:fillRect/>
          </a:stretch>
        </p:blipFill>
        <p:spPr>
          <a:xfrm>
            <a:off x="81950" y="4193925"/>
            <a:ext cx="825950" cy="829150"/>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97"/>
        <p:cNvGrpSpPr/>
        <p:nvPr/>
      </p:nvGrpSpPr>
      <p:grpSpPr>
        <a:xfrm>
          <a:off x="0" y="0"/>
          <a:ext cx="0" cy="0"/>
          <a:chOff x="0" y="0"/>
          <a:chExt cx="0" cy="0"/>
        </a:xfrm>
      </p:grpSpPr>
      <p:grpSp>
        <p:nvGrpSpPr>
          <p:cNvPr id="198" name="Google Shape;198;p23"/>
          <p:cNvGrpSpPr/>
          <p:nvPr/>
        </p:nvGrpSpPr>
        <p:grpSpPr>
          <a:xfrm>
            <a:off x="306150" y="234300"/>
            <a:ext cx="8531700" cy="4674900"/>
            <a:chOff x="306150" y="234300"/>
            <a:chExt cx="8531700" cy="4674900"/>
          </a:xfrm>
        </p:grpSpPr>
        <p:sp>
          <p:nvSpPr>
            <p:cNvPr id="199" name="Google Shape;199;p23"/>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0" name="Google Shape;200;p23"/>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201" name="Google Shape;201;p23"/>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202" name="Google Shape;202;p23"/>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203" name="Google Shape;203;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4" name="Google Shape;204;p23"/>
          <p:cNvSpPr txBox="1">
            <a:spLocks noGrp="1"/>
          </p:cNvSpPr>
          <p:nvPr>
            <p:ph type="subTitle" idx="1"/>
          </p:nvPr>
        </p:nvSpPr>
        <p:spPr>
          <a:xfrm>
            <a:off x="719950" y="1776984"/>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5" name="Google Shape;205;p23"/>
          <p:cNvSpPr txBox="1">
            <a:spLocks noGrp="1"/>
          </p:cNvSpPr>
          <p:nvPr>
            <p:ph type="subTitle" idx="2"/>
          </p:nvPr>
        </p:nvSpPr>
        <p:spPr>
          <a:xfrm>
            <a:off x="3308675" y="1776985"/>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6" name="Google Shape;206;p23"/>
          <p:cNvSpPr txBox="1">
            <a:spLocks noGrp="1"/>
          </p:cNvSpPr>
          <p:nvPr>
            <p:ph type="subTitle" idx="3"/>
          </p:nvPr>
        </p:nvSpPr>
        <p:spPr>
          <a:xfrm>
            <a:off x="5897399" y="1776985"/>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7" name="Google Shape;207;p23"/>
          <p:cNvSpPr txBox="1">
            <a:spLocks noGrp="1"/>
          </p:cNvSpPr>
          <p:nvPr>
            <p:ph type="subTitle" idx="4"/>
          </p:nvPr>
        </p:nvSpPr>
        <p:spPr>
          <a:xfrm>
            <a:off x="719950" y="3368040"/>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8" name="Google Shape;208;p23"/>
          <p:cNvSpPr txBox="1">
            <a:spLocks noGrp="1"/>
          </p:cNvSpPr>
          <p:nvPr>
            <p:ph type="subTitle" idx="5"/>
          </p:nvPr>
        </p:nvSpPr>
        <p:spPr>
          <a:xfrm>
            <a:off x="3308688" y="3368040"/>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9" name="Google Shape;209;p23"/>
          <p:cNvSpPr txBox="1">
            <a:spLocks noGrp="1"/>
          </p:cNvSpPr>
          <p:nvPr>
            <p:ph type="subTitle" idx="6"/>
          </p:nvPr>
        </p:nvSpPr>
        <p:spPr>
          <a:xfrm>
            <a:off x="5897399" y="3368040"/>
            <a:ext cx="2526600" cy="10584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10" name="Google Shape;210;p23"/>
          <p:cNvSpPr txBox="1">
            <a:spLocks noGrp="1"/>
          </p:cNvSpPr>
          <p:nvPr>
            <p:ph type="subTitle" idx="7"/>
          </p:nvPr>
        </p:nvSpPr>
        <p:spPr>
          <a:xfrm>
            <a:off x="719950" y="1429512"/>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1" name="Google Shape;211;p23"/>
          <p:cNvSpPr txBox="1">
            <a:spLocks noGrp="1"/>
          </p:cNvSpPr>
          <p:nvPr>
            <p:ph type="subTitle" idx="8"/>
          </p:nvPr>
        </p:nvSpPr>
        <p:spPr>
          <a:xfrm>
            <a:off x="3308688" y="1429512"/>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2" name="Google Shape;212;p23"/>
          <p:cNvSpPr txBox="1">
            <a:spLocks noGrp="1"/>
          </p:cNvSpPr>
          <p:nvPr>
            <p:ph type="subTitle" idx="9"/>
          </p:nvPr>
        </p:nvSpPr>
        <p:spPr>
          <a:xfrm>
            <a:off x="5897398" y="1429512"/>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3" name="Google Shape;213;p23"/>
          <p:cNvSpPr txBox="1">
            <a:spLocks noGrp="1"/>
          </p:cNvSpPr>
          <p:nvPr>
            <p:ph type="subTitle" idx="13"/>
          </p:nvPr>
        </p:nvSpPr>
        <p:spPr>
          <a:xfrm>
            <a:off x="719950" y="3020568"/>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4" name="Google Shape;214;p23"/>
          <p:cNvSpPr txBox="1">
            <a:spLocks noGrp="1"/>
          </p:cNvSpPr>
          <p:nvPr>
            <p:ph type="subTitle" idx="14"/>
          </p:nvPr>
        </p:nvSpPr>
        <p:spPr>
          <a:xfrm>
            <a:off x="3308688" y="3020568"/>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5" name="Google Shape;215;p23"/>
          <p:cNvSpPr txBox="1">
            <a:spLocks noGrp="1"/>
          </p:cNvSpPr>
          <p:nvPr>
            <p:ph type="subTitle" idx="15"/>
          </p:nvPr>
        </p:nvSpPr>
        <p:spPr>
          <a:xfrm>
            <a:off x="5897398" y="3020568"/>
            <a:ext cx="2526600" cy="420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pic>
        <p:nvPicPr>
          <p:cNvPr id="216" name="Google Shape;216;p23"/>
          <p:cNvPicPr preferRelativeResize="0"/>
          <p:nvPr/>
        </p:nvPicPr>
        <p:blipFill>
          <a:blip r:embed="rId3">
            <a:alphaModFix/>
          </a:blip>
          <a:stretch>
            <a:fillRect/>
          </a:stretch>
        </p:blipFill>
        <p:spPr>
          <a:xfrm flipH="1">
            <a:off x="7457575" y="4316777"/>
            <a:ext cx="1523075" cy="73235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17"/>
        <p:cNvGrpSpPr/>
        <p:nvPr/>
      </p:nvGrpSpPr>
      <p:grpSpPr>
        <a:xfrm>
          <a:off x="0" y="0"/>
          <a:ext cx="0" cy="0"/>
          <a:chOff x="0" y="0"/>
          <a:chExt cx="0" cy="0"/>
        </a:xfrm>
      </p:grpSpPr>
      <p:grpSp>
        <p:nvGrpSpPr>
          <p:cNvPr id="218" name="Google Shape;218;p24"/>
          <p:cNvGrpSpPr/>
          <p:nvPr/>
        </p:nvGrpSpPr>
        <p:grpSpPr>
          <a:xfrm>
            <a:off x="306150" y="234300"/>
            <a:ext cx="8531700" cy="4674900"/>
            <a:chOff x="306150" y="234300"/>
            <a:chExt cx="8531700" cy="4674900"/>
          </a:xfrm>
        </p:grpSpPr>
        <p:sp>
          <p:nvSpPr>
            <p:cNvPr id="219" name="Google Shape;219;p24"/>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0" name="Google Shape;220;p24"/>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221" name="Google Shape;221;p24"/>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222" name="Google Shape;222;p24"/>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223" name="Google Shape;223;p24"/>
          <p:cNvSpPr txBox="1">
            <a:spLocks noGrp="1"/>
          </p:cNvSpPr>
          <p:nvPr>
            <p:ph type="ctrTitle"/>
          </p:nvPr>
        </p:nvSpPr>
        <p:spPr>
          <a:xfrm>
            <a:off x="2102338" y="535000"/>
            <a:ext cx="4939200" cy="1056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24" name="Google Shape;224;p24"/>
          <p:cNvSpPr txBox="1">
            <a:spLocks noGrp="1"/>
          </p:cNvSpPr>
          <p:nvPr>
            <p:ph type="subTitle" idx="1"/>
          </p:nvPr>
        </p:nvSpPr>
        <p:spPr>
          <a:xfrm>
            <a:off x="2102463" y="1700400"/>
            <a:ext cx="4939200" cy="112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25" name="Google Shape;225;p24"/>
          <p:cNvSpPr txBox="1"/>
          <p:nvPr/>
        </p:nvSpPr>
        <p:spPr>
          <a:xfrm>
            <a:off x="2102413" y="3736400"/>
            <a:ext cx="4939200" cy="5202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000">
                <a:solidFill>
                  <a:schemeClr val="dk1"/>
                </a:solidFill>
                <a:latin typeface="Montserrat Medium"/>
                <a:ea typeface="Montserrat Medium"/>
                <a:cs typeface="Montserrat Medium"/>
                <a:sym typeface="Montserrat Medium"/>
              </a:rPr>
              <a:t>CREDITS: This presentation template was created by </a:t>
            </a:r>
            <a:r>
              <a:rPr lang="en" sz="1000" b="1" u="sng">
                <a:solidFill>
                  <a:schemeClr val="lt2"/>
                </a:solid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Slidesgo</a:t>
            </a:r>
            <a:r>
              <a:rPr lang="en" sz="1000">
                <a:solidFill>
                  <a:schemeClr val="dk1"/>
                </a:solidFill>
                <a:latin typeface="Montserrat"/>
                <a:ea typeface="Montserrat"/>
                <a:cs typeface="Montserrat"/>
                <a:sym typeface="Montserrat"/>
              </a:rPr>
              <a:t>, </a:t>
            </a:r>
            <a:r>
              <a:rPr lang="en" sz="1000">
                <a:solidFill>
                  <a:schemeClr val="dk1"/>
                </a:solidFill>
                <a:latin typeface="Montserrat Medium"/>
                <a:ea typeface="Montserrat Medium"/>
                <a:cs typeface="Montserrat Medium"/>
                <a:sym typeface="Montserrat Medium"/>
              </a:rPr>
              <a:t>and includes icons by</a:t>
            </a:r>
            <a:r>
              <a:rPr lang="en" sz="1000">
                <a:solidFill>
                  <a:schemeClr val="dk1"/>
                </a:solidFill>
                <a:latin typeface="Montserrat"/>
                <a:ea typeface="Montserrat"/>
                <a:cs typeface="Montserrat"/>
                <a:sym typeface="Montserrat"/>
              </a:rPr>
              <a:t> </a:t>
            </a:r>
            <a:r>
              <a:rPr lang="en" sz="1000" b="1" u="sng">
                <a:solidFill>
                  <a:schemeClr val="lt2"/>
                </a:solid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Flaticon</a:t>
            </a:r>
            <a:r>
              <a:rPr lang="en" sz="1000">
                <a:solidFill>
                  <a:schemeClr val="dk1"/>
                </a:solidFill>
                <a:latin typeface="Montserrat"/>
                <a:ea typeface="Montserrat"/>
                <a:cs typeface="Montserrat"/>
                <a:sym typeface="Montserrat"/>
              </a:rPr>
              <a:t>, </a:t>
            </a:r>
            <a:r>
              <a:rPr lang="en" sz="1000">
                <a:solidFill>
                  <a:schemeClr val="dk1"/>
                </a:solidFill>
                <a:latin typeface="Montserrat Medium"/>
                <a:ea typeface="Montserrat Medium"/>
                <a:cs typeface="Montserrat Medium"/>
                <a:sym typeface="Montserrat Medium"/>
              </a:rPr>
              <a:t>and infographics &amp; images by </a:t>
            </a:r>
            <a:r>
              <a:rPr lang="en" sz="1000" b="1" u="sng">
                <a:solidFill>
                  <a:schemeClr val="lt2"/>
                </a:solid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Freepik</a:t>
            </a:r>
            <a:endParaRPr sz="1000" b="1" u="sng">
              <a:solidFill>
                <a:schemeClr val="lt2"/>
              </a:solidFill>
              <a:latin typeface="Montserrat"/>
              <a:ea typeface="Montserrat"/>
              <a:cs typeface="Montserrat"/>
              <a:sym typeface="Montserra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1">
    <p:spTree>
      <p:nvGrpSpPr>
        <p:cNvPr id="1" name="Shape 226"/>
        <p:cNvGrpSpPr/>
        <p:nvPr/>
      </p:nvGrpSpPr>
      <p:grpSpPr>
        <a:xfrm>
          <a:off x="0" y="0"/>
          <a:ext cx="0" cy="0"/>
          <a:chOff x="0" y="0"/>
          <a:chExt cx="0" cy="0"/>
        </a:xfrm>
      </p:grpSpPr>
      <p:pic>
        <p:nvPicPr>
          <p:cNvPr id="227" name="Google Shape;227;p25"/>
          <p:cNvPicPr preferRelativeResize="0"/>
          <p:nvPr/>
        </p:nvPicPr>
        <p:blipFill>
          <a:blip r:embed="rId2">
            <a:alphaModFix amt="4000"/>
          </a:blip>
          <a:stretch>
            <a:fillRect/>
          </a:stretch>
        </p:blipFill>
        <p:spPr>
          <a:xfrm>
            <a:off x="0" y="0"/>
            <a:ext cx="9144000" cy="5143500"/>
          </a:xfrm>
          <a:prstGeom prst="rect">
            <a:avLst/>
          </a:prstGeom>
          <a:noFill/>
          <a:ln>
            <a:noFill/>
          </a:ln>
        </p:spPr>
      </p:pic>
      <p:grpSp>
        <p:nvGrpSpPr>
          <p:cNvPr id="228" name="Google Shape;228;p25"/>
          <p:cNvGrpSpPr/>
          <p:nvPr/>
        </p:nvGrpSpPr>
        <p:grpSpPr>
          <a:xfrm>
            <a:off x="306150" y="234300"/>
            <a:ext cx="8531700" cy="4674900"/>
            <a:chOff x="306150" y="234300"/>
            <a:chExt cx="8531700" cy="4674900"/>
          </a:xfrm>
        </p:grpSpPr>
        <p:grpSp>
          <p:nvGrpSpPr>
            <p:cNvPr id="229" name="Google Shape;229;p25"/>
            <p:cNvGrpSpPr/>
            <p:nvPr/>
          </p:nvGrpSpPr>
          <p:grpSpPr>
            <a:xfrm>
              <a:off x="518450" y="234300"/>
              <a:ext cx="8107100" cy="4674900"/>
              <a:chOff x="518450" y="234300"/>
              <a:chExt cx="8107100" cy="4674900"/>
            </a:xfrm>
          </p:grpSpPr>
          <p:cxnSp>
            <p:nvCxnSpPr>
              <p:cNvPr id="230" name="Google Shape;230;p25"/>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231" name="Google Shape;231;p25"/>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sp>
          <p:nvSpPr>
            <p:cNvPr id="232" name="Google Shape;232;p25"/>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3" name="Google Shape;233;p25"/>
          <p:cNvPicPr preferRelativeResize="0"/>
          <p:nvPr/>
        </p:nvPicPr>
        <p:blipFill>
          <a:blip r:embed="rId3">
            <a:alphaModFix/>
          </a:blip>
          <a:stretch>
            <a:fillRect/>
          </a:stretch>
        </p:blipFill>
        <p:spPr>
          <a:xfrm rot="1799913">
            <a:off x="7758850" y="303344"/>
            <a:ext cx="1108116" cy="905243"/>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1_1">
    <p:spTree>
      <p:nvGrpSpPr>
        <p:cNvPr id="1" name="Shape 234"/>
        <p:cNvGrpSpPr/>
        <p:nvPr/>
      </p:nvGrpSpPr>
      <p:grpSpPr>
        <a:xfrm>
          <a:off x="0" y="0"/>
          <a:ext cx="0" cy="0"/>
          <a:chOff x="0" y="0"/>
          <a:chExt cx="0" cy="0"/>
        </a:xfrm>
      </p:grpSpPr>
      <p:grpSp>
        <p:nvGrpSpPr>
          <p:cNvPr id="235" name="Google Shape;235;p26"/>
          <p:cNvGrpSpPr/>
          <p:nvPr/>
        </p:nvGrpSpPr>
        <p:grpSpPr>
          <a:xfrm>
            <a:off x="299250" y="234300"/>
            <a:ext cx="8545500" cy="4674900"/>
            <a:chOff x="299250" y="234300"/>
            <a:chExt cx="8545500" cy="4674900"/>
          </a:xfrm>
        </p:grpSpPr>
        <p:sp>
          <p:nvSpPr>
            <p:cNvPr id="236" name="Google Shape;236;p26"/>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7" name="Google Shape;237;p26"/>
            <p:cNvCxnSpPr/>
            <p:nvPr/>
          </p:nvCxnSpPr>
          <p:spPr>
            <a:xfrm>
              <a:off x="299250" y="453313"/>
              <a:ext cx="8545500" cy="0"/>
            </a:xfrm>
            <a:prstGeom prst="straightConnector1">
              <a:avLst/>
            </a:prstGeom>
            <a:noFill/>
            <a:ln w="19050" cap="flat" cmpd="sng">
              <a:solidFill>
                <a:schemeClr val="accent1"/>
              </a:solidFill>
              <a:prstDash val="solid"/>
              <a:round/>
              <a:headEnd type="none" w="med" len="med"/>
              <a:tailEnd type="none" w="med" len="med"/>
            </a:ln>
          </p:spPr>
        </p:cxnSp>
        <p:cxnSp>
          <p:nvCxnSpPr>
            <p:cNvPr id="238" name="Google Shape;238;p26"/>
            <p:cNvCxnSpPr/>
            <p:nvPr/>
          </p:nvCxnSpPr>
          <p:spPr>
            <a:xfrm>
              <a:off x="299250" y="4690188"/>
              <a:ext cx="8545500" cy="0"/>
            </a:xfrm>
            <a:prstGeom prst="straightConnector1">
              <a:avLst/>
            </a:prstGeom>
            <a:noFill/>
            <a:ln w="19050" cap="flat" cmpd="sng">
              <a:solidFill>
                <a:schemeClr val="accent1"/>
              </a:solidFill>
              <a:prstDash val="solid"/>
              <a:round/>
              <a:headEnd type="none" w="med" len="med"/>
              <a:tailEnd type="none" w="med" len="med"/>
            </a:ln>
          </p:spPr>
        </p:cxnSp>
      </p:grpSp>
      <p:pic>
        <p:nvPicPr>
          <p:cNvPr id="239" name="Google Shape;239;p26"/>
          <p:cNvPicPr preferRelativeResize="0"/>
          <p:nvPr/>
        </p:nvPicPr>
        <p:blipFill>
          <a:blip r:embed="rId2">
            <a:alphaModFix amt="4000"/>
          </a:blip>
          <a:stretch>
            <a:fillRect/>
          </a:stretch>
        </p:blipFill>
        <p:spPr>
          <a:xfrm>
            <a:off x="0" y="0"/>
            <a:ext cx="9144000" cy="51435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79549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4"/>
        <p:cNvGrpSpPr/>
        <p:nvPr/>
      </p:nvGrpSpPr>
      <p:grpSpPr>
        <a:xfrm>
          <a:off x="0" y="0"/>
          <a:ext cx="0" cy="0"/>
          <a:chOff x="0" y="0"/>
          <a:chExt cx="0" cy="0"/>
        </a:xfrm>
      </p:grpSpPr>
      <p:grpSp>
        <p:nvGrpSpPr>
          <p:cNvPr id="25" name="Google Shape;25;p4"/>
          <p:cNvGrpSpPr/>
          <p:nvPr/>
        </p:nvGrpSpPr>
        <p:grpSpPr>
          <a:xfrm>
            <a:off x="306150" y="234300"/>
            <a:ext cx="8531700" cy="4674900"/>
            <a:chOff x="306150" y="234300"/>
            <a:chExt cx="8531700" cy="4674900"/>
          </a:xfrm>
        </p:grpSpPr>
        <p:sp>
          <p:nvSpPr>
            <p:cNvPr id="26" name="Google Shape;26;p4"/>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 name="Google Shape;27;p4"/>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28" name="Google Shape;28;p4"/>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29" name="Google Shape;29;p4"/>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30" name="Google Shape;30;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31" name="Google Shape;31;p4"/>
          <p:cNvSpPr txBox="1">
            <a:spLocks noGrp="1"/>
          </p:cNvSpPr>
          <p:nvPr>
            <p:ph type="body" idx="1"/>
          </p:nvPr>
        </p:nvSpPr>
        <p:spPr>
          <a:xfrm>
            <a:off x="720000" y="1000075"/>
            <a:ext cx="7704000" cy="3765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04800" rtl="0">
              <a:lnSpc>
                <a:spcPct val="100000"/>
              </a:lnSpc>
              <a:spcBef>
                <a:spcPts val="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
        <p:cNvGrpSpPr/>
        <p:nvPr/>
      </p:nvGrpSpPr>
      <p:grpSpPr>
        <a:xfrm>
          <a:off x="0" y="0"/>
          <a:ext cx="0" cy="0"/>
          <a:chOff x="0" y="0"/>
          <a:chExt cx="0" cy="0"/>
        </a:xfrm>
      </p:grpSpPr>
      <p:grpSp>
        <p:nvGrpSpPr>
          <p:cNvPr id="33" name="Google Shape;33;p5"/>
          <p:cNvGrpSpPr/>
          <p:nvPr/>
        </p:nvGrpSpPr>
        <p:grpSpPr>
          <a:xfrm>
            <a:off x="306150" y="234300"/>
            <a:ext cx="8531700" cy="4674900"/>
            <a:chOff x="306150" y="234300"/>
            <a:chExt cx="8531700" cy="4674900"/>
          </a:xfrm>
        </p:grpSpPr>
        <p:sp>
          <p:nvSpPr>
            <p:cNvPr id="34" name="Google Shape;34;p5"/>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 name="Google Shape;35;p5"/>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36" name="Google Shape;36;p5"/>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37" name="Google Shape;37;p5"/>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38" name="Google Shape;38;p5"/>
          <p:cNvSpPr txBox="1">
            <a:spLocks noGrp="1"/>
          </p:cNvSpPr>
          <p:nvPr>
            <p:ph type="subTitle" idx="1"/>
          </p:nvPr>
        </p:nvSpPr>
        <p:spPr>
          <a:xfrm>
            <a:off x="825159" y="2432075"/>
            <a:ext cx="3478200" cy="446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b="1">
                <a:solidFill>
                  <a:schemeClr val="dk1"/>
                </a:solidFill>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9" name="Google Shape;39;p5"/>
          <p:cNvSpPr txBox="1">
            <a:spLocks noGrp="1"/>
          </p:cNvSpPr>
          <p:nvPr>
            <p:ph type="subTitle" idx="2"/>
          </p:nvPr>
        </p:nvSpPr>
        <p:spPr>
          <a:xfrm>
            <a:off x="4840641" y="2432075"/>
            <a:ext cx="3478200" cy="446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1800" b="1">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40" name="Google Shape;40;p5"/>
          <p:cNvSpPr txBox="1">
            <a:spLocks noGrp="1"/>
          </p:cNvSpPr>
          <p:nvPr>
            <p:ph type="subTitle" idx="3"/>
          </p:nvPr>
        </p:nvSpPr>
        <p:spPr>
          <a:xfrm>
            <a:off x="825159" y="2806150"/>
            <a:ext cx="3478200" cy="159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1" name="Google Shape;41;p5"/>
          <p:cNvSpPr txBox="1">
            <a:spLocks noGrp="1"/>
          </p:cNvSpPr>
          <p:nvPr>
            <p:ph type="subTitle" idx="4"/>
          </p:nvPr>
        </p:nvSpPr>
        <p:spPr>
          <a:xfrm>
            <a:off x="4840626" y="2806150"/>
            <a:ext cx="3478200" cy="159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 name="Google Shape;42;p5"/>
          <p:cNvSpPr txBox="1">
            <a:spLocks noGrp="1"/>
          </p:cNvSpPr>
          <p:nvPr>
            <p:ph type="title"/>
          </p:nvPr>
        </p:nvSpPr>
        <p:spPr>
          <a:xfrm>
            <a:off x="720000" y="445025"/>
            <a:ext cx="7704000" cy="97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3"/>
        <p:cNvGrpSpPr/>
        <p:nvPr/>
      </p:nvGrpSpPr>
      <p:grpSpPr>
        <a:xfrm>
          <a:off x="0" y="0"/>
          <a:ext cx="0" cy="0"/>
          <a:chOff x="0" y="0"/>
          <a:chExt cx="0" cy="0"/>
        </a:xfrm>
      </p:grpSpPr>
      <p:grpSp>
        <p:nvGrpSpPr>
          <p:cNvPr id="44" name="Google Shape;44;p6"/>
          <p:cNvGrpSpPr/>
          <p:nvPr/>
        </p:nvGrpSpPr>
        <p:grpSpPr>
          <a:xfrm>
            <a:off x="306150" y="234300"/>
            <a:ext cx="8531700" cy="4674900"/>
            <a:chOff x="306150" y="234300"/>
            <a:chExt cx="8531700" cy="4674900"/>
          </a:xfrm>
        </p:grpSpPr>
        <p:sp>
          <p:nvSpPr>
            <p:cNvPr id="45" name="Google Shape;45;p6"/>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 name="Google Shape;46;p6"/>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47" name="Google Shape;47;p6"/>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48" name="Google Shape;48;p6"/>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49" name="Google Shape;4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50" name="Google Shape;50;p6"/>
          <p:cNvPicPr preferRelativeResize="0"/>
          <p:nvPr/>
        </p:nvPicPr>
        <p:blipFill>
          <a:blip r:embed="rId3">
            <a:alphaModFix/>
          </a:blip>
          <a:stretch>
            <a:fillRect/>
          </a:stretch>
        </p:blipFill>
        <p:spPr>
          <a:xfrm rot="-1420485" flipH="1">
            <a:off x="8171781" y="4305388"/>
            <a:ext cx="998536" cy="7393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
        <p:cNvGrpSpPr/>
        <p:nvPr/>
      </p:nvGrpSpPr>
      <p:grpSpPr>
        <a:xfrm>
          <a:off x="0" y="0"/>
          <a:ext cx="0" cy="0"/>
          <a:chOff x="0" y="0"/>
          <a:chExt cx="0" cy="0"/>
        </a:xfrm>
      </p:grpSpPr>
      <p:grpSp>
        <p:nvGrpSpPr>
          <p:cNvPr id="52" name="Google Shape;52;p7"/>
          <p:cNvGrpSpPr/>
          <p:nvPr/>
        </p:nvGrpSpPr>
        <p:grpSpPr>
          <a:xfrm>
            <a:off x="306150" y="234300"/>
            <a:ext cx="8531700" cy="4674900"/>
            <a:chOff x="306150" y="234300"/>
            <a:chExt cx="8531700" cy="4674900"/>
          </a:xfrm>
        </p:grpSpPr>
        <p:sp>
          <p:nvSpPr>
            <p:cNvPr id="53" name="Google Shape;53;p7"/>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 name="Google Shape;54;p7"/>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55" name="Google Shape;55;p7"/>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56" name="Google Shape;56;p7"/>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57" name="Google Shape;57;p7"/>
          <p:cNvSpPr txBox="1">
            <a:spLocks noGrp="1"/>
          </p:cNvSpPr>
          <p:nvPr>
            <p:ph type="title"/>
          </p:nvPr>
        </p:nvSpPr>
        <p:spPr>
          <a:xfrm>
            <a:off x="720000" y="728420"/>
            <a:ext cx="4160100" cy="1450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58" name="Google Shape;58;p7"/>
          <p:cNvSpPr txBox="1">
            <a:spLocks noGrp="1"/>
          </p:cNvSpPr>
          <p:nvPr>
            <p:ph type="body" idx="1"/>
          </p:nvPr>
        </p:nvSpPr>
        <p:spPr>
          <a:xfrm>
            <a:off x="720000" y="2293180"/>
            <a:ext cx="4160100" cy="2121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Nunito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
        <p:nvSpPr>
          <p:cNvPr id="59" name="Google Shape;59;p7"/>
          <p:cNvSpPr>
            <a:spLocks noGrp="1"/>
          </p:cNvSpPr>
          <p:nvPr>
            <p:ph type="pic" idx="2"/>
          </p:nvPr>
        </p:nvSpPr>
        <p:spPr>
          <a:xfrm>
            <a:off x="5278000" y="535000"/>
            <a:ext cx="3150900" cy="4073400"/>
          </a:xfrm>
          <a:prstGeom prst="rect">
            <a:avLst/>
          </a:prstGeom>
          <a:noFill/>
          <a:ln w="19050" cap="flat" cmpd="sng">
            <a:solidFill>
              <a:schemeClr val="accent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0"/>
        <p:cNvGrpSpPr/>
        <p:nvPr/>
      </p:nvGrpSpPr>
      <p:grpSpPr>
        <a:xfrm>
          <a:off x="0" y="0"/>
          <a:ext cx="0" cy="0"/>
          <a:chOff x="0" y="0"/>
          <a:chExt cx="0" cy="0"/>
        </a:xfrm>
      </p:grpSpPr>
      <p:grpSp>
        <p:nvGrpSpPr>
          <p:cNvPr id="61" name="Google Shape;61;p8"/>
          <p:cNvGrpSpPr/>
          <p:nvPr/>
        </p:nvGrpSpPr>
        <p:grpSpPr>
          <a:xfrm>
            <a:off x="306150" y="234300"/>
            <a:ext cx="8531700" cy="4674900"/>
            <a:chOff x="306150" y="234300"/>
            <a:chExt cx="8531700" cy="4674900"/>
          </a:xfrm>
        </p:grpSpPr>
        <p:sp>
          <p:nvSpPr>
            <p:cNvPr id="62" name="Google Shape;62;p8"/>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 name="Google Shape;63;p8"/>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64" name="Google Shape;64;p8"/>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65" name="Google Shape;65;p8"/>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66" name="Google Shape;66;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7"/>
        <p:cNvGrpSpPr/>
        <p:nvPr/>
      </p:nvGrpSpPr>
      <p:grpSpPr>
        <a:xfrm>
          <a:off x="0" y="0"/>
          <a:ext cx="0" cy="0"/>
          <a:chOff x="0" y="0"/>
          <a:chExt cx="0" cy="0"/>
        </a:xfrm>
      </p:grpSpPr>
      <p:grpSp>
        <p:nvGrpSpPr>
          <p:cNvPr id="68" name="Google Shape;68;p9"/>
          <p:cNvGrpSpPr/>
          <p:nvPr/>
        </p:nvGrpSpPr>
        <p:grpSpPr>
          <a:xfrm>
            <a:off x="306150" y="234300"/>
            <a:ext cx="8531700" cy="4674900"/>
            <a:chOff x="306150" y="234300"/>
            <a:chExt cx="8531700" cy="4674900"/>
          </a:xfrm>
        </p:grpSpPr>
        <p:sp>
          <p:nvSpPr>
            <p:cNvPr id="69" name="Google Shape;69;p9"/>
            <p:cNvSpPr/>
            <p:nvPr/>
          </p:nvSpPr>
          <p:spPr>
            <a:xfrm>
              <a:off x="306150" y="234300"/>
              <a:ext cx="8531700" cy="4674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 name="Google Shape;70;p9"/>
            <p:cNvCxnSpPr/>
            <p:nvPr/>
          </p:nvCxnSpPr>
          <p:spPr>
            <a:xfrm>
              <a:off x="518450" y="234300"/>
              <a:ext cx="0" cy="4674900"/>
            </a:xfrm>
            <a:prstGeom prst="straightConnector1">
              <a:avLst/>
            </a:prstGeom>
            <a:noFill/>
            <a:ln w="19050" cap="flat" cmpd="sng">
              <a:solidFill>
                <a:schemeClr val="accent1"/>
              </a:solidFill>
              <a:prstDash val="solid"/>
              <a:round/>
              <a:headEnd type="none" w="med" len="med"/>
              <a:tailEnd type="none" w="med" len="med"/>
            </a:ln>
          </p:spPr>
        </p:cxnSp>
        <p:cxnSp>
          <p:nvCxnSpPr>
            <p:cNvPr id="71" name="Google Shape;71;p9"/>
            <p:cNvCxnSpPr/>
            <p:nvPr/>
          </p:nvCxnSpPr>
          <p:spPr>
            <a:xfrm>
              <a:off x="8625550" y="234300"/>
              <a:ext cx="0" cy="4674900"/>
            </a:xfrm>
            <a:prstGeom prst="straightConnector1">
              <a:avLst/>
            </a:prstGeom>
            <a:noFill/>
            <a:ln w="19050" cap="flat" cmpd="sng">
              <a:solidFill>
                <a:schemeClr val="accent1"/>
              </a:solidFill>
              <a:prstDash val="solid"/>
              <a:round/>
              <a:headEnd type="none" w="med" len="med"/>
              <a:tailEnd type="none" w="med" len="med"/>
            </a:ln>
          </p:spPr>
        </p:cxnSp>
      </p:grpSp>
      <p:pic>
        <p:nvPicPr>
          <p:cNvPr id="72" name="Google Shape;72;p9"/>
          <p:cNvPicPr preferRelativeResize="0"/>
          <p:nvPr/>
        </p:nvPicPr>
        <p:blipFill>
          <a:blip r:embed="rId2">
            <a:alphaModFix amt="4000"/>
          </a:blip>
          <a:stretch>
            <a:fillRect/>
          </a:stretch>
        </p:blipFill>
        <p:spPr>
          <a:xfrm>
            <a:off x="0" y="0"/>
            <a:ext cx="9144000" cy="5143500"/>
          </a:xfrm>
          <a:prstGeom prst="rect">
            <a:avLst/>
          </a:prstGeom>
          <a:noFill/>
          <a:ln>
            <a:noFill/>
          </a:ln>
        </p:spPr>
      </p:pic>
      <p:sp>
        <p:nvSpPr>
          <p:cNvPr id="73" name="Google Shape;73;p9"/>
          <p:cNvSpPr txBox="1">
            <a:spLocks noGrp="1"/>
          </p:cNvSpPr>
          <p:nvPr>
            <p:ph type="title"/>
          </p:nvPr>
        </p:nvSpPr>
        <p:spPr>
          <a:xfrm>
            <a:off x="2241425" y="1293100"/>
            <a:ext cx="46611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4" name="Google Shape;74;p9"/>
          <p:cNvSpPr txBox="1">
            <a:spLocks noGrp="1"/>
          </p:cNvSpPr>
          <p:nvPr>
            <p:ph type="subTitle" idx="1"/>
          </p:nvPr>
        </p:nvSpPr>
        <p:spPr>
          <a:xfrm>
            <a:off x="2241475" y="216860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5"/>
        <p:cNvGrpSpPr/>
        <p:nvPr/>
      </p:nvGrpSpPr>
      <p:grpSpPr>
        <a:xfrm>
          <a:off x="0" y="0"/>
          <a:ext cx="0" cy="0"/>
          <a:chOff x="0" y="0"/>
          <a:chExt cx="0" cy="0"/>
        </a:xfrm>
      </p:grpSpPr>
      <p:sp>
        <p:nvSpPr>
          <p:cNvPr id="76" name="Google Shape;76;p10"/>
          <p:cNvSpPr txBox="1">
            <a:spLocks noGrp="1"/>
          </p:cNvSpPr>
          <p:nvPr>
            <p:ph type="title"/>
          </p:nvPr>
        </p:nvSpPr>
        <p:spPr>
          <a:xfrm>
            <a:off x="5530225" y="535000"/>
            <a:ext cx="2898600" cy="7539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2800"/>
              <a:buNone/>
              <a:defRPr sz="1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7" name="Google Shape;77;p10"/>
          <p:cNvSpPr>
            <a:spLocks noGrp="1"/>
          </p:cNvSpPr>
          <p:nvPr>
            <p:ph type="pic" idx="2"/>
          </p:nvPr>
        </p:nvSpPr>
        <p:spPr>
          <a:xfrm>
            <a:off x="0" y="0"/>
            <a:ext cx="9144000" cy="5143500"/>
          </a:xfrm>
          <a:prstGeom prst="rect">
            <a:avLst/>
          </a:prstGeom>
          <a:noFill/>
          <a:ln>
            <a:noFill/>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1pPr>
            <a:lvl2pPr lvl="1"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2pPr>
            <a:lvl3pPr lvl="2"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3pPr>
            <a:lvl4pPr lvl="3"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4pPr>
            <a:lvl5pPr lvl="4"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5pPr>
            <a:lvl6pPr lvl="5"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6pPr>
            <a:lvl7pPr lvl="6"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7pPr>
            <a:lvl8pPr lvl="7"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8pPr>
            <a:lvl9pPr lvl="8" rt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1pPr>
            <a:lvl2pPr marL="914400" lvl="1"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2pPr>
            <a:lvl3pPr marL="1371600" lvl="2"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3pPr>
            <a:lvl4pPr marL="1828800" lvl="3"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4pPr>
            <a:lvl5pPr marL="2286000" lvl="4"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5pPr>
            <a:lvl6pPr marL="2743200" lvl="5"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6pPr>
            <a:lvl7pPr marL="3200400" lvl="6"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7pPr>
            <a:lvl8pPr marL="3657600" lvl="7"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8pPr>
            <a:lvl9pPr marL="4114800" lvl="8"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6"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7.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10.xml"/><Relationship Id="rId6" Type="http://schemas.openxmlformats.org/officeDocument/2006/relationships/image" Target="../media/image13.png"/><Relationship Id="rId5" Type="http://schemas.openxmlformats.org/officeDocument/2006/relationships/image" Target="../media/image9.png"/><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hyperlink" Target="https://docs.google.com/spreadsheets/d/1QA7Kb1B2_k_IAZw_2YvmbOpLxPPxUxFPaWdYs9OyaH8/copy#gid=0"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g"/><Relationship Id="rId7"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0.jpg"/></Relationships>
</file>

<file path=ppt/slides/_rels/slide15.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16.xml"/><Relationship Id="rId6" Type="http://schemas.openxmlformats.org/officeDocument/2006/relationships/image" Target="../media/image23.jpg"/><Relationship Id="rId5" Type="http://schemas.openxmlformats.org/officeDocument/2006/relationships/image" Target="../media/image27.jpg"/><Relationship Id="rId4" Type="http://schemas.openxmlformats.org/officeDocument/2006/relationships/image" Target="../media/image26.jpg"/></Relationships>
</file>

<file path=ppt/slides/_rels/slide1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8.xml"/><Relationship Id="rId1" Type="http://schemas.openxmlformats.org/officeDocument/2006/relationships/slideLayout" Target="../slideLayouts/slideLayout20.xml"/><Relationship Id="rId6" Type="http://schemas.openxmlformats.org/officeDocument/2006/relationships/image" Target="../media/image11.png"/><Relationship Id="rId5" Type="http://schemas.openxmlformats.org/officeDocument/2006/relationships/image" Target="../media/image24.jpg"/><Relationship Id="rId4" Type="http://schemas.openxmlformats.org/officeDocument/2006/relationships/image" Target="../media/image29.jpg"/></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QA7Kb1B2_k_IAZw_2YvmbOpLxPPxUxFPaWdYs9OyaH8/copy#gid=921518547"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31.png"/><Relationship Id="rId5" Type="http://schemas.openxmlformats.org/officeDocument/2006/relationships/hyperlink" Target="https://docs.google.com/spreadsheets/d/1QA7Kb1B2_k_IAZw_2YvmbOpLxPPxUxFPaWdYs9OyaH8/copy#gid=509789026" TargetMode="External"/><Relationship Id="rId4" Type="http://schemas.openxmlformats.org/officeDocument/2006/relationships/image" Target="../media/image30.png"/></Relationships>
</file>

<file path=ppt/slides/_rels/slide2.xml.rels><?xml version="1.0" encoding="UTF-8" standalone="yes"?>
<Relationships xmlns="http://schemas.openxmlformats.org/package/2006/relationships"><Relationship Id="rId8" Type="http://schemas.openxmlformats.org/officeDocument/2006/relationships/slide" Target="slide24.xml"/><Relationship Id="rId13" Type="http://schemas.openxmlformats.org/officeDocument/2006/relationships/hyperlink" Target="https://www.freepik.com/?utm_source=slidesgo_template&amp;utm_medium=referral-link&amp;utm_campaign=promo-slide&amp;utm_term=slidesgo&amp;utm_content=freepik" TargetMode="External"/><Relationship Id="rId18" Type="http://schemas.openxmlformats.org/officeDocument/2006/relationships/image" Target="../media/image12.png"/><Relationship Id="rId3" Type="http://schemas.openxmlformats.org/officeDocument/2006/relationships/slide" Target="slide25.xml"/><Relationship Id="rId7" Type="http://schemas.openxmlformats.org/officeDocument/2006/relationships/slide" Target="slide23.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0.xml"/><Relationship Id="rId11" Type="http://schemas.openxmlformats.org/officeDocument/2006/relationships/hyperlink" Target="http://bit.ly/30B07Gq" TargetMode="External"/><Relationship Id="rId5" Type="http://schemas.openxmlformats.org/officeDocument/2006/relationships/slide" Target="slide2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2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image" Target="../media/image17.png"/><Relationship Id="rId5" Type="http://schemas.openxmlformats.org/officeDocument/2006/relationships/image" Target="../media/image34.png"/><Relationship Id="rId4" Type="http://schemas.openxmlformats.org/officeDocument/2006/relationships/image" Target="../media/image33.png"/></Relationships>
</file>

<file path=ppt/slides/_rels/slide2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hyperlink" Target="https://www.freepik.com/free-vector/horizontal-law-banners_2870916.htm/?utm_source=slidesgo_template&amp;utm_medium=referral-link&amp;utm_campaign=sg_resources&amp;utm_content=freepik" TargetMode="External"/><Relationship Id="rId7" Type="http://schemas.openxmlformats.org/officeDocument/2006/relationships/image" Target="../media/image35.png"/><Relationship Id="rId12" Type="http://schemas.openxmlformats.org/officeDocument/2006/relationships/image" Target="../media/image40.png"/><Relationship Id="rId2" Type="http://schemas.openxmlformats.org/officeDocument/2006/relationships/notesSlide" Target="../notesSlides/notesSlide21.xml"/><Relationship Id="rId1" Type="http://schemas.openxmlformats.org/officeDocument/2006/relationships/slideLayout" Target="../slideLayouts/slideLayout17.xml"/><Relationship Id="rId6" Type="http://schemas.openxmlformats.org/officeDocument/2006/relationships/hyperlink" Target="https://www.freepik.com/free-vector/vintage-colored-judicial-system-poster-with-inscription-judge-courthouse-handcuffs-scales-justice_9647213.htm/?utm_source=slidesgo_template&amp;utm_medium=referral-link&amp;utm_campaign=sg_resources&amp;utm_content=freepik" TargetMode="External"/><Relationship Id="rId11" Type="http://schemas.openxmlformats.org/officeDocument/2006/relationships/image" Target="../media/image39.png"/><Relationship Id="rId5" Type="http://schemas.openxmlformats.org/officeDocument/2006/relationships/hyperlink" Target="https://www.freepik.com/free-vector/background-with-advocacy-elements_2250472.htm/?utm_source=slidesgo_template&amp;utm_medium=referral-link&amp;utm_campaign=sg_resources&amp;utm_content=freepik" TargetMode="External"/><Relationship Id="rId10" Type="http://schemas.openxmlformats.org/officeDocument/2006/relationships/image" Target="../media/image38.png"/><Relationship Id="rId4" Type="http://schemas.openxmlformats.org/officeDocument/2006/relationships/hyperlink" Target="https://www.freepik.com/free-vector/decorative-law-set_3887087.htm/?utm_source=slidesgo_template&amp;utm_medium=referral-link&amp;utm_campaign=sg_resources&amp;utm_content=freepik" TargetMode="External"/><Relationship Id="rId9" Type="http://schemas.openxmlformats.org/officeDocument/2006/relationships/image" Target="../media/image37.png"/></Relationships>
</file>

<file path=ppt/slides/_rels/slide22.xml.rels><?xml version="1.0" encoding="UTF-8" standalone="yes"?>
<Relationships xmlns="http://schemas.openxmlformats.org/package/2006/relationships"><Relationship Id="rId8" Type="http://schemas.openxmlformats.org/officeDocument/2006/relationships/hyperlink" Target="https://www.freepik.com/free-photo/serious-mature-male-lawyer-signing-contract-with-pen-court-room_3140726.htm/?utm_source=slidesgo_template&amp;utm_medium=referral-link&amp;utm_campaign=sg_resources&amp;utm_content=freepik" TargetMode="External"/><Relationship Id="rId13" Type="http://schemas.openxmlformats.org/officeDocument/2006/relationships/hyperlink" Target="https://www.freepik.com/free-photo/smiley-woman-showing-blank-space_5111438.htm/?utm_source=slidesgo_template&amp;utm_medium=referral-link&amp;utm_campaign=sg_resources&amp;utm_content=freepik" TargetMode="External"/><Relationship Id="rId3" Type="http://schemas.openxmlformats.org/officeDocument/2006/relationships/hyperlink" Target="https://www.freepik.com/free-photo/close-up-bright-glitter_21080850.htm/?utm_source=slidesgo_template&amp;utm_medium=referral-link&amp;utm_campaign=sg_resources&amp;utm_content=freepik" TargetMode="External"/><Relationship Id="rId7" Type="http://schemas.openxmlformats.org/officeDocument/2006/relationships/hyperlink" Target="https://www.freepik.com/free-photo/business-people-working-with-ipad-side-view_37127718.htm/?utm_source=slidesgo_template&amp;utm_medium=referral-link&amp;utm_campaign=sg_resources&amp;utm_content=freepik" TargetMode="External"/><Relationship Id="rId12" Type="http://schemas.openxmlformats.org/officeDocument/2006/relationships/hyperlink" Target="https://www.freepik.com/free-photo/front-view-business-man_7031017.htm/?utm_source=slidesgo_template&amp;utm_medium=referral-link&amp;utm_campaign=sg_resources&amp;utm_content=freepik" TargetMode="External"/><Relationship Id="rId17" Type="http://schemas.openxmlformats.org/officeDocument/2006/relationships/image" Target="../media/image42.png"/><Relationship Id="rId2" Type="http://schemas.openxmlformats.org/officeDocument/2006/relationships/notesSlide" Target="../notesSlides/notesSlide22.xml"/><Relationship Id="rId16" Type="http://schemas.openxmlformats.org/officeDocument/2006/relationships/image" Target="../media/image41.png"/><Relationship Id="rId1" Type="http://schemas.openxmlformats.org/officeDocument/2006/relationships/slideLayout" Target="../slideLayouts/slideLayout18.xml"/><Relationship Id="rId6" Type="http://schemas.openxmlformats.org/officeDocument/2006/relationships/hyperlink" Target="https://www.freepik.com/free-photo/coworkers-posing-medium-shot_5926448.htm/?utm_source=slidesgo_template&amp;utm_medium=referral-link&amp;utm_campaign=sg_resources&amp;utm_content=freepik" TargetMode="External"/><Relationship Id="rId11" Type="http://schemas.openxmlformats.org/officeDocument/2006/relationships/hyperlink" Target="https://www.freepik.com/free-photo/trans-person-working-office-with-colleagues_22894981.htm/?utm_source=slidesgo_template&amp;utm_medium=referral-link&amp;utm_campaign=sg_resources&amp;utm_content=freepik" TargetMode="External"/><Relationship Id="rId5" Type="http://schemas.openxmlformats.org/officeDocument/2006/relationships/hyperlink" Target="https://www.freepik.com/free-photo/medium-shot-people-working-together_22897070.htm/?utm_source=slidesgo_template&amp;utm_medium=referral-link&amp;utm_campaign=sg_resources&amp;utm_content=freepik" TargetMode="External"/><Relationship Id="rId15" Type="http://schemas.openxmlformats.org/officeDocument/2006/relationships/hyperlink" Target="https://www.freepik.com/free-vector/decorative-law-set_3887087.htm/?utm_source=slidesgo_template&amp;utm_medium=referral-link&amp;utm_campaign=sg_resources&amp;utm_content=freepik" TargetMode="External"/><Relationship Id="rId10" Type="http://schemas.openxmlformats.org/officeDocument/2006/relationships/hyperlink" Target="https://www.freepik.com/free-photo/beautiful-afro-american-woman-close-up_5926444.htm/?utm_source=slidesgo_template&amp;utm_medium=referral-link&amp;utm_campaign=sg_resources&amp;utm_content=freepik" TargetMode="External"/><Relationship Id="rId4" Type="http://schemas.openxmlformats.org/officeDocument/2006/relationships/hyperlink" Target="https://www.freepik.com/free-photo/top-view-career-guidance-items-judges_27641820.htm/?utm_source=slidesgo_template&amp;utm_medium=referral-link&amp;utm_campaign=sg_resources&amp;utm_content=freepik" TargetMode="External"/><Relationship Id="rId9" Type="http://schemas.openxmlformats.org/officeDocument/2006/relationships/hyperlink" Target="https://www.freepik.com/free-photo/vintage-style-people-working-office-with-computers_33756832.htm/?utm_source=slidesgo_template&amp;utm_medium=referral-link&amp;utm_campaign=sg_resources&amp;utm_content=freepik" TargetMode="External"/><Relationship Id="rId14" Type="http://schemas.openxmlformats.org/officeDocument/2006/relationships/hyperlink" Target="https://www.freepik.com/free-vector/horizontal-law-banners_2870916.htm/?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8.png"/><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9.xml"/><Relationship Id="rId6" Type="http://schemas.openxmlformats.org/officeDocument/2006/relationships/image" Target="../media/image12.png"/><Relationship Id="rId5" Type="http://schemas.openxmlformats.org/officeDocument/2006/relationships/image" Target="../media/image18.png"/><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9"/>
        <p:cNvGrpSpPr/>
        <p:nvPr/>
      </p:nvGrpSpPr>
      <p:grpSpPr>
        <a:xfrm>
          <a:off x="0" y="0"/>
          <a:ext cx="0" cy="0"/>
          <a:chOff x="0" y="0"/>
          <a:chExt cx="0" cy="0"/>
        </a:xfrm>
      </p:grpSpPr>
      <p:sp>
        <p:nvSpPr>
          <p:cNvPr id="250" name="Google Shape;250;p30"/>
          <p:cNvSpPr txBox="1">
            <a:spLocks noGrp="1"/>
          </p:cNvSpPr>
          <p:nvPr>
            <p:ph type="ctrTitle"/>
          </p:nvPr>
        </p:nvSpPr>
        <p:spPr>
          <a:xfrm>
            <a:off x="2267163" y="1465301"/>
            <a:ext cx="4616787" cy="426605"/>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2000" dirty="0">
                <a:cs typeface="B Nazanin" panose="00000700000000000000" pitchFamily="2" charset="-78"/>
              </a:rPr>
              <a:t>استراتژی رسانه های اجتماعی بازاریابی وکیل</a:t>
            </a:r>
            <a:endParaRPr sz="1200" dirty="0">
              <a:cs typeface="B Nazanin" panose="00000700000000000000" pitchFamily="2" charset="-78"/>
            </a:endParaRPr>
          </a:p>
        </p:txBody>
      </p:sp>
      <p:sp>
        <p:nvSpPr>
          <p:cNvPr id="251" name="Google Shape;251;p30"/>
          <p:cNvSpPr txBox="1">
            <a:spLocks noGrp="1"/>
          </p:cNvSpPr>
          <p:nvPr>
            <p:ph type="subTitle" idx="1"/>
          </p:nvPr>
        </p:nvSpPr>
        <p:spPr>
          <a:xfrm>
            <a:off x="2387913" y="2068675"/>
            <a:ext cx="4367400" cy="3882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pic>
        <p:nvPicPr>
          <p:cNvPr id="252" name="Google Shape;252;p30"/>
          <p:cNvPicPr preferRelativeResize="0"/>
          <p:nvPr/>
        </p:nvPicPr>
        <p:blipFill>
          <a:blip r:embed="rId3">
            <a:alphaModFix/>
          </a:blip>
          <a:stretch>
            <a:fillRect/>
          </a:stretch>
        </p:blipFill>
        <p:spPr>
          <a:xfrm rot="885838">
            <a:off x="6371433" y="3410838"/>
            <a:ext cx="1025035" cy="721256"/>
          </a:xfrm>
          <a:prstGeom prst="rect">
            <a:avLst/>
          </a:prstGeom>
          <a:noFill/>
          <a:ln>
            <a:noFill/>
          </a:ln>
        </p:spPr>
      </p:pic>
      <p:pic>
        <p:nvPicPr>
          <p:cNvPr id="253" name="Google Shape;253;p30"/>
          <p:cNvPicPr preferRelativeResize="0"/>
          <p:nvPr/>
        </p:nvPicPr>
        <p:blipFill>
          <a:blip r:embed="rId4">
            <a:alphaModFix/>
          </a:blip>
          <a:stretch>
            <a:fillRect/>
          </a:stretch>
        </p:blipFill>
        <p:spPr>
          <a:xfrm flipH="1">
            <a:off x="6043700" y="3893893"/>
            <a:ext cx="1287841" cy="953590"/>
          </a:xfrm>
          <a:prstGeom prst="rect">
            <a:avLst/>
          </a:prstGeom>
          <a:noFill/>
          <a:ln>
            <a:noFill/>
          </a:ln>
        </p:spPr>
      </p:pic>
      <p:pic>
        <p:nvPicPr>
          <p:cNvPr id="254" name="Google Shape;254;p30"/>
          <p:cNvPicPr preferRelativeResize="0"/>
          <p:nvPr/>
        </p:nvPicPr>
        <p:blipFill>
          <a:blip r:embed="rId5">
            <a:alphaModFix/>
          </a:blip>
          <a:stretch>
            <a:fillRect/>
          </a:stretch>
        </p:blipFill>
        <p:spPr>
          <a:xfrm rot="297757" flipH="1">
            <a:off x="3722662" y="3008010"/>
            <a:ext cx="615032" cy="795822"/>
          </a:xfrm>
          <a:prstGeom prst="rect">
            <a:avLst/>
          </a:prstGeom>
          <a:noFill/>
          <a:ln>
            <a:noFill/>
          </a:ln>
        </p:spPr>
      </p:pic>
      <p:pic>
        <p:nvPicPr>
          <p:cNvPr id="255" name="Google Shape;255;p30"/>
          <p:cNvPicPr preferRelativeResize="0"/>
          <p:nvPr/>
        </p:nvPicPr>
        <p:blipFill>
          <a:blip r:embed="rId6">
            <a:alphaModFix/>
          </a:blip>
          <a:stretch>
            <a:fillRect/>
          </a:stretch>
        </p:blipFill>
        <p:spPr>
          <a:xfrm>
            <a:off x="1594525" y="3828936"/>
            <a:ext cx="1865860" cy="897175"/>
          </a:xfrm>
          <a:prstGeom prst="rect">
            <a:avLst/>
          </a:prstGeom>
          <a:noFill/>
          <a:ln>
            <a:noFill/>
          </a:ln>
        </p:spPr>
      </p:pic>
      <p:pic>
        <p:nvPicPr>
          <p:cNvPr id="256" name="Google Shape;256;p30"/>
          <p:cNvPicPr preferRelativeResize="0"/>
          <p:nvPr/>
        </p:nvPicPr>
        <p:blipFill>
          <a:blip r:embed="rId7">
            <a:alphaModFix/>
          </a:blip>
          <a:stretch>
            <a:fillRect/>
          </a:stretch>
        </p:blipFill>
        <p:spPr>
          <a:xfrm>
            <a:off x="2440539" y="3413544"/>
            <a:ext cx="1728874" cy="1514710"/>
          </a:xfrm>
          <a:prstGeom prst="rect">
            <a:avLst/>
          </a:prstGeom>
          <a:noFill/>
          <a:ln>
            <a:noFill/>
          </a:ln>
        </p:spPr>
      </p:pic>
      <p:pic>
        <p:nvPicPr>
          <p:cNvPr id="257" name="Google Shape;257;p30"/>
          <p:cNvPicPr preferRelativeResize="0"/>
          <p:nvPr/>
        </p:nvPicPr>
        <p:blipFill>
          <a:blip r:embed="rId8">
            <a:alphaModFix/>
          </a:blip>
          <a:stretch>
            <a:fillRect/>
          </a:stretch>
        </p:blipFill>
        <p:spPr>
          <a:xfrm>
            <a:off x="4169427" y="2810412"/>
            <a:ext cx="2443682" cy="2222199"/>
          </a:xfrm>
          <a:prstGeom prst="rect">
            <a:avLst/>
          </a:prstGeom>
          <a:noFill/>
          <a:ln>
            <a:noFill/>
          </a:ln>
        </p:spPr>
      </p:pic>
      <p:sp>
        <p:nvSpPr>
          <p:cNvPr id="2" name="Google Shape;250;p30">
            <a:extLst>
              <a:ext uri="{FF2B5EF4-FFF2-40B4-BE49-F238E27FC236}">
                <a16:creationId xmlns:a16="http://schemas.microsoft.com/office/drawing/2014/main" id="{F11C06E1-EDD5-52CC-543D-1E0E46F80181}"/>
              </a:ext>
            </a:extLst>
          </p:cNvPr>
          <p:cNvSpPr txBox="1">
            <a:spLocks/>
          </p:cNvSpPr>
          <p:nvPr/>
        </p:nvSpPr>
        <p:spPr>
          <a:xfrm>
            <a:off x="1848978" y="634033"/>
            <a:ext cx="5043970" cy="60729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191919"/>
              </a:buClr>
              <a:buSzPts val="5200"/>
              <a:buFont typeface="Montserrat"/>
              <a:buNone/>
              <a:defRPr sz="7200" b="1" i="0" u="none" strike="noStrike" cap="none">
                <a:solidFill>
                  <a:schemeClr val="dk1"/>
                </a:solidFill>
                <a:latin typeface="Montserrat"/>
                <a:ea typeface="Montserrat"/>
                <a:cs typeface="Montserrat"/>
                <a:sym typeface="Montserrat"/>
              </a:defRPr>
            </a:lvl1pPr>
            <a:lvl2pPr marR="0" lvl="1"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2pPr>
            <a:lvl3pPr marR="0" lvl="2"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3pPr>
            <a:lvl4pPr marR="0" lvl="3"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4pPr>
            <a:lvl5pPr marR="0" lvl="4"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5pPr>
            <a:lvl6pPr marR="0" lvl="5"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6pPr>
            <a:lvl7pPr marR="0" lvl="6"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7pPr>
            <a:lvl8pPr marR="0" lvl="7"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8pPr>
            <a:lvl9pPr marR="0" lvl="8" algn="ctr" rtl="0">
              <a:lnSpc>
                <a:spcPct val="100000"/>
              </a:lnSpc>
              <a:spcBef>
                <a:spcPts val="0"/>
              </a:spcBef>
              <a:spcAft>
                <a:spcPts val="0"/>
              </a:spcAft>
              <a:buClr>
                <a:srgbClr val="191919"/>
              </a:buClr>
              <a:buSzPts val="5200"/>
              <a:buFont typeface="Montserrat"/>
              <a:buNone/>
              <a:defRPr sz="5200" b="1" i="0" u="none" strike="noStrike" cap="none">
                <a:solidFill>
                  <a:srgbClr val="191919"/>
                </a:solidFill>
                <a:latin typeface="Montserrat"/>
                <a:ea typeface="Montserrat"/>
                <a:cs typeface="Montserrat"/>
                <a:sym typeface="Montserrat"/>
              </a:defRPr>
            </a:lvl9pPr>
          </a:lstStyle>
          <a:p>
            <a:pPr rtl="1"/>
            <a:r>
              <a:rPr lang="fa-IR" sz="4500" dirty="0">
                <a:cs typeface="B Nazanin" panose="00000700000000000000" pitchFamily="2" charset="-78"/>
              </a:rPr>
              <a:t>قالب پاورپوینت حقوق</a:t>
            </a:r>
            <a:endParaRPr lang="fa-IR" sz="3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374" name="Google Shape;374;p39"/>
          <p:cNvPicPr preferRelativeResize="0"/>
          <p:nvPr/>
        </p:nvPicPr>
        <p:blipFill>
          <a:blip r:embed="rId3">
            <a:alphaModFix/>
          </a:blip>
          <a:stretch>
            <a:fillRect/>
          </a:stretch>
        </p:blipFill>
        <p:spPr>
          <a:xfrm rot="-5905225">
            <a:off x="6087822" y="3718864"/>
            <a:ext cx="1075471" cy="878575"/>
          </a:xfrm>
          <a:prstGeom prst="rect">
            <a:avLst/>
          </a:prstGeom>
          <a:noFill/>
          <a:ln>
            <a:noFill/>
          </a:ln>
        </p:spPr>
      </p:pic>
      <p:sp>
        <p:nvSpPr>
          <p:cNvPr id="375" name="Google Shape;375;p39"/>
          <p:cNvSpPr txBox="1">
            <a:spLocks noGrp="1"/>
          </p:cNvSpPr>
          <p:nvPr>
            <p:ph type="title"/>
          </p:nvPr>
        </p:nvSpPr>
        <p:spPr>
          <a:xfrm>
            <a:off x="2392950" y="782475"/>
            <a:ext cx="4358100" cy="111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123,123</a:t>
            </a:r>
            <a:endParaRPr>
              <a:cs typeface="B Nazanin" panose="00000700000000000000" pitchFamily="2" charset="-78"/>
            </a:endParaRPr>
          </a:p>
        </p:txBody>
      </p:sp>
      <p:sp>
        <p:nvSpPr>
          <p:cNvPr id="376" name="Google Shape;376;p39"/>
          <p:cNvSpPr txBox="1">
            <a:spLocks noGrp="1"/>
          </p:cNvSpPr>
          <p:nvPr>
            <p:ph type="subTitle" idx="1"/>
          </p:nvPr>
        </p:nvSpPr>
        <p:spPr>
          <a:xfrm>
            <a:off x="2392950" y="1897476"/>
            <a:ext cx="4358100" cy="42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تعاملات با پست های خود را پیگیری کنید</a:t>
            </a:r>
            <a:endParaRPr dirty="0">
              <a:cs typeface="B Nazanin" panose="00000700000000000000" pitchFamily="2" charset="-78"/>
            </a:endParaRPr>
          </a:p>
        </p:txBody>
      </p:sp>
      <p:pic>
        <p:nvPicPr>
          <p:cNvPr id="377" name="Google Shape;377;p39"/>
          <p:cNvPicPr preferRelativeResize="0"/>
          <p:nvPr/>
        </p:nvPicPr>
        <p:blipFill>
          <a:blip r:embed="rId4">
            <a:alphaModFix/>
          </a:blip>
          <a:stretch>
            <a:fillRect/>
          </a:stretch>
        </p:blipFill>
        <p:spPr>
          <a:xfrm>
            <a:off x="4113250" y="2884798"/>
            <a:ext cx="2329800" cy="2118675"/>
          </a:xfrm>
          <a:prstGeom prst="rect">
            <a:avLst/>
          </a:prstGeom>
          <a:noFill/>
          <a:ln>
            <a:noFill/>
          </a:ln>
        </p:spPr>
      </p:pic>
      <p:pic>
        <p:nvPicPr>
          <p:cNvPr id="378" name="Google Shape;378;p39"/>
          <p:cNvPicPr preferRelativeResize="0"/>
          <p:nvPr/>
        </p:nvPicPr>
        <p:blipFill>
          <a:blip r:embed="rId5">
            <a:alphaModFix/>
          </a:blip>
          <a:stretch>
            <a:fillRect/>
          </a:stretch>
        </p:blipFill>
        <p:spPr>
          <a:xfrm rot="-1435748" flipH="1">
            <a:off x="2198311" y="3231530"/>
            <a:ext cx="880201" cy="1138996"/>
          </a:xfrm>
          <a:prstGeom prst="rect">
            <a:avLst/>
          </a:prstGeom>
          <a:noFill/>
          <a:ln>
            <a:noFill/>
          </a:ln>
        </p:spPr>
      </p:pic>
      <p:pic>
        <p:nvPicPr>
          <p:cNvPr id="379" name="Google Shape;379;p39"/>
          <p:cNvPicPr preferRelativeResize="0"/>
          <p:nvPr/>
        </p:nvPicPr>
        <p:blipFill>
          <a:blip r:embed="rId6">
            <a:alphaModFix/>
          </a:blip>
          <a:stretch>
            <a:fillRect/>
          </a:stretch>
        </p:blipFill>
        <p:spPr>
          <a:xfrm>
            <a:off x="2873825" y="3496375"/>
            <a:ext cx="2109399" cy="1484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pic>
        <p:nvPicPr>
          <p:cNvPr id="384" name="Google Shape;384;p40"/>
          <p:cNvPicPr preferRelativeResize="0">
            <a:picLocks noGrp="1"/>
          </p:cNvPicPr>
          <p:nvPr>
            <p:ph type="pic" idx="2"/>
          </p:nvPr>
        </p:nvPicPr>
        <p:blipFill rotWithShape="1">
          <a:blip r:embed="rId3">
            <a:alphaModFix/>
          </a:blip>
          <a:srcRect t="7798" b="7806"/>
          <a:stretch/>
        </p:blipFill>
        <p:spPr>
          <a:xfrm>
            <a:off x="0" y="0"/>
            <a:ext cx="9144003" cy="5143501"/>
          </a:xfrm>
          <a:prstGeom prst="rect">
            <a:avLst/>
          </a:prstGeom>
        </p:spPr>
      </p:pic>
      <p:sp>
        <p:nvSpPr>
          <p:cNvPr id="385" name="Google Shape;385;p40"/>
          <p:cNvSpPr txBox="1">
            <a:spLocks noGrp="1"/>
          </p:cNvSpPr>
          <p:nvPr>
            <p:ph type="title"/>
          </p:nvPr>
        </p:nvSpPr>
        <p:spPr>
          <a:xfrm>
            <a:off x="5530225" y="535000"/>
            <a:ext cx="2898600" cy="75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رسانه های اجتماعی همه چیز در مورد مردم است</a:t>
            </a:r>
            <a:endParaRPr dirty="0">
              <a:cs typeface="B Nazanin" panose="00000700000000000000" pitchFamily="2" charset="-78"/>
            </a:endParaRPr>
          </a:p>
        </p:txBody>
      </p:sp>
      <p:pic>
        <p:nvPicPr>
          <p:cNvPr id="386" name="Google Shape;386;p40"/>
          <p:cNvPicPr preferRelativeResize="0"/>
          <p:nvPr/>
        </p:nvPicPr>
        <p:blipFill>
          <a:blip r:embed="rId4">
            <a:alphaModFix/>
          </a:blip>
          <a:stretch>
            <a:fillRect/>
          </a:stretch>
        </p:blipFill>
        <p:spPr>
          <a:xfrm>
            <a:off x="8153587" y="936425"/>
            <a:ext cx="550625" cy="712525"/>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0"/>
        <p:cNvGrpSpPr/>
        <p:nvPr/>
      </p:nvGrpSpPr>
      <p:grpSpPr>
        <a:xfrm>
          <a:off x="0" y="0"/>
          <a:ext cx="0" cy="0"/>
          <a:chOff x="0" y="0"/>
          <a:chExt cx="0" cy="0"/>
        </a:xfrm>
      </p:grpSpPr>
      <p:sp>
        <p:nvSpPr>
          <p:cNvPr id="391" name="Google Shape;391;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اشتراک گذاری تعامل</a:t>
            </a:r>
            <a:endParaRPr dirty="0">
              <a:cs typeface="B Nazanin" panose="00000700000000000000" pitchFamily="2" charset="-78"/>
            </a:endParaRPr>
          </a:p>
        </p:txBody>
      </p:sp>
      <p:sp>
        <p:nvSpPr>
          <p:cNvPr id="392" name="Google Shape;392;p41"/>
          <p:cNvSpPr txBox="1"/>
          <p:nvPr/>
        </p:nvSpPr>
        <p:spPr>
          <a:xfrm>
            <a:off x="715100" y="4364950"/>
            <a:ext cx="7713900" cy="245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dirty="0">
              <a:solidFill>
                <a:schemeClr val="lt2"/>
              </a:solidFill>
              <a:latin typeface="Montserrat"/>
              <a:ea typeface="Montserrat"/>
              <a:cs typeface="B Nazanin" panose="00000700000000000000" pitchFamily="2" charset="-78"/>
              <a:sym typeface="Montserrat"/>
            </a:endParaRPr>
          </a:p>
        </p:txBody>
      </p:sp>
      <p:sp>
        <p:nvSpPr>
          <p:cNvPr id="393" name="Google Shape;393;p41"/>
          <p:cNvSpPr txBox="1"/>
          <p:nvPr/>
        </p:nvSpPr>
        <p:spPr>
          <a:xfrm>
            <a:off x="6753353" y="2900713"/>
            <a:ext cx="1673100" cy="35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1800" b="1" dirty="0">
                <a:solidFill>
                  <a:schemeClr val="dk1"/>
                </a:solidFill>
                <a:latin typeface="Montserrat"/>
                <a:ea typeface="Montserrat"/>
                <a:cs typeface="B Nazanin" panose="00000700000000000000" pitchFamily="2" charset="-78"/>
                <a:sym typeface="Montserrat"/>
              </a:rPr>
              <a:t>لینکدین</a:t>
            </a:r>
            <a:endParaRPr sz="1800" b="1" dirty="0">
              <a:solidFill>
                <a:schemeClr val="dk1"/>
              </a:solidFill>
              <a:latin typeface="Montserrat"/>
              <a:ea typeface="Montserrat"/>
              <a:cs typeface="B Nazanin" panose="00000700000000000000" pitchFamily="2" charset="-78"/>
              <a:sym typeface="Montserrat"/>
            </a:endParaRPr>
          </a:p>
        </p:txBody>
      </p:sp>
      <p:sp>
        <p:nvSpPr>
          <p:cNvPr id="394" name="Google Shape;394;p41"/>
          <p:cNvSpPr txBox="1"/>
          <p:nvPr/>
        </p:nvSpPr>
        <p:spPr>
          <a:xfrm>
            <a:off x="6753353" y="2129963"/>
            <a:ext cx="1673100" cy="35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1800" b="1" dirty="0">
                <a:solidFill>
                  <a:schemeClr val="dk1"/>
                </a:solidFill>
                <a:latin typeface="Montserrat"/>
                <a:ea typeface="Montserrat"/>
                <a:cs typeface="B Nazanin" panose="00000700000000000000" pitchFamily="2" charset="-78"/>
                <a:sym typeface="Montserrat"/>
              </a:rPr>
              <a:t>اینستاگرام</a:t>
            </a:r>
            <a:endParaRPr sz="1800" b="1" dirty="0">
              <a:solidFill>
                <a:schemeClr val="dk1"/>
              </a:solidFill>
              <a:latin typeface="Montserrat"/>
              <a:ea typeface="Montserrat"/>
              <a:cs typeface="B Nazanin" panose="00000700000000000000" pitchFamily="2" charset="-78"/>
              <a:sym typeface="Montserrat"/>
            </a:endParaRPr>
          </a:p>
        </p:txBody>
      </p:sp>
      <p:sp>
        <p:nvSpPr>
          <p:cNvPr id="395" name="Google Shape;395;p41"/>
          <p:cNvSpPr txBox="1"/>
          <p:nvPr/>
        </p:nvSpPr>
        <p:spPr>
          <a:xfrm>
            <a:off x="6753353" y="1359213"/>
            <a:ext cx="1673100" cy="35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1800" b="1" dirty="0">
                <a:solidFill>
                  <a:schemeClr val="dk1"/>
                </a:solidFill>
                <a:latin typeface="Montserrat"/>
                <a:ea typeface="Montserrat"/>
                <a:cs typeface="B Nazanin" panose="00000700000000000000" pitchFamily="2" charset="-78"/>
                <a:sym typeface="Montserrat"/>
              </a:rPr>
              <a:t>توییتر</a:t>
            </a:r>
            <a:endParaRPr sz="1800" b="1" dirty="0">
              <a:solidFill>
                <a:schemeClr val="dk1"/>
              </a:solidFill>
              <a:latin typeface="Montserrat"/>
              <a:ea typeface="Montserrat"/>
              <a:cs typeface="B Nazanin" panose="00000700000000000000" pitchFamily="2" charset="-78"/>
              <a:sym typeface="Montserrat"/>
            </a:endParaRPr>
          </a:p>
        </p:txBody>
      </p:sp>
      <p:sp>
        <p:nvSpPr>
          <p:cNvPr id="396" name="Google Shape;396;p41"/>
          <p:cNvSpPr txBox="1"/>
          <p:nvPr/>
        </p:nvSpPr>
        <p:spPr>
          <a:xfrm>
            <a:off x="5625541" y="1225113"/>
            <a:ext cx="10683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25%</a:t>
            </a:r>
            <a:endParaRPr sz="3000" b="1">
              <a:solidFill>
                <a:schemeClr val="dk1"/>
              </a:solidFill>
              <a:latin typeface="Montserrat"/>
              <a:ea typeface="Montserrat"/>
              <a:cs typeface="B Nazanin" panose="00000700000000000000" pitchFamily="2" charset="-78"/>
              <a:sym typeface="Montserrat"/>
            </a:endParaRPr>
          </a:p>
        </p:txBody>
      </p:sp>
      <p:sp>
        <p:nvSpPr>
          <p:cNvPr id="397" name="Google Shape;397;p41"/>
          <p:cNvSpPr txBox="1"/>
          <p:nvPr/>
        </p:nvSpPr>
        <p:spPr>
          <a:xfrm>
            <a:off x="5625541" y="1995863"/>
            <a:ext cx="10683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20%</a:t>
            </a:r>
            <a:endParaRPr sz="3000" b="1">
              <a:solidFill>
                <a:schemeClr val="dk1"/>
              </a:solidFill>
              <a:latin typeface="Montserrat"/>
              <a:ea typeface="Montserrat"/>
              <a:cs typeface="B Nazanin" panose="00000700000000000000" pitchFamily="2" charset="-78"/>
              <a:sym typeface="Montserrat"/>
            </a:endParaRPr>
          </a:p>
        </p:txBody>
      </p:sp>
      <p:sp>
        <p:nvSpPr>
          <p:cNvPr id="398" name="Google Shape;398;p41"/>
          <p:cNvSpPr txBox="1"/>
          <p:nvPr/>
        </p:nvSpPr>
        <p:spPr>
          <a:xfrm>
            <a:off x="5625541" y="2766613"/>
            <a:ext cx="10683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45%</a:t>
            </a:r>
            <a:endParaRPr sz="3000" b="1">
              <a:solidFill>
                <a:schemeClr val="dk1"/>
              </a:solidFill>
              <a:latin typeface="Montserrat"/>
              <a:ea typeface="Montserrat"/>
              <a:cs typeface="B Nazanin" panose="00000700000000000000" pitchFamily="2" charset="-78"/>
              <a:sym typeface="Montserrat"/>
            </a:endParaRPr>
          </a:p>
        </p:txBody>
      </p:sp>
      <p:sp>
        <p:nvSpPr>
          <p:cNvPr id="399" name="Google Shape;399;p41"/>
          <p:cNvSpPr/>
          <p:nvPr/>
        </p:nvSpPr>
        <p:spPr>
          <a:xfrm>
            <a:off x="5284047" y="1397613"/>
            <a:ext cx="282000" cy="282000"/>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0" name="Google Shape;400;p41"/>
          <p:cNvSpPr txBox="1"/>
          <p:nvPr/>
        </p:nvSpPr>
        <p:spPr>
          <a:xfrm>
            <a:off x="6753353" y="3671463"/>
            <a:ext cx="1673100" cy="358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1800" b="1" dirty="0">
                <a:solidFill>
                  <a:schemeClr val="dk1"/>
                </a:solidFill>
                <a:latin typeface="Montserrat"/>
                <a:ea typeface="Montserrat"/>
                <a:cs typeface="B Nazanin" panose="00000700000000000000" pitchFamily="2" charset="-78"/>
                <a:sym typeface="Montserrat"/>
              </a:rPr>
              <a:t>پینترست</a:t>
            </a:r>
            <a:endParaRPr sz="1800" b="1" dirty="0">
              <a:solidFill>
                <a:schemeClr val="dk1"/>
              </a:solidFill>
              <a:latin typeface="Montserrat"/>
              <a:ea typeface="Montserrat"/>
              <a:cs typeface="B Nazanin" panose="00000700000000000000" pitchFamily="2" charset="-78"/>
              <a:sym typeface="Montserrat"/>
            </a:endParaRPr>
          </a:p>
        </p:txBody>
      </p:sp>
      <p:sp>
        <p:nvSpPr>
          <p:cNvPr id="401" name="Google Shape;401;p41"/>
          <p:cNvSpPr txBox="1"/>
          <p:nvPr/>
        </p:nvSpPr>
        <p:spPr>
          <a:xfrm>
            <a:off x="5625541" y="3537363"/>
            <a:ext cx="10683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10%</a:t>
            </a:r>
            <a:endParaRPr sz="3000" b="1">
              <a:solidFill>
                <a:schemeClr val="dk1"/>
              </a:solidFill>
              <a:latin typeface="Montserrat"/>
              <a:ea typeface="Montserrat"/>
              <a:cs typeface="B Nazanin" panose="00000700000000000000" pitchFamily="2" charset="-78"/>
              <a:sym typeface="Montserrat"/>
            </a:endParaRPr>
          </a:p>
        </p:txBody>
      </p:sp>
      <p:sp>
        <p:nvSpPr>
          <p:cNvPr id="402" name="Google Shape;402;p41"/>
          <p:cNvSpPr/>
          <p:nvPr/>
        </p:nvSpPr>
        <p:spPr>
          <a:xfrm>
            <a:off x="5284047" y="2168363"/>
            <a:ext cx="282000" cy="2820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3" name="Google Shape;403;p41"/>
          <p:cNvSpPr/>
          <p:nvPr/>
        </p:nvSpPr>
        <p:spPr>
          <a:xfrm>
            <a:off x="5284047" y="2939113"/>
            <a:ext cx="282000" cy="2820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04" name="Google Shape;404;p41"/>
          <p:cNvSpPr/>
          <p:nvPr/>
        </p:nvSpPr>
        <p:spPr>
          <a:xfrm>
            <a:off x="5284047" y="3709863"/>
            <a:ext cx="282000" cy="2820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pic>
        <p:nvPicPr>
          <p:cNvPr id="405" name="Google Shape;405;p41" title="Chart">
            <a:hlinkClick r:id="rId3"/>
          </p:cNvPr>
          <p:cNvPicPr preferRelativeResize="0"/>
          <p:nvPr/>
        </p:nvPicPr>
        <p:blipFill>
          <a:blip r:embed="rId4">
            <a:alphaModFix/>
          </a:blip>
          <a:stretch>
            <a:fillRect/>
          </a:stretch>
        </p:blipFill>
        <p:spPr>
          <a:xfrm>
            <a:off x="725879" y="1225125"/>
            <a:ext cx="4307741" cy="293925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9"/>
        <p:cNvGrpSpPr/>
        <p:nvPr/>
      </p:nvGrpSpPr>
      <p:grpSpPr>
        <a:xfrm>
          <a:off x="0" y="0"/>
          <a:ext cx="0" cy="0"/>
          <a:chOff x="0" y="0"/>
          <a:chExt cx="0" cy="0"/>
        </a:xfrm>
      </p:grpSpPr>
      <p:sp>
        <p:nvSpPr>
          <p:cNvPr id="410" name="Google Shape;410;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جدولی برای برنامه های شما</a:t>
            </a:r>
            <a:endParaRPr dirty="0">
              <a:cs typeface="B Nazanin" panose="00000700000000000000" pitchFamily="2" charset="-78"/>
            </a:endParaRPr>
          </a:p>
        </p:txBody>
      </p:sp>
      <p:graphicFrame>
        <p:nvGraphicFramePr>
          <p:cNvPr id="411" name="Google Shape;411;p42"/>
          <p:cNvGraphicFramePr/>
          <p:nvPr>
            <p:extLst>
              <p:ext uri="{D42A27DB-BD31-4B8C-83A1-F6EECF244321}">
                <p14:modId xmlns:p14="http://schemas.microsoft.com/office/powerpoint/2010/main" val="479721273"/>
              </p:ext>
            </p:extLst>
          </p:nvPr>
        </p:nvGraphicFramePr>
        <p:xfrm>
          <a:off x="761463" y="1167335"/>
          <a:ext cx="7621075" cy="3447760"/>
        </p:xfrm>
        <a:graphic>
          <a:graphicData uri="http://schemas.openxmlformats.org/drawingml/2006/table">
            <a:tbl>
              <a:tblPr>
                <a:noFill/>
                <a:tableStyleId>{27F97BAF-BC1C-40BB-8AE9-3B44CB52A33D}</a:tableStyleId>
              </a:tblPr>
              <a:tblGrid>
                <a:gridCol w="1179325">
                  <a:extLst>
                    <a:ext uri="{9D8B030D-6E8A-4147-A177-3AD203B41FA5}">
                      <a16:colId xmlns:a16="http://schemas.microsoft.com/office/drawing/2014/main" val="20000"/>
                    </a:ext>
                  </a:extLst>
                </a:gridCol>
                <a:gridCol w="1288350">
                  <a:extLst>
                    <a:ext uri="{9D8B030D-6E8A-4147-A177-3AD203B41FA5}">
                      <a16:colId xmlns:a16="http://schemas.microsoft.com/office/drawing/2014/main" val="20001"/>
                    </a:ext>
                  </a:extLst>
                </a:gridCol>
                <a:gridCol w="1288350">
                  <a:extLst>
                    <a:ext uri="{9D8B030D-6E8A-4147-A177-3AD203B41FA5}">
                      <a16:colId xmlns:a16="http://schemas.microsoft.com/office/drawing/2014/main" val="20002"/>
                    </a:ext>
                  </a:extLst>
                </a:gridCol>
                <a:gridCol w="1288350">
                  <a:extLst>
                    <a:ext uri="{9D8B030D-6E8A-4147-A177-3AD203B41FA5}">
                      <a16:colId xmlns:a16="http://schemas.microsoft.com/office/drawing/2014/main" val="20003"/>
                    </a:ext>
                  </a:extLst>
                </a:gridCol>
                <a:gridCol w="1288350">
                  <a:extLst>
                    <a:ext uri="{9D8B030D-6E8A-4147-A177-3AD203B41FA5}">
                      <a16:colId xmlns:a16="http://schemas.microsoft.com/office/drawing/2014/main" val="20004"/>
                    </a:ext>
                  </a:extLst>
                </a:gridCol>
                <a:gridCol w="1288350">
                  <a:extLst>
                    <a:ext uri="{9D8B030D-6E8A-4147-A177-3AD203B41FA5}">
                      <a16:colId xmlns:a16="http://schemas.microsoft.com/office/drawing/2014/main" val="20005"/>
                    </a:ext>
                  </a:extLst>
                </a:gridCol>
              </a:tblGrid>
              <a:tr h="398075">
                <a:tc>
                  <a:txBody>
                    <a:bodyPr/>
                    <a:lstStyle/>
                    <a:p>
                      <a:pPr marL="0" lvl="0" indent="0" algn="l" rtl="0">
                        <a:spcBef>
                          <a:spcPts val="0"/>
                        </a:spcBef>
                        <a:spcAft>
                          <a:spcPts val="0"/>
                        </a:spcAft>
                        <a:buNone/>
                      </a:pPr>
                      <a:endParaRPr sz="180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alpha val="0"/>
                        </a:scheme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sz="1200" b="1" dirty="0">
                          <a:solidFill>
                            <a:schemeClr val="dk1"/>
                          </a:solidFill>
                          <a:latin typeface="Montserrat"/>
                          <a:ea typeface="Montserrat"/>
                          <a:cs typeface="B Nazanin" panose="00000700000000000000" pitchFamily="2" charset="-78"/>
                          <a:sym typeface="Montserrat"/>
                        </a:rPr>
                        <a:t>دوشنبه</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sz="1200" b="1" dirty="0">
                          <a:solidFill>
                            <a:schemeClr val="dk1"/>
                          </a:solidFill>
                          <a:latin typeface="Montserrat"/>
                          <a:ea typeface="Montserrat"/>
                          <a:cs typeface="B Nazanin" panose="00000700000000000000" pitchFamily="2" charset="-78"/>
                          <a:sym typeface="Montserrat"/>
                        </a:rPr>
                        <a:t>سه شنبه</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fa-IR" sz="1200" b="1" dirty="0">
                          <a:solidFill>
                            <a:schemeClr val="dk1"/>
                          </a:solidFill>
                          <a:latin typeface="Montserrat"/>
                          <a:ea typeface="Montserrat"/>
                          <a:cs typeface="B Nazanin" panose="00000700000000000000" pitchFamily="2" charset="-78"/>
                          <a:sym typeface="Montserrat"/>
                        </a:rPr>
                        <a:t>چهار شنبه</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sz="1200" b="1" dirty="0">
                          <a:solidFill>
                            <a:schemeClr val="dk1"/>
                          </a:solidFill>
                          <a:latin typeface="Montserrat"/>
                          <a:ea typeface="Montserrat"/>
                          <a:cs typeface="B Nazanin" panose="00000700000000000000" pitchFamily="2" charset="-78"/>
                          <a:sym typeface="Montserrat"/>
                        </a:rPr>
                        <a:t>پنج شنبه</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sz="1200" b="1" dirty="0">
                          <a:solidFill>
                            <a:schemeClr val="dk1"/>
                          </a:solidFill>
                          <a:latin typeface="Montserrat"/>
                          <a:ea typeface="Montserrat"/>
                          <a:cs typeface="B Nazanin" panose="00000700000000000000" pitchFamily="2" charset="-78"/>
                          <a:sym typeface="Montserrat"/>
                        </a:rPr>
                        <a:t>جمعه</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460825">
                <a:tc>
                  <a:txBody>
                    <a:bodyPr/>
                    <a:lstStyle/>
                    <a:p>
                      <a:pPr marL="0" lvl="0" indent="0" algn="l" rtl="0">
                        <a:spcBef>
                          <a:spcPts val="0"/>
                        </a:spcBef>
                        <a:spcAft>
                          <a:spcPts val="0"/>
                        </a:spcAft>
                        <a:buNone/>
                      </a:pPr>
                      <a:r>
                        <a:rPr lang="en" sz="1200" b="1" dirty="0">
                          <a:solidFill>
                            <a:schemeClr val="dk1"/>
                          </a:solidFill>
                          <a:latin typeface="Montserrat"/>
                          <a:ea typeface="Montserrat"/>
                          <a:cs typeface="B Nazanin" panose="00000700000000000000" pitchFamily="2" charset="-78"/>
                          <a:sym typeface="Montserrat"/>
                        </a:rPr>
                        <a:t>TIKTOK</a:t>
                      </a:r>
                      <a:endParaRPr sz="1200" b="1" dirty="0">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OOTD</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Dance trend</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Stitch</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 day with me!</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Giveaway</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98075">
                <a:tc>
                  <a:txBody>
                    <a:bodyPr/>
                    <a:lstStyle/>
                    <a:p>
                      <a:pPr marL="0" lvl="0" indent="0" algn="l" rtl="0">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INSTAGRAM</a:t>
                      </a:r>
                      <a:endParaRPr sz="1200" b="1">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Story</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dirty="0">
                          <a:solidFill>
                            <a:schemeClr val="dk1"/>
                          </a:solidFill>
                          <a:latin typeface="Montserrat Medium"/>
                          <a:ea typeface="Montserrat Medium"/>
                          <a:cs typeface="B Nazanin" panose="00000700000000000000" pitchFamily="2" charset="-78"/>
                          <a:sym typeface="Montserrat Medium"/>
                        </a:rPr>
                        <a:t>Post</a:t>
                      </a:r>
                      <a:endParaRPr sz="1200" dirty="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Reel</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Story</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98075">
                <a:tc>
                  <a:txBody>
                    <a:bodyPr/>
                    <a:lstStyle/>
                    <a:p>
                      <a:pPr marL="0" lvl="0" indent="0" algn="l" rtl="0">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TWITTER</a:t>
                      </a:r>
                      <a:endParaRPr sz="1200" b="1">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Answer FAQs</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History thread</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Fun facts</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Quotes</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98075">
                <a:tc>
                  <a:txBody>
                    <a:bodyPr/>
                    <a:lstStyle/>
                    <a:p>
                      <a:pPr marL="0" lvl="0" indent="0" algn="l" rtl="0">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PINTEREST</a:t>
                      </a:r>
                      <a:endParaRPr sz="1200" b="1">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Vision board</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How it’s made</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Inspirations</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Tips</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460825">
                <a:tc>
                  <a:txBody>
                    <a:bodyPr/>
                    <a:lstStyle/>
                    <a:p>
                      <a:pPr marL="0" lvl="0" indent="0" algn="l" rtl="0">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EMAIL</a:t>
                      </a:r>
                      <a:endParaRPr sz="1200" b="1">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Why premium?</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Special event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Free topic</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5"/>
                  </a:ext>
                </a:extLst>
              </a:tr>
              <a:tr h="460825">
                <a:tc>
                  <a:txBody>
                    <a:bodyPr/>
                    <a:lstStyle/>
                    <a:p>
                      <a:pPr marL="0" lvl="0" indent="0" algn="l" rtl="0">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FACEBOOK</a:t>
                      </a:r>
                      <a:endParaRPr sz="1200" b="1">
                        <a:solidFill>
                          <a:schemeClr val="dk1"/>
                        </a:solidFill>
                        <a:latin typeface="Montserrat"/>
                        <a:ea typeface="Montserrat"/>
                        <a:cs typeface="B Nazanin" panose="00000700000000000000" pitchFamily="2" charset="-78"/>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Our company</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Product placement</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Montserrat Medium"/>
                          <a:ea typeface="Montserrat Medium"/>
                          <a:cs typeface="B Nazanin" panose="00000700000000000000" pitchFamily="2" charset="-78"/>
                          <a:sym typeface="Montserrat Medium"/>
                        </a:rPr>
                        <a:t>Corporate video</a:t>
                      </a:r>
                      <a:endParaRPr sz="120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200" dirty="0">
                          <a:solidFill>
                            <a:schemeClr val="dk1"/>
                          </a:solidFill>
                          <a:latin typeface="Montserrat Medium"/>
                          <a:ea typeface="Montserrat Medium"/>
                          <a:cs typeface="B Nazanin" panose="00000700000000000000" pitchFamily="2" charset="-78"/>
                          <a:sym typeface="Montserrat Medium"/>
                        </a:rPr>
                        <a:t>-</a:t>
                      </a:r>
                      <a:endParaRPr sz="1200" dirty="0">
                        <a:solidFill>
                          <a:schemeClr val="dk1"/>
                        </a:solidFill>
                        <a:latin typeface="Montserrat Medium"/>
                        <a:ea typeface="Montserrat Medium"/>
                        <a:cs typeface="B Nazanin" panose="00000700000000000000" pitchFamily="2" charset="-78"/>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15"/>
        <p:cNvGrpSpPr/>
        <p:nvPr/>
      </p:nvGrpSpPr>
      <p:grpSpPr>
        <a:xfrm>
          <a:off x="0" y="0"/>
          <a:ext cx="0" cy="0"/>
          <a:chOff x="0" y="0"/>
          <a:chExt cx="0" cy="0"/>
        </a:xfrm>
      </p:grpSpPr>
      <p:grpSp>
        <p:nvGrpSpPr>
          <p:cNvPr id="416" name="Google Shape;416;p43"/>
          <p:cNvGrpSpPr/>
          <p:nvPr/>
        </p:nvGrpSpPr>
        <p:grpSpPr>
          <a:xfrm>
            <a:off x="715095" y="535000"/>
            <a:ext cx="1985469" cy="4073747"/>
            <a:chOff x="741545" y="535000"/>
            <a:chExt cx="1985469" cy="4073747"/>
          </a:xfrm>
        </p:grpSpPr>
        <p:sp>
          <p:nvSpPr>
            <p:cNvPr id="417" name="Google Shape;417;p43"/>
            <p:cNvSpPr/>
            <p:nvPr/>
          </p:nvSpPr>
          <p:spPr>
            <a:xfrm>
              <a:off x="741700" y="535000"/>
              <a:ext cx="1985211" cy="4073747"/>
            </a:xfrm>
            <a:custGeom>
              <a:avLst/>
              <a:gdLst/>
              <a:ahLst/>
              <a:cxnLst/>
              <a:rect l="l" t="t" r="r" b="b"/>
              <a:pathLst>
                <a:path w="101080" h="207289" extrusionOk="0">
                  <a:moveTo>
                    <a:pt x="1" y="0"/>
                  </a:moveTo>
                  <a:lnTo>
                    <a:pt x="1" y="207289"/>
                  </a:lnTo>
                  <a:lnTo>
                    <a:pt x="101079" y="207289"/>
                  </a:lnTo>
                  <a:lnTo>
                    <a:pt x="101079" y="0"/>
                  </a:lnTo>
                  <a:close/>
                </a:path>
              </a:pathLst>
            </a:custGeom>
            <a:solidFill>
              <a:schemeClr val="lt1"/>
            </a:solidFill>
            <a:ln w="19050" cap="flat" cmpd="sng">
              <a:solidFill>
                <a:schemeClr val="lt2"/>
              </a:solidFill>
              <a:prstDash val="solid"/>
              <a:round/>
              <a:headEnd type="none" w="sm" len="sm"/>
              <a:tailEnd type="none" w="sm" len="sm"/>
            </a:ln>
            <a:effectLst>
              <a:outerShdw blurRad="57150" dist="38100" dir="1800000" algn="bl" rotWithShape="0">
                <a:schemeClr val="dk2">
                  <a:alpha val="17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3"/>
            <p:cNvSpPr/>
            <p:nvPr/>
          </p:nvSpPr>
          <p:spPr>
            <a:xfrm>
              <a:off x="741550" y="4317000"/>
              <a:ext cx="1985464" cy="291401"/>
            </a:xfrm>
            <a:custGeom>
              <a:avLst/>
              <a:gdLst/>
              <a:ahLst/>
              <a:cxnLst/>
              <a:rect l="l" t="t" r="r" b="b"/>
              <a:pathLst>
                <a:path w="101080" h="14875" extrusionOk="0">
                  <a:moveTo>
                    <a:pt x="1" y="0"/>
                  </a:moveTo>
                  <a:lnTo>
                    <a:pt x="1" y="14875"/>
                  </a:lnTo>
                  <a:lnTo>
                    <a:pt x="101079" y="14875"/>
                  </a:lnTo>
                  <a:lnTo>
                    <a:pt x="10107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3"/>
            <p:cNvSpPr/>
            <p:nvPr/>
          </p:nvSpPr>
          <p:spPr>
            <a:xfrm>
              <a:off x="746638" y="535000"/>
              <a:ext cx="1980157" cy="291401"/>
            </a:xfrm>
            <a:custGeom>
              <a:avLst/>
              <a:gdLst/>
              <a:ahLst/>
              <a:cxnLst/>
              <a:rect l="l" t="t" r="r" b="b"/>
              <a:pathLst>
                <a:path w="101080" h="14875" extrusionOk="0">
                  <a:moveTo>
                    <a:pt x="1" y="0"/>
                  </a:moveTo>
                  <a:lnTo>
                    <a:pt x="1" y="14875"/>
                  </a:lnTo>
                  <a:lnTo>
                    <a:pt x="101079" y="14875"/>
                  </a:lnTo>
                  <a:lnTo>
                    <a:pt x="101079"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3"/>
            <p:cNvSpPr/>
            <p:nvPr/>
          </p:nvSpPr>
          <p:spPr>
            <a:xfrm>
              <a:off x="741545" y="1371650"/>
              <a:ext cx="1985251" cy="20"/>
            </a:xfrm>
            <a:custGeom>
              <a:avLst/>
              <a:gdLst/>
              <a:ahLst/>
              <a:cxnLst/>
              <a:rect l="l" t="t" r="r" b="b"/>
              <a:pathLst>
                <a:path w="101340" h="1" fill="none" extrusionOk="0">
                  <a:moveTo>
                    <a:pt x="0" y="0"/>
                  </a:moveTo>
                  <a:lnTo>
                    <a:pt x="101339" y="0"/>
                  </a:lnTo>
                </a:path>
              </a:pathLst>
            </a:custGeom>
            <a:noFill/>
            <a:ln w="19050" cap="flat" cmpd="sng">
              <a:solidFill>
                <a:schemeClr val="lt2"/>
              </a:solidFill>
              <a:prstDash val="solid"/>
              <a:miter lim="43493"/>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3"/>
            <p:cNvSpPr/>
            <p:nvPr/>
          </p:nvSpPr>
          <p:spPr>
            <a:xfrm>
              <a:off x="746638" y="4316988"/>
              <a:ext cx="1980157" cy="20"/>
            </a:xfrm>
            <a:custGeom>
              <a:avLst/>
              <a:gdLst/>
              <a:ahLst/>
              <a:cxnLst/>
              <a:rect l="l" t="t" r="r" b="b"/>
              <a:pathLst>
                <a:path w="101080" h="1" fill="none" extrusionOk="0">
                  <a:moveTo>
                    <a:pt x="1" y="0"/>
                  </a:moveTo>
                  <a:lnTo>
                    <a:pt x="101079" y="0"/>
                  </a:lnTo>
                </a:path>
              </a:pathLst>
            </a:custGeom>
            <a:noFill/>
            <a:ln w="3250" cap="flat" cmpd="sng">
              <a:solidFill>
                <a:srgbClr val="BCBCBC"/>
              </a:solidFill>
              <a:prstDash val="solid"/>
              <a:miter lim="43493"/>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3"/>
            <p:cNvSpPr/>
            <p:nvPr/>
          </p:nvSpPr>
          <p:spPr>
            <a:xfrm>
              <a:off x="2065533" y="4398772"/>
              <a:ext cx="131233" cy="103964"/>
            </a:xfrm>
            <a:custGeom>
              <a:avLst/>
              <a:gdLst/>
              <a:ahLst/>
              <a:cxnLst/>
              <a:rect l="l" t="t" r="r" b="b"/>
              <a:pathLst>
                <a:path w="6699" h="5307" fill="none" extrusionOk="0">
                  <a:moveTo>
                    <a:pt x="4915" y="0"/>
                  </a:moveTo>
                  <a:cubicBezTo>
                    <a:pt x="3654" y="0"/>
                    <a:pt x="3349" y="957"/>
                    <a:pt x="3349" y="957"/>
                  </a:cubicBezTo>
                  <a:cubicBezTo>
                    <a:pt x="3349" y="957"/>
                    <a:pt x="3045" y="0"/>
                    <a:pt x="1784" y="0"/>
                  </a:cubicBezTo>
                  <a:cubicBezTo>
                    <a:pt x="87" y="0"/>
                    <a:pt x="0" y="1784"/>
                    <a:pt x="522" y="2610"/>
                  </a:cubicBezTo>
                  <a:cubicBezTo>
                    <a:pt x="1001" y="3393"/>
                    <a:pt x="3349" y="5307"/>
                    <a:pt x="3349" y="5307"/>
                  </a:cubicBezTo>
                  <a:cubicBezTo>
                    <a:pt x="3349" y="5307"/>
                    <a:pt x="5698" y="3393"/>
                    <a:pt x="6176" y="2610"/>
                  </a:cubicBezTo>
                  <a:cubicBezTo>
                    <a:pt x="6698" y="1784"/>
                    <a:pt x="6611" y="0"/>
                    <a:pt x="4915" y="0"/>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3" name="Google Shape;423;p43"/>
            <p:cNvGrpSpPr/>
            <p:nvPr/>
          </p:nvGrpSpPr>
          <p:grpSpPr>
            <a:xfrm>
              <a:off x="1274101" y="4385325"/>
              <a:ext cx="126963" cy="127825"/>
              <a:chOff x="1793000" y="5151750"/>
              <a:chExt cx="162025" cy="163125"/>
            </a:xfrm>
          </p:grpSpPr>
          <p:sp>
            <p:nvSpPr>
              <p:cNvPr id="424" name="Google Shape;424;p43"/>
              <p:cNvSpPr/>
              <p:nvPr/>
            </p:nvSpPr>
            <p:spPr>
              <a:xfrm>
                <a:off x="1793000" y="5151750"/>
                <a:ext cx="137025" cy="138125"/>
              </a:xfrm>
              <a:custGeom>
                <a:avLst/>
                <a:gdLst/>
                <a:ahLst/>
                <a:cxnLst/>
                <a:rect l="l" t="t" r="r" b="b"/>
                <a:pathLst>
                  <a:path w="5481" h="5525" fill="none" extrusionOk="0">
                    <a:moveTo>
                      <a:pt x="4524" y="1001"/>
                    </a:moveTo>
                    <a:cubicBezTo>
                      <a:pt x="5480" y="1958"/>
                      <a:pt x="5480" y="3567"/>
                      <a:pt x="4524" y="4524"/>
                    </a:cubicBezTo>
                    <a:cubicBezTo>
                      <a:pt x="3523" y="5524"/>
                      <a:pt x="1957" y="5524"/>
                      <a:pt x="957" y="4524"/>
                    </a:cubicBezTo>
                    <a:cubicBezTo>
                      <a:pt x="0" y="3567"/>
                      <a:pt x="0" y="1958"/>
                      <a:pt x="957" y="1001"/>
                    </a:cubicBezTo>
                    <a:cubicBezTo>
                      <a:pt x="1914" y="1"/>
                      <a:pt x="3523" y="1"/>
                      <a:pt x="4524" y="1001"/>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3"/>
              <p:cNvSpPr/>
              <p:nvPr/>
            </p:nvSpPr>
            <p:spPr>
              <a:xfrm>
                <a:off x="1906075" y="5264825"/>
                <a:ext cx="48950" cy="50050"/>
              </a:xfrm>
              <a:custGeom>
                <a:avLst/>
                <a:gdLst/>
                <a:ahLst/>
                <a:cxnLst/>
                <a:rect l="l" t="t" r="r" b="b"/>
                <a:pathLst>
                  <a:path w="1958" h="2002" fill="none" extrusionOk="0">
                    <a:moveTo>
                      <a:pt x="1" y="1"/>
                    </a:moveTo>
                    <a:lnTo>
                      <a:pt x="1958" y="2002"/>
                    </a:lnTo>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26" name="Google Shape;426;p43"/>
            <p:cNvGrpSpPr/>
            <p:nvPr/>
          </p:nvGrpSpPr>
          <p:grpSpPr>
            <a:xfrm>
              <a:off x="1674540" y="4390438"/>
              <a:ext cx="121027" cy="117599"/>
              <a:chOff x="2304025" y="5158275"/>
              <a:chExt cx="154450" cy="150075"/>
            </a:xfrm>
          </p:grpSpPr>
          <p:sp>
            <p:nvSpPr>
              <p:cNvPr id="427" name="Google Shape;427;p43"/>
              <p:cNvSpPr/>
              <p:nvPr/>
            </p:nvSpPr>
            <p:spPr>
              <a:xfrm>
                <a:off x="2380150" y="5187625"/>
                <a:ext cx="1125" cy="94625"/>
              </a:xfrm>
              <a:custGeom>
                <a:avLst/>
                <a:gdLst/>
                <a:ahLst/>
                <a:cxnLst/>
                <a:rect l="l" t="t" r="r" b="b"/>
                <a:pathLst>
                  <a:path w="45" h="3785" fill="none" extrusionOk="0">
                    <a:moveTo>
                      <a:pt x="1" y="1"/>
                    </a:moveTo>
                    <a:cubicBezTo>
                      <a:pt x="1" y="1"/>
                      <a:pt x="44" y="3785"/>
                      <a:pt x="1" y="3741"/>
                    </a:cubicBezTo>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3"/>
              <p:cNvSpPr/>
              <p:nvPr/>
            </p:nvSpPr>
            <p:spPr>
              <a:xfrm>
                <a:off x="2332300" y="5233300"/>
                <a:ext cx="94625" cy="1125"/>
              </a:xfrm>
              <a:custGeom>
                <a:avLst/>
                <a:gdLst/>
                <a:ahLst/>
                <a:cxnLst/>
                <a:rect l="l" t="t" r="r" b="b"/>
                <a:pathLst>
                  <a:path w="3785" h="45" fill="none" extrusionOk="0">
                    <a:moveTo>
                      <a:pt x="3785" y="1"/>
                    </a:moveTo>
                    <a:cubicBezTo>
                      <a:pt x="3785" y="1"/>
                      <a:pt x="1" y="44"/>
                      <a:pt x="44" y="1"/>
                    </a:cubicBezTo>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3"/>
              <p:cNvSpPr/>
              <p:nvPr/>
            </p:nvSpPr>
            <p:spPr>
              <a:xfrm>
                <a:off x="2304025" y="5158275"/>
                <a:ext cx="154450" cy="150075"/>
              </a:xfrm>
              <a:custGeom>
                <a:avLst/>
                <a:gdLst/>
                <a:ahLst/>
                <a:cxnLst/>
                <a:rect l="l" t="t" r="r" b="b"/>
                <a:pathLst>
                  <a:path w="6178" h="6003" fill="none" extrusionOk="0">
                    <a:moveTo>
                      <a:pt x="1480" y="1"/>
                    </a:moveTo>
                    <a:lnTo>
                      <a:pt x="4698" y="1"/>
                    </a:lnTo>
                    <a:cubicBezTo>
                      <a:pt x="5525" y="1"/>
                      <a:pt x="6177" y="653"/>
                      <a:pt x="6177" y="1479"/>
                    </a:cubicBezTo>
                    <a:lnTo>
                      <a:pt x="6177" y="4567"/>
                    </a:lnTo>
                    <a:cubicBezTo>
                      <a:pt x="6177" y="5350"/>
                      <a:pt x="5525" y="6003"/>
                      <a:pt x="4698" y="6003"/>
                    </a:cubicBezTo>
                    <a:lnTo>
                      <a:pt x="1480" y="6003"/>
                    </a:lnTo>
                    <a:cubicBezTo>
                      <a:pt x="653" y="6003"/>
                      <a:pt x="1" y="5350"/>
                      <a:pt x="1" y="4567"/>
                    </a:cubicBezTo>
                    <a:lnTo>
                      <a:pt x="1" y="1479"/>
                    </a:lnTo>
                    <a:cubicBezTo>
                      <a:pt x="1" y="653"/>
                      <a:pt x="653" y="1"/>
                      <a:pt x="1480" y="1"/>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30" name="Google Shape;430;p43"/>
            <p:cNvSpPr/>
            <p:nvPr/>
          </p:nvSpPr>
          <p:spPr>
            <a:xfrm>
              <a:off x="884663" y="4390251"/>
              <a:ext cx="116756" cy="119303"/>
            </a:xfrm>
            <a:custGeom>
              <a:avLst/>
              <a:gdLst/>
              <a:ahLst/>
              <a:cxnLst/>
              <a:rect l="l" t="t" r="r" b="b"/>
              <a:pathLst>
                <a:path w="5960" h="6090" extrusionOk="0">
                  <a:moveTo>
                    <a:pt x="2958" y="1"/>
                  </a:moveTo>
                  <a:lnTo>
                    <a:pt x="1" y="2784"/>
                  </a:lnTo>
                  <a:lnTo>
                    <a:pt x="1" y="6090"/>
                  </a:lnTo>
                  <a:lnTo>
                    <a:pt x="2045" y="6090"/>
                  </a:lnTo>
                  <a:lnTo>
                    <a:pt x="2045" y="4480"/>
                  </a:lnTo>
                  <a:cubicBezTo>
                    <a:pt x="2045" y="3958"/>
                    <a:pt x="2480" y="3567"/>
                    <a:pt x="2958" y="3567"/>
                  </a:cubicBezTo>
                  <a:cubicBezTo>
                    <a:pt x="3480" y="3567"/>
                    <a:pt x="3872" y="3958"/>
                    <a:pt x="3872" y="4480"/>
                  </a:cubicBezTo>
                  <a:lnTo>
                    <a:pt x="3872" y="6090"/>
                  </a:lnTo>
                  <a:lnTo>
                    <a:pt x="5959" y="6090"/>
                  </a:lnTo>
                  <a:lnTo>
                    <a:pt x="5959" y="2784"/>
                  </a:lnTo>
                  <a:lnTo>
                    <a:pt x="2958" y="1"/>
                  </a:lnTo>
                  <a:close/>
                </a:path>
              </a:pathLst>
            </a:custGeom>
            <a:solidFill>
              <a:schemeClr val="lt1"/>
            </a:solidFill>
            <a:ln w="10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31" name="Google Shape;431;p43"/>
            <p:cNvGrpSpPr/>
            <p:nvPr/>
          </p:nvGrpSpPr>
          <p:grpSpPr>
            <a:xfrm>
              <a:off x="2472911" y="4391300"/>
              <a:ext cx="111624" cy="120145"/>
              <a:chOff x="3322875" y="5159375"/>
              <a:chExt cx="142450" cy="153325"/>
            </a:xfrm>
          </p:grpSpPr>
          <p:sp>
            <p:nvSpPr>
              <p:cNvPr id="432" name="Google Shape;432;p43"/>
              <p:cNvSpPr/>
              <p:nvPr/>
            </p:nvSpPr>
            <p:spPr>
              <a:xfrm>
                <a:off x="3355475" y="5159375"/>
                <a:ext cx="77225" cy="77225"/>
              </a:xfrm>
              <a:custGeom>
                <a:avLst/>
                <a:gdLst/>
                <a:ahLst/>
                <a:cxnLst/>
                <a:rect l="l" t="t" r="r" b="b"/>
                <a:pathLst>
                  <a:path w="3089" h="3089" fill="none" extrusionOk="0">
                    <a:moveTo>
                      <a:pt x="3089" y="1566"/>
                    </a:moveTo>
                    <a:cubicBezTo>
                      <a:pt x="3089" y="2392"/>
                      <a:pt x="2393" y="3088"/>
                      <a:pt x="1523" y="3088"/>
                    </a:cubicBezTo>
                    <a:cubicBezTo>
                      <a:pt x="697" y="3088"/>
                      <a:pt x="1" y="2392"/>
                      <a:pt x="1" y="1566"/>
                    </a:cubicBezTo>
                    <a:cubicBezTo>
                      <a:pt x="1" y="696"/>
                      <a:pt x="697" y="0"/>
                      <a:pt x="1523" y="0"/>
                    </a:cubicBezTo>
                    <a:cubicBezTo>
                      <a:pt x="2393" y="0"/>
                      <a:pt x="3089" y="696"/>
                      <a:pt x="3089" y="1566"/>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3"/>
              <p:cNvSpPr/>
              <p:nvPr/>
            </p:nvSpPr>
            <p:spPr>
              <a:xfrm>
                <a:off x="3322875" y="5258300"/>
                <a:ext cx="142450" cy="54400"/>
              </a:xfrm>
              <a:custGeom>
                <a:avLst/>
                <a:gdLst/>
                <a:ahLst/>
                <a:cxnLst/>
                <a:rect l="l" t="t" r="r" b="b"/>
                <a:pathLst>
                  <a:path w="5698" h="2176" fill="none" extrusionOk="0">
                    <a:moveTo>
                      <a:pt x="0" y="2176"/>
                    </a:moveTo>
                    <a:lnTo>
                      <a:pt x="0" y="1697"/>
                    </a:lnTo>
                    <a:cubicBezTo>
                      <a:pt x="0" y="740"/>
                      <a:pt x="783" y="1"/>
                      <a:pt x="1696" y="1"/>
                    </a:cubicBezTo>
                    <a:lnTo>
                      <a:pt x="4001" y="1"/>
                    </a:lnTo>
                    <a:cubicBezTo>
                      <a:pt x="4915" y="1"/>
                      <a:pt x="5698" y="740"/>
                      <a:pt x="5698" y="1697"/>
                    </a:cubicBezTo>
                    <a:lnTo>
                      <a:pt x="5698" y="2176"/>
                    </a:lnTo>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4" name="Google Shape;434;p43"/>
            <p:cNvGrpSpPr/>
            <p:nvPr/>
          </p:nvGrpSpPr>
          <p:grpSpPr>
            <a:xfrm>
              <a:off x="2518066" y="639796"/>
              <a:ext cx="125258" cy="103122"/>
              <a:chOff x="3380500" y="371850"/>
              <a:chExt cx="159850" cy="131600"/>
            </a:xfrm>
          </p:grpSpPr>
          <p:sp>
            <p:nvSpPr>
              <p:cNvPr id="435" name="Google Shape;435;p43"/>
              <p:cNvSpPr/>
              <p:nvPr/>
            </p:nvSpPr>
            <p:spPr>
              <a:xfrm>
                <a:off x="3380500" y="371850"/>
                <a:ext cx="159850" cy="131600"/>
              </a:xfrm>
              <a:custGeom>
                <a:avLst/>
                <a:gdLst/>
                <a:ahLst/>
                <a:cxnLst/>
                <a:rect l="l" t="t" r="r" b="b"/>
                <a:pathLst>
                  <a:path w="6394" h="5264" fill="none" extrusionOk="0">
                    <a:moveTo>
                      <a:pt x="0" y="175"/>
                    </a:moveTo>
                    <a:lnTo>
                      <a:pt x="1957" y="2393"/>
                    </a:lnTo>
                    <a:lnTo>
                      <a:pt x="2697" y="5263"/>
                    </a:lnTo>
                    <a:lnTo>
                      <a:pt x="6394" y="1"/>
                    </a:ln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3"/>
              <p:cNvSpPr/>
              <p:nvPr/>
            </p:nvSpPr>
            <p:spPr>
              <a:xfrm>
                <a:off x="3429425" y="377300"/>
                <a:ext cx="100050" cy="54375"/>
              </a:xfrm>
              <a:custGeom>
                <a:avLst/>
                <a:gdLst/>
                <a:ahLst/>
                <a:cxnLst/>
                <a:rect l="l" t="t" r="r" b="b"/>
                <a:pathLst>
                  <a:path w="4002" h="2175" fill="none" extrusionOk="0">
                    <a:moveTo>
                      <a:pt x="0" y="2175"/>
                    </a:moveTo>
                    <a:lnTo>
                      <a:pt x="4002" y="0"/>
                    </a:lnTo>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7" name="Google Shape;437;p43"/>
            <p:cNvGrpSpPr/>
            <p:nvPr/>
          </p:nvGrpSpPr>
          <p:grpSpPr>
            <a:xfrm>
              <a:off x="829329" y="638953"/>
              <a:ext cx="118461" cy="103964"/>
              <a:chOff x="1225400" y="370775"/>
              <a:chExt cx="151175" cy="132675"/>
            </a:xfrm>
          </p:grpSpPr>
          <p:sp>
            <p:nvSpPr>
              <p:cNvPr id="438" name="Google Shape;438;p43"/>
              <p:cNvSpPr/>
              <p:nvPr/>
            </p:nvSpPr>
            <p:spPr>
              <a:xfrm>
                <a:off x="1225400" y="370775"/>
                <a:ext cx="151175" cy="132675"/>
              </a:xfrm>
              <a:custGeom>
                <a:avLst/>
                <a:gdLst/>
                <a:ahLst/>
                <a:cxnLst/>
                <a:rect l="l" t="t" r="r" b="b"/>
                <a:pathLst>
                  <a:path w="6047" h="5307" fill="none" extrusionOk="0">
                    <a:moveTo>
                      <a:pt x="6046" y="1218"/>
                    </a:moveTo>
                    <a:lnTo>
                      <a:pt x="6046" y="4741"/>
                    </a:lnTo>
                    <a:cubicBezTo>
                      <a:pt x="6046" y="5045"/>
                      <a:pt x="5829" y="5306"/>
                      <a:pt x="5524" y="5306"/>
                    </a:cubicBezTo>
                    <a:lnTo>
                      <a:pt x="566" y="5306"/>
                    </a:lnTo>
                    <a:cubicBezTo>
                      <a:pt x="262" y="5306"/>
                      <a:pt x="1" y="5045"/>
                      <a:pt x="1" y="4741"/>
                    </a:cubicBezTo>
                    <a:lnTo>
                      <a:pt x="1" y="1218"/>
                    </a:lnTo>
                    <a:cubicBezTo>
                      <a:pt x="1" y="914"/>
                      <a:pt x="262" y="696"/>
                      <a:pt x="566" y="696"/>
                    </a:cubicBezTo>
                    <a:lnTo>
                      <a:pt x="1262" y="696"/>
                    </a:lnTo>
                    <a:lnTo>
                      <a:pt x="1349" y="435"/>
                    </a:lnTo>
                    <a:cubicBezTo>
                      <a:pt x="1393" y="174"/>
                      <a:pt x="1610" y="0"/>
                      <a:pt x="1784" y="0"/>
                    </a:cubicBezTo>
                    <a:lnTo>
                      <a:pt x="4263" y="0"/>
                    </a:lnTo>
                    <a:cubicBezTo>
                      <a:pt x="4481" y="0"/>
                      <a:pt x="4655" y="174"/>
                      <a:pt x="4742" y="435"/>
                    </a:cubicBezTo>
                    <a:lnTo>
                      <a:pt x="4829" y="696"/>
                    </a:lnTo>
                    <a:lnTo>
                      <a:pt x="5524" y="696"/>
                    </a:lnTo>
                    <a:cubicBezTo>
                      <a:pt x="5829" y="696"/>
                      <a:pt x="6046" y="914"/>
                      <a:pt x="6046" y="1218"/>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3"/>
              <p:cNvSpPr/>
              <p:nvPr/>
            </p:nvSpPr>
            <p:spPr>
              <a:xfrm>
                <a:off x="1267825" y="407725"/>
                <a:ext cx="67425" cy="67450"/>
              </a:xfrm>
              <a:custGeom>
                <a:avLst/>
                <a:gdLst/>
                <a:ahLst/>
                <a:cxnLst/>
                <a:rect l="l" t="t" r="r" b="b"/>
                <a:pathLst>
                  <a:path w="2697" h="2698" fill="none" extrusionOk="0">
                    <a:moveTo>
                      <a:pt x="2697" y="1349"/>
                    </a:moveTo>
                    <a:cubicBezTo>
                      <a:pt x="2697" y="2089"/>
                      <a:pt x="2088" y="2698"/>
                      <a:pt x="1348" y="2698"/>
                    </a:cubicBezTo>
                    <a:cubicBezTo>
                      <a:pt x="609" y="2698"/>
                      <a:pt x="0" y="2089"/>
                      <a:pt x="0" y="1349"/>
                    </a:cubicBezTo>
                    <a:cubicBezTo>
                      <a:pt x="0" y="610"/>
                      <a:pt x="609" y="1"/>
                      <a:pt x="1348" y="1"/>
                    </a:cubicBezTo>
                    <a:cubicBezTo>
                      <a:pt x="2088" y="1"/>
                      <a:pt x="2697" y="610"/>
                      <a:pt x="2697" y="1349"/>
                    </a:cubicBezTo>
                    <a:close/>
                  </a:path>
                </a:pathLst>
              </a:custGeom>
              <a:noFill/>
              <a:ln w="95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40" name="Google Shape;440;p43"/>
            <p:cNvGrpSpPr/>
            <p:nvPr/>
          </p:nvGrpSpPr>
          <p:grpSpPr>
            <a:xfrm>
              <a:off x="2580264" y="1477346"/>
              <a:ext cx="76695" cy="15359"/>
              <a:chOff x="3459875" y="1440700"/>
              <a:chExt cx="97875" cy="19600"/>
            </a:xfrm>
          </p:grpSpPr>
          <p:sp>
            <p:nvSpPr>
              <p:cNvPr id="441" name="Google Shape;441;p43"/>
              <p:cNvSpPr/>
              <p:nvPr/>
            </p:nvSpPr>
            <p:spPr>
              <a:xfrm>
                <a:off x="3459875" y="1440700"/>
                <a:ext cx="19600" cy="19600"/>
              </a:xfrm>
              <a:custGeom>
                <a:avLst/>
                <a:gdLst/>
                <a:ahLst/>
                <a:cxnLst/>
                <a:rect l="l" t="t" r="r" b="b"/>
                <a:pathLst>
                  <a:path w="784" h="784" extrusionOk="0">
                    <a:moveTo>
                      <a:pt x="392" y="0"/>
                    </a:moveTo>
                    <a:cubicBezTo>
                      <a:pt x="174" y="0"/>
                      <a:pt x="0" y="174"/>
                      <a:pt x="0" y="392"/>
                    </a:cubicBezTo>
                    <a:cubicBezTo>
                      <a:pt x="0" y="609"/>
                      <a:pt x="174" y="783"/>
                      <a:pt x="392" y="783"/>
                    </a:cubicBezTo>
                    <a:cubicBezTo>
                      <a:pt x="609" y="783"/>
                      <a:pt x="783" y="609"/>
                      <a:pt x="783" y="392"/>
                    </a:cubicBezTo>
                    <a:cubicBezTo>
                      <a:pt x="783" y="174"/>
                      <a:pt x="609"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3"/>
              <p:cNvSpPr/>
              <p:nvPr/>
            </p:nvSpPr>
            <p:spPr>
              <a:xfrm>
                <a:off x="3500100" y="1440700"/>
                <a:ext cx="18500" cy="19600"/>
              </a:xfrm>
              <a:custGeom>
                <a:avLst/>
                <a:gdLst/>
                <a:ahLst/>
                <a:cxnLst/>
                <a:rect l="l" t="t" r="r" b="b"/>
                <a:pathLst>
                  <a:path w="740" h="784" extrusionOk="0">
                    <a:moveTo>
                      <a:pt x="348" y="0"/>
                    </a:moveTo>
                    <a:cubicBezTo>
                      <a:pt x="131" y="0"/>
                      <a:pt x="0" y="174"/>
                      <a:pt x="0" y="392"/>
                    </a:cubicBezTo>
                    <a:cubicBezTo>
                      <a:pt x="0" y="609"/>
                      <a:pt x="131" y="783"/>
                      <a:pt x="348" y="783"/>
                    </a:cubicBezTo>
                    <a:cubicBezTo>
                      <a:pt x="566" y="783"/>
                      <a:pt x="740" y="609"/>
                      <a:pt x="740" y="392"/>
                    </a:cubicBezTo>
                    <a:cubicBezTo>
                      <a:pt x="740" y="174"/>
                      <a:pt x="566"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3"/>
              <p:cNvSpPr/>
              <p:nvPr/>
            </p:nvSpPr>
            <p:spPr>
              <a:xfrm>
                <a:off x="3539250" y="1440700"/>
                <a:ext cx="18500" cy="19600"/>
              </a:xfrm>
              <a:custGeom>
                <a:avLst/>
                <a:gdLst/>
                <a:ahLst/>
                <a:cxnLst/>
                <a:rect l="l" t="t" r="r" b="b"/>
                <a:pathLst>
                  <a:path w="740" h="784" extrusionOk="0">
                    <a:moveTo>
                      <a:pt x="348" y="0"/>
                    </a:moveTo>
                    <a:cubicBezTo>
                      <a:pt x="174" y="0"/>
                      <a:pt x="0" y="174"/>
                      <a:pt x="0" y="392"/>
                    </a:cubicBezTo>
                    <a:cubicBezTo>
                      <a:pt x="0" y="609"/>
                      <a:pt x="174" y="783"/>
                      <a:pt x="348" y="783"/>
                    </a:cubicBezTo>
                    <a:cubicBezTo>
                      <a:pt x="566" y="783"/>
                      <a:pt x="740" y="609"/>
                      <a:pt x="740" y="392"/>
                    </a:cubicBezTo>
                    <a:cubicBezTo>
                      <a:pt x="740" y="174"/>
                      <a:pt x="566"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44" name="Google Shape;444;p43"/>
            <p:cNvGrpSpPr/>
            <p:nvPr/>
          </p:nvGrpSpPr>
          <p:grpSpPr>
            <a:xfrm>
              <a:off x="1660925" y="3953346"/>
              <a:ext cx="148257" cy="28993"/>
              <a:chOff x="2286650" y="4600475"/>
              <a:chExt cx="189200" cy="37000"/>
            </a:xfrm>
          </p:grpSpPr>
          <p:sp>
            <p:nvSpPr>
              <p:cNvPr id="445" name="Google Shape;445;p43"/>
              <p:cNvSpPr/>
              <p:nvPr/>
            </p:nvSpPr>
            <p:spPr>
              <a:xfrm>
                <a:off x="2286650" y="4600475"/>
                <a:ext cx="36975" cy="37000"/>
              </a:xfrm>
              <a:custGeom>
                <a:avLst/>
                <a:gdLst/>
                <a:ahLst/>
                <a:cxnLst/>
                <a:rect l="l" t="t" r="r" b="b"/>
                <a:pathLst>
                  <a:path w="1479" h="1480" extrusionOk="0">
                    <a:moveTo>
                      <a:pt x="739" y="1"/>
                    </a:moveTo>
                    <a:cubicBezTo>
                      <a:pt x="305" y="1"/>
                      <a:pt x="0" y="305"/>
                      <a:pt x="0" y="740"/>
                    </a:cubicBezTo>
                    <a:cubicBezTo>
                      <a:pt x="0" y="1131"/>
                      <a:pt x="305" y="1479"/>
                      <a:pt x="739" y="1479"/>
                    </a:cubicBezTo>
                    <a:cubicBezTo>
                      <a:pt x="1131" y="1479"/>
                      <a:pt x="1479" y="1131"/>
                      <a:pt x="1479" y="740"/>
                    </a:cubicBezTo>
                    <a:cubicBezTo>
                      <a:pt x="1479" y="305"/>
                      <a:pt x="1131"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3"/>
              <p:cNvSpPr/>
              <p:nvPr/>
            </p:nvSpPr>
            <p:spPr>
              <a:xfrm>
                <a:off x="2362750" y="4600475"/>
                <a:ext cx="37000" cy="37000"/>
              </a:xfrm>
              <a:custGeom>
                <a:avLst/>
                <a:gdLst/>
                <a:ahLst/>
                <a:cxnLst/>
                <a:rect l="l" t="t" r="r" b="b"/>
                <a:pathLst>
                  <a:path w="1480" h="1480" extrusionOk="0">
                    <a:moveTo>
                      <a:pt x="740" y="1"/>
                    </a:moveTo>
                    <a:cubicBezTo>
                      <a:pt x="305" y="1"/>
                      <a:pt x="1" y="305"/>
                      <a:pt x="1" y="740"/>
                    </a:cubicBezTo>
                    <a:cubicBezTo>
                      <a:pt x="1"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7" name="Google Shape;447;p43"/>
              <p:cNvSpPr/>
              <p:nvPr/>
            </p:nvSpPr>
            <p:spPr>
              <a:xfrm>
                <a:off x="2438875" y="4600475"/>
                <a:ext cx="36975" cy="37000"/>
              </a:xfrm>
              <a:custGeom>
                <a:avLst/>
                <a:gdLst/>
                <a:ahLst/>
                <a:cxnLst/>
                <a:rect l="l" t="t" r="r" b="b"/>
                <a:pathLst>
                  <a:path w="1479" h="1480" extrusionOk="0">
                    <a:moveTo>
                      <a:pt x="740" y="1"/>
                    </a:moveTo>
                    <a:cubicBezTo>
                      <a:pt x="305" y="1"/>
                      <a:pt x="0" y="305"/>
                      <a:pt x="0" y="740"/>
                    </a:cubicBezTo>
                    <a:cubicBezTo>
                      <a:pt x="0"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8" name="Google Shape;448;p43"/>
            <p:cNvSpPr/>
            <p:nvPr/>
          </p:nvSpPr>
          <p:spPr>
            <a:xfrm>
              <a:off x="2488971" y="3914843"/>
              <a:ext cx="96304" cy="119303"/>
            </a:xfrm>
            <a:custGeom>
              <a:avLst/>
              <a:gdLst/>
              <a:ahLst/>
              <a:cxnLst/>
              <a:rect l="l" t="t" r="r" b="b"/>
              <a:pathLst>
                <a:path w="4916" h="6090" fill="none" extrusionOk="0">
                  <a:moveTo>
                    <a:pt x="0" y="0"/>
                  </a:moveTo>
                  <a:lnTo>
                    <a:pt x="4915" y="0"/>
                  </a:lnTo>
                  <a:lnTo>
                    <a:pt x="4915" y="6089"/>
                  </a:lnTo>
                  <a:lnTo>
                    <a:pt x="2523" y="3436"/>
                  </a:lnTo>
                  <a:lnTo>
                    <a:pt x="0" y="608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49" name="Google Shape;449;p43"/>
            <p:cNvGrpSpPr/>
            <p:nvPr/>
          </p:nvGrpSpPr>
          <p:grpSpPr>
            <a:xfrm>
              <a:off x="1267283" y="3920964"/>
              <a:ext cx="113328" cy="92896"/>
              <a:chOff x="1784300" y="4559150"/>
              <a:chExt cx="144625" cy="118550"/>
            </a:xfrm>
          </p:grpSpPr>
          <p:sp>
            <p:nvSpPr>
              <p:cNvPr id="450" name="Google Shape;450;p43"/>
              <p:cNvSpPr/>
              <p:nvPr/>
            </p:nvSpPr>
            <p:spPr>
              <a:xfrm>
                <a:off x="1784300" y="4559150"/>
                <a:ext cx="144625" cy="118550"/>
              </a:xfrm>
              <a:custGeom>
                <a:avLst/>
                <a:gdLst/>
                <a:ahLst/>
                <a:cxnLst/>
                <a:rect l="l" t="t" r="r" b="b"/>
                <a:pathLst>
                  <a:path w="5785" h="4742" fill="none" extrusionOk="0">
                    <a:moveTo>
                      <a:pt x="0" y="218"/>
                    </a:moveTo>
                    <a:lnTo>
                      <a:pt x="1783" y="2175"/>
                    </a:lnTo>
                    <a:lnTo>
                      <a:pt x="2436" y="4742"/>
                    </a:lnTo>
                    <a:lnTo>
                      <a:pt x="5785"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1" name="Google Shape;451;p43"/>
              <p:cNvSpPr/>
              <p:nvPr/>
            </p:nvSpPr>
            <p:spPr>
              <a:xfrm>
                <a:off x="1828875" y="4564600"/>
                <a:ext cx="89175" cy="48950"/>
              </a:xfrm>
              <a:custGeom>
                <a:avLst/>
                <a:gdLst/>
                <a:ahLst/>
                <a:cxnLst/>
                <a:rect l="l" t="t" r="r" b="b"/>
                <a:pathLst>
                  <a:path w="3567" h="1958" fill="none" extrusionOk="0">
                    <a:moveTo>
                      <a:pt x="0" y="1957"/>
                    </a:moveTo>
                    <a:lnTo>
                      <a:pt x="3567"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52" name="Google Shape;452;p43"/>
            <p:cNvSpPr/>
            <p:nvPr/>
          </p:nvSpPr>
          <p:spPr>
            <a:xfrm>
              <a:off x="856553" y="3914843"/>
              <a:ext cx="124416" cy="98851"/>
            </a:xfrm>
            <a:custGeom>
              <a:avLst/>
              <a:gdLst/>
              <a:ahLst/>
              <a:cxnLst/>
              <a:rect l="l" t="t" r="r" b="b"/>
              <a:pathLst>
                <a:path w="6351" h="5046" fill="none" extrusionOk="0">
                  <a:moveTo>
                    <a:pt x="4654" y="0"/>
                  </a:moveTo>
                  <a:cubicBezTo>
                    <a:pt x="3480" y="0"/>
                    <a:pt x="3176" y="914"/>
                    <a:pt x="3176" y="914"/>
                  </a:cubicBezTo>
                  <a:cubicBezTo>
                    <a:pt x="3176" y="914"/>
                    <a:pt x="2871" y="0"/>
                    <a:pt x="1740" y="0"/>
                  </a:cubicBezTo>
                  <a:cubicBezTo>
                    <a:pt x="88" y="0"/>
                    <a:pt x="1" y="1697"/>
                    <a:pt x="522" y="2479"/>
                  </a:cubicBezTo>
                  <a:cubicBezTo>
                    <a:pt x="957" y="3219"/>
                    <a:pt x="3176" y="5046"/>
                    <a:pt x="3176" y="5046"/>
                  </a:cubicBezTo>
                  <a:cubicBezTo>
                    <a:pt x="3176" y="5046"/>
                    <a:pt x="5394" y="3219"/>
                    <a:pt x="5872" y="2479"/>
                  </a:cubicBezTo>
                  <a:cubicBezTo>
                    <a:pt x="6351" y="1697"/>
                    <a:pt x="6264" y="0"/>
                    <a:pt x="4654" y="0"/>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3" name="Google Shape;453;p43"/>
            <p:cNvSpPr/>
            <p:nvPr/>
          </p:nvSpPr>
          <p:spPr>
            <a:xfrm>
              <a:off x="1062728" y="3915686"/>
              <a:ext cx="102279" cy="103122"/>
            </a:xfrm>
            <a:custGeom>
              <a:avLst/>
              <a:gdLst/>
              <a:ahLst/>
              <a:cxnLst/>
              <a:rect l="l" t="t" r="r" b="b"/>
              <a:pathLst>
                <a:path w="5221" h="5264" fill="none" extrusionOk="0">
                  <a:moveTo>
                    <a:pt x="4481" y="4524"/>
                  </a:moveTo>
                  <a:cubicBezTo>
                    <a:pt x="4959" y="4046"/>
                    <a:pt x="5220" y="3393"/>
                    <a:pt x="5220" y="2654"/>
                  </a:cubicBezTo>
                  <a:cubicBezTo>
                    <a:pt x="5220" y="1175"/>
                    <a:pt x="4046" y="1"/>
                    <a:pt x="2611" y="1"/>
                  </a:cubicBezTo>
                  <a:cubicBezTo>
                    <a:pt x="1175" y="1"/>
                    <a:pt x="1" y="1175"/>
                    <a:pt x="1" y="2654"/>
                  </a:cubicBezTo>
                  <a:cubicBezTo>
                    <a:pt x="1" y="4089"/>
                    <a:pt x="1175" y="5264"/>
                    <a:pt x="2611" y="5264"/>
                  </a:cubicBezTo>
                  <a:cubicBezTo>
                    <a:pt x="3002" y="5264"/>
                    <a:pt x="3393" y="5177"/>
                    <a:pt x="3741" y="5003"/>
                  </a:cubicBezTo>
                  <a:lnTo>
                    <a:pt x="4742" y="526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54" name="Google Shape;454;p43"/>
          <p:cNvSpPr txBox="1">
            <a:spLocks noGrp="1"/>
          </p:cNvSpPr>
          <p:nvPr>
            <p:ph type="title"/>
          </p:nvPr>
        </p:nvSpPr>
        <p:spPr>
          <a:xfrm>
            <a:off x="4572000" y="366975"/>
            <a:ext cx="3287100" cy="1459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sz="2000" dirty="0">
                <a:cs typeface="B Nazanin" panose="00000700000000000000" pitchFamily="2" charset="-78"/>
              </a:rPr>
              <a:t>صفحه شما اینگونه به نظر می رسد</a:t>
            </a:r>
            <a:endParaRPr sz="2000" dirty="0">
              <a:cs typeface="B Nazanin" panose="00000700000000000000" pitchFamily="2" charset="-78"/>
            </a:endParaRPr>
          </a:p>
        </p:txBody>
      </p:sp>
      <p:cxnSp>
        <p:nvCxnSpPr>
          <p:cNvPr id="455" name="Google Shape;455;p43"/>
          <p:cNvCxnSpPr>
            <a:stCxn id="456" idx="1"/>
            <a:endCxn id="457" idx="3"/>
          </p:cNvCxnSpPr>
          <p:nvPr/>
        </p:nvCxnSpPr>
        <p:spPr>
          <a:xfrm flipH="1">
            <a:off x="1782850" y="1096575"/>
            <a:ext cx="1705800" cy="387000"/>
          </a:xfrm>
          <a:prstGeom prst="bentConnector3">
            <a:avLst>
              <a:gd name="adj1" fmla="val 50004"/>
            </a:avLst>
          </a:prstGeom>
          <a:noFill/>
          <a:ln w="19050" cap="flat" cmpd="sng">
            <a:solidFill>
              <a:schemeClr val="accent1"/>
            </a:solidFill>
            <a:prstDash val="solid"/>
            <a:round/>
            <a:headEnd type="none" w="med" len="med"/>
            <a:tailEnd type="triangle" w="med" len="med"/>
          </a:ln>
        </p:spPr>
      </p:cxnSp>
      <p:cxnSp>
        <p:nvCxnSpPr>
          <p:cNvPr id="458" name="Google Shape;458;p43"/>
          <p:cNvCxnSpPr>
            <a:stCxn id="459" idx="1"/>
            <a:endCxn id="460" idx="3"/>
          </p:cNvCxnSpPr>
          <p:nvPr/>
        </p:nvCxnSpPr>
        <p:spPr>
          <a:xfrm flipH="1">
            <a:off x="2700250" y="2571750"/>
            <a:ext cx="788400" cy="163200"/>
          </a:xfrm>
          <a:prstGeom prst="bentConnector3">
            <a:avLst>
              <a:gd name="adj1" fmla="val 49994"/>
            </a:avLst>
          </a:prstGeom>
          <a:noFill/>
          <a:ln w="19050" cap="flat" cmpd="sng">
            <a:solidFill>
              <a:schemeClr val="accent1"/>
            </a:solidFill>
            <a:prstDash val="solid"/>
            <a:round/>
            <a:headEnd type="none" w="med" len="med"/>
            <a:tailEnd type="triangle" w="med" len="med"/>
          </a:ln>
        </p:spPr>
      </p:cxnSp>
      <p:cxnSp>
        <p:nvCxnSpPr>
          <p:cNvPr id="461" name="Google Shape;461;p43"/>
          <p:cNvCxnSpPr>
            <a:stCxn id="462" idx="1"/>
          </p:cNvCxnSpPr>
          <p:nvPr/>
        </p:nvCxnSpPr>
        <p:spPr>
          <a:xfrm rot="10800000">
            <a:off x="966250" y="3971025"/>
            <a:ext cx="2522400" cy="75900"/>
          </a:xfrm>
          <a:prstGeom prst="bentConnector3">
            <a:avLst>
              <a:gd name="adj1" fmla="val 50000"/>
            </a:avLst>
          </a:prstGeom>
          <a:noFill/>
          <a:ln w="19050" cap="flat" cmpd="sng">
            <a:solidFill>
              <a:schemeClr val="accent1"/>
            </a:solidFill>
            <a:prstDash val="solid"/>
            <a:round/>
            <a:headEnd type="none" w="med" len="med"/>
            <a:tailEnd type="triangle" w="med" len="med"/>
          </a:ln>
        </p:spPr>
      </p:cxnSp>
      <p:sp>
        <p:nvSpPr>
          <p:cNvPr id="463" name="Google Shape;463;p43"/>
          <p:cNvSpPr/>
          <p:nvPr/>
        </p:nvSpPr>
        <p:spPr>
          <a:xfrm>
            <a:off x="715095" y="824664"/>
            <a:ext cx="1985251" cy="20"/>
          </a:xfrm>
          <a:custGeom>
            <a:avLst/>
            <a:gdLst/>
            <a:ahLst/>
            <a:cxnLst/>
            <a:rect l="l" t="t" r="r" b="b"/>
            <a:pathLst>
              <a:path w="101340" h="1" fill="none" extrusionOk="0">
                <a:moveTo>
                  <a:pt x="0" y="1"/>
                </a:moveTo>
                <a:lnTo>
                  <a:pt x="101339" y="1"/>
                </a:lnTo>
              </a:path>
            </a:pathLst>
          </a:custGeom>
          <a:noFill/>
          <a:ln w="3250" cap="flat" cmpd="sng">
            <a:solidFill>
              <a:srgbClr val="EDEDED"/>
            </a:solidFill>
            <a:prstDash val="solid"/>
            <a:miter lim="43493"/>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64" name="Google Shape;464;p43"/>
          <p:cNvGrpSpPr/>
          <p:nvPr/>
        </p:nvGrpSpPr>
        <p:grpSpPr>
          <a:xfrm>
            <a:off x="765404" y="881771"/>
            <a:ext cx="340827" cy="340827"/>
            <a:chOff x="1177575" y="680650"/>
            <a:chExt cx="434950" cy="434950"/>
          </a:xfrm>
        </p:grpSpPr>
        <p:sp>
          <p:nvSpPr>
            <p:cNvPr id="465" name="Google Shape;465;p43"/>
            <p:cNvSpPr/>
            <p:nvPr/>
          </p:nvSpPr>
          <p:spPr>
            <a:xfrm>
              <a:off x="1183000" y="708300"/>
              <a:ext cx="424075" cy="379675"/>
            </a:xfrm>
            <a:custGeom>
              <a:avLst/>
              <a:gdLst/>
              <a:ahLst/>
              <a:cxnLst/>
              <a:rect l="l" t="t" r="r" b="b"/>
              <a:pathLst>
                <a:path w="16963" h="15187" extrusionOk="0">
                  <a:moveTo>
                    <a:pt x="8453" y="0"/>
                  </a:moveTo>
                  <a:cubicBezTo>
                    <a:pt x="5208" y="0"/>
                    <a:pt x="2213" y="2108"/>
                    <a:pt x="1218" y="5375"/>
                  </a:cubicBezTo>
                  <a:cubicBezTo>
                    <a:pt x="1" y="9377"/>
                    <a:pt x="2262" y="13639"/>
                    <a:pt x="6264" y="14857"/>
                  </a:cubicBezTo>
                  <a:cubicBezTo>
                    <a:pt x="7005" y="15080"/>
                    <a:pt x="7751" y="15186"/>
                    <a:pt x="8484" y="15186"/>
                  </a:cubicBezTo>
                  <a:cubicBezTo>
                    <a:pt x="11753" y="15186"/>
                    <a:pt x="14750" y="13072"/>
                    <a:pt x="15745" y="9768"/>
                  </a:cubicBezTo>
                  <a:cubicBezTo>
                    <a:pt x="16963" y="5767"/>
                    <a:pt x="14701" y="1548"/>
                    <a:pt x="10656" y="330"/>
                  </a:cubicBezTo>
                  <a:cubicBezTo>
                    <a:pt x="9922" y="107"/>
                    <a:pt x="9181" y="0"/>
                    <a:pt x="845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6" name="Google Shape;466;p43"/>
            <p:cNvSpPr/>
            <p:nvPr/>
          </p:nvSpPr>
          <p:spPr>
            <a:xfrm>
              <a:off x="1177575" y="680650"/>
              <a:ext cx="434950" cy="434950"/>
            </a:xfrm>
            <a:custGeom>
              <a:avLst/>
              <a:gdLst/>
              <a:ahLst/>
              <a:cxnLst/>
              <a:rect l="l" t="t" r="r" b="b"/>
              <a:pathLst>
                <a:path w="17398" h="17398" extrusionOk="0">
                  <a:moveTo>
                    <a:pt x="8699" y="305"/>
                  </a:moveTo>
                  <a:cubicBezTo>
                    <a:pt x="13309" y="305"/>
                    <a:pt x="17049" y="4089"/>
                    <a:pt x="17049" y="8699"/>
                  </a:cubicBezTo>
                  <a:cubicBezTo>
                    <a:pt x="17049" y="13310"/>
                    <a:pt x="13309" y="17050"/>
                    <a:pt x="8699" y="17050"/>
                  </a:cubicBezTo>
                  <a:cubicBezTo>
                    <a:pt x="4088" y="17050"/>
                    <a:pt x="348" y="13310"/>
                    <a:pt x="348" y="8699"/>
                  </a:cubicBezTo>
                  <a:cubicBezTo>
                    <a:pt x="348" y="4089"/>
                    <a:pt x="4088" y="305"/>
                    <a:pt x="8699" y="305"/>
                  </a:cubicBezTo>
                  <a:close/>
                  <a:moveTo>
                    <a:pt x="8699" y="1"/>
                  </a:moveTo>
                  <a:cubicBezTo>
                    <a:pt x="3914" y="1"/>
                    <a:pt x="0" y="3915"/>
                    <a:pt x="0" y="8699"/>
                  </a:cubicBezTo>
                  <a:cubicBezTo>
                    <a:pt x="0" y="13484"/>
                    <a:pt x="3914" y="17398"/>
                    <a:pt x="8699" y="17398"/>
                  </a:cubicBezTo>
                  <a:cubicBezTo>
                    <a:pt x="13483" y="17398"/>
                    <a:pt x="17397" y="13484"/>
                    <a:pt x="17397" y="8699"/>
                  </a:cubicBezTo>
                  <a:cubicBezTo>
                    <a:pt x="17397" y="3915"/>
                    <a:pt x="13483" y="1"/>
                    <a:pt x="869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67" name="Google Shape;467;p43"/>
          <p:cNvGrpSpPr/>
          <p:nvPr/>
        </p:nvGrpSpPr>
        <p:grpSpPr>
          <a:xfrm>
            <a:off x="1147957" y="881771"/>
            <a:ext cx="445633" cy="340827"/>
            <a:chOff x="1665775" y="680650"/>
            <a:chExt cx="568700" cy="434950"/>
          </a:xfrm>
        </p:grpSpPr>
        <p:sp>
          <p:nvSpPr>
            <p:cNvPr id="468" name="Google Shape;468;p43"/>
            <p:cNvSpPr/>
            <p:nvPr/>
          </p:nvSpPr>
          <p:spPr>
            <a:xfrm>
              <a:off x="1760375" y="711375"/>
              <a:ext cx="379500" cy="372700"/>
            </a:xfrm>
            <a:custGeom>
              <a:avLst/>
              <a:gdLst/>
              <a:ahLst/>
              <a:cxnLst/>
              <a:rect l="l" t="t" r="r" b="b"/>
              <a:pathLst>
                <a:path w="15180" h="14908" extrusionOk="0">
                  <a:moveTo>
                    <a:pt x="7590" y="0"/>
                  </a:moveTo>
                  <a:cubicBezTo>
                    <a:pt x="3806" y="0"/>
                    <a:pt x="22" y="2490"/>
                    <a:pt x="0" y="7470"/>
                  </a:cubicBezTo>
                  <a:cubicBezTo>
                    <a:pt x="22" y="12429"/>
                    <a:pt x="3806" y="14908"/>
                    <a:pt x="7590" y="14908"/>
                  </a:cubicBezTo>
                  <a:cubicBezTo>
                    <a:pt x="11374" y="14908"/>
                    <a:pt x="15158" y="12429"/>
                    <a:pt x="15180" y="7470"/>
                  </a:cubicBezTo>
                  <a:cubicBezTo>
                    <a:pt x="15158" y="2490"/>
                    <a:pt x="11374" y="0"/>
                    <a:pt x="759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43"/>
            <p:cNvSpPr/>
            <p:nvPr/>
          </p:nvSpPr>
          <p:spPr>
            <a:xfrm>
              <a:off x="1665775" y="680650"/>
              <a:ext cx="568700" cy="434950"/>
            </a:xfrm>
            <a:custGeom>
              <a:avLst/>
              <a:gdLst/>
              <a:ahLst/>
              <a:cxnLst/>
              <a:rect l="l" t="t" r="r" b="b"/>
              <a:pathLst>
                <a:path w="22748" h="17398" extrusionOk="0">
                  <a:moveTo>
                    <a:pt x="11352" y="305"/>
                  </a:moveTo>
                  <a:cubicBezTo>
                    <a:pt x="22313" y="392"/>
                    <a:pt x="22313" y="17007"/>
                    <a:pt x="11352" y="17050"/>
                  </a:cubicBezTo>
                  <a:cubicBezTo>
                    <a:pt x="435" y="17007"/>
                    <a:pt x="435" y="392"/>
                    <a:pt x="11352" y="305"/>
                  </a:cubicBezTo>
                  <a:close/>
                  <a:moveTo>
                    <a:pt x="11352" y="1"/>
                  </a:moveTo>
                  <a:cubicBezTo>
                    <a:pt x="1" y="44"/>
                    <a:pt x="1" y="17311"/>
                    <a:pt x="11352" y="17398"/>
                  </a:cubicBezTo>
                  <a:cubicBezTo>
                    <a:pt x="22747" y="17311"/>
                    <a:pt x="22747" y="44"/>
                    <a:pt x="1135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43"/>
          <p:cNvGrpSpPr/>
          <p:nvPr/>
        </p:nvGrpSpPr>
        <p:grpSpPr>
          <a:xfrm>
            <a:off x="1677925" y="881771"/>
            <a:ext cx="340827" cy="340827"/>
            <a:chOff x="2342100" y="680650"/>
            <a:chExt cx="434950" cy="434950"/>
          </a:xfrm>
        </p:grpSpPr>
        <p:sp>
          <p:nvSpPr>
            <p:cNvPr id="471" name="Google Shape;471;p43"/>
            <p:cNvSpPr/>
            <p:nvPr/>
          </p:nvSpPr>
          <p:spPr>
            <a:xfrm>
              <a:off x="2355150" y="708425"/>
              <a:ext cx="408850" cy="379375"/>
            </a:xfrm>
            <a:custGeom>
              <a:avLst/>
              <a:gdLst/>
              <a:ahLst/>
              <a:cxnLst/>
              <a:rect l="l" t="t" r="r" b="b"/>
              <a:pathLst>
                <a:path w="16354" h="15175" extrusionOk="0">
                  <a:moveTo>
                    <a:pt x="8126" y="1"/>
                  </a:moveTo>
                  <a:cubicBezTo>
                    <a:pt x="4490" y="1"/>
                    <a:pt x="1281" y="2626"/>
                    <a:pt x="696" y="6371"/>
                  </a:cubicBezTo>
                  <a:cubicBezTo>
                    <a:pt x="0" y="10502"/>
                    <a:pt x="2827" y="14373"/>
                    <a:pt x="6959" y="15069"/>
                  </a:cubicBezTo>
                  <a:cubicBezTo>
                    <a:pt x="7381" y="15140"/>
                    <a:pt x="7800" y="15175"/>
                    <a:pt x="8214" y="15175"/>
                  </a:cubicBezTo>
                  <a:cubicBezTo>
                    <a:pt x="11856" y="15175"/>
                    <a:pt x="15072" y="12516"/>
                    <a:pt x="15658" y="8806"/>
                  </a:cubicBezTo>
                  <a:cubicBezTo>
                    <a:pt x="16354" y="4674"/>
                    <a:pt x="13527" y="760"/>
                    <a:pt x="9395" y="108"/>
                  </a:cubicBezTo>
                  <a:cubicBezTo>
                    <a:pt x="8968" y="36"/>
                    <a:pt x="8544" y="1"/>
                    <a:pt x="812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43"/>
            <p:cNvSpPr/>
            <p:nvPr/>
          </p:nvSpPr>
          <p:spPr>
            <a:xfrm>
              <a:off x="2342100" y="680650"/>
              <a:ext cx="434950" cy="434950"/>
            </a:xfrm>
            <a:custGeom>
              <a:avLst/>
              <a:gdLst/>
              <a:ahLst/>
              <a:cxnLst/>
              <a:rect l="l" t="t" r="r" b="b"/>
              <a:pathLst>
                <a:path w="17398" h="17398" extrusionOk="0">
                  <a:moveTo>
                    <a:pt x="8699" y="305"/>
                  </a:moveTo>
                  <a:cubicBezTo>
                    <a:pt x="13309" y="305"/>
                    <a:pt x="17050" y="4089"/>
                    <a:pt x="17050" y="8699"/>
                  </a:cubicBezTo>
                  <a:cubicBezTo>
                    <a:pt x="17050" y="13310"/>
                    <a:pt x="13309" y="17050"/>
                    <a:pt x="8699" y="17050"/>
                  </a:cubicBezTo>
                  <a:cubicBezTo>
                    <a:pt x="4089" y="17050"/>
                    <a:pt x="348" y="13310"/>
                    <a:pt x="348" y="8699"/>
                  </a:cubicBezTo>
                  <a:cubicBezTo>
                    <a:pt x="348" y="4089"/>
                    <a:pt x="4089" y="305"/>
                    <a:pt x="8699" y="305"/>
                  </a:cubicBezTo>
                  <a:close/>
                  <a:moveTo>
                    <a:pt x="8699" y="1"/>
                  </a:moveTo>
                  <a:cubicBezTo>
                    <a:pt x="3915" y="1"/>
                    <a:pt x="0" y="3915"/>
                    <a:pt x="0" y="8699"/>
                  </a:cubicBezTo>
                  <a:cubicBezTo>
                    <a:pt x="0" y="13484"/>
                    <a:pt x="3915" y="17398"/>
                    <a:pt x="8699" y="17398"/>
                  </a:cubicBezTo>
                  <a:cubicBezTo>
                    <a:pt x="13483" y="17398"/>
                    <a:pt x="17398" y="13484"/>
                    <a:pt x="17398" y="8699"/>
                  </a:cubicBezTo>
                  <a:cubicBezTo>
                    <a:pt x="17398" y="3915"/>
                    <a:pt x="13483" y="1"/>
                    <a:pt x="869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3" name="Google Shape;473;p43"/>
          <p:cNvGrpSpPr/>
          <p:nvPr/>
        </p:nvGrpSpPr>
        <p:grpSpPr>
          <a:xfrm>
            <a:off x="2171241" y="881771"/>
            <a:ext cx="340846" cy="340827"/>
            <a:chOff x="2971650" y="680650"/>
            <a:chExt cx="434975" cy="434950"/>
          </a:xfrm>
        </p:grpSpPr>
        <p:sp>
          <p:nvSpPr>
            <p:cNvPr id="474" name="Google Shape;474;p43"/>
            <p:cNvSpPr/>
            <p:nvPr/>
          </p:nvSpPr>
          <p:spPr>
            <a:xfrm>
              <a:off x="2980350" y="708275"/>
              <a:ext cx="416475" cy="379375"/>
            </a:xfrm>
            <a:custGeom>
              <a:avLst/>
              <a:gdLst/>
              <a:ahLst/>
              <a:cxnLst/>
              <a:rect l="l" t="t" r="r" b="b"/>
              <a:pathLst>
                <a:path w="16659" h="15175" extrusionOk="0">
                  <a:moveTo>
                    <a:pt x="8320" y="0"/>
                  </a:moveTo>
                  <a:cubicBezTo>
                    <a:pt x="4864" y="0"/>
                    <a:pt x="1735" y="2383"/>
                    <a:pt x="914" y="5855"/>
                  </a:cubicBezTo>
                  <a:cubicBezTo>
                    <a:pt x="1" y="9943"/>
                    <a:pt x="2523" y="14031"/>
                    <a:pt x="6612" y="14988"/>
                  </a:cubicBezTo>
                  <a:cubicBezTo>
                    <a:pt x="7176" y="15114"/>
                    <a:pt x="7741" y="15175"/>
                    <a:pt x="8297" y="15175"/>
                  </a:cubicBezTo>
                  <a:cubicBezTo>
                    <a:pt x="11770" y="15175"/>
                    <a:pt x="14921" y="12814"/>
                    <a:pt x="15745" y="9291"/>
                  </a:cubicBezTo>
                  <a:cubicBezTo>
                    <a:pt x="16659" y="5202"/>
                    <a:pt x="14136" y="1114"/>
                    <a:pt x="10048" y="201"/>
                  </a:cubicBezTo>
                  <a:cubicBezTo>
                    <a:pt x="9469" y="65"/>
                    <a:pt x="8890" y="0"/>
                    <a:pt x="832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43"/>
            <p:cNvSpPr/>
            <p:nvPr/>
          </p:nvSpPr>
          <p:spPr>
            <a:xfrm>
              <a:off x="2971650" y="680650"/>
              <a:ext cx="434975" cy="434950"/>
            </a:xfrm>
            <a:custGeom>
              <a:avLst/>
              <a:gdLst/>
              <a:ahLst/>
              <a:cxnLst/>
              <a:rect l="l" t="t" r="r" b="b"/>
              <a:pathLst>
                <a:path w="17399" h="17398" extrusionOk="0">
                  <a:moveTo>
                    <a:pt x="8699" y="305"/>
                  </a:moveTo>
                  <a:cubicBezTo>
                    <a:pt x="13310" y="305"/>
                    <a:pt x="17050" y="4089"/>
                    <a:pt x="17050" y="8699"/>
                  </a:cubicBezTo>
                  <a:cubicBezTo>
                    <a:pt x="17050" y="13310"/>
                    <a:pt x="13310" y="17050"/>
                    <a:pt x="8699" y="17050"/>
                  </a:cubicBezTo>
                  <a:cubicBezTo>
                    <a:pt x="4089" y="17050"/>
                    <a:pt x="305" y="13310"/>
                    <a:pt x="305" y="8699"/>
                  </a:cubicBezTo>
                  <a:cubicBezTo>
                    <a:pt x="305" y="4089"/>
                    <a:pt x="4089" y="305"/>
                    <a:pt x="8699" y="305"/>
                  </a:cubicBezTo>
                  <a:close/>
                  <a:moveTo>
                    <a:pt x="8699" y="1"/>
                  </a:moveTo>
                  <a:cubicBezTo>
                    <a:pt x="3872" y="1"/>
                    <a:pt x="1" y="3915"/>
                    <a:pt x="1" y="8699"/>
                  </a:cubicBezTo>
                  <a:cubicBezTo>
                    <a:pt x="1" y="13484"/>
                    <a:pt x="3872" y="17398"/>
                    <a:pt x="8699" y="17398"/>
                  </a:cubicBezTo>
                  <a:cubicBezTo>
                    <a:pt x="13484" y="17398"/>
                    <a:pt x="17398" y="13484"/>
                    <a:pt x="17398" y="8699"/>
                  </a:cubicBezTo>
                  <a:cubicBezTo>
                    <a:pt x="17398" y="3915"/>
                    <a:pt x="13484" y="1"/>
                    <a:pt x="869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76" name="Google Shape;476;p43"/>
          <p:cNvSpPr/>
          <p:nvPr/>
        </p:nvSpPr>
        <p:spPr>
          <a:xfrm>
            <a:off x="764499" y="1397038"/>
            <a:ext cx="201953" cy="178426"/>
          </a:xfrm>
          <a:custGeom>
            <a:avLst/>
            <a:gdLst/>
            <a:ahLst/>
            <a:cxnLst/>
            <a:rect l="l" t="t" r="r" b="b"/>
            <a:pathLst>
              <a:path w="10309" h="9108" extrusionOk="0">
                <a:moveTo>
                  <a:pt x="5192" y="1"/>
                </a:moveTo>
                <a:cubicBezTo>
                  <a:pt x="3794" y="1"/>
                  <a:pt x="2409" y="637"/>
                  <a:pt x="1523" y="1836"/>
                </a:cubicBezTo>
                <a:cubicBezTo>
                  <a:pt x="1" y="3836"/>
                  <a:pt x="436" y="6707"/>
                  <a:pt x="2436" y="8229"/>
                </a:cubicBezTo>
                <a:cubicBezTo>
                  <a:pt x="3256" y="8822"/>
                  <a:pt x="4201" y="9107"/>
                  <a:pt x="5138" y="9107"/>
                </a:cubicBezTo>
                <a:cubicBezTo>
                  <a:pt x="6538" y="9107"/>
                  <a:pt x="7918" y="8471"/>
                  <a:pt x="8830" y="7272"/>
                </a:cubicBezTo>
                <a:cubicBezTo>
                  <a:pt x="10308" y="5272"/>
                  <a:pt x="9917" y="2401"/>
                  <a:pt x="7873" y="879"/>
                </a:cubicBezTo>
                <a:cubicBezTo>
                  <a:pt x="7071" y="286"/>
                  <a:pt x="6129" y="1"/>
                  <a:pt x="5192" y="1"/>
                </a:cubicBezTo>
                <a:close/>
              </a:path>
            </a:pathLst>
          </a:custGeom>
          <a:solidFill>
            <a:srgbClr val="B0B0B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43"/>
          <p:cNvSpPr/>
          <p:nvPr/>
        </p:nvSpPr>
        <p:spPr>
          <a:xfrm>
            <a:off x="715100" y="1646850"/>
            <a:ext cx="1985376" cy="2176116"/>
          </a:xfrm>
          <a:custGeom>
            <a:avLst/>
            <a:gdLst/>
            <a:ahLst/>
            <a:cxnLst/>
            <a:rect l="l" t="t" r="r" b="b"/>
            <a:pathLst>
              <a:path w="110822" h="111083" extrusionOk="0">
                <a:moveTo>
                  <a:pt x="1" y="1"/>
                </a:moveTo>
                <a:lnTo>
                  <a:pt x="1" y="111082"/>
                </a:lnTo>
                <a:lnTo>
                  <a:pt x="110822" y="111082"/>
                </a:lnTo>
                <a:lnTo>
                  <a:pt x="110822" y="1"/>
                </a:lnTo>
                <a:close/>
              </a:path>
            </a:pathLst>
          </a:custGeom>
          <a:solidFill>
            <a:srgbClr val="EDEDE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43"/>
          <p:cNvSpPr txBox="1"/>
          <p:nvPr/>
        </p:nvSpPr>
        <p:spPr>
          <a:xfrm>
            <a:off x="979325" y="1413075"/>
            <a:ext cx="803400" cy="1410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600">
                <a:solidFill>
                  <a:schemeClr val="dk1"/>
                </a:solidFill>
                <a:latin typeface="Montserrat Medium"/>
                <a:ea typeface="Montserrat Medium"/>
                <a:cs typeface="B Nazanin" panose="00000700000000000000" pitchFamily="2" charset="-78"/>
                <a:sym typeface="Montserrat Medium"/>
              </a:rPr>
              <a:t>Your username</a:t>
            </a:r>
            <a:endParaRPr sz="600">
              <a:solidFill>
                <a:schemeClr val="dk1"/>
              </a:solidFill>
              <a:latin typeface="Montserrat Medium"/>
              <a:ea typeface="Montserrat Medium"/>
              <a:cs typeface="B Nazanin" panose="00000700000000000000" pitchFamily="2" charset="-78"/>
              <a:sym typeface="Montserrat Medium"/>
            </a:endParaRPr>
          </a:p>
        </p:txBody>
      </p:sp>
      <p:pic>
        <p:nvPicPr>
          <p:cNvPr id="460" name="Google Shape;460;p43"/>
          <p:cNvPicPr preferRelativeResize="0"/>
          <p:nvPr/>
        </p:nvPicPr>
        <p:blipFill rotWithShape="1">
          <a:blip r:embed="rId3">
            <a:alphaModFix/>
          </a:blip>
          <a:srcRect l="17106" r="17099"/>
          <a:stretch/>
        </p:blipFill>
        <p:spPr>
          <a:xfrm>
            <a:off x="715100" y="1646850"/>
            <a:ext cx="1985249" cy="2176123"/>
          </a:xfrm>
          <a:prstGeom prst="rect">
            <a:avLst/>
          </a:prstGeom>
          <a:noFill/>
          <a:ln>
            <a:noFill/>
          </a:ln>
        </p:spPr>
      </p:pic>
      <p:pic>
        <p:nvPicPr>
          <p:cNvPr id="478" name="Google Shape;478;p43"/>
          <p:cNvPicPr preferRelativeResize="0"/>
          <p:nvPr/>
        </p:nvPicPr>
        <p:blipFill rotWithShape="1">
          <a:blip r:embed="rId4">
            <a:alphaModFix/>
          </a:blip>
          <a:srcRect l="15334" t="25480" r="46252" b="17002"/>
          <a:stretch/>
        </p:blipFill>
        <p:spPr>
          <a:xfrm>
            <a:off x="1699698" y="903838"/>
            <a:ext cx="297300" cy="296700"/>
          </a:xfrm>
          <a:prstGeom prst="ellipse">
            <a:avLst/>
          </a:prstGeom>
          <a:noFill/>
          <a:ln>
            <a:noFill/>
          </a:ln>
        </p:spPr>
      </p:pic>
      <p:pic>
        <p:nvPicPr>
          <p:cNvPr id="479" name="Google Shape;479;p43"/>
          <p:cNvPicPr preferRelativeResize="0"/>
          <p:nvPr/>
        </p:nvPicPr>
        <p:blipFill rotWithShape="1">
          <a:blip r:embed="rId4">
            <a:alphaModFix/>
          </a:blip>
          <a:srcRect l="51727" t="24768" r="21670" b="35396"/>
          <a:stretch/>
        </p:blipFill>
        <p:spPr>
          <a:xfrm>
            <a:off x="1222123" y="903838"/>
            <a:ext cx="297300" cy="296700"/>
          </a:xfrm>
          <a:prstGeom prst="ellipse">
            <a:avLst/>
          </a:prstGeom>
          <a:noFill/>
          <a:ln>
            <a:noFill/>
          </a:ln>
        </p:spPr>
      </p:pic>
      <p:pic>
        <p:nvPicPr>
          <p:cNvPr id="480" name="Google Shape;480;p43"/>
          <p:cNvPicPr preferRelativeResize="0"/>
          <p:nvPr/>
        </p:nvPicPr>
        <p:blipFill rotWithShape="1">
          <a:blip r:embed="rId5">
            <a:alphaModFix/>
          </a:blip>
          <a:srcRect l="62887" t="8733" r="3851" b="41505"/>
          <a:stretch/>
        </p:blipFill>
        <p:spPr>
          <a:xfrm>
            <a:off x="787161" y="903838"/>
            <a:ext cx="297300" cy="296700"/>
          </a:xfrm>
          <a:prstGeom prst="ellipse">
            <a:avLst/>
          </a:prstGeom>
          <a:noFill/>
          <a:ln>
            <a:noFill/>
          </a:ln>
        </p:spPr>
      </p:pic>
      <p:pic>
        <p:nvPicPr>
          <p:cNvPr id="481" name="Google Shape;481;p43"/>
          <p:cNvPicPr preferRelativeResize="0"/>
          <p:nvPr/>
        </p:nvPicPr>
        <p:blipFill rotWithShape="1">
          <a:blip r:embed="rId3">
            <a:alphaModFix/>
          </a:blip>
          <a:srcRect l="6353" t="3019" r="48841" b="34980"/>
          <a:stretch/>
        </p:blipFill>
        <p:spPr>
          <a:xfrm>
            <a:off x="2193011" y="903838"/>
            <a:ext cx="297300" cy="296700"/>
          </a:xfrm>
          <a:prstGeom prst="ellipse">
            <a:avLst/>
          </a:prstGeom>
          <a:noFill/>
          <a:ln>
            <a:noFill/>
          </a:ln>
        </p:spPr>
      </p:pic>
      <p:pic>
        <p:nvPicPr>
          <p:cNvPr id="482" name="Google Shape;482;p43"/>
          <p:cNvPicPr preferRelativeResize="0"/>
          <p:nvPr/>
        </p:nvPicPr>
        <p:blipFill rotWithShape="1">
          <a:blip r:embed="rId6">
            <a:alphaModFix/>
          </a:blip>
          <a:srcRect l="38462" t="1972" r="14854" b="32281"/>
          <a:stretch/>
        </p:blipFill>
        <p:spPr>
          <a:xfrm>
            <a:off x="777376" y="1397050"/>
            <a:ext cx="177300" cy="178500"/>
          </a:xfrm>
          <a:prstGeom prst="ellipse">
            <a:avLst/>
          </a:prstGeom>
          <a:noFill/>
          <a:ln>
            <a:noFill/>
          </a:ln>
        </p:spPr>
      </p:pic>
      <p:sp>
        <p:nvSpPr>
          <p:cNvPr id="483" name="Google Shape;483;p43"/>
          <p:cNvSpPr txBox="1">
            <a:spLocks noGrp="1"/>
          </p:cNvSpPr>
          <p:nvPr>
            <p:ph type="subTitle" idx="1"/>
          </p:nvPr>
        </p:nvSpPr>
        <p:spPr>
          <a:xfrm>
            <a:off x="4613275" y="2156850"/>
            <a:ext cx="3287100" cy="2289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 یاد داشته باشید که صفحات وب باید برای کار بر روی تلفن ها بهینه شوند، زیرا 80٪ از مردم فقط از طریق تلفن های هوشمند خود از وب ها بازدید می کنند:</a:t>
            </a:r>
          </a:p>
          <a:p>
            <a:pPr marL="0" lvl="0" indent="0" algn="r" rtl="1">
              <a:spcBef>
                <a:spcPts val="0"/>
              </a:spcBef>
              <a:spcAft>
                <a:spcPts val="0"/>
              </a:spcAft>
              <a:buNone/>
            </a:pPr>
            <a:endParaRPr lang="fa-IR" dirty="0">
              <a:cs typeface="B Nazanin" panose="00000700000000000000" pitchFamily="2" charset="-78"/>
            </a:endParaRPr>
          </a:p>
          <a:p>
            <a:pPr marL="457200" lvl="0" indent="-317500" algn="r" rtl="1">
              <a:spcBef>
                <a:spcPts val="0"/>
              </a:spcBef>
              <a:spcAft>
                <a:spcPts val="0"/>
              </a:spcAft>
              <a:buSzPts val="1400"/>
              <a:buAutoNum type="arabicPeriod"/>
            </a:pPr>
            <a:endParaRPr lang="fa-IR" dirty="0">
              <a:cs typeface="B Nazanin" panose="00000700000000000000" pitchFamily="2" charset="-78"/>
            </a:endParaRPr>
          </a:p>
          <a:p>
            <a:pPr marL="457200" lvl="0" indent="-317500" algn="r" rtl="1">
              <a:spcBef>
                <a:spcPts val="0"/>
              </a:spcBef>
              <a:spcAft>
                <a:spcPts val="0"/>
              </a:spcAft>
              <a:buSzPts val="1400"/>
              <a:buAutoNum type="arabicPeriod"/>
            </a:pPr>
            <a:r>
              <a:rPr lang="fa-IR" dirty="0">
                <a:cs typeface="B Nazanin" panose="00000700000000000000" pitchFamily="2" charset="-78"/>
              </a:rPr>
              <a:t>بهترین محصول خود را در صفحه اول قرار دهید</a:t>
            </a:r>
          </a:p>
          <a:p>
            <a:pPr marL="457200" lvl="0" indent="-317500" algn="r" rtl="1">
              <a:spcBef>
                <a:spcPts val="0"/>
              </a:spcBef>
              <a:spcAft>
                <a:spcPts val="0"/>
              </a:spcAft>
              <a:buSzPts val="1400"/>
              <a:buAutoNum type="arabicPeriod"/>
            </a:pPr>
            <a:r>
              <a:rPr lang="fa-IR" dirty="0">
                <a:cs typeface="B Nazanin" panose="00000700000000000000" pitchFamily="2" charset="-78"/>
              </a:rPr>
              <a:t>مخاطبان شما باید راهی برای درگیر شدن با محتوای شما داشته باشند</a:t>
            </a:r>
          </a:p>
          <a:p>
            <a:pPr marL="457200" lvl="0" indent="-317500" algn="r" rtl="1">
              <a:spcBef>
                <a:spcPts val="0"/>
              </a:spcBef>
              <a:spcAft>
                <a:spcPts val="0"/>
              </a:spcAft>
              <a:buSzPts val="1400"/>
              <a:buAutoNum type="arabicPeriod"/>
            </a:pPr>
            <a:r>
              <a:rPr lang="fa-IR" dirty="0">
                <a:cs typeface="B Nazanin" panose="00000700000000000000" pitchFamily="2" charset="-78"/>
              </a:rPr>
              <a:t>نام برند شما باید اولین چیزی باشد که می بینند</a:t>
            </a:r>
            <a:endParaRPr dirty="0">
              <a:cs typeface="B Nazanin" panose="00000700000000000000" pitchFamily="2" charset="-78"/>
            </a:endParaRPr>
          </a:p>
        </p:txBody>
      </p:sp>
      <p:sp>
        <p:nvSpPr>
          <p:cNvPr id="456" name="Google Shape;456;p43"/>
          <p:cNvSpPr txBox="1"/>
          <p:nvPr/>
        </p:nvSpPr>
        <p:spPr>
          <a:xfrm>
            <a:off x="3488650" y="783075"/>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01</a:t>
            </a:r>
            <a:endParaRPr sz="3000" b="1">
              <a:solidFill>
                <a:schemeClr val="dk1"/>
              </a:solidFill>
              <a:latin typeface="Montserrat"/>
              <a:ea typeface="Montserrat"/>
              <a:cs typeface="B Nazanin" panose="00000700000000000000" pitchFamily="2" charset="-78"/>
              <a:sym typeface="Montserrat"/>
            </a:endParaRPr>
          </a:p>
        </p:txBody>
      </p:sp>
      <p:sp>
        <p:nvSpPr>
          <p:cNvPr id="459" name="Google Shape;459;p43"/>
          <p:cNvSpPr txBox="1"/>
          <p:nvPr/>
        </p:nvSpPr>
        <p:spPr>
          <a:xfrm>
            <a:off x="3488650" y="2258250"/>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02</a:t>
            </a:r>
            <a:endParaRPr sz="3000" b="1">
              <a:solidFill>
                <a:schemeClr val="dk1"/>
              </a:solidFill>
              <a:latin typeface="Montserrat"/>
              <a:ea typeface="Montserrat"/>
              <a:cs typeface="B Nazanin" panose="00000700000000000000" pitchFamily="2" charset="-78"/>
              <a:sym typeface="Montserrat"/>
            </a:endParaRPr>
          </a:p>
        </p:txBody>
      </p:sp>
      <p:sp>
        <p:nvSpPr>
          <p:cNvPr id="462" name="Google Shape;462;p43"/>
          <p:cNvSpPr txBox="1"/>
          <p:nvPr/>
        </p:nvSpPr>
        <p:spPr>
          <a:xfrm>
            <a:off x="3488650" y="3733425"/>
            <a:ext cx="734700" cy="627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dk1"/>
                </a:solidFill>
                <a:latin typeface="Montserrat"/>
                <a:ea typeface="Montserrat"/>
                <a:cs typeface="B Nazanin" panose="00000700000000000000" pitchFamily="2" charset="-78"/>
                <a:sym typeface="Montserrat"/>
              </a:rPr>
              <a:t>03</a:t>
            </a:r>
            <a:endParaRPr sz="3000" b="1">
              <a:solidFill>
                <a:schemeClr val="dk1"/>
              </a:solidFill>
              <a:latin typeface="Montserrat"/>
              <a:ea typeface="Montserrat"/>
              <a:cs typeface="B Nazanin" panose="00000700000000000000" pitchFamily="2" charset="-78"/>
              <a:sym typeface="Montserrat"/>
            </a:endParaRPr>
          </a:p>
        </p:txBody>
      </p:sp>
      <p:pic>
        <p:nvPicPr>
          <p:cNvPr id="484" name="Google Shape;484;p43"/>
          <p:cNvPicPr preferRelativeResize="0"/>
          <p:nvPr/>
        </p:nvPicPr>
        <p:blipFill>
          <a:blip r:embed="rId7">
            <a:alphaModFix/>
          </a:blip>
          <a:stretch>
            <a:fillRect/>
          </a:stretch>
        </p:blipFill>
        <p:spPr>
          <a:xfrm>
            <a:off x="7991099" y="2571745"/>
            <a:ext cx="1152899" cy="241893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اطلاعات شخصی خریدار</a:t>
            </a:r>
            <a:endParaRPr dirty="0">
              <a:cs typeface="B Nazanin" panose="00000700000000000000" pitchFamily="2" charset="-78"/>
            </a:endParaRPr>
          </a:p>
        </p:txBody>
      </p:sp>
      <p:sp>
        <p:nvSpPr>
          <p:cNvPr id="490" name="Google Shape;490;p44"/>
          <p:cNvSpPr txBox="1">
            <a:spLocks noGrp="1"/>
          </p:cNvSpPr>
          <p:nvPr>
            <p:ph type="subTitle" idx="4294967295"/>
          </p:nvPr>
        </p:nvSpPr>
        <p:spPr>
          <a:xfrm>
            <a:off x="715175" y="3275811"/>
            <a:ext cx="2481000" cy="48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en" sz="1800" b="1" dirty="0">
                <a:latin typeface="Montserrat"/>
                <a:ea typeface="Montserrat"/>
                <a:cs typeface="B Nazanin" panose="00000700000000000000" pitchFamily="2" charset="-78"/>
                <a:sym typeface="Montserrat"/>
              </a:rPr>
              <a:t>BIO</a:t>
            </a:r>
            <a:endParaRPr sz="1800" b="1" dirty="0">
              <a:latin typeface="Montserrat"/>
              <a:ea typeface="Montserrat"/>
              <a:cs typeface="B Nazanin" panose="00000700000000000000" pitchFamily="2" charset="-78"/>
              <a:sym typeface="Montserrat"/>
            </a:endParaRPr>
          </a:p>
        </p:txBody>
      </p:sp>
      <p:sp>
        <p:nvSpPr>
          <p:cNvPr id="491" name="Google Shape;491;p44"/>
          <p:cNvSpPr txBox="1">
            <a:spLocks noGrp="1"/>
          </p:cNvSpPr>
          <p:nvPr>
            <p:ph type="subTitle" idx="4294967295"/>
          </p:nvPr>
        </p:nvSpPr>
        <p:spPr>
          <a:xfrm>
            <a:off x="715175" y="3683400"/>
            <a:ext cx="2481000" cy="92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 معمولی ما در فضای باز است، مشاغل خلاقانه دارد و علاقه زیادی به محیط زیست و سیاره زمین دارد</a:t>
            </a:r>
            <a:endParaRPr sz="1200" dirty="0">
              <a:cs typeface="B Nazanin" panose="00000700000000000000" pitchFamily="2" charset="-78"/>
            </a:endParaRPr>
          </a:p>
        </p:txBody>
      </p:sp>
      <p:sp>
        <p:nvSpPr>
          <p:cNvPr id="492" name="Google Shape;492;p44"/>
          <p:cNvSpPr txBox="1">
            <a:spLocks noGrp="1"/>
          </p:cNvSpPr>
          <p:nvPr>
            <p:ph type="subTitle" idx="4294967295"/>
          </p:nvPr>
        </p:nvSpPr>
        <p:spPr>
          <a:xfrm>
            <a:off x="715175" y="2367836"/>
            <a:ext cx="2481000" cy="48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en" sz="1800" b="1" dirty="0">
                <a:latin typeface="Montserrat"/>
                <a:ea typeface="Montserrat"/>
                <a:cs typeface="B Nazanin" panose="00000700000000000000" pitchFamily="2" charset="-78"/>
                <a:sym typeface="Montserrat"/>
              </a:rPr>
              <a:t>JANE DOE</a:t>
            </a:r>
            <a:endParaRPr sz="1800" b="1" dirty="0">
              <a:latin typeface="Montserrat"/>
              <a:ea typeface="Montserrat"/>
              <a:cs typeface="B Nazanin" panose="00000700000000000000" pitchFamily="2" charset="-78"/>
              <a:sym typeface="Montserrat"/>
            </a:endParaRPr>
          </a:p>
        </p:txBody>
      </p:sp>
      <p:sp>
        <p:nvSpPr>
          <p:cNvPr id="493" name="Google Shape;493;p44"/>
          <p:cNvSpPr txBox="1">
            <a:spLocks noGrp="1"/>
          </p:cNvSpPr>
          <p:nvPr>
            <p:ph type="subTitle" idx="4294967295"/>
          </p:nvPr>
        </p:nvSpPr>
        <p:spPr>
          <a:xfrm>
            <a:off x="715175" y="2782136"/>
            <a:ext cx="2481000" cy="306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en">
                <a:cs typeface="B Nazanin" panose="00000700000000000000" pitchFamily="2" charset="-78"/>
              </a:rPr>
              <a:t>26, teacher</a:t>
            </a:r>
            <a:endParaRPr sz="1200">
              <a:cs typeface="B Nazanin" panose="00000700000000000000" pitchFamily="2" charset="-78"/>
            </a:endParaRPr>
          </a:p>
        </p:txBody>
      </p:sp>
      <p:sp>
        <p:nvSpPr>
          <p:cNvPr id="494" name="Google Shape;494;p44"/>
          <p:cNvSpPr txBox="1">
            <a:spLocks noGrp="1"/>
          </p:cNvSpPr>
          <p:nvPr>
            <p:ph type="subTitle" idx="4294967295"/>
          </p:nvPr>
        </p:nvSpPr>
        <p:spPr>
          <a:xfrm>
            <a:off x="2117125" y="1210850"/>
            <a:ext cx="2481000" cy="841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b="1" dirty="0">
                <a:latin typeface="Montserrat"/>
                <a:ea typeface="Montserrat"/>
                <a:cs typeface="B Nazanin" panose="00000700000000000000" pitchFamily="2" charset="-78"/>
                <a:sym typeface="Montserrat"/>
              </a:rPr>
              <a:t>من می خواهم با هر خرید از این سیاره حمایت کنم. به همین دلیل است که من از شرکت هایی حمایت می کنم که دوستدار محیط زیست هستند.</a:t>
            </a:r>
            <a:endParaRPr b="1" dirty="0">
              <a:latin typeface="Montserrat"/>
              <a:ea typeface="Montserrat"/>
              <a:cs typeface="B Nazanin" panose="00000700000000000000" pitchFamily="2" charset="-78"/>
              <a:sym typeface="Montserrat"/>
            </a:endParaRPr>
          </a:p>
        </p:txBody>
      </p:sp>
      <p:sp>
        <p:nvSpPr>
          <p:cNvPr id="495" name="Google Shape;495;p44"/>
          <p:cNvSpPr txBox="1">
            <a:spLocks noGrp="1"/>
          </p:cNvSpPr>
          <p:nvPr>
            <p:ph type="subTitle" idx="4294967295"/>
          </p:nvPr>
        </p:nvSpPr>
        <p:spPr>
          <a:xfrm>
            <a:off x="3329088" y="2367836"/>
            <a:ext cx="2481000" cy="48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sz="1800" b="1" dirty="0">
                <a:latin typeface="Montserrat"/>
                <a:ea typeface="Montserrat"/>
                <a:cs typeface="B Nazanin" panose="00000700000000000000" pitchFamily="2" charset="-78"/>
                <a:sym typeface="Montserrat"/>
              </a:rPr>
              <a:t>شخصیت</a:t>
            </a:r>
            <a:endParaRPr sz="1800" b="1" dirty="0">
              <a:latin typeface="Montserrat"/>
              <a:ea typeface="Montserrat"/>
              <a:cs typeface="B Nazanin" panose="00000700000000000000" pitchFamily="2" charset="-78"/>
              <a:sym typeface="Montserrat"/>
            </a:endParaRPr>
          </a:p>
        </p:txBody>
      </p:sp>
      <p:sp>
        <p:nvSpPr>
          <p:cNvPr id="496" name="Google Shape;496;p44"/>
          <p:cNvSpPr txBox="1">
            <a:spLocks noGrp="1"/>
          </p:cNvSpPr>
          <p:nvPr>
            <p:ph type="subTitle" idx="4294967295"/>
          </p:nvPr>
        </p:nvSpPr>
        <p:spPr>
          <a:xfrm>
            <a:off x="3329100" y="2782125"/>
            <a:ext cx="2481000" cy="1826400"/>
          </a:xfrm>
          <a:prstGeom prst="rect">
            <a:avLst/>
          </a:prstGeom>
        </p:spPr>
        <p:txBody>
          <a:bodyPr spcFirstLastPara="1" wrap="square" lIns="91425" tIns="91425" rIns="91425" bIns="91425" anchor="t" anchorCtr="0">
            <a:noAutofit/>
          </a:bodyPr>
          <a:lstStyle/>
          <a:p>
            <a:pPr marL="342900" lvl="0" indent="-304800" algn="r" rtl="1">
              <a:spcBef>
                <a:spcPts val="0"/>
              </a:spcBef>
              <a:spcAft>
                <a:spcPts val="0"/>
              </a:spcAft>
              <a:buSzPts val="1200"/>
              <a:buChar char="●"/>
            </a:pPr>
            <a:r>
              <a:rPr lang="fa-IR" dirty="0">
                <a:cs typeface="B Nazanin" panose="00000700000000000000" pitchFamily="2" charset="-78"/>
              </a:rPr>
              <a:t>ایده های قوی به نفع اکولوژی، پایداری، بازیافت و چرخه مجدد</a:t>
            </a:r>
          </a:p>
          <a:p>
            <a:pPr marL="342900" lvl="0" indent="-304800" algn="r" rtl="1">
              <a:spcBef>
                <a:spcPts val="0"/>
              </a:spcBef>
              <a:spcAft>
                <a:spcPts val="0"/>
              </a:spcAft>
              <a:buSzPts val="1200"/>
              <a:buChar char="●"/>
            </a:pPr>
            <a:r>
              <a:rPr lang="fa-IR" dirty="0">
                <a:cs typeface="B Nazanin" panose="00000700000000000000" pitchFamily="2" charset="-78"/>
              </a:rPr>
              <a:t>کاربر مشتاق رسانه های اجتماعی، به ویژه </a:t>
            </a:r>
            <a:r>
              <a:rPr lang="en-US" dirty="0">
                <a:cs typeface="B Nazanin" panose="00000700000000000000" pitchFamily="2" charset="-78"/>
              </a:rPr>
              <a:t>TikTok </a:t>
            </a:r>
            <a:r>
              <a:rPr lang="fa-IR" dirty="0">
                <a:cs typeface="B Nazanin" panose="00000700000000000000" pitchFamily="2" charset="-78"/>
              </a:rPr>
              <a:t>و همچنین توییتر</a:t>
            </a:r>
          </a:p>
          <a:p>
            <a:pPr marL="342900" lvl="0" indent="-304800" algn="r" rtl="1">
              <a:spcBef>
                <a:spcPts val="0"/>
              </a:spcBef>
              <a:spcAft>
                <a:spcPts val="0"/>
              </a:spcAft>
              <a:buSzPts val="1200"/>
              <a:buChar char="●"/>
            </a:pPr>
            <a:r>
              <a:rPr lang="fa-IR" dirty="0">
                <a:cs typeface="B Nazanin" panose="00000700000000000000" pitchFamily="2" charset="-78"/>
              </a:rPr>
              <a:t>با روندها به روز می شود و از برندهایی پیروی می کند که این کار را انجام می دهند</a:t>
            </a:r>
            <a:endParaRPr dirty="0">
              <a:cs typeface="B Nazanin" panose="00000700000000000000" pitchFamily="2" charset="-78"/>
            </a:endParaRPr>
          </a:p>
        </p:txBody>
      </p:sp>
      <p:sp>
        <p:nvSpPr>
          <p:cNvPr id="497" name="Google Shape;497;p44"/>
          <p:cNvSpPr txBox="1">
            <a:spLocks noGrp="1"/>
          </p:cNvSpPr>
          <p:nvPr>
            <p:ph type="subTitle" idx="4294967295"/>
          </p:nvPr>
        </p:nvSpPr>
        <p:spPr>
          <a:xfrm>
            <a:off x="5943000" y="1082925"/>
            <a:ext cx="2481000" cy="48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b="1" dirty="0">
                <a:latin typeface="Montserrat"/>
                <a:ea typeface="Montserrat"/>
                <a:cs typeface="B Nazanin" panose="00000700000000000000" pitchFamily="2" charset="-78"/>
                <a:sym typeface="Montserrat"/>
              </a:rPr>
              <a:t>انگیزه ها</a:t>
            </a:r>
            <a:endParaRPr sz="1800" b="1" dirty="0">
              <a:latin typeface="Montserrat"/>
              <a:ea typeface="Montserrat"/>
              <a:cs typeface="B Nazanin" panose="00000700000000000000" pitchFamily="2" charset="-78"/>
              <a:sym typeface="Montserrat"/>
            </a:endParaRPr>
          </a:p>
        </p:txBody>
      </p:sp>
      <p:sp>
        <p:nvSpPr>
          <p:cNvPr id="498" name="Google Shape;498;p44"/>
          <p:cNvSpPr txBox="1">
            <a:spLocks noGrp="1"/>
          </p:cNvSpPr>
          <p:nvPr>
            <p:ph type="subTitle" idx="4294967295"/>
          </p:nvPr>
        </p:nvSpPr>
        <p:spPr>
          <a:xfrm>
            <a:off x="6440300" y="1570425"/>
            <a:ext cx="1983600" cy="406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خودسازی</a:t>
            </a:r>
            <a:endParaRPr sz="1200" dirty="0">
              <a:cs typeface="B Nazanin" panose="00000700000000000000" pitchFamily="2" charset="-78"/>
            </a:endParaRPr>
          </a:p>
        </p:txBody>
      </p:sp>
      <p:sp>
        <p:nvSpPr>
          <p:cNvPr id="499" name="Google Shape;499;p44"/>
          <p:cNvSpPr txBox="1">
            <a:spLocks noGrp="1"/>
          </p:cNvSpPr>
          <p:nvPr>
            <p:ph type="subTitle" idx="4294967295"/>
          </p:nvPr>
        </p:nvSpPr>
        <p:spPr>
          <a:xfrm>
            <a:off x="5943000" y="3275811"/>
            <a:ext cx="2481000" cy="48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sz="1800" b="1" dirty="0">
                <a:latin typeface="Montserrat"/>
                <a:ea typeface="Montserrat"/>
                <a:cs typeface="B Nazanin" panose="00000700000000000000" pitchFamily="2" charset="-78"/>
                <a:sym typeface="Montserrat"/>
              </a:rPr>
              <a:t>نقاط درد</a:t>
            </a:r>
            <a:endParaRPr sz="1800" b="1" dirty="0">
              <a:latin typeface="Montserrat"/>
              <a:ea typeface="Montserrat"/>
              <a:cs typeface="B Nazanin" panose="00000700000000000000" pitchFamily="2" charset="-78"/>
              <a:sym typeface="Montserrat"/>
            </a:endParaRPr>
          </a:p>
        </p:txBody>
      </p:sp>
      <p:sp>
        <p:nvSpPr>
          <p:cNvPr id="500" name="Google Shape;500;p44"/>
          <p:cNvSpPr txBox="1">
            <a:spLocks noGrp="1"/>
          </p:cNvSpPr>
          <p:nvPr>
            <p:ph type="subTitle" idx="4294967295"/>
          </p:nvPr>
        </p:nvSpPr>
        <p:spPr>
          <a:xfrm>
            <a:off x="5943000" y="3683400"/>
            <a:ext cx="2481000" cy="92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منسوخ شدن برنامه ریزی شده، مشکل در تعمیر محصولات و استفاده بیش از حد از پلاستیک های غیر ضروری</a:t>
            </a:r>
            <a:endParaRPr sz="1200" dirty="0">
              <a:cs typeface="B Nazanin" panose="00000700000000000000" pitchFamily="2" charset="-78"/>
            </a:endParaRPr>
          </a:p>
        </p:txBody>
      </p:sp>
      <p:sp>
        <p:nvSpPr>
          <p:cNvPr id="501" name="Google Shape;501;p44"/>
          <p:cNvSpPr txBox="1">
            <a:spLocks noGrp="1"/>
          </p:cNvSpPr>
          <p:nvPr>
            <p:ph type="subTitle" idx="4294967295"/>
          </p:nvPr>
        </p:nvSpPr>
        <p:spPr>
          <a:xfrm>
            <a:off x="6440300" y="2094600"/>
            <a:ext cx="1983600" cy="406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سازمان</a:t>
            </a:r>
            <a:endParaRPr sz="1200" dirty="0">
              <a:cs typeface="B Nazanin" panose="00000700000000000000" pitchFamily="2" charset="-78"/>
            </a:endParaRPr>
          </a:p>
        </p:txBody>
      </p:sp>
      <p:sp>
        <p:nvSpPr>
          <p:cNvPr id="502" name="Google Shape;502;p44"/>
          <p:cNvSpPr txBox="1">
            <a:spLocks noGrp="1"/>
          </p:cNvSpPr>
          <p:nvPr>
            <p:ph type="subTitle" idx="4294967295"/>
          </p:nvPr>
        </p:nvSpPr>
        <p:spPr>
          <a:xfrm>
            <a:off x="6440300" y="2618775"/>
            <a:ext cx="1983600" cy="406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بوم شناسی</a:t>
            </a:r>
            <a:endParaRPr sz="1200" dirty="0">
              <a:cs typeface="B Nazanin" panose="00000700000000000000" pitchFamily="2" charset="-78"/>
            </a:endParaRPr>
          </a:p>
        </p:txBody>
      </p:sp>
      <p:sp>
        <p:nvSpPr>
          <p:cNvPr id="503" name="Google Shape;503;p44"/>
          <p:cNvSpPr/>
          <p:nvPr/>
        </p:nvSpPr>
        <p:spPr>
          <a:xfrm>
            <a:off x="6049800" y="1617500"/>
            <a:ext cx="306900" cy="306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dk1"/>
                </a:solidFill>
                <a:latin typeface="Montserrat"/>
                <a:ea typeface="Montserrat"/>
                <a:cs typeface="B Nazanin" panose="00000700000000000000" pitchFamily="2" charset="-78"/>
                <a:sym typeface="Montserrat"/>
              </a:rPr>
              <a:t>1</a:t>
            </a:r>
            <a:endParaRPr b="1">
              <a:solidFill>
                <a:schemeClr val="dk1"/>
              </a:solidFill>
              <a:latin typeface="Montserrat"/>
              <a:ea typeface="Montserrat"/>
              <a:cs typeface="B Nazanin" panose="00000700000000000000" pitchFamily="2" charset="-78"/>
              <a:sym typeface="Montserrat"/>
            </a:endParaRPr>
          </a:p>
        </p:txBody>
      </p:sp>
      <p:sp>
        <p:nvSpPr>
          <p:cNvPr id="504" name="Google Shape;504;p44"/>
          <p:cNvSpPr/>
          <p:nvPr/>
        </p:nvSpPr>
        <p:spPr>
          <a:xfrm>
            <a:off x="6049800" y="2142856"/>
            <a:ext cx="306900" cy="306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dk1"/>
                </a:solidFill>
                <a:latin typeface="Montserrat"/>
                <a:ea typeface="Montserrat"/>
                <a:cs typeface="B Nazanin" panose="00000700000000000000" pitchFamily="2" charset="-78"/>
                <a:sym typeface="Montserrat"/>
              </a:rPr>
              <a:t>2</a:t>
            </a:r>
            <a:endParaRPr b="1">
              <a:solidFill>
                <a:schemeClr val="dk1"/>
              </a:solidFill>
              <a:latin typeface="Montserrat"/>
              <a:ea typeface="Montserrat"/>
              <a:cs typeface="B Nazanin" panose="00000700000000000000" pitchFamily="2" charset="-78"/>
              <a:sym typeface="Montserrat"/>
            </a:endParaRPr>
          </a:p>
        </p:txBody>
      </p:sp>
      <p:sp>
        <p:nvSpPr>
          <p:cNvPr id="505" name="Google Shape;505;p44"/>
          <p:cNvSpPr/>
          <p:nvPr/>
        </p:nvSpPr>
        <p:spPr>
          <a:xfrm>
            <a:off x="6049800" y="2668213"/>
            <a:ext cx="306900" cy="3069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dk1"/>
                </a:solidFill>
                <a:latin typeface="Montserrat"/>
                <a:ea typeface="Montserrat"/>
                <a:cs typeface="B Nazanin" panose="00000700000000000000" pitchFamily="2" charset="-78"/>
                <a:sym typeface="Montserrat"/>
              </a:rPr>
              <a:t>3</a:t>
            </a:r>
            <a:endParaRPr b="1">
              <a:solidFill>
                <a:schemeClr val="dk1"/>
              </a:solidFill>
              <a:latin typeface="Montserrat"/>
              <a:ea typeface="Montserrat"/>
              <a:cs typeface="B Nazanin" panose="00000700000000000000" pitchFamily="2" charset="-78"/>
              <a:sym typeface="Montserrat"/>
            </a:endParaRPr>
          </a:p>
        </p:txBody>
      </p:sp>
      <p:pic>
        <p:nvPicPr>
          <p:cNvPr id="506" name="Google Shape;506;p44"/>
          <p:cNvPicPr preferRelativeResize="0"/>
          <p:nvPr/>
        </p:nvPicPr>
        <p:blipFill rotWithShape="1">
          <a:blip r:embed="rId3">
            <a:alphaModFix/>
          </a:blip>
          <a:srcRect l="63604" t="20260" r="7500" b="43610"/>
          <a:stretch/>
        </p:blipFill>
        <p:spPr>
          <a:xfrm>
            <a:off x="764175" y="1082925"/>
            <a:ext cx="1097298" cy="1097349"/>
          </a:xfrm>
          <a:prstGeom prst="rect">
            <a:avLst/>
          </a:prstGeom>
          <a:noFill/>
          <a:ln w="19050" cap="flat" cmpd="sng">
            <a:solidFill>
              <a:schemeClr val="accent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0"/>
        <p:cNvGrpSpPr/>
        <p:nvPr/>
      </p:nvGrpSpPr>
      <p:grpSpPr>
        <a:xfrm>
          <a:off x="0" y="0"/>
          <a:ext cx="0" cy="0"/>
          <a:chOff x="0" y="0"/>
          <a:chExt cx="0" cy="0"/>
        </a:xfrm>
      </p:grpSpPr>
      <p:sp>
        <p:nvSpPr>
          <p:cNvPr id="511" name="Google Shape;511;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نقشه راه جامعه ما</a:t>
            </a:r>
            <a:endParaRPr dirty="0">
              <a:cs typeface="B Nazanin" panose="00000700000000000000" pitchFamily="2" charset="-78"/>
            </a:endParaRPr>
          </a:p>
        </p:txBody>
      </p:sp>
      <p:graphicFrame>
        <p:nvGraphicFramePr>
          <p:cNvPr id="512" name="Google Shape;512;p45"/>
          <p:cNvGraphicFramePr/>
          <p:nvPr>
            <p:extLst>
              <p:ext uri="{D42A27DB-BD31-4B8C-83A1-F6EECF244321}">
                <p14:modId xmlns:p14="http://schemas.microsoft.com/office/powerpoint/2010/main" val="502722122"/>
              </p:ext>
            </p:extLst>
          </p:nvPr>
        </p:nvGraphicFramePr>
        <p:xfrm>
          <a:off x="726875" y="1092238"/>
          <a:ext cx="7633588" cy="3440050"/>
        </p:xfrm>
        <a:graphic>
          <a:graphicData uri="http://schemas.openxmlformats.org/drawingml/2006/table">
            <a:tbl>
              <a:tblPr>
                <a:noFill/>
                <a:tableStyleId>{27F97BAF-BC1C-40BB-8AE9-3B44CB52A33D}</a:tableStyleId>
              </a:tblPr>
              <a:tblGrid>
                <a:gridCol w="1294475">
                  <a:extLst>
                    <a:ext uri="{9D8B030D-6E8A-4147-A177-3AD203B41FA5}">
                      <a16:colId xmlns:a16="http://schemas.microsoft.com/office/drawing/2014/main" val="20000"/>
                    </a:ext>
                  </a:extLst>
                </a:gridCol>
                <a:gridCol w="1862475">
                  <a:extLst>
                    <a:ext uri="{9D8B030D-6E8A-4147-A177-3AD203B41FA5}">
                      <a16:colId xmlns:a16="http://schemas.microsoft.com/office/drawing/2014/main" val="20001"/>
                    </a:ext>
                  </a:extLst>
                </a:gridCol>
                <a:gridCol w="402175">
                  <a:extLst>
                    <a:ext uri="{9D8B030D-6E8A-4147-A177-3AD203B41FA5}">
                      <a16:colId xmlns:a16="http://schemas.microsoft.com/office/drawing/2014/main" val="20002"/>
                    </a:ext>
                  </a:extLst>
                </a:gridCol>
                <a:gridCol w="346988">
                  <a:extLst>
                    <a:ext uri="{9D8B030D-6E8A-4147-A177-3AD203B41FA5}">
                      <a16:colId xmlns:a16="http://schemas.microsoft.com/office/drawing/2014/main" val="20003"/>
                    </a:ext>
                  </a:extLst>
                </a:gridCol>
                <a:gridCol w="421400">
                  <a:extLst>
                    <a:ext uri="{9D8B030D-6E8A-4147-A177-3AD203B41FA5}">
                      <a16:colId xmlns:a16="http://schemas.microsoft.com/office/drawing/2014/main" val="20004"/>
                    </a:ext>
                  </a:extLst>
                </a:gridCol>
                <a:gridCol w="382950">
                  <a:extLst>
                    <a:ext uri="{9D8B030D-6E8A-4147-A177-3AD203B41FA5}">
                      <a16:colId xmlns:a16="http://schemas.microsoft.com/office/drawing/2014/main" val="20005"/>
                    </a:ext>
                  </a:extLst>
                </a:gridCol>
                <a:gridCol w="392525">
                  <a:extLst>
                    <a:ext uri="{9D8B030D-6E8A-4147-A177-3AD203B41FA5}">
                      <a16:colId xmlns:a16="http://schemas.microsoft.com/office/drawing/2014/main" val="20006"/>
                    </a:ext>
                  </a:extLst>
                </a:gridCol>
                <a:gridCol w="392525">
                  <a:extLst>
                    <a:ext uri="{9D8B030D-6E8A-4147-A177-3AD203B41FA5}">
                      <a16:colId xmlns:a16="http://schemas.microsoft.com/office/drawing/2014/main" val="20007"/>
                    </a:ext>
                  </a:extLst>
                </a:gridCol>
                <a:gridCol w="344475">
                  <a:extLst>
                    <a:ext uri="{9D8B030D-6E8A-4147-A177-3AD203B41FA5}">
                      <a16:colId xmlns:a16="http://schemas.microsoft.com/office/drawing/2014/main" val="20008"/>
                    </a:ext>
                  </a:extLst>
                </a:gridCol>
                <a:gridCol w="367625">
                  <a:extLst>
                    <a:ext uri="{9D8B030D-6E8A-4147-A177-3AD203B41FA5}">
                      <a16:colId xmlns:a16="http://schemas.microsoft.com/office/drawing/2014/main" val="20009"/>
                    </a:ext>
                  </a:extLst>
                </a:gridCol>
                <a:gridCol w="344475">
                  <a:extLst>
                    <a:ext uri="{9D8B030D-6E8A-4147-A177-3AD203B41FA5}">
                      <a16:colId xmlns:a16="http://schemas.microsoft.com/office/drawing/2014/main" val="20010"/>
                    </a:ext>
                  </a:extLst>
                </a:gridCol>
                <a:gridCol w="344475">
                  <a:extLst>
                    <a:ext uri="{9D8B030D-6E8A-4147-A177-3AD203B41FA5}">
                      <a16:colId xmlns:a16="http://schemas.microsoft.com/office/drawing/2014/main" val="20011"/>
                    </a:ext>
                  </a:extLst>
                </a:gridCol>
                <a:gridCol w="392550">
                  <a:extLst>
                    <a:ext uri="{9D8B030D-6E8A-4147-A177-3AD203B41FA5}">
                      <a16:colId xmlns:a16="http://schemas.microsoft.com/office/drawing/2014/main" val="20012"/>
                    </a:ext>
                  </a:extLst>
                </a:gridCol>
                <a:gridCol w="344475">
                  <a:extLst>
                    <a:ext uri="{9D8B030D-6E8A-4147-A177-3AD203B41FA5}">
                      <a16:colId xmlns:a16="http://schemas.microsoft.com/office/drawing/2014/main" val="20013"/>
                    </a:ext>
                  </a:extLst>
                </a:gridCol>
              </a:tblGrid>
              <a:tr h="441850">
                <a:tc>
                  <a:txBody>
                    <a:bodyPr/>
                    <a:lstStyle/>
                    <a:p>
                      <a:pPr marL="0" lvl="0" indent="0" algn="ctr" rtl="1">
                        <a:spcBef>
                          <a:spcPts val="0"/>
                        </a:spcBef>
                        <a:spcAft>
                          <a:spcPts val="0"/>
                        </a:spcAft>
                        <a:buNone/>
                      </a:pPr>
                      <a:r>
                        <a:rPr lang="fa-IR" sz="1200" b="1" dirty="0">
                          <a:solidFill>
                            <a:schemeClr val="dk1"/>
                          </a:solidFill>
                          <a:latin typeface="Montserrat"/>
                          <a:ea typeface="Montserrat"/>
                          <a:cs typeface="B Nazanin" panose="00000700000000000000" pitchFamily="2" charset="-78"/>
                          <a:sym typeface="Montserrat"/>
                        </a:rPr>
                        <a:t>ابتکار عمل</a:t>
                      </a:r>
                      <a:endParaRPr sz="12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en" sz="1200" b="1">
                          <a:solidFill>
                            <a:schemeClr val="dk1"/>
                          </a:solidFill>
                          <a:latin typeface="Montserrat"/>
                          <a:ea typeface="Montserrat"/>
                          <a:cs typeface="B Nazanin" panose="00000700000000000000" pitchFamily="2" charset="-78"/>
                          <a:sym typeface="Montserrat"/>
                        </a:rPr>
                        <a:t>OBJECTIVE</a:t>
                      </a:r>
                      <a:endParaRPr sz="1200" b="1">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ژان</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فوریه</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مارس</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Clr>
                          <a:srgbClr val="000000"/>
                        </a:buClr>
                        <a:buSzPts val="1100"/>
                        <a:buFont typeface="Arial"/>
                        <a:buNone/>
                      </a:pPr>
                      <a:r>
                        <a:rPr lang="fa-IR" sz="900" b="1" dirty="0">
                          <a:solidFill>
                            <a:schemeClr val="dk1"/>
                          </a:solidFill>
                          <a:latin typeface="Montserrat"/>
                          <a:ea typeface="Montserrat"/>
                          <a:cs typeface="B Nazanin" panose="00000700000000000000" pitchFamily="2" charset="-78"/>
                          <a:sym typeface="Montserrat"/>
                        </a:rPr>
                        <a:t>آوریل</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ممکن است</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ژوئن</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ژوئیه</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اوت</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سپتامبر</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اکتبر</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900" b="1" dirty="0">
                          <a:solidFill>
                            <a:schemeClr val="dk1"/>
                          </a:solidFill>
                          <a:latin typeface="Montserrat"/>
                          <a:ea typeface="Montserrat"/>
                          <a:cs typeface="B Nazanin" panose="00000700000000000000" pitchFamily="2" charset="-78"/>
                          <a:sym typeface="Montserrat"/>
                        </a:rPr>
                        <a:t>نوامبر</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Clr>
                          <a:srgbClr val="000000"/>
                        </a:buClr>
                        <a:buSzPts val="1100"/>
                        <a:buFont typeface="Arial"/>
                        <a:buNone/>
                      </a:pPr>
                      <a:r>
                        <a:rPr lang="fa-IR" sz="900" b="1" dirty="0">
                          <a:solidFill>
                            <a:schemeClr val="dk1"/>
                          </a:solidFill>
                          <a:latin typeface="Montserrat"/>
                          <a:ea typeface="Montserrat"/>
                          <a:cs typeface="B Nazanin" panose="00000700000000000000" pitchFamily="2" charset="-78"/>
                          <a:sym typeface="Montserrat"/>
                        </a:rPr>
                        <a:t>دسامبر</a:t>
                      </a:r>
                      <a:endParaRPr sz="900" b="1" dirty="0">
                        <a:solidFill>
                          <a:schemeClr val="dk1"/>
                        </a:solidFill>
                        <a:latin typeface="Montserrat"/>
                        <a:ea typeface="Montserrat"/>
                        <a:cs typeface="B Nazanin" panose="00000700000000000000" pitchFamily="2" charset="-78"/>
                        <a:sym typeface="Montserrat"/>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روند رقص</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Make a video of our team following the newest trend on TikTok</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یک روز در زندگی من</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Showing the most human side of our company</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هدیه سالگرد</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Generate engagement and</a:t>
                      </a:r>
                      <a:endParaRPr sz="1000" dirty="0">
                        <a:solidFill>
                          <a:schemeClr val="dk1"/>
                        </a:solidFill>
                        <a:latin typeface="Montserrat Medium"/>
                        <a:ea typeface="Montserrat Medium"/>
                        <a:cs typeface="B Nazanin" panose="00000700000000000000" pitchFamily="2" charset="-78"/>
                        <a:sym typeface="Montserrat Medium"/>
                      </a:endParaRPr>
                    </a:p>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get new followers</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حلقه "چگونه ساخته می شود".</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Show our creative process and engage new followers</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زنده در </a:t>
                      </a:r>
                      <a:r>
                        <a:rPr lang="en-US" sz="1000" dirty="0">
                          <a:solidFill>
                            <a:schemeClr val="dk1"/>
                          </a:solidFill>
                          <a:latin typeface="Montserrat Medium"/>
                          <a:ea typeface="Montserrat Medium"/>
                          <a:cs typeface="B Nazanin" panose="00000700000000000000" pitchFamily="2" charset="-78"/>
                          <a:sym typeface="Montserrat Medium"/>
                        </a:rPr>
                        <a:t>TikTok</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Create a webinar to show new clients how to use our products</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5"/>
                  </a:ext>
                </a:extLst>
              </a:tr>
              <a:tr h="450800">
                <a:tc>
                  <a:txBody>
                    <a:bodyPr/>
                    <a:lstStyle/>
                    <a:p>
                      <a:pPr marL="0" lvl="0" indent="0" algn="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مسابقه اینستاگرامی</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Montserrat Medium"/>
                          <a:ea typeface="Montserrat Medium"/>
                          <a:cs typeface="B Nazanin" panose="00000700000000000000" pitchFamily="2" charset="-78"/>
                          <a:sym typeface="Montserrat Medium"/>
                        </a:rPr>
                        <a:t>Get more people to speak about us and use our hashtag “#company”</a:t>
                      </a: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sz="1000" dirty="0">
                        <a:solidFill>
                          <a:schemeClr val="dk1"/>
                        </a:solidFill>
                        <a:latin typeface="Montserrat Medium"/>
                        <a:ea typeface="Montserrat Medium"/>
                        <a:cs typeface="B Nazanin" panose="00000700000000000000" pitchFamily="2" charset="-78"/>
                        <a:sym typeface="Montserrat Medium"/>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16"/>
        <p:cNvGrpSpPr/>
        <p:nvPr/>
      </p:nvGrpSpPr>
      <p:grpSpPr>
        <a:xfrm>
          <a:off x="0" y="0"/>
          <a:ext cx="0" cy="0"/>
          <a:chOff x="0" y="0"/>
          <a:chExt cx="0" cy="0"/>
        </a:xfrm>
      </p:grpSpPr>
      <p:pic>
        <p:nvPicPr>
          <p:cNvPr id="517" name="Google Shape;517;p46"/>
          <p:cNvPicPr preferRelativeResize="0"/>
          <p:nvPr/>
        </p:nvPicPr>
        <p:blipFill>
          <a:blip r:embed="rId3">
            <a:alphaModFix/>
          </a:blip>
          <a:stretch>
            <a:fillRect/>
          </a:stretch>
        </p:blipFill>
        <p:spPr>
          <a:xfrm>
            <a:off x="7741650" y="1077450"/>
            <a:ext cx="687299" cy="889350"/>
          </a:xfrm>
          <a:prstGeom prst="rect">
            <a:avLst/>
          </a:prstGeom>
          <a:noFill/>
          <a:ln>
            <a:noFill/>
          </a:ln>
        </p:spPr>
      </p:pic>
      <p:sp>
        <p:nvSpPr>
          <p:cNvPr id="518" name="Google Shape;518;p46"/>
          <p:cNvSpPr txBox="1">
            <a:spLocks noGrp="1"/>
          </p:cNvSpPr>
          <p:nvPr>
            <p:ph type="title"/>
          </p:nvPr>
        </p:nvSpPr>
        <p:spPr>
          <a:xfrm>
            <a:off x="2700775" y="535000"/>
            <a:ext cx="3742500" cy="1066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"یک روز کار با من"</a:t>
            </a:r>
            <a:endParaRPr dirty="0">
              <a:cs typeface="B Nazanin" panose="00000700000000000000" pitchFamily="2" charset="-78"/>
            </a:endParaRPr>
          </a:p>
        </p:txBody>
      </p:sp>
      <p:sp>
        <p:nvSpPr>
          <p:cNvPr id="519" name="Google Shape;519;p46"/>
          <p:cNvSpPr txBox="1">
            <a:spLocks noGrp="1"/>
          </p:cNvSpPr>
          <p:nvPr>
            <p:ph type="subTitle" idx="1"/>
          </p:nvPr>
        </p:nvSpPr>
        <p:spPr>
          <a:xfrm>
            <a:off x="2700775" y="1601200"/>
            <a:ext cx="3742500" cy="5106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 روند مزایای شرکت شما را نشان می دهد و به شما کمک می کند تا هویت برند را ایجاد کنید</a:t>
            </a:r>
            <a:endParaRPr dirty="0">
              <a:cs typeface="B Nazanin" panose="00000700000000000000" pitchFamily="2" charset="-78"/>
            </a:endParaRPr>
          </a:p>
        </p:txBody>
      </p:sp>
      <p:pic>
        <p:nvPicPr>
          <p:cNvPr id="520" name="Google Shape;520;p46"/>
          <p:cNvPicPr preferRelativeResize="0"/>
          <p:nvPr/>
        </p:nvPicPr>
        <p:blipFill rotWithShape="1">
          <a:blip r:embed="rId4">
            <a:alphaModFix/>
          </a:blip>
          <a:srcRect t="1644" b="1634"/>
          <a:stretch/>
        </p:blipFill>
        <p:spPr>
          <a:xfrm>
            <a:off x="715100" y="1815825"/>
            <a:ext cx="1924476" cy="2792673"/>
          </a:xfrm>
          <a:prstGeom prst="rect">
            <a:avLst/>
          </a:prstGeom>
          <a:noFill/>
          <a:ln w="19050" cap="flat" cmpd="sng">
            <a:solidFill>
              <a:schemeClr val="accent1"/>
            </a:solidFill>
            <a:prstDash val="solid"/>
            <a:round/>
            <a:headEnd type="none" w="sm" len="sm"/>
            <a:tailEnd type="none" w="sm" len="sm"/>
          </a:ln>
        </p:spPr>
      </p:pic>
      <p:pic>
        <p:nvPicPr>
          <p:cNvPr id="521" name="Google Shape;521;p46"/>
          <p:cNvPicPr preferRelativeResize="0"/>
          <p:nvPr/>
        </p:nvPicPr>
        <p:blipFill rotWithShape="1">
          <a:blip r:embed="rId5">
            <a:alphaModFix/>
          </a:blip>
          <a:srcRect t="1569" b="1569"/>
          <a:stretch/>
        </p:blipFill>
        <p:spPr>
          <a:xfrm>
            <a:off x="6504475" y="1815825"/>
            <a:ext cx="1924476" cy="2792673"/>
          </a:xfrm>
          <a:prstGeom prst="rect">
            <a:avLst/>
          </a:prstGeom>
          <a:noFill/>
          <a:ln w="19050" cap="flat" cmpd="sng">
            <a:solidFill>
              <a:schemeClr val="accent1"/>
            </a:solidFill>
            <a:prstDash val="solid"/>
            <a:round/>
            <a:headEnd type="none" w="sm" len="sm"/>
            <a:tailEnd type="none" w="sm" len="sm"/>
          </a:ln>
        </p:spPr>
      </p:pic>
      <p:pic>
        <p:nvPicPr>
          <p:cNvPr id="522" name="Google Shape;522;p46"/>
          <p:cNvPicPr preferRelativeResize="0"/>
          <p:nvPr/>
        </p:nvPicPr>
        <p:blipFill rotWithShape="1">
          <a:blip r:embed="rId6">
            <a:alphaModFix/>
          </a:blip>
          <a:srcRect t="2552" b="2561"/>
          <a:stretch/>
        </p:blipFill>
        <p:spPr>
          <a:xfrm>
            <a:off x="2802200" y="2368275"/>
            <a:ext cx="3539599" cy="2240223"/>
          </a:xfrm>
          <a:prstGeom prst="rect">
            <a:avLst/>
          </a:prstGeom>
          <a:noFill/>
          <a:ln w="19050" cap="flat" cmpd="sng">
            <a:solidFill>
              <a:schemeClr val="accent1"/>
            </a:solidFill>
            <a:prstDash val="solid"/>
            <a:round/>
            <a:headEnd type="none" w="sm" len="sm"/>
            <a:tailEnd type="none" w="sm" len="sm"/>
          </a:ln>
        </p:spPr>
      </p:pic>
      <p:pic>
        <p:nvPicPr>
          <p:cNvPr id="523" name="Google Shape;523;p46"/>
          <p:cNvPicPr preferRelativeResize="0"/>
          <p:nvPr/>
        </p:nvPicPr>
        <p:blipFill>
          <a:blip r:embed="rId7">
            <a:alphaModFix/>
          </a:blip>
          <a:stretch>
            <a:fillRect/>
          </a:stretch>
        </p:blipFill>
        <p:spPr>
          <a:xfrm>
            <a:off x="251700" y="4070875"/>
            <a:ext cx="926800" cy="930325"/>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47"/>
          <p:cNvSpPr txBox="1">
            <a:spLocks noGrp="1"/>
          </p:cNvSpPr>
          <p:nvPr>
            <p:ph type="subTitle" idx="1"/>
          </p:nvPr>
        </p:nvSpPr>
        <p:spPr>
          <a:xfrm>
            <a:off x="2248975" y="1698450"/>
            <a:ext cx="5799900" cy="4146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dirty="0">
                <a:cs typeface="B Nazanin" panose="00000700000000000000" pitchFamily="2" charset="-78"/>
              </a:rPr>
              <a:t>—LAURA PATTERSON</a:t>
            </a:r>
            <a:endParaRPr dirty="0">
              <a:cs typeface="B Nazanin" panose="00000700000000000000" pitchFamily="2" charset="-78"/>
            </a:endParaRPr>
          </a:p>
        </p:txBody>
      </p:sp>
      <p:sp>
        <p:nvSpPr>
          <p:cNvPr id="529" name="Google Shape;529;p47"/>
          <p:cNvSpPr txBox="1">
            <a:spLocks noGrp="1"/>
          </p:cNvSpPr>
          <p:nvPr>
            <p:ph type="subTitle" idx="2"/>
          </p:nvPr>
        </p:nvSpPr>
        <p:spPr>
          <a:xfrm>
            <a:off x="2248975" y="2895075"/>
            <a:ext cx="5799900" cy="4146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dirty="0">
                <a:cs typeface="B Nazanin" panose="00000700000000000000" pitchFamily="2" charset="-78"/>
              </a:rPr>
              <a:t>—JOHN NELSON</a:t>
            </a:r>
            <a:endParaRPr dirty="0">
              <a:cs typeface="B Nazanin" panose="00000700000000000000" pitchFamily="2" charset="-78"/>
            </a:endParaRPr>
          </a:p>
        </p:txBody>
      </p:sp>
      <p:sp>
        <p:nvSpPr>
          <p:cNvPr id="530" name="Google Shape;530;p47"/>
          <p:cNvSpPr txBox="1">
            <a:spLocks noGrp="1"/>
          </p:cNvSpPr>
          <p:nvPr>
            <p:ph type="subTitle" idx="3"/>
          </p:nvPr>
        </p:nvSpPr>
        <p:spPr>
          <a:xfrm>
            <a:off x="2248975" y="4091700"/>
            <a:ext cx="5799900" cy="4146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dirty="0">
                <a:cs typeface="B Nazanin" panose="00000700000000000000" pitchFamily="2" charset="-78"/>
              </a:rPr>
              <a:t>—ALEX SMITH</a:t>
            </a:r>
            <a:endParaRPr dirty="0">
              <a:cs typeface="B Nazanin" panose="00000700000000000000" pitchFamily="2" charset="-78"/>
            </a:endParaRPr>
          </a:p>
        </p:txBody>
      </p:sp>
      <p:sp>
        <p:nvSpPr>
          <p:cNvPr id="531" name="Google Shape;531;p47"/>
          <p:cNvSpPr txBox="1">
            <a:spLocks noGrp="1"/>
          </p:cNvSpPr>
          <p:nvPr>
            <p:ph type="subTitle" idx="4"/>
          </p:nvPr>
        </p:nvSpPr>
        <p:spPr>
          <a:xfrm>
            <a:off x="2248975" y="1239750"/>
            <a:ext cx="5799900" cy="458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«کار کردن با تیم عالی بود! آنها خدمات سریع و مفیدی ارائه کردند و توجه آنها به جزئیات درجه یک بود. به شدت توصیه می شود!”</a:t>
            </a:r>
            <a:endParaRPr dirty="0">
              <a:cs typeface="B Nazanin" panose="00000700000000000000" pitchFamily="2" charset="-78"/>
            </a:endParaRPr>
          </a:p>
        </p:txBody>
      </p:sp>
      <p:sp>
        <p:nvSpPr>
          <p:cNvPr id="532" name="Google Shape;532;p47"/>
          <p:cNvSpPr txBox="1">
            <a:spLocks noGrp="1"/>
          </p:cNvSpPr>
          <p:nvPr>
            <p:ph type="subTitle" idx="5"/>
          </p:nvPr>
        </p:nvSpPr>
        <p:spPr>
          <a:xfrm>
            <a:off x="2248975" y="2436380"/>
            <a:ext cx="5799900" cy="458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من تجربه فوق العاده ای از کار با آنها داشتم. آنها این فرآیند را آسان و بدون استرس کردند. من حتما دوباره از اینجا خرید خواهم کرد”</a:t>
            </a:r>
            <a:endParaRPr dirty="0">
              <a:cs typeface="B Nazanin" panose="00000700000000000000" pitchFamily="2" charset="-78"/>
            </a:endParaRPr>
          </a:p>
        </p:txBody>
      </p:sp>
      <p:sp>
        <p:nvSpPr>
          <p:cNvPr id="533" name="Google Shape;533;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گواهی مشتریان گذشته</a:t>
            </a:r>
            <a:endParaRPr dirty="0">
              <a:cs typeface="B Nazanin" panose="00000700000000000000" pitchFamily="2" charset="-78"/>
            </a:endParaRPr>
          </a:p>
        </p:txBody>
      </p:sp>
      <p:sp>
        <p:nvSpPr>
          <p:cNvPr id="534" name="Google Shape;534;p47"/>
          <p:cNvSpPr txBox="1">
            <a:spLocks noGrp="1"/>
          </p:cNvSpPr>
          <p:nvPr>
            <p:ph type="subTitle" idx="6"/>
          </p:nvPr>
        </p:nvSpPr>
        <p:spPr>
          <a:xfrm>
            <a:off x="2248975" y="3633010"/>
            <a:ext cx="5799900" cy="458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 مدت‌ها بود که به دنبال راه‌حل مناسب برای کسب‌وکارمان بودیم، اما تیم بهترین گزینه را برای ما پیدا کرد!»</a:t>
            </a:r>
            <a:endParaRPr dirty="0">
              <a:cs typeface="B Nazanin" panose="00000700000000000000" pitchFamily="2" charset="-78"/>
            </a:endParaRPr>
          </a:p>
        </p:txBody>
      </p:sp>
      <p:pic>
        <p:nvPicPr>
          <p:cNvPr id="535" name="Google Shape;535;p47"/>
          <p:cNvPicPr preferRelativeResize="0"/>
          <p:nvPr/>
        </p:nvPicPr>
        <p:blipFill rotWithShape="1">
          <a:blip r:embed="rId3">
            <a:alphaModFix/>
          </a:blip>
          <a:srcRect l="51128" t="1654" r="17776" b="56028"/>
          <a:stretch/>
        </p:blipFill>
        <p:spPr>
          <a:xfrm>
            <a:off x="1095125" y="2334173"/>
            <a:ext cx="1077652" cy="1077704"/>
          </a:xfrm>
          <a:prstGeom prst="rect">
            <a:avLst/>
          </a:prstGeom>
          <a:noFill/>
          <a:ln w="19050" cap="flat" cmpd="sng">
            <a:solidFill>
              <a:schemeClr val="accent1"/>
            </a:solidFill>
            <a:prstDash val="solid"/>
            <a:round/>
            <a:headEnd type="none" w="sm" len="sm"/>
            <a:tailEnd type="none" w="sm" len="sm"/>
          </a:ln>
        </p:spPr>
      </p:pic>
      <p:pic>
        <p:nvPicPr>
          <p:cNvPr id="536" name="Google Shape;536;p47"/>
          <p:cNvPicPr preferRelativeResize="0"/>
          <p:nvPr/>
        </p:nvPicPr>
        <p:blipFill rotWithShape="1">
          <a:blip r:embed="rId4">
            <a:alphaModFix/>
          </a:blip>
          <a:srcRect l="28854" t="17373" r="39082" b="61253"/>
          <a:stretch/>
        </p:blipFill>
        <p:spPr>
          <a:xfrm>
            <a:off x="1095125" y="3530796"/>
            <a:ext cx="1077654" cy="1077704"/>
          </a:xfrm>
          <a:prstGeom prst="rect">
            <a:avLst/>
          </a:prstGeom>
          <a:noFill/>
          <a:ln w="19050" cap="flat" cmpd="sng">
            <a:solidFill>
              <a:schemeClr val="accent1"/>
            </a:solidFill>
            <a:prstDash val="solid"/>
            <a:round/>
            <a:headEnd type="none" w="sm" len="sm"/>
            <a:tailEnd type="none" w="sm" len="sm"/>
          </a:ln>
        </p:spPr>
      </p:pic>
      <p:pic>
        <p:nvPicPr>
          <p:cNvPr id="537" name="Google Shape;537;p47"/>
          <p:cNvPicPr preferRelativeResize="0"/>
          <p:nvPr/>
        </p:nvPicPr>
        <p:blipFill rotWithShape="1">
          <a:blip r:embed="rId5">
            <a:alphaModFix/>
          </a:blip>
          <a:srcRect l="44227" r="15275" b="43345"/>
          <a:stretch/>
        </p:blipFill>
        <p:spPr>
          <a:xfrm>
            <a:off x="1095125" y="1137550"/>
            <a:ext cx="1077652" cy="1077705"/>
          </a:xfrm>
          <a:prstGeom prst="rect">
            <a:avLst/>
          </a:prstGeom>
          <a:noFill/>
          <a:ln w="19050" cap="flat" cmpd="sng">
            <a:solidFill>
              <a:schemeClr val="accent1"/>
            </a:solidFill>
            <a:prstDash val="solid"/>
            <a:round/>
            <a:headEnd type="none" w="sm" len="sm"/>
            <a:tailEnd type="none" w="sm" len="sm"/>
          </a:ln>
        </p:spPr>
      </p:pic>
      <p:pic>
        <p:nvPicPr>
          <p:cNvPr id="538" name="Google Shape;538;p47"/>
          <p:cNvPicPr preferRelativeResize="0"/>
          <p:nvPr/>
        </p:nvPicPr>
        <p:blipFill>
          <a:blip r:embed="rId6">
            <a:alphaModFix/>
          </a:blip>
          <a:stretch>
            <a:fillRect/>
          </a:stretch>
        </p:blipFill>
        <p:spPr>
          <a:xfrm>
            <a:off x="7777447" y="3788263"/>
            <a:ext cx="1293124" cy="117592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تحلیل رسانه های اجتماعی</a:t>
            </a:r>
            <a:endParaRPr dirty="0">
              <a:cs typeface="B Nazanin" panose="00000700000000000000" pitchFamily="2" charset="-78"/>
            </a:endParaRPr>
          </a:p>
        </p:txBody>
      </p:sp>
      <p:sp>
        <p:nvSpPr>
          <p:cNvPr id="544" name="Google Shape;544;p48"/>
          <p:cNvSpPr txBox="1">
            <a:spLocks noGrp="1"/>
          </p:cNvSpPr>
          <p:nvPr>
            <p:ph type="subTitle" idx="4294967295"/>
          </p:nvPr>
        </p:nvSpPr>
        <p:spPr>
          <a:xfrm>
            <a:off x="707375" y="1709462"/>
            <a:ext cx="14121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US" sz="1400" b="1" dirty="0">
                <a:latin typeface="Montserrat"/>
                <a:ea typeface="Montserrat"/>
                <a:cs typeface="B Nazanin" panose="00000700000000000000" pitchFamily="2" charset="-78"/>
                <a:sym typeface="Montserrat"/>
              </a:rPr>
              <a:t>XXX </a:t>
            </a:r>
            <a:r>
              <a:rPr lang="fa-IR" sz="1400" b="1" dirty="0">
                <a:latin typeface="Montserrat"/>
                <a:ea typeface="Montserrat"/>
                <a:cs typeface="B Nazanin" panose="00000700000000000000" pitchFamily="2" charset="-78"/>
                <a:sym typeface="Montserrat"/>
              </a:rPr>
              <a:t>میلیارد</a:t>
            </a:r>
            <a:endParaRPr sz="1400" b="1" dirty="0">
              <a:latin typeface="Montserrat"/>
              <a:ea typeface="Montserrat"/>
              <a:cs typeface="B Nazanin" panose="00000700000000000000" pitchFamily="2" charset="-78"/>
              <a:sym typeface="Montserrat"/>
            </a:endParaRPr>
          </a:p>
        </p:txBody>
      </p:sp>
      <p:sp>
        <p:nvSpPr>
          <p:cNvPr id="545" name="Google Shape;545;p48"/>
          <p:cNvSpPr txBox="1">
            <a:spLocks noGrp="1"/>
          </p:cNvSpPr>
          <p:nvPr>
            <p:ph type="subTitle" idx="4294967295"/>
          </p:nvPr>
        </p:nvSpPr>
        <p:spPr>
          <a:xfrm>
            <a:off x="707380" y="1998861"/>
            <a:ext cx="1412100" cy="4419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کاربران در سراسر جهان</a:t>
            </a:r>
            <a:endParaRPr dirty="0">
              <a:cs typeface="B Nazanin" panose="00000700000000000000" pitchFamily="2" charset="-78"/>
            </a:endParaRPr>
          </a:p>
        </p:txBody>
      </p:sp>
      <p:sp>
        <p:nvSpPr>
          <p:cNvPr id="546" name="Google Shape;546;p48"/>
          <p:cNvSpPr txBox="1">
            <a:spLocks noGrp="1"/>
          </p:cNvSpPr>
          <p:nvPr>
            <p:ph type="subTitle" idx="4294967295"/>
          </p:nvPr>
        </p:nvSpPr>
        <p:spPr>
          <a:xfrm>
            <a:off x="2119472" y="1709462"/>
            <a:ext cx="14121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sz="1400" b="1" dirty="0">
                <a:latin typeface="Montserrat"/>
                <a:ea typeface="Montserrat"/>
                <a:cs typeface="B Nazanin" panose="00000700000000000000" pitchFamily="2" charset="-78"/>
                <a:sym typeface="Montserrat"/>
              </a:rPr>
              <a:t>XH XMIN</a:t>
            </a:r>
            <a:endParaRPr sz="1400" b="1" dirty="0">
              <a:latin typeface="Montserrat"/>
              <a:ea typeface="Montserrat"/>
              <a:cs typeface="B Nazanin" panose="00000700000000000000" pitchFamily="2" charset="-78"/>
              <a:sym typeface="Montserrat"/>
            </a:endParaRPr>
          </a:p>
        </p:txBody>
      </p:sp>
      <p:sp>
        <p:nvSpPr>
          <p:cNvPr id="547" name="Google Shape;547;p48"/>
          <p:cNvSpPr txBox="1">
            <a:spLocks noGrp="1"/>
          </p:cNvSpPr>
          <p:nvPr>
            <p:ph type="subTitle" idx="4294967295"/>
          </p:nvPr>
        </p:nvSpPr>
        <p:spPr>
          <a:xfrm>
            <a:off x="2119479" y="1998861"/>
            <a:ext cx="1412100" cy="4419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میانگینزمان صرف شده</a:t>
            </a:r>
            <a:endParaRPr dirty="0">
              <a:cs typeface="B Nazanin" panose="00000700000000000000" pitchFamily="2" charset="-78"/>
            </a:endParaRPr>
          </a:p>
        </p:txBody>
      </p:sp>
      <p:sp>
        <p:nvSpPr>
          <p:cNvPr id="548" name="Google Shape;548;p48"/>
          <p:cNvSpPr txBox="1">
            <a:spLocks noGrp="1"/>
          </p:cNvSpPr>
          <p:nvPr>
            <p:ph type="subTitle" idx="4294967295"/>
          </p:nvPr>
        </p:nvSpPr>
        <p:spPr>
          <a:xfrm>
            <a:off x="3531574" y="1709462"/>
            <a:ext cx="14121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sz="1400" b="1">
                <a:latin typeface="Montserrat"/>
                <a:ea typeface="Montserrat"/>
                <a:cs typeface="B Nazanin" panose="00000700000000000000" pitchFamily="2" charset="-78"/>
                <a:sym typeface="Montserrat"/>
              </a:rPr>
              <a:t>XX</a:t>
            </a:r>
            <a:endParaRPr sz="1400" b="1">
              <a:latin typeface="Montserrat"/>
              <a:ea typeface="Montserrat"/>
              <a:cs typeface="B Nazanin" panose="00000700000000000000" pitchFamily="2" charset="-78"/>
              <a:sym typeface="Montserrat"/>
            </a:endParaRPr>
          </a:p>
        </p:txBody>
      </p:sp>
      <p:sp>
        <p:nvSpPr>
          <p:cNvPr id="549" name="Google Shape;549;p48"/>
          <p:cNvSpPr txBox="1">
            <a:spLocks noGrp="1"/>
          </p:cNvSpPr>
          <p:nvPr>
            <p:ph type="subTitle" idx="4294967295"/>
          </p:nvPr>
        </p:nvSpPr>
        <p:spPr>
          <a:xfrm>
            <a:off x="3531577" y="1998861"/>
            <a:ext cx="1412100" cy="4419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تعداد پلتفرم های استفاده شده</a:t>
            </a:r>
            <a:endParaRPr dirty="0">
              <a:cs typeface="B Nazanin" panose="00000700000000000000" pitchFamily="2" charset="-78"/>
            </a:endParaRPr>
          </a:p>
        </p:txBody>
      </p:sp>
      <p:sp>
        <p:nvSpPr>
          <p:cNvPr id="550" name="Google Shape;550;p48"/>
          <p:cNvSpPr txBox="1">
            <a:spLocks noGrp="1"/>
          </p:cNvSpPr>
          <p:nvPr>
            <p:ph type="subTitle" idx="4294967295"/>
          </p:nvPr>
        </p:nvSpPr>
        <p:spPr>
          <a:xfrm>
            <a:off x="5057100" y="1136762"/>
            <a:ext cx="3366900" cy="367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1800" b="1" dirty="0">
                <a:latin typeface="Montserrat"/>
                <a:ea typeface="Montserrat"/>
                <a:cs typeface="B Nazanin" panose="00000700000000000000" pitchFamily="2" charset="-78"/>
                <a:sym typeface="Montserrat"/>
              </a:rPr>
              <a:t>دسترسی به سراسر جهان</a:t>
            </a:r>
            <a:endParaRPr sz="1800" b="1" dirty="0">
              <a:latin typeface="Montserrat"/>
              <a:ea typeface="Montserrat"/>
              <a:cs typeface="B Nazanin" panose="00000700000000000000" pitchFamily="2" charset="-78"/>
              <a:sym typeface="Montserrat"/>
            </a:endParaRPr>
          </a:p>
        </p:txBody>
      </p:sp>
      <p:sp>
        <p:nvSpPr>
          <p:cNvPr id="551" name="Google Shape;551;p48"/>
          <p:cNvSpPr txBox="1">
            <a:spLocks noGrp="1"/>
          </p:cNvSpPr>
          <p:nvPr>
            <p:ph type="subTitle" idx="4294967295"/>
          </p:nvPr>
        </p:nvSpPr>
        <p:spPr>
          <a:xfrm>
            <a:off x="5154488" y="3981087"/>
            <a:ext cx="1412100" cy="3429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700000000000000" pitchFamily="2" charset="-78"/>
              </a:rPr>
              <a:t>Country 1 users</a:t>
            </a:r>
            <a:endParaRPr>
              <a:cs typeface="B Nazanin" panose="00000700000000000000" pitchFamily="2" charset="-78"/>
            </a:endParaRPr>
          </a:p>
        </p:txBody>
      </p:sp>
      <p:sp>
        <p:nvSpPr>
          <p:cNvPr id="552" name="Google Shape;552;p48"/>
          <p:cNvSpPr txBox="1">
            <a:spLocks noGrp="1"/>
          </p:cNvSpPr>
          <p:nvPr>
            <p:ph type="subTitle" idx="4294967295"/>
          </p:nvPr>
        </p:nvSpPr>
        <p:spPr>
          <a:xfrm>
            <a:off x="6914432" y="3981087"/>
            <a:ext cx="1412100" cy="3429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en">
                <a:cs typeface="B Nazanin" panose="00000700000000000000" pitchFamily="2" charset="-78"/>
              </a:rPr>
              <a:t>Country 2 users</a:t>
            </a:r>
            <a:endParaRPr>
              <a:cs typeface="B Nazanin" panose="00000700000000000000" pitchFamily="2" charset="-78"/>
            </a:endParaRPr>
          </a:p>
        </p:txBody>
      </p:sp>
      <p:sp>
        <p:nvSpPr>
          <p:cNvPr id="553" name="Google Shape;553;p48"/>
          <p:cNvSpPr txBox="1">
            <a:spLocks noGrp="1"/>
          </p:cNvSpPr>
          <p:nvPr>
            <p:ph type="subTitle" idx="4294967295"/>
          </p:nvPr>
        </p:nvSpPr>
        <p:spPr>
          <a:xfrm>
            <a:off x="5154488" y="3714362"/>
            <a:ext cx="1412100" cy="342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US" sz="1400" b="1" dirty="0">
                <a:latin typeface="Montserrat"/>
                <a:ea typeface="Montserrat"/>
                <a:cs typeface="B Nazanin" panose="00000700000000000000" pitchFamily="2" charset="-78"/>
                <a:sym typeface="Montserrat"/>
              </a:rPr>
              <a:t>XXX </a:t>
            </a:r>
            <a:r>
              <a:rPr lang="fa-IR" sz="1400" b="1" dirty="0">
                <a:latin typeface="Montserrat"/>
                <a:ea typeface="Montserrat"/>
                <a:cs typeface="B Nazanin" panose="00000700000000000000" pitchFamily="2" charset="-78"/>
                <a:sym typeface="Montserrat"/>
              </a:rPr>
              <a:t>میلیارد</a:t>
            </a:r>
            <a:endParaRPr sz="1400" b="1" dirty="0">
              <a:latin typeface="Montserrat"/>
              <a:ea typeface="Montserrat"/>
              <a:cs typeface="B Nazanin" panose="00000700000000000000" pitchFamily="2" charset="-78"/>
              <a:sym typeface="Montserrat"/>
            </a:endParaRPr>
          </a:p>
        </p:txBody>
      </p:sp>
      <p:sp>
        <p:nvSpPr>
          <p:cNvPr id="554" name="Google Shape;554;p48"/>
          <p:cNvSpPr txBox="1">
            <a:spLocks noGrp="1"/>
          </p:cNvSpPr>
          <p:nvPr>
            <p:ph type="subTitle" idx="4294967295"/>
          </p:nvPr>
        </p:nvSpPr>
        <p:spPr>
          <a:xfrm>
            <a:off x="6914426" y="3714362"/>
            <a:ext cx="1412100" cy="3429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US" sz="1400" b="1" dirty="0">
                <a:latin typeface="Montserrat"/>
                <a:ea typeface="Montserrat"/>
                <a:cs typeface="B Nazanin" panose="00000700000000000000" pitchFamily="2" charset="-78"/>
                <a:sym typeface="Montserrat"/>
              </a:rPr>
              <a:t>XXX </a:t>
            </a:r>
            <a:r>
              <a:rPr lang="fa-IR" sz="1400" b="1" dirty="0">
                <a:latin typeface="Montserrat"/>
                <a:ea typeface="Montserrat"/>
                <a:cs typeface="B Nazanin" panose="00000700000000000000" pitchFamily="2" charset="-78"/>
                <a:sym typeface="Montserrat"/>
              </a:rPr>
              <a:t>میلیارد</a:t>
            </a:r>
            <a:endParaRPr sz="1400" b="1" dirty="0">
              <a:latin typeface="Montserrat"/>
              <a:ea typeface="Montserrat"/>
              <a:cs typeface="B Nazanin" panose="00000700000000000000" pitchFamily="2" charset="-78"/>
              <a:sym typeface="Montserrat"/>
            </a:endParaRPr>
          </a:p>
        </p:txBody>
      </p:sp>
      <p:sp>
        <p:nvSpPr>
          <p:cNvPr id="555" name="Google Shape;555;p48"/>
          <p:cNvSpPr txBox="1"/>
          <p:nvPr/>
        </p:nvSpPr>
        <p:spPr>
          <a:xfrm>
            <a:off x="720000" y="2615737"/>
            <a:ext cx="4223700" cy="3672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800" b="1" dirty="0">
                <a:solidFill>
                  <a:schemeClr val="dk1"/>
                </a:solidFill>
                <a:latin typeface="Montserrat"/>
                <a:ea typeface="Montserrat"/>
                <a:cs typeface="B Nazanin" panose="00000700000000000000" pitchFamily="2" charset="-78"/>
                <a:sym typeface="Montserrat"/>
              </a:rPr>
              <a:t>پلتفرم هایی با اکثر کاربران</a:t>
            </a:r>
            <a:endParaRPr sz="1800" b="1" dirty="0">
              <a:solidFill>
                <a:schemeClr val="dk1"/>
              </a:solidFill>
              <a:latin typeface="Montserrat"/>
              <a:ea typeface="Montserrat"/>
              <a:cs typeface="B Nazanin" panose="00000700000000000000" pitchFamily="2" charset="-78"/>
              <a:sym typeface="Montserrat"/>
            </a:endParaRPr>
          </a:p>
        </p:txBody>
      </p:sp>
      <p:grpSp>
        <p:nvGrpSpPr>
          <p:cNvPr id="556" name="Google Shape;556;p48"/>
          <p:cNvGrpSpPr/>
          <p:nvPr/>
        </p:nvGrpSpPr>
        <p:grpSpPr>
          <a:xfrm>
            <a:off x="1222098" y="1239515"/>
            <a:ext cx="382665" cy="367194"/>
            <a:chOff x="-62890750" y="2296300"/>
            <a:chExt cx="330825" cy="317450"/>
          </a:xfrm>
        </p:grpSpPr>
        <p:sp>
          <p:nvSpPr>
            <p:cNvPr id="557" name="Google Shape;557;p48"/>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558" name="Google Shape;558;p48"/>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559" name="Google Shape;559;p48"/>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560" name="Google Shape;560;p48"/>
          <p:cNvGrpSpPr/>
          <p:nvPr/>
        </p:nvGrpSpPr>
        <p:grpSpPr>
          <a:xfrm>
            <a:off x="2655416" y="1253028"/>
            <a:ext cx="340221" cy="340168"/>
            <a:chOff x="3270475" y="1427025"/>
            <a:chExt cx="483200" cy="483125"/>
          </a:xfrm>
        </p:grpSpPr>
        <p:sp>
          <p:nvSpPr>
            <p:cNvPr id="561" name="Google Shape;561;p4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435D74"/>
                </a:solidFill>
                <a:cs typeface="B Nazanin" panose="00000700000000000000" pitchFamily="2" charset="-78"/>
              </a:endParaRPr>
            </a:p>
          </p:txBody>
        </p:sp>
        <p:sp>
          <p:nvSpPr>
            <p:cNvPr id="562" name="Google Shape;562;p4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435D74"/>
                </a:solidFill>
                <a:cs typeface="B Nazanin" panose="00000700000000000000" pitchFamily="2" charset="-78"/>
              </a:endParaRPr>
            </a:p>
          </p:txBody>
        </p:sp>
        <p:sp>
          <p:nvSpPr>
            <p:cNvPr id="563" name="Google Shape;563;p4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435D74"/>
                </a:solidFill>
                <a:cs typeface="B Nazanin" panose="00000700000000000000" pitchFamily="2" charset="-78"/>
              </a:endParaRPr>
            </a:p>
          </p:txBody>
        </p:sp>
      </p:grpSp>
      <p:sp>
        <p:nvSpPr>
          <p:cNvPr id="564" name="Google Shape;564;p48"/>
          <p:cNvSpPr/>
          <p:nvPr/>
        </p:nvSpPr>
        <p:spPr>
          <a:xfrm>
            <a:off x="4026670" y="1212732"/>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565" name="Google Shape;565;p48"/>
          <p:cNvSpPr/>
          <p:nvPr/>
        </p:nvSpPr>
        <p:spPr>
          <a:xfrm>
            <a:off x="1127080" y="1136762"/>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6" name="Google Shape;566;p48"/>
          <p:cNvSpPr/>
          <p:nvPr/>
        </p:nvSpPr>
        <p:spPr>
          <a:xfrm>
            <a:off x="2539176" y="1136762"/>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7" name="Google Shape;567;p48"/>
          <p:cNvSpPr/>
          <p:nvPr/>
        </p:nvSpPr>
        <p:spPr>
          <a:xfrm>
            <a:off x="3951277" y="1136762"/>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568" name="Google Shape;568;p48">
            <a:hlinkClick r:id="rId3"/>
          </p:cNvPr>
          <p:cNvPicPr preferRelativeResize="0"/>
          <p:nvPr/>
        </p:nvPicPr>
        <p:blipFill>
          <a:blip r:embed="rId4">
            <a:alphaModFix/>
          </a:blip>
          <a:stretch>
            <a:fillRect/>
          </a:stretch>
        </p:blipFill>
        <p:spPr>
          <a:xfrm>
            <a:off x="967563" y="3036444"/>
            <a:ext cx="3728573" cy="1247099"/>
          </a:xfrm>
          <a:prstGeom prst="rect">
            <a:avLst/>
          </a:prstGeom>
          <a:noFill/>
          <a:ln>
            <a:noFill/>
          </a:ln>
        </p:spPr>
      </p:pic>
      <p:pic>
        <p:nvPicPr>
          <p:cNvPr id="569" name="Google Shape;569;p48">
            <a:hlinkClick r:id="rId5"/>
          </p:cNvPr>
          <p:cNvPicPr preferRelativeResize="0"/>
          <p:nvPr/>
        </p:nvPicPr>
        <p:blipFill>
          <a:blip r:embed="rId6">
            <a:alphaModFix/>
          </a:blip>
          <a:stretch>
            <a:fillRect/>
          </a:stretch>
        </p:blipFill>
        <p:spPr>
          <a:xfrm>
            <a:off x="5096100" y="1580162"/>
            <a:ext cx="3328302" cy="2058000"/>
          </a:xfrm>
          <a:prstGeom prst="rect">
            <a:avLst/>
          </a:prstGeom>
          <a:noFill/>
          <a:ln>
            <a:noFill/>
          </a:ln>
        </p:spPr>
      </p:pic>
      <p:sp>
        <p:nvSpPr>
          <p:cNvPr id="570" name="Google Shape;570;p48"/>
          <p:cNvSpPr txBox="1"/>
          <p:nvPr/>
        </p:nvSpPr>
        <p:spPr>
          <a:xfrm>
            <a:off x="715100" y="4364950"/>
            <a:ext cx="7713900" cy="2454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پیوند موجود در نمودار یا نقشه را دنبال کنید تا داده‌های آن را تغییر دهید و سپس پیوند جدید را در اینجا جای‌گذاری کنید. برای اطلاعات بیشتر اینجا را کلیک کنید</a:t>
            </a:r>
            <a:endParaRPr sz="1000" b="1" dirty="0">
              <a:solidFill>
                <a:schemeClr val="lt2"/>
              </a:solidFill>
              <a:latin typeface="Montserrat"/>
              <a:ea typeface="Montserrat"/>
              <a:cs typeface="B Nazanin" panose="00000700000000000000" pitchFamily="2" charset="-78"/>
              <a:sym typeface="Montserrat"/>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63" name="Google Shape;263;p31"/>
          <p:cNvSpPr txBox="1">
            <a:spLocks noGrp="1"/>
          </p:cNvSpPr>
          <p:nvPr>
            <p:ph type="body" idx="1"/>
          </p:nvPr>
        </p:nvSpPr>
        <p:spPr>
          <a:xfrm>
            <a:off x="720000" y="1000075"/>
            <a:ext cx="7704000" cy="37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cs typeface="B Nazanin" panose="00000700000000000000" pitchFamily="2" charset="-78"/>
              </a:rPr>
              <a:t>You can delete this slide when you’re done editing the presentation</a:t>
            </a:r>
            <a:endParaRPr>
              <a:cs typeface="B Nazanin" panose="00000700000000000000" pitchFamily="2" charset="-78"/>
            </a:endParaRPr>
          </a:p>
        </p:txBody>
      </p:sp>
      <p:graphicFrame>
        <p:nvGraphicFramePr>
          <p:cNvPr id="264" name="Google Shape;264;p31"/>
          <p:cNvGraphicFramePr/>
          <p:nvPr/>
        </p:nvGraphicFramePr>
        <p:xfrm>
          <a:off x="720000" y="1544425"/>
          <a:ext cx="7704000" cy="2547525"/>
        </p:xfrm>
        <a:graphic>
          <a:graphicData uri="http://schemas.openxmlformats.org/drawingml/2006/table">
            <a:tbl>
              <a:tblPr>
                <a:noFill/>
                <a:tableStyleId>{F7F7E69F-44F9-4FCA-AA8C-841268635EEF}</a:tableStyleId>
              </a:tblPr>
              <a:tblGrid>
                <a:gridCol w="2801175">
                  <a:extLst>
                    <a:ext uri="{9D8B030D-6E8A-4147-A177-3AD203B41FA5}">
                      <a16:colId xmlns:a16="http://schemas.microsoft.com/office/drawing/2014/main" val="20000"/>
                    </a:ext>
                  </a:extLst>
                </a:gridCol>
                <a:gridCol w="4902825">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000" b="1" u="sng">
                          <a:solidFill>
                            <a:schemeClr val="lt2"/>
                          </a:solidFill>
                          <a:latin typeface="Montserrat"/>
                          <a:ea typeface="Montserrat"/>
                          <a:cs typeface="Montserrat"/>
                          <a:sym typeface="Montserrat"/>
                          <a:hlinkClick r:id="rId3" action="ppaction://hlinksldjump">
                            <a:extLst>
                              <a:ext uri="{A12FA001-AC4F-418D-AE19-62706E023703}">
                                <ahyp:hlinkClr xmlns:ahyp="http://schemas.microsoft.com/office/drawing/2018/hyperlinkcolor" val="tx"/>
                              </a:ext>
                            </a:extLst>
                          </a:hlinkClick>
                        </a:rPr>
                        <a:t>FONTS</a:t>
                      </a:r>
                      <a:endParaRPr sz="1000" b="1" u="sng">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Montserrat Medium"/>
                          <a:ea typeface="Montserrat Medium"/>
                          <a:cs typeface="Montserrat Medium"/>
                          <a:sym typeface="Montserrat Medium"/>
                        </a:rPr>
                        <a:t>To view this template correctly in PowerPoint, download and install the fonts we used</a:t>
                      </a:r>
                      <a:endParaRPr sz="1000">
                        <a:solidFill>
                          <a:schemeClr val="dk1"/>
                        </a:solidFill>
                        <a:latin typeface="Montserrat Medium"/>
                        <a:ea typeface="Montserrat Medium"/>
                        <a:cs typeface="Montserrat Medium"/>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000" b="1" u="sng">
                          <a:solidFill>
                            <a:schemeClr val="lt2"/>
                          </a:solidFill>
                          <a:latin typeface="Montserrat"/>
                          <a:ea typeface="Montserrat"/>
                          <a:cs typeface="Montserrat"/>
                          <a:sym typeface="Montserrat"/>
                          <a:hlinkClick r:id="rId4" action="ppaction://hlinksldjump">
                            <a:extLst>
                              <a:ext uri="{A12FA001-AC4F-418D-AE19-62706E023703}">
                                <ahyp:hlinkClr xmlns:ahyp="http://schemas.microsoft.com/office/drawing/2018/hyperlinkcolor" val="tx"/>
                              </a:ext>
                            </a:extLst>
                          </a:hlinkClick>
                        </a:rPr>
                        <a:t>USED</a:t>
                      </a:r>
                      <a:r>
                        <a:rPr lang="en" sz="1000" b="1">
                          <a:solidFill>
                            <a:schemeClr val="dk1"/>
                          </a:solidFill>
                          <a:latin typeface="Montserrat"/>
                          <a:ea typeface="Montserrat"/>
                          <a:cs typeface="Montserrat"/>
                          <a:sym typeface="Montserrat"/>
                        </a:rPr>
                        <a:t> AND </a:t>
                      </a:r>
                      <a:r>
                        <a:rPr lang="en" sz="1000" b="1" u="sng">
                          <a:solidFill>
                            <a:schemeClr val="lt2"/>
                          </a:solidFill>
                          <a:latin typeface="Montserrat"/>
                          <a:ea typeface="Montserrat"/>
                          <a:cs typeface="Montserrat"/>
                          <a:sym typeface="Montserrat"/>
                          <a:hlinkClick r:id="rId5" action="ppaction://hlinksldjump">
                            <a:extLst>
                              <a:ext uri="{A12FA001-AC4F-418D-AE19-62706E023703}">
                                <ahyp:hlinkClr xmlns:ahyp="http://schemas.microsoft.com/office/drawing/2018/hyperlinkcolor" val="tx"/>
                              </a:ext>
                            </a:extLst>
                          </a:hlinkClick>
                        </a:rPr>
                        <a:t>ALTERNATIVE RESOURCES</a:t>
                      </a:r>
                      <a:endParaRPr sz="1000" b="1" u="sng">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Montserrat Medium"/>
                          <a:ea typeface="Montserrat Medium"/>
                          <a:cs typeface="Montserrat Medium"/>
                          <a:sym typeface="Montserrat Medium"/>
                        </a:rPr>
                        <a:t>An assortment of graphic resources that are suitable for use in this presentation</a:t>
                      </a:r>
                      <a:endParaRPr sz="1000">
                        <a:solidFill>
                          <a:schemeClr val="dk1"/>
                        </a:solidFill>
                        <a:latin typeface="Montserrat Medium"/>
                        <a:ea typeface="Montserrat Medium"/>
                        <a:cs typeface="Montserrat Medium"/>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000" b="1" u="sng">
                          <a:solidFill>
                            <a:schemeClr val="lt2"/>
                          </a:solidFill>
                          <a:latin typeface="Montserrat"/>
                          <a:ea typeface="Montserrat"/>
                          <a:cs typeface="Montserrat"/>
                          <a:sym typeface="Montserrat"/>
                          <a:hlinkClick r:id="rId6" action="ppaction://hlinksldjump">
                            <a:extLst>
                              <a:ext uri="{A12FA001-AC4F-418D-AE19-62706E023703}">
                                <ahyp:hlinkClr xmlns:ahyp="http://schemas.microsoft.com/office/drawing/2018/hyperlinkcolor" val="tx"/>
                              </a:ext>
                            </a:extLst>
                          </a:hlinkClick>
                        </a:rPr>
                        <a:t>THANKS SLIDE</a:t>
                      </a:r>
                      <a:endParaRPr sz="1000" b="1" u="sng">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Montserrat Medium"/>
                          <a:ea typeface="Montserrat Medium"/>
                          <a:cs typeface="Montserrat Medium"/>
                          <a:sym typeface="Montserrat Medium"/>
                        </a:rPr>
                        <a:t>You must keep it so that proper credits for our design are given</a:t>
                      </a:r>
                      <a:endParaRPr sz="1000">
                        <a:solidFill>
                          <a:schemeClr val="dk1"/>
                        </a:solidFill>
                        <a:latin typeface="Montserrat Medium"/>
                        <a:ea typeface="Montserrat Medium"/>
                        <a:cs typeface="Montserrat Medium"/>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000" b="1" u="sng">
                          <a:solidFill>
                            <a:schemeClr val="lt2"/>
                          </a:solidFill>
                          <a:latin typeface="Montserrat"/>
                          <a:ea typeface="Montserrat"/>
                          <a:cs typeface="Montserrat"/>
                          <a:sym typeface="Montserrat"/>
                          <a:hlinkClick r:id="rId3" action="ppaction://hlinksldjump">
                            <a:extLst>
                              <a:ext uri="{A12FA001-AC4F-418D-AE19-62706E023703}">
                                <ahyp:hlinkClr xmlns:ahyp="http://schemas.microsoft.com/office/drawing/2018/hyperlinkcolor" val="tx"/>
                              </a:ext>
                            </a:extLst>
                          </a:hlinkClick>
                        </a:rPr>
                        <a:t>COLORS</a:t>
                      </a:r>
                      <a:endParaRPr sz="1000" b="1" u="sng">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Montserrat Medium"/>
                          <a:ea typeface="Montserrat Medium"/>
                          <a:cs typeface="Montserrat Medium"/>
                          <a:sym typeface="Montserrat Medium"/>
                        </a:rPr>
                        <a:t>All the colors used in this presentation</a:t>
                      </a:r>
                      <a:endParaRPr sz="1000">
                        <a:solidFill>
                          <a:schemeClr val="dk1"/>
                        </a:solidFill>
                        <a:latin typeface="Montserrat Medium"/>
                        <a:ea typeface="Montserrat Medium"/>
                        <a:cs typeface="Montserrat Medium"/>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000" b="1" u="sng">
                          <a:solidFill>
                            <a:schemeClr val="lt2"/>
                          </a:solidFill>
                          <a:latin typeface="Montserrat"/>
                          <a:ea typeface="Montserrat"/>
                          <a:cs typeface="Montserrat"/>
                          <a:sym typeface="Montserrat"/>
                          <a:hlinkClick r:id="rId7" action="ppaction://hlinksldjump">
                            <a:extLst>
                              <a:ext uri="{A12FA001-AC4F-418D-AE19-62706E023703}">
                                <ahyp:hlinkClr xmlns:ahyp="http://schemas.microsoft.com/office/drawing/2018/hyperlinkcolor" val="tx"/>
                              </a:ext>
                            </a:extLst>
                          </a:hlinkClick>
                        </a:rPr>
                        <a:t>ICONS</a:t>
                      </a:r>
                      <a:r>
                        <a:rPr lang="en" sz="1000" b="1">
                          <a:solidFill>
                            <a:schemeClr val="dk1"/>
                          </a:solidFill>
                          <a:latin typeface="Montserrat"/>
                          <a:ea typeface="Montserrat"/>
                          <a:cs typeface="Montserrat"/>
                          <a:sym typeface="Montserrat"/>
                        </a:rPr>
                        <a:t> AND </a:t>
                      </a:r>
                      <a:r>
                        <a:rPr lang="en" sz="1000" b="1" u="sng">
                          <a:solidFill>
                            <a:schemeClr val="lt2"/>
                          </a:solidFill>
                          <a:latin typeface="Montserrat"/>
                          <a:ea typeface="Montserrat"/>
                          <a:cs typeface="Montserrat"/>
                          <a:sym typeface="Montserrat"/>
                          <a:hlinkClick r:id="rId8" action="ppaction://hlinksldjump">
                            <a:extLst>
                              <a:ext uri="{A12FA001-AC4F-418D-AE19-62706E023703}">
                                <ahyp:hlinkClr xmlns:ahyp="http://schemas.microsoft.com/office/drawing/2018/hyperlinkcolor" val="tx"/>
                              </a:ext>
                            </a:extLst>
                          </a:hlinkClick>
                        </a:rPr>
                        <a:t>INFOGRAPHIC RESOURCES</a:t>
                      </a:r>
                      <a:endParaRPr sz="1000" b="1" u="sng">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Montserrat Medium"/>
                          <a:ea typeface="Montserrat Medium"/>
                          <a:cs typeface="Montserrat Medium"/>
                          <a:sym typeface="Montserrat Medium"/>
                        </a:rPr>
                        <a:t>These can be used in the template, and their size and color can be edited</a:t>
                      </a:r>
                      <a:endParaRPr sz="1000">
                        <a:solidFill>
                          <a:schemeClr val="dk1"/>
                        </a:solidFill>
                        <a:latin typeface="Montserrat Medium"/>
                        <a:ea typeface="Montserrat Medium"/>
                        <a:cs typeface="Montserrat Medium"/>
                        <a:sym typeface="Montserrat Medium"/>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000" b="1">
                          <a:solidFill>
                            <a:schemeClr val="dk1"/>
                          </a:solidFill>
                          <a:latin typeface="Montserrat"/>
                          <a:ea typeface="Montserrat"/>
                          <a:cs typeface="Montserrat"/>
                          <a:sym typeface="Montserrat"/>
                        </a:rPr>
                        <a:t>EDITABLE PRESENTATION THEME </a:t>
                      </a:r>
                      <a:endParaRPr sz="1000" b="1">
                        <a:solidFill>
                          <a:schemeClr val="dk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l" rtl="0">
                        <a:spcBef>
                          <a:spcPts val="0"/>
                        </a:spcBef>
                        <a:spcAft>
                          <a:spcPts val="1600"/>
                        </a:spcAft>
                        <a:buNone/>
                      </a:pPr>
                      <a:r>
                        <a:rPr lang="en" sz="1000" dirty="0">
                          <a:solidFill>
                            <a:schemeClr val="dk1"/>
                          </a:solidFill>
                          <a:latin typeface="Montserrat Medium"/>
                          <a:ea typeface="Montserrat Medium"/>
                          <a:cs typeface="Montserrat Medium"/>
                          <a:sym typeface="Montserrat Medium"/>
                        </a:rPr>
                        <a:t>You can edit the master slides easily. For more info, click </a:t>
                      </a:r>
                      <a:r>
                        <a:rPr lang="en" sz="1000" b="1" u="sng" dirty="0">
                          <a:solidFill>
                            <a:schemeClr val="lt2"/>
                          </a:solidFill>
                          <a:latin typeface="Montserrat"/>
                          <a:ea typeface="Montserrat"/>
                          <a:cs typeface="Montserrat"/>
                          <a:sym typeface="Montserrat"/>
                          <a:hlinkClick r:id="rId9">
                            <a:extLst>
                              <a:ext uri="{A12FA001-AC4F-418D-AE19-62706E023703}">
                                <ahyp:hlinkClr xmlns:ahyp="http://schemas.microsoft.com/office/drawing/2018/hyperlinkcolor" val="tx"/>
                              </a:ext>
                            </a:extLst>
                          </a:hlinkClick>
                        </a:rPr>
                        <a:t>here</a:t>
                      </a:r>
                      <a:endParaRPr sz="1000" b="1" dirty="0">
                        <a:solidFill>
                          <a:schemeClr val="lt2"/>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265" name="Google Shape;265;p31"/>
          <p:cNvSpPr txBox="1"/>
          <p:nvPr/>
        </p:nvSpPr>
        <p:spPr>
          <a:xfrm>
            <a:off x="720000" y="4133675"/>
            <a:ext cx="2130900" cy="46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Montserrat Medium"/>
                <a:ea typeface="Montserrat Medium"/>
                <a:cs typeface="B Nazanin" panose="00000700000000000000" pitchFamily="2" charset="-78"/>
                <a:sym typeface="Montserrat Medium"/>
              </a:rPr>
              <a:t>For more info:</a:t>
            </a:r>
            <a:br>
              <a:rPr lang="en" sz="1000" b="1">
                <a:solidFill>
                  <a:schemeClr val="dk1"/>
                </a:solidFill>
                <a:latin typeface="Montserrat"/>
                <a:ea typeface="Montserrat"/>
                <a:cs typeface="B Nazanin" panose="00000700000000000000" pitchFamily="2" charset="-78"/>
                <a:sym typeface="Montserrat"/>
              </a:rPr>
            </a:br>
            <a:r>
              <a:rPr lang="en" sz="1000" b="1" u="sng">
                <a:solidFill>
                  <a:schemeClr val="lt2"/>
                </a:solidFill>
                <a:latin typeface="Montserrat"/>
                <a:ea typeface="Montserrat"/>
                <a:cs typeface="B Nazanin" panose="00000700000000000000" pitchFamily="2" charset="-78"/>
                <a:sym typeface="Montserrat"/>
                <a:hlinkClick r:id="rId10">
                  <a:extLst>
                    <a:ext uri="{A12FA001-AC4F-418D-AE19-62706E023703}">
                      <ahyp:hlinkClr xmlns:ahyp="http://schemas.microsoft.com/office/drawing/2018/hyperlinkcolor" val="tx"/>
                    </a:ext>
                  </a:extLst>
                </a:hlinkClick>
              </a:rPr>
              <a:t>SLIDESGO</a:t>
            </a:r>
            <a:r>
              <a:rPr lang="en" sz="1000" b="1">
                <a:solidFill>
                  <a:schemeClr val="lt2"/>
                </a:solidFill>
                <a:uFill>
                  <a:noFill/>
                </a:uFill>
                <a:latin typeface="Montserrat"/>
                <a:ea typeface="Montserrat"/>
                <a:cs typeface="B Nazanin" panose="00000700000000000000" pitchFamily="2" charset="-78"/>
                <a:sym typeface="Montserrat"/>
                <a:hlinkClick r:id="rId10">
                  <a:extLst>
                    <a:ext uri="{A12FA001-AC4F-418D-AE19-62706E023703}">
                      <ahyp:hlinkClr xmlns:ahyp="http://schemas.microsoft.com/office/drawing/2018/hyperlinkcolor" val="tx"/>
                    </a:ext>
                  </a:extLst>
                </a:hlinkClick>
              </a:rPr>
              <a:t> </a:t>
            </a:r>
            <a:r>
              <a:rPr lang="en" sz="1000" b="1">
                <a:solidFill>
                  <a:schemeClr val="lt2"/>
                </a:solidFill>
                <a:latin typeface="Montserrat"/>
                <a:ea typeface="Montserrat"/>
                <a:cs typeface="B Nazanin" panose="00000700000000000000" pitchFamily="2" charset="-78"/>
                <a:sym typeface="Montserrat"/>
              </a:rPr>
              <a:t>| </a:t>
            </a:r>
            <a:r>
              <a:rPr lang="en" sz="1000" b="1" u="sng">
                <a:solidFill>
                  <a:schemeClr val="lt2"/>
                </a:solidFill>
                <a:latin typeface="Montserrat"/>
                <a:ea typeface="Montserrat"/>
                <a:cs typeface="B Nazanin" panose="00000700000000000000" pitchFamily="2" charset="-78"/>
                <a:sym typeface="Montserrat"/>
                <a:hlinkClick r:id="rId11">
                  <a:extLst>
                    <a:ext uri="{A12FA001-AC4F-418D-AE19-62706E023703}">
                      <ahyp:hlinkClr xmlns:ahyp="http://schemas.microsoft.com/office/drawing/2018/hyperlinkcolor" val="tx"/>
                    </a:ext>
                  </a:extLst>
                </a:hlinkClick>
              </a:rPr>
              <a:t>BLOG</a:t>
            </a:r>
            <a:r>
              <a:rPr lang="en" sz="1000" b="1">
                <a:solidFill>
                  <a:schemeClr val="lt2"/>
                </a:solidFill>
                <a:latin typeface="Montserrat"/>
                <a:ea typeface="Montserrat"/>
                <a:cs typeface="B Nazanin" panose="00000700000000000000" pitchFamily="2" charset="-78"/>
                <a:sym typeface="Montserrat"/>
              </a:rPr>
              <a:t> | </a:t>
            </a:r>
            <a:r>
              <a:rPr lang="en" sz="1000" b="1" u="sng">
                <a:solidFill>
                  <a:schemeClr val="lt2"/>
                </a:solidFill>
                <a:latin typeface="Montserrat"/>
                <a:ea typeface="Montserrat"/>
                <a:cs typeface="B Nazanin" panose="00000700000000000000" pitchFamily="2" charset="-78"/>
                <a:sym typeface="Montserrat"/>
                <a:hlinkClick r:id="rId12">
                  <a:extLst>
                    <a:ext uri="{A12FA001-AC4F-418D-AE19-62706E023703}">
                      <ahyp:hlinkClr xmlns:ahyp="http://schemas.microsoft.com/office/drawing/2018/hyperlinkcolor" val="tx"/>
                    </a:ext>
                  </a:extLst>
                </a:hlinkClick>
              </a:rPr>
              <a:t>FAQ</a:t>
            </a:r>
            <a:r>
              <a:rPr lang="en" sz="1000" b="1" u="sng">
                <a:solidFill>
                  <a:schemeClr val="lt2"/>
                </a:solidFill>
                <a:latin typeface="Montserrat"/>
                <a:ea typeface="Montserrat"/>
                <a:cs typeface="B Nazanin" panose="00000700000000000000" pitchFamily="2" charset="-78"/>
                <a:sym typeface="Montserrat"/>
              </a:rPr>
              <a:t>s</a:t>
            </a:r>
            <a:endParaRPr sz="1000" b="1" u="sng">
              <a:solidFill>
                <a:schemeClr val="lt2"/>
              </a:solidFill>
              <a:latin typeface="Montserrat"/>
              <a:ea typeface="Montserrat"/>
              <a:cs typeface="B Nazanin" panose="00000700000000000000" pitchFamily="2" charset="-78"/>
              <a:sym typeface="Montserrat"/>
            </a:endParaRPr>
          </a:p>
        </p:txBody>
      </p:sp>
      <p:sp>
        <p:nvSpPr>
          <p:cNvPr id="266" name="Google Shape;266;p31"/>
          <p:cNvSpPr txBox="1"/>
          <p:nvPr/>
        </p:nvSpPr>
        <p:spPr>
          <a:xfrm>
            <a:off x="2850900" y="4133675"/>
            <a:ext cx="3613200" cy="46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Montserrat Medium"/>
                <a:ea typeface="Montserrat Medium"/>
                <a:cs typeface="B Nazanin" panose="00000700000000000000" pitchFamily="2" charset="-78"/>
                <a:sym typeface="Montserrat Medium"/>
              </a:rPr>
              <a:t>You can visit our sister projects:</a:t>
            </a:r>
            <a:br>
              <a:rPr lang="en" sz="1000" b="1">
                <a:solidFill>
                  <a:schemeClr val="dk1"/>
                </a:solidFill>
                <a:latin typeface="Montserrat"/>
                <a:ea typeface="Montserrat"/>
                <a:cs typeface="B Nazanin" panose="00000700000000000000" pitchFamily="2" charset="-78"/>
                <a:sym typeface="Montserrat"/>
              </a:rPr>
            </a:br>
            <a:r>
              <a:rPr lang="en" sz="1000" b="1" u="sng">
                <a:solidFill>
                  <a:schemeClr val="lt2"/>
                </a:solidFill>
                <a:latin typeface="Montserrat"/>
                <a:ea typeface="Montserrat"/>
                <a:cs typeface="B Nazanin" panose="00000700000000000000" pitchFamily="2" charset="-78"/>
                <a:sym typeface="Montserrat"/>
                <a:hlinkClick r:id="rId13">
                  <a:extLst>
                    <a:ext uri="{A12FA001-AC4F-418D-AE19-62706E023703}">
                      <ahyp:hlinkClr xmlns:ahyp="http://schemas.microsoft.com/office/drawing/2018/hyperlinkcolor" val="tx"/>
                    </a:ext>
                  </a:extLst>
                </a:hlinkClick>
              </a:rPr>
              <a:t>FREEPIK</a:t>
            </a:r>
            <a:r>
              <a:rPr lang="en" sz="1000" b="1">
                <a:solidFill>
                  <a:schemeClr val="lt2"/>
                </a:solidFill>
                <a:latin typeface="Montserrat"/>
                <a:ea typeface="Montserrat"/>
                <a:cs typeface="B Nazanin" panose="00000700000000000000" pitchFamily="2" charset="-78"/>
                <a:sym typeface="Montserrat"/>
              </a:rPr>
              <a:t> | </a:t>
            </a:r>
            <a:r>
              <a:rPr lang="en" sz="1000" b="1" u="sng">
                <a:solidFill>
                  <a:schemeClr val="lt2"/>
                </a:solidFill>
                <a:latin typeface="Montserrat"/>
                <a:ea typeface="Montserrat"/>
                <a:cs typeface="B Nazanin" panose="00000700000000000000" pitchFamily="2" charset="-78"/>
                <a:sym typeface="Montserrat"/>
                <a:hlinkClick r:id="rId14">
                  <a:extLst>
                    <a:ext uri="{A12FA001-AC4F-418D-AE19-62706E023703}">
                      <ahyp:hlinkClr xmlns:ahyp="http://schemas.microsoft.com/office/drawing/2018/hyperlinkcolor" val="tx"/>
                    </a:ext>
                  </a:extLst>
                </a:hlinkClick>
              </a:rPr>
              <a:t>FLATICON</a:t>
            </a:r>
            <a:r>
              <a:rPr lang="en" sz="1000" b="1">
                <a:solidFill>
                  <a:schemeClr val="lt2"/>
                </a:solidFill>
                <a:latin typeface="Montserrat"/>
                <a:ea typeface="Montserrat"/>
                <a:cs typeface="B Nazanin" panose="00000700000000000000" pitchFamily="2" charset="-78"/>
                <a:sym typeface="Montserrat"/>
              </a:rPr>
              <a:t> | </a:t>
            </a:r>
            <a:r>
              <a:rPr lang="en" sz="1000" b="1" u="sng">
                <a:solidFill>
                  <a:schemeClr val="lt2"/>
                </a:solidFill>
                <a:latin typeface="Montserrat"/>
                <a:ea typeface="Montserrat"/>
                <a:cs typeface="B Nazanin" panose="00000700000000000000" pitchFamily="2" charset="-78"/>
                <a:sym typeface="Montserrat"/>
                <a:hlinkClick r:id="rId15">
                  <a:extLst>
                    <a:ext uri="{A12FA001-AC4F-418D-AE19-62706E023703}">
                      <ahyp:hlinkClr xmlns:ahyp="http://schemas.microsoft.com/office/drawing/2018/hyperlinkcolor" val="tx"/>
                    </a:ext>
                  </a:extLst>
                </a:hlinkClick>
              </a:rPr>
              <a:t>STORYSET</a:t>
            </a:r>
            <a:r>
              <a:rPr lang="en" sz="1000" b="1">
                <a:solidFill>
                  <a:schemeClr val="lt2"/>
                </a:solidFill>
                <a:latin typeface="Montserrat"/>
                <a:ea typeface="Montserrat"/>
                <a:cs typeface="B Nazanin" panose="00000700000000000000" pitchFamily="2" charset="-78"/>
                <a:sym typeface="Montserrat"/>
              </a:rPr>
              <a:t> | </a:t>
            </a:r>
            <a:r>
              <a:rPr lang="en" sz="1000" b="1" u="sng">
                <a:solidFill>
                  <a:schemeClr val="lt2"/>
                </a:solidFill>
                <a:latin typeface="Montserrat"/>
                <a:ea typeface="Montserrat"/>
                <a:cs typeface="B Nazanin" panose="00000700000000000000" pitchFamily="2" charset="-78"/>
                <a:sym typeface="Montserrat"/>
                <a:hlinkClick r:id="rId16">
                  <a:extLst>
                    <a:ext uri="{A12FA001-AC4F-418D-AE19-62706E023703}">
                      <ahyp:hlinkClr xmlns:ahyp="http://schemas.microsoft.com/office/drawing/2018/hyperlinkcolor" val="tx"/>
                    </a:ext>
                  </a:extLst>
                </a:hlinkClick>
              </a:rPr>
              <a:t>WEPIK</a:t>
            </a:r>
            <a:r>
              <a:rPr lang="en" sz="1000" b="1">
                <a:solidFill>
                  <a:schemeClr val="lt2"/>
                </a:solidFill>
                <a:uFill>
                  <a:noFill/>
                </a:uFill>
                <a:latin typeface="Montserrat"/>
                <a:ea typeface="Montserrat"/>
                <a:cs typeface="B Nazanin" panose="00000700000000000000" pitchFamily="2" charset="-78"/>
                <a:sym typeface="Montserrat"/>
                <a:hlinkClick r:id="rId16">
                  <a:extLst>
                    <a:ext uri="{A12FA001-AC4F-418D-AE19-62706E023703}">
                      <ahyp:hlinkClr xmlns:ahyp="http://schemas.microsoft.com/office/drawing/2018/hyperlinkcolor" val="tx"/>
                    </a:ext>
                  </a:extLst>
                </a:hlinkClick>
              </a:rPr>
              <a:t> </a:t>
            </a:r>
            <a:r>
              <a:rPr lang="en" sz="1000" b="1">
                <a:solidFill>
                  <a:schemeClr val="lt2"/>
                </a:solidFill>
                <a:latin typeface="Montserrat"/>
                <a:ea typeface="Montserrat"/>
                <a:cs typeface="B Nazanin" panose="00000700000000000000" pitchFamily="2" charset="-78"/>
                <a:sym typeface="Montserrat"/>
              </a:rPr>
              <a:t>| </a:t>
            </a:r>
            <a:r>
              <a:rPr lang="en" sz="1000" b="1" u="sng">
                <a:solidFill>
                  <a:schemeClr val="lt2"/>
                </a:solidFill>
                <a:latin typeface="Montserrat"/>
                <a:ea typeface="Montserrat"/>
                <a:cs typeface="B Nazanin" panose="00000700000000000000" pitchFamily="2" charset="-78"/>
                <a:sym typeface="Montserrat"/>
                <a:hlinkClick r:id="rId17">
                  <a:extLst>
                    <a:ext uri="{A12FA001-AC4F-418D-AE19-62706E023703}">
                      <ahyp:hlinkClr xmlns:ahyp="http://schemas.microsoft.com/office/drawing/2018/hyperlinkcolor" val="tx"/>
                    </a:ext>
                  </a:extLst>
                </a:hlinkClick>
              </a:rPr>
              <a:t>VIDEVO</a:t>
            </a:r>
            <a:endParaRPr sz="1000" b="1">
              <a:solidFill>
                <a:schemeClr val="lt2"/>
              </a:solidFill>
              <a:latin typeface="Montserrat"/>
              <a:ea typeface="Montserrat"/>
              <a:cs typeface="B Nazanin" panose="00000700000000000000" pitchFamily="2" charset="-78"/>
              <a:sym typeface="Montserrat"/>
            </a:endParaRPr>
          </a:p>
        </p:txBody>
      </p:sp>
      <p:pic>
        <p:nvPicPr>
          <p:cNvPr id="267" name="Google Shape;267;p31"/>
          <p:cNvPicPr preferRelativeResize="0"/>
          <p:nvPr/>
        </p:nvPicPr>
        <p:blipFill>
          <a:blip r:embed="rId18">
            <a:alphaModFix/>
          </a:blip>
          <a:stretch>
            <a:fillRect/>
          </a:stretch>
        </p:blipFill>
        <p:spPr>
          <a:xfrm>
            <a:off x="7951875" y="4138274"/>
            <a:ext cx="583175" cy="7546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4"/>
        <p:cNvGrpSpPr/>
        <p:nvPr/>
      </p:nvGrpSpPr>
      <p:grpSpPr>
        <a:xfrm>
          <a:off x="0" y="0"/>
          <a:ext cx="0" cy="0"/>
          <a:chOff x="0" y="0"/>
          <a:chExt cx="0" cy="0"/>
        </a:xfrm>
      </p:grpSpPr>
      <p:pic>
        <p:nvPicPr>
          <p:cNvPr id="575" name="Google Shape;575;p49"/>
          <p:cNvPicPr preferRelativeResize="0"/>
          <p:nvPr/>
        </p:nvPicPr>
        <p:blipFill>
          <a:blip r:embed="rId3">
            <a:alphaModFix/>
          </a:blip>
          <a:stretch>
            <a:fillRect/>
          </a:stretch>
        </p:blipFill>
        <p:spPr>
          <a:xfrm flipH="1">
            <a:off x="715099" y="1880675"/>
            <a:ext cx="936350" cy="939931"/>
          </a:xfrm>
          <a:prstGeom prst="rect">
            <a:avLst/>
          </a:prstGeom>
          <a:noFill/>
          <a:ln>
            <a:noFill/>
          </a:ln>
        </p:spPr>
      </p:pic>
      <p:sp>
        <p:nvSpPr>
          <p:cNvPr id="576" name="Google Shape;576;p49"/>
          <p:cNvSpPr txBox="1">
            <a:spLocks noGrp="1"/>
          </p:cNvSpPr>
          <p:nvPr>
            <p:ph type="subTitle" idx="1"/>
          </p:nvPr>
        </p:nvSpPr>
        <p:spPr>
          <a:xfrm>
            <a:off x="2102463" y="1700400"/>
            <a:ext cx="4939200" cy="1120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800" b="1" dirty="0">
                <a:latin typeface="Raleway"/>
                <a:ea typeface="Raleway"/>
                <a:cs typeface="B Nazanin" panose="00000700000000000000" pitchFamily="2" charset="-78"/>
                <a:sym typeface="Raleway"/>
              </a:rPr>
              <a:t>آیا هیچ سوالی دارید؟</a:t>
            </a:r>
          </a:p>
          <a:p>
            <a:pPr marL="0" lvl="0" indent="0" algn="ctr" rtl="0">
              <a:spcBef>
                <a:spcPts val="0"/>
              </a:spcBef>
              <a:spcAft>
                <a:spcPts val="0"/>
              </a:spcAft>
              <a:buNone/>
            </a:pPr>
            <a:r>
              <a:rPr lang="en" dirty="0">
                <a:cs typeface="B Nazanin" panose="00000700000000000000" pitchFamily="2" charset="-78"/>
              </a:rPr>
              <a:t>addyouremail@freepik.com </a:t>
            </a:r>
            <a:endParaRPr dirty="0">
              <a:cs typeface="B Nazanin" panose="00000700000000000000" pitchFamily="2" charset="-78"/>
            </a:endParaRPr>
          </a:p>
          <a:p>
            <a:pPr marL="0" lvl="0" indent="0" algn="ctr" rtl="0">
              <a:spcBef>
                <a:spcPts val="0"/>
              </a:spcBef>
              <a:spcAft>
                <a:spcPts val="0"/>
              </a:spcAft>
              <a:buNone/>
            </a:pPr>
            <a:r>
              <a:rPr lang="en" dirty="0">
                <a:cs typeface="B Nazanin" panose="00000700000000000000" pitchFamily="2" charset="-78"/>
              </a:rPr>
              <a:t>+91  620 421 838 </a:t>
            </a:r>
            <a:endParaRPr dirty="0">
              <a:cs typeface="B Nazanin" panose="00000700000000000000" pitchFamily="2" charset="-78"/>
            </a:endParaRPr>
          </a:p>
          <a:p>
            <a:pPr marL="0" lvl="0" indent="0" algn="ctr" rtl="0">
              <a:spcBef>
                <a:spcPts val="0"/>
              </a:spcBef>
              <a:spcAft>
                <a:spcPts val="0"/>
              </a:spcAft>
              <a:buNone/>
            </a:pPr>
            <a:r>
              <a:rPr lang="en-US" dirty="0">
                <a:cs typeface="B Nazanin" panose="00000700000000000000" pitchFamily="2" charset="-78"/>
              </a:rPr>
              <a:t>20begir.com</a:t>
            </a:r>
            <a:endParaRPr dirty="0">
              <a:cs typeface="B Nazanin" panose="00000700000000000000" pitchFamily="2" charset="-78"/>
            </a:endParaRPr>
          </a:p>
        </p:txBody>
      </p:sp>
      <p:sp>
        <p:nvSpPr>
          <p:cNvPr id="577" name="Google Shape;577;p49"/>
          <p:cNvSpPr txBox="1">
            <a:spLocks noGrp="1"/>
          </p:cNvSpPr>
          <p:nvPr>
            <p:ph type="ctrTitle"/>
          </p:nvPr>
        </p:nvSpPr>
        <p:spPr>
          <a:xfrm>
            <a:off x="715099" y="535000"/>
            <a:ext cx="7476401" cy="1056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4400" dirty="0">
                <a:cs typeface="B Nazanin" panose="00000700000000000000" pitchFamily="2" charset="-78"/>
              </a:rPr>
              <a:t>با تشکر از شما دوستان عزیز ...</a:t>
            </a:r>
            <a:endParaRPr sz="4400" dirty="0">
              <a:cs typeface="B Nazanin" panose="00000700000000000000" pitchFamily="2" charset="-78"/>
            </a:endParaRPr>
          </a:p>
        </p:txBody>
      </p:sp>
      <p:sp>
        <p:nvSpPr>
          <p:cNvPr id="578" name="Google Shape;578;p49"/>
          <p:cNvSpPr txBox="1"/>
          <p:nvPr/>
        </p:nvSpPr>
        <p:spPr>
          <a:xfrm>
            <a:off x="2102388" y="4256600"/>
            <a:ext cx="4939200" cy="3519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fa-IR" sz="1000" dirty="0">
                <a:solidFill>
                  <a:schemeClr val="dk1"/>
                </a:solidFill>
                <a:latin typeface="Montserrat Medium"/>
                <a:ea typeface="Montserrat Medium"/>
                <a:cs typeface="B Nazanin" panose="00000700000000000000" pitchFamily="2" charset="-78"/>
                <a:sym typeface="Montserrat Medium"/>
              </a:rPr>
              <a:t>لطفاً این اسلاید را برای ذکر منبع نگه دارید</a:t>
            </a:r>
            <a:endParaRPr sz="1000" dirty="0">
              <a:solidFill>
                <a:schemeClr val="dk1"/>
              </a:solidFill>
              <a:latin typeface="Montserrat Medium"/>
              <a:ea typeface="Montserrat Medium"/>
              <a:cs typeface="B Nazanin" panose="00000700000000000000" pitchFamily="2" charset="-78"/>
              <a:sym typeface="Montserrat Medium"/>
            </a:endParaRPr>
          </a:p>
        </p:txBody>
      </p:sp>
      <p:sp>
        <p:nvSpPr>
          <p:cNvPr id="579" name="Google Shape;579;p49"/>
          <p:cNvSpPr/>
          <p:nvPr/>
        </p:nvSpPr>
        <p:spPr>
          <a:xfrm>
            <a:off x="3579125" y="2992150"/>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49"/>
          <p:cNvSpPr/>
          <p:nvPr/>
        </p:nvSpPr>
        <p:spPr>
          <a:xfrm>
            <a:off x="4285650" y="2992150"/>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49"/>
          <p:cNvSpPr/>
          <p:nvPr/>
        </p:nvSpPr>
        <p:spPr>
          <a:xfrm>
            <a:off x="4992175" y="2992150"/>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582" name="Google Shape;582;p49"/>
          <p:cNvGrpSpPr/>
          <p:nvPr/>
        </p:nvGrpSpPr>
        <p:grpSpPr>
          <a:xfrm>
            <a:off x="3661764" y="3074803"/>
            <a:ext cx="407432" cy="407391"/>
            <a:chOff x="812101" y="2571761"/>
            <a:chExt cx="417066" cy="417024"/>
          </a:xfrm>
        </p:grpSpPr>
        <p:sp>
          <p:nvSpPr>
            <p:cNvPr id="583" name="Google Shape;583;p49"/>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49"/>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49"/>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49"/>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587" name="Google Shape;587;p49"/>
          <p:cNvGrpSpPr/>
          <p:nvPr/>
        </p:nvGrpSpPr>
        <p:grpSpPr>
          <a:xfrm>
            <a:off x="4368304" y="3074803"/>
            <a:ext cx="407391" cy="407391"/>
            <a:chOff x="1323129" y="2571761"/>
            <a:chExt cx="417024" cy="417024"/>
          </a:xfrm>
        </p:grpSpPr>
        <p:sp>
          <p:nvSpPr>
            <p:cNvPr id="588" name="Google Shape;588;p49"/>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49"/>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49"/>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49"/>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592" name="Google Shape;592;p49"/>
          <p:cNvSpPr/>
          <p:nvPr/>
        </p:nvSpPr>
        <p:spPr>
          <a:xfrm>
            <a:off x="5073824" y="311155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pic>
        <p:nvPicPr>
          <p:cNvPr id="593" name="Google Shape;593;p49"/>
          <p:cNvPicPr preferRelativeResize="0"/>
          <p:nvPr/>
        </p:nvPicPr>
        <p:blipFill>
          <a:blip r:embed="rId4">
            <a:alphaModFix/>
          </a:blip>
          <a:stretch>
            <a:fillRect/>
          </a:stretch>
        </p:blipFill>
        <p:spPr>
          <a:xfrm rot="1694857">
            <a:off x="158875" y="2646676"/>
            <a:ext cx="1485176" cy="1045047"/>
          </a:xfrm>
          <a:prstGeom prst="rect">
            <a:avLst/>
          </a:prstGeom>
          <a:noFill/>
          <a:ln>
            <a:noFill/>
          </a:ln>
        </p:spPr>
      </p:pic>
      <p:pic>
        <p:nvPicPr>
          <p:cNvPr id="594" name="Google Shape;594;p49"/>
          <p:cNvPicPr preferRelativeResize="0"/>
          <p:nvPr/>
        </p:nvPicPr>
        <p:blipFill>
          <a:blip r:embed="rId5">
            <a:alphaModFix/>
          </a:blip>
          <a:stretch>
            <a:fillRect/>
          </a:stretch>
        </p:blipFill>
        <p:spPr>
          <a:xfrm rot="-813264" flipH="1">
            <a:off x="7749900" y="1757070"/>
            <a:ext cx="1007926" cy="746337"/>
          </a:xfrm>
          <a:prstGeom prst="rect">
            <a:avLst/>
          </a:prstGeom>
          <a:noFill/>
          <a:ln>
            <a:noFill/>
          </a:ln>
        </p:spPr>
      </p:pic>
      <p:pic>
        <p:nvPicPr>
          <p:cNvPr id="595" name="Google Shape;595;p49"/>
          <p:cNvPicPr preferRelativeResize="0"/>
          <p:nvPr/>
        </p:nvPicPr>
        <p:blipFill>
          <a:blip r:embed="rId6">
            <a:alphaModFix/>
          </a:blip>
          <a:stretch>
            <a:fillRect/>
          </a:stretch>
        </p:blipFill>
        <p:spPr>
          <a:xfrm>
            <a:off x="7457150" y="2107975"/>
            <a:ext cx="1374088" cy="2882999"/>
          </a:xfrm>
          <a:prstGeom prst="rect">
            <a:avLst/>
          </a:prstGeom>
          <a:noFill/>
          <a:ln>
            <a:noFill/>
          </a:ln>
        </p:spPr>
      </p:pic>
      <p:pic>
        <p:nvPicPr>
          <p:cNvPr id="596" name="Google Shape;596;p49"/>
          <p:cNvPicPr preferRelativeResize="0"/>
          <p:nvPr/>
        </p:nvPicPr>
        <p:blipFill>
          <a:blip r:embed="rId7">
            <a:alphaModFix/>
          </a:blip>
          <a:stretch>
            <a:fillRect/>
          </a:stretch>
        </p:blipFill>
        <p:spPr>
          <a:xfrm>
            <a:off x="154976" y="3341364"/>
            <a:ext cx="1797526" cy="1574887"/>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00"/>
        <p:cNvGrpSpPr/>
        <p:nvPr/>
      </p:nvGrpSpPr>
      <p:grpSpPr>
        <a:xfrm>
          <a:off x="0" y="0"/>
          <a:ext cx="0" cy="0"/>
          <a:chOff x="0" y="0"/>
          <a:chExt cx="0" cy="0"/>
        </a:xfrm>
      </p:grpSpPr>
      <p:sp>
        <p:nvSpPr>
          <p:cNvPr id="601" name="Google Shape;601;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602" name="Google Shape;602;p50"/>
          <p:cNvSpPr txBox="1">
            <a:spLocks noGrp="1"/>
          </p:cNvSpPr>
          <p:nvPr>
            <p:ph type="body" idx="1"/>
          </p:nvPr>
        </p:nvSpPr>
        <p:spPr>
          <a:xfrm>
            <a:off x="720000" y="1063350"/>
            <a:ext cx="7704000" cy="173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cs typeface="B Nazanin" panose="00000700000000000000" pitchFamily="2" charset="-78"/>
              </a:rPr>
              <a:t>Here’s an assortment of alternative resources whose style fits that of this template:</a:t>
            </a:r>
            <a:endParaRPr b="1" dirty="0">
              <a:solidFill>
                <a:schemeClr val="lt2"/>
              </a:solidFill>
              <a:cs typeface="B Nazanin" panose="00000700000000000000" pitchFamily="2" charset="-78"/>
            </a:endParaRPr>
          </a:p>
          <a:p>
            <a:pPr marL="0" lvl="0" indent="0" algn="l" rtl="0">
              <a:spcBef>
                <a:spcPts val="1000"/>
              </a:spcBef>
              <a:spcAft>
                <a:spcPts val="0"/>
              </a:spcAft>
              <a:buNone/>
            </a:pPr>
            <a:r>
              <a:rPr lang="fa-IR" sz="1800" b="1" dirty="0">
                <a:latin typeface="Montserrat"/>
                <a:ea typeface="Montserrat"/>
                <a:cs typeface="B Nazanin" panose="00000700000000000000" pitchFamily="2" charset="-78"/>
                <a:sym typeface="Montserrat"/>
              </a:rPr>
              <a:t>بردارها</a:t>
            </a:r>
          </a:p>
          <a:p>
            <a:pPr marL="0" lvl="0" indent="0" algn="l" rtl="0">
              <a:spcBef>
                <a:spcPts val="1000"/>
              </a:spcBef>
              <a:spcAft>
                <a:spcPts val="0"/>
              </a:spcAft>
              <a:buNone/>
            </a:pPr>
            <a:r>
              <a:rPr lang="en" u="sng" dirty="0">
                <a:solidFill>
                  <a:schemeClr val="lt2"/>
                </a:solidFill>
                <a:latin typeface="Montserrat"/>
                <a:ea typeface="Montserrat"/>
                <a:cs typeface="B Nazanin" panose="00000700000000000000" pitchFamily="2" charset="-78"/>
                <a:sym typeface="Montserrat"/>
                <a:hlinkClick r:id="rId3">
                  <a:extLst>
                    <a:ext uri="{A12FA001-AC4F-418D-AE19-62706E023703}">
                      <ahyp:hlinkClr xmlns:ahyp="http://schemas.microsoft.com/office/drawing/2018/hyperlinkcolor" val="tx"/>
                    </a:ext>
                  </a:extLst>
                </a:hlinkClick>
              </a:rPr>
              <a:t>Horizontal law banners</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4">
                  <a:extLst>
                    <a:ext uri="{A12FA001-AC4F-418D-AE19-62706E023703}">
                      <ahyp:hlinkClr xmlns:ahyp="http://schemas.microsoft.com/office/drawing/2018/hyperlinkcolor" val="tx"/>
                    </a:ext>
                  </a:extLst>
                </a:hlinkClick>
              </a:rPr>
              <a:t>Decorative law set</a:t>
            </a:r>
            <a:endParaRPr sz="1800" dirty="0">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hlink"/>
                </a:solidFill>
                <a:latin typeface="Montserrat"/>
                <a:ea typeface="Montserrat"/>
                <a:cs typeface="B Nazanin" panose="00000700000000000000" pitchFamily="2" charset="-78"/>
                <a:sym typeface="Montserrat"/>
                <a:hlinkClick r:id="rId5"/>
              </a:rPr>
              <a:t>Background with advocacy elements</a:t>
            </a:r>
            <a:endParaRPr sz="1800" dirty="0">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6">
                  <a:extLst>
                    <a:ext uri="{A12FA001-AC4F-418D-AE19-62706E023703}">
                      <ahyp:hlinkClr xmlns:ahyp="http://schemas.microsoft.com/office/drawing/2018/hyperlinkcolor" val="tx"/>
                    </a:ext>
                  </a:extLst>
                </a:hlinkClick>
              </a:rPr>
              <a:t>Vintage colored judicial system poster with inscription judge courthouse handcuffs scales of justice</a:t>
            </a:r>
            <a:endParaRPr sz="1800" dirty="0">
              <a:latin typeface="Montserrat"/>
              <a:ea typeface="Montserrat"/>
              <a:cs typeface="B Nazanin" panose="00000700000000000000" pitchFamily="2" charset="-78"/>
              <a:sym typeface="Montserrat"/>
            </a:endParaRPr>
          </a:p>
        </p:txBody>
      </p:sp>
      <p:pic>
        <p:nvPicPr>
          <p:cNvPr id="603" name="Google Shape;603;p50"/>
          <p:cNvPicPr preferRelativeResize="0"/>
          <p:nvPr/>
        </p:nvPicPr>
        <p:blipFill>
          <a:blip r:embed="rId7">
            <a:alphaModFix/>
          </a:blip>
          <a:stretch>
            <a:fillRect/>
          </a:stretch>
        </p:blipFill>
        <p:spPr>
          <a:xfrm>
            <a:off x="888097" y="3282925"/>
            <a:ext cx="955843" cy="1351576"/>
          </a:xfrm>
          <a:prstGeom prst="rect">
            <a:avLst/>
          </a:prstGeom>
          <a:noFill/>
          <a:ln>
            <a:noFill/>
          </a:ln>
        </p:spPr>
      </p:pic>
      <p:pic>
        <p:nvPicPr>
          <p:cNvPr id="604" name="Google Shape;604;p50"/>
          <p:cNvPicPr preferRelativeResize="0"/>
          <p:nvPr/>
        </p:nvPicPr>
        <p:blipFill>
          <a:blip r:embed="rId8">
            <a:alphaModFix/>
          </a:blip>
          <a:stretch>
            <a:fillRect/>
          </a:stretch>
        </p:blipFill>
        <p:spPr>
          <a:xfrm rot="1244180">
            <a:off x="6504138" y="3118175"/>
            <a:ext cx="1658875" cy="1467125"/>
          </a:xfrm>
          <a:prstGeom prst="rect">
            <a:avLst/>
          </a:prstGeom>
          <a:noFill/>
          <a:ln>
            <a:noFill/>
          </a:ln>
        </p:spPr>
      </p:pic>
      <p:pic>
        <p:nvPicPr>
          <p:cNvPr id="605" name="Google Shape;605;p50"/>
          <p:cNvPicPr preferRelativeResize="0"/>
          <p:nvPr/>
        </p:nvPicPr>
        <p:blipFill>
          <a:blip r:embed="rId9">
            <a:alphaModFix/>
          </a:blip>
          <a:stretch>
            <a:fillRect/>
          </a:stretch>
        </p:blipFill>
        <p:spPr>
          <a:xfrm>
            <a:off x="5256531" y="3851659"/>
            <a:ext cx="1367675" cy="1068291"/>
          </a:xfrm>
          <a:prstGeom prst="rect">
            <a:avLst/>
          </a:prstGeom>
          <a:noFill/>
          <a:ln>
            <a:noFill/>
          </a:ln>
        </p:spPr>
      </p:pic>
      <p:pic>
        <p:nvPicPr>
          <p:cNvPr id="606" name="Google Shape;606;p50"/>
          <p:cNvPicPr preferRelativeResize="0"/>
          <p:nvPr/>
        </p:nvPicPr>
        <p:blipFill>
          <a:blip r:embed="rId10">
            <a:alphaModFix/>
          </a:blip>
          <a:stretch>
            <a:fillRect/>
          </a:stretch>
        </p:blipFill>
        <p:spPr>
          <a:xfrm rot="-1282748">
            <a:off x="2326208" y="3092669"/>
            <a:ext cx="1151033" cy="684212"/>
          </a:xfrm>
          <a:prstGeom prst="rect">
            <a:avLst/>
          </a:prstGeom>
          <a:noFill/>
          <a:ln>
            <a:noFill/>
          </a:ln>
        </p:spPr>
      </p:pic>
      <p:pic>
        <p:nvPicPr>
          <p:cNvPr id="607" name="Google Shape;607;p50"/>
          <p:cNvPicPr preferRelativeResize="0"/>
          <p:nvPr/>
        </p:nvPicPr>
        <p:blipFill>
          <a:blip r:embed="rId11">
            <a:alphaModFix/>
          </a:blip>
          <a:stretch>
            <a:fillRect/>
          </a:stretch>
        </p:blipFill>
        <p:spPr>
          <a:xfrm>
            <a:off x="2060413" y="4074598"/>
            <a:ext cx="1419516" cy="756850"/>
          </a:xfrm>
          <a:prstGeom prst="rect">
            <a:avLst/>
          </a:prstGeom>
          <a:noFill/>
          <a:ln>
            <a:noFill/>
          </a:ln>
        </p:spPr>
      </p:pic>
      <p:pic>
        <p:nvPicPr>
          <p:cNvPr id="608" name="Google Shape;608;p50"/>
          <p:cNvPicPr preferRelativeResize="0"/>
          <p:nvPr/>
        </p:nvPicPr>
        <p:blipFill>
          <a:blip r:embed="rId12">
            <a:alphaModFix/>
          </a:blip>
          <a:stretch>
            <a:fillRect/>
          </a:stretch>
        </p:blipFill>
        <p:spPr>
          <a:xfrm>
            <a:off x="3638900" y="2840575"/>
            <a:ext cx="1663306" cy="195942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sp>
        <p:nvSpPr>
          <p:cNvPr id="613" name="Google Shape;613;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614" name="Google Shape;614;p51"/>
          <p:cNvSpPr txBox="1">
            <a:spLocks noGrp="1"/>
          </p:cNvSpPr>
          <p:nvPr>
            <p:ph type="body" idx="1"/>
          </p:nvPr>
        </p:nvSpPr>
        <p:spPr>
          <a:xfrm>
            <a:off x="720000" y="1063351"/>
            <a:ext cx="7704000" cy="35451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dirty="0">
                <a:cs typeface="B Nazanin" panose="00000700000000000000" pitchFamily="2" charset="-78"/>
              </a:rPr>
              <a:t>Did you like the resources on this template? Get them for free at our other websites:</a:t>
            </a:r>
            <a:endParaRPr dirty="0">
              <a:cs typeface="B Nazanin" panose="00000700000000000000" pitchFamily="2" charset="-78"/>
            </a:endParaRPr>
          </a:p>
          <a:p>
            <a:pPr marL="0" lvl="0" indent="0" algn="l" rtl="0">
              <a:spcBef>
                <a:spcPts val="1000"/>
              </a:spcBef>
              <a:spcAft>
                <a:spcPts val="0"/>
              </a:spcAft>
              <a:buNone/>
            </a:pPr>
            <a:r>
              <a:rPr lang="fa-IR" sz="1800" b="1" dirty="0">
                <a:latin typeface="Montserrat"/>
                <a:ea typeface="Montserrat"/>
                <a:cs typeface="B Nazanin" panose="00000700000000000000" pitchFamily="2" charset="-78"/>
                <a:sym typeface="Montserrat"/>
              </a:rPr>
              <a:t>عکس</a:t>
            </a:r>
            <a:endParaRPr sz="1800" b="1" dirty="0">
              <a:latin typeface="Montserrat"/>
              <a:ea typeface="Montserrat"/>
              <a:cs typeface="B Nazanin" panose="00000700000000000000" pitchFamily="2" charset="-78"/>
              <a:sym typeface="Montserrat"/>
            </a:endParaRPr>
          </a:p>
          <a:p>
            <a:pPr marL="241300" lvl="0" indent="-203200" algn="l" rtl="0">
              <a:spcBef>
                <a:spcPts val="30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3">
                  <a:extLst>
                    <a:ext uri="{A12FA001-AC4F-418D-AE19-62706E023703}">
                      <ahyp:hlinkClr xmlns:ahyp="http://schemas.microsoft.com/office/drawing/2018/hyperlinkcolor" val="tx"/>
                    </a:ext>
                  </a:extLst>
                </a:hlinkClick>
              </a:rPr>
              <a:t>Close up on bright glitter</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4">
                  <a:extLst>
                    <a:ext uri="{A12FA001-AC4F-418D-AE19-62706E023703}">
                      <ahyp:hlinkClr xmlns:ahyp="http://schemas.microsoft.com/office/drawing/2018/hyperlinkcolor" val="tx"/>
                    </a:ext>
                  </a:extLst>
                </a:hlinkClick>
              </a:rPr>
              <a:t>Top view over career guidance items for judges</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5">
                  <a:extLst>
                    <a:ext uri="{A12FA001-AC4F-418D-AE19-62706E023703}">
                      <ahyp:hlinkClr xmlns:ahyp="http://schemas.microsoft.com/office/drawing/2018/hyperlinkcolor" val="tx"/>
                    </a:ext>
                  </a:extLst>
                </a:hlinkClick>
              </a:rPr>
              <a:t>Medium shot people working together</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6">
                  <a:extLst>
                    <a:ext uri="{A12FA001-AC4F-418D-AE19-62706E023703}">
                      <ahyp:hlinkClr xmlns:ahyp="http://schemas.microsoft.com/office/drawing/2018/hyperlinkcolor" val="tx"/>
                    </a:ext>
                  </a:extLst>
                </a:hlinkClick>
              </a:rPr>
              <a:t>Coworkers posing medium shot</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7">
                  <a:extLst>
                    <a:ext uri="{A12FA001-AC4F-418D-AE19-62706E023703}">
                      <ahyp:hlinkClr xmlns:ahyp="http://schemas.microsoft.com/office/drawing/2018/hyperlinkcolor" val="tx"/>
                    </a:ext>
                  </a:extLst>
                </a:hlinkClick>
              </a:rPr>
              <a:t>Business people working with ipad side view</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8">
                  <a:extLst>
                    <a:ext uri="{A12FA001-AC4F-418D-AE19-62706E023703}">
                      <ahyp:hlinkClr xmlns:ahyp="http://schemas.microsoft.com/office/drawing/2018/hyperlinkcolor" val="tx"/>
                    </a:ext>
                  </a:extLst>
                </a:hlinkClick>
              </a:rPr>
              <a:t>Serious mature male lawyer signing contract with pen in the court room</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9">
                  <a:extLst>
                    <a:ext uri="{A12FA001-AC4F-418D-AE19-62706E023703}">
                      <ahyp:hlinkClr xmlns:ahyp="http://schemas.microsoft.com/office/drawing/2018/hyperlinkcolor" val="tx"/>
                    </a:ext>
                  </a:extLst>
                </a:hlinkClick>
              </a:rPr>
              <a:t>Vintage style people working in an office with computers</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0">
                  <a:extLst>
                    <a:ext uri="{A12FA001-AC4F-418D-AE19-62706E023703}">
                      <ahyp:hlinkClr xmlns:ahyp="http://schemas.microsoft.com/office/drawing/2018/hyperlinkcolor" val="tx"/>
                    </a:ext>
                  </a:extLst>
                </a:hlinkClick>
              </a:rPr>
              <a:t>Beautiful afro american woman close up</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1">
                  <a:extLst>
                    <a:ext uri="{A12FA001-AC4F-418D-AE19-62706E023703}">
                      <ahyp:hlinkClr xmlns:ahyp="http://schemas.microsoft.com/office/drawing/2018/hyperlinkcolor" val="tx"/>
                    </a:ext>
                  </a:extLst>
                </a:hlinkClick>
              </a:rPr>
              <a:t>Trans person working at office with colleagues</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2">
                  <a:extLst>
                    <a:ext uri="{A12FA001-AC4F-418D-AE19-62706E023703}">
                      <ahyp:hlinkClr xmlns:ahyp="http://schemas.microsoft.com/office/drawing/2018/hyperlinkcolor" val="tx"/>
                    </a:ext>
                  </a:extLst>
                </a:hlinkClick>
              </a:rPr>
              <a:t>Front view of business man</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3">
                  <a:extLst>
                    <a:ext uri="{A12FA001-AC4F-418D-AE19-62706E023703}">
                      <ahyp:hlinkClr xmlns:ahyp="http://schemas.microsoft.com/office/drawing/2018/hyperlinkcolor" val="tx"/>
                    </a:ext>
                  </a:extLst>
                </a:hlinkClick>
              </a:rPr>
              <a:t>Smiley woman showing blank space</a:t>
            </a:r>
            <a:endParaRPr dirty="0">
              <a:solidFill>
                <a:schemeClr val="lt2"/>
              </a:solidFill>
              <a:latin typeface="Montserrat"/>
              <a:ea typeface="Montserrat"/>
              <a:cs typeface="B Nazanin" panose="00000700000000000000" pitchFamily="2" charset="-78"/>
              <a:sym typeface="Montserrat"/>
            </a:endParaRPr>
          </a:p>
          <a:p>
            <a:pPr marL="0" lvl="0" indent="0" algn="l" rtl="0">
              <a:spcBef>
                <a:spcPts val="1000"/>
              </a:spcBef>
              <a:spcAft>
                <a:spcPts val="0"/>
              </a:spcAft>
              <a:buNone/>
            </a:pPr>
            <a:r>
              <a:rPr lang="fa-IR" sz="1800" b="1" dirty="0">
                <a:latin typeface="Montserrat"/>
                <a:ea typeface="Montserrat"/>
                <a:cs typeface="B Nazanin" panose="00000700000000000000" pitchFamily="2" charset="-78"/>
                <a:sym typeface="Montserrat"/>
              </a:rPr>
              <a:t>بردارها</a:t>
            </a:r>
            <a:endParaRPr sz="800" b="1" dirty="0">
              <a:latin typeface="Montserrat"/>
              <a:ea typeface="Montserrat"/>
              <a:cs typeface="B Nazanin" panose="00000700000000000000" pitchFamily="2" charset="-78"/>
              <a:sym typeface="Montserrat"/>
            </a:endParaRPr>
          </a:p>
          <a:p>
            <a:pPr marL="241300" lvl="0" indent="-203200" algn="l" rtl="0">
              <a:spcBef>
                <a:spcPts val="30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4">
                  <a:extLst>
                    <a:ext uri="{A12FA001-AC4F-418D-AE19-62706E023703}">
                      <ahyp:hlinkClr xmlns:ahyp="http://schemas.microsoft.com/office/drawing/2018/hyperlinkcolor" val="tx"/>
                    </a:ext>
                  </a:extLst>
                </a:hlinkClick>
              </a:rPr>
              <a:t>Horizontal law banners</a:t>
            </a:r>
            <a:endParaRPr dirty="0">
              <a:solidFill>
                <a:schemeClr val="lt2"/>
              </a:solidFill>
              <a:latin typeface="Montserrat"/>
              <a:ea typeface="Montserrat"/>
              <a:cs typeface="B Nazanin" panose="00000700000000000000" pitchFamily="2" charset="-78"/>
              <a:sym typeface="Montserrat"/>
            </a:endParaRPr>
          </a:p>
          <a:p>
            <a:pPr marL="241300" lvl="0" indent="-203200" algn="l" rtl="0">
              <a:spcBef>
                <a:spcPts val="0"/>
              </a:spcBef>
              <a:spcAft>
                <a:spcPts val="0"/>
              </a:spcAft>
              <a:buClr>
                <a:schemeClr val="lt2"/>
              </a:buClr>
              <a:buSzPts val="1200"/>
              <a:buChar char="●"/>
            </a:pPr>
            <a:r>
              <a:rPr lang="en" u="sng" dirty="0">
                <a:solidFill>
                  <a:schemeClr val="lt2"/>
                </a:solidFill>
                <a:latin typeface="Montserrat"/>
                <a:ea typeface="Montserrat"/>
                <a:cs typeface="B Nazanin" panose="00000700000000000000" pitchFamily="2" charset="-78"/>
                <a:sym typeface="Montserrat"/>
                <a:hlinkClick r:id="rId15">
                  <a:extLst>
                    <a:ext uri="{A12FA001-AC4F-418D-AE19-62706E023703}">
                      <ahyp:hlinkClr xmlns:ahyp="http://schemas.microsoft.com/office/drawing/2018/hyperlinkcolor" val="tx"/>
                    </a:ext>
                  </a:extLst>
                </a:hlinkClick>
              </a:rPr>
              <a:t>Decorative law set</a:t>
            </a:r>
            <a:endParaRPr dirty="0">
              <a:solidFill>
                <a:schemeClr val="lt2"/>
              </a:solidFill>
              <a:latin typeface="Montserrat"/>
              <a:ea typeface="Montserrat"/>
              <a:cs typeface="B Nazanin" panose="00000700000000000000" pitchFamily="2" charset="-78"/>
              <a:sym typeface="Montserrat"/>
            </a:endParaRPr>
          </a:p>
        </p:txBody>
      </p:sp>
      <p:pic>
        <p:nvPicPr>
          <p:cNvPr id="615" name="Google Shape;615;p51"/>
          <p:cNvPicPr preferRelativeResize="0"/>
          <p:nvPr/>
        </p:nvPicPr>
        <p:blipFill>
          <a:blip r:embed="rId16">
            <a:alphaModFix/>
          </a:blip>
          <a:stretch>
            <a:fillRect/>
          </a:stretch>
        </p:blipFill>
        <p:spPr>
          <a:xfrm>
            <a:off x="7735211" y="2848174"/>
            <a:ext cx="776650" cy="779625"/>
          </a:xfrm>
          <a:prstGeom prst="rect">
            <a:avLst/>
          </a:prstGeom>
          <a:noFill/>
          <a:ln>
            <a:noFill/>
          </a:ln>
        </p:spPr>
      </p:pic>
      <p:pic>
        <p:nvPicPr>
          <p:cNvPr id="616" name="Google Shape;616;p51"/>
          <p:cNvPicPr preferRelativeResize="0"/>
          <p:nvPr/>
        </p:nvPicPr>
        <p:blipFill>
          <a:blip r:embed="rId17">
            <a:alphaModFix/>
          </a:blip>
          <a:stretch>
            <a:fillRect/>
          </a:stretch>
        </p:blipFill>
        <p:spPr>
          <a:xfrm rot="5400000">
            <a:off x="7228023" y="3445000"/>
            <a:ext cx="1791025" cy="1463126"/>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lumMod val="10000"/>
                  </a:schemeClr>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از منابع گرافیکی قابل ویرایش ما استفاده کنید...</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bg1">
                    <a:lumMod val="10000"/>
                  </a:schemeClr>
                </a:solidFill>
                <a:cs typeface="B Nazanin" panose="00000700000000000000" pitchFamily="2" charset="-78"/>
              </a:rPr>
              <a:t>نقشه های قاره:</a:t>
            </a:r>
            <a:endParaRPr lang="en-US" sz="1800" dirty="0">
              <a:solidFill>
                <a:schemeClr val="bg1">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bg1">
                    <a:lumMod val="10000"/>
                  </a:schemeClr>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1</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2</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3</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4</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5</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lumMod val="10000"/>
                  </a:schemeClr>
                </a:solidFill>
                <a:effectLst/>
                <a:uLnTx/>
                <a:uFillTx/>
                <a:latin typeface="Arial"/>
                <a:cs typeface="Arial"/>
                <a:sym typeface="Arial"/>
              </a:rPr>
              <a:t>متن</a:t>
            </a:r>
            <a:r>
              <a:rPr kumimoji="0" lang="es" sz="900" b="0" i="0" u="none" strike="noStrike" kern="0" cap="none" spc="0" normalizeH="0" baseline="0" noProof="0" dirty="0">
                <a:ln>
                  <a:noFill/>
                </a:ln>
                <a:solidFill>
                  <a:schemeClr val="bg1">
                    <a:lumMod val="10000"/>
                  </a:schemeClr>
                </a:solidFill>
                <a:effectLst/>
                <a:uLnTx/>
                <a:uFillTx/>
                <a:latin typeface="Arial"/>
                <a:cs typeface="Arial"/>
                <a:sym typeface="Arial"/>
              </a:rPr>
              <a:t> 6</a:t>
            </a:r>
            <a:endParaRPr kumimoji="0" sz="9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lumMod val="10000"/>
                  </a:schemeClr>
                </a:solidFill>
                <a:effectLst/>
                <a:uLnTx/>
                <a:uFillTx/>
                <a:latin typeface="Arial"/>
                <a:cs typeface="Arial"/>
                <a:sym typeface="Arial"/>
              </a:rPr>
              <a:t>2016</a:t>
            </a:r>
            <a:endParaRPr kumimoji="0" sz="9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lumMod val="10000"/>
                  </a:schemeClr>
                </a:solidFill>
                <a:effectLst/>
                <a:uLnTx/>
                <a:uFillTx/>
                <a:latin typeface="Arial"/>
                <a:cs typeface="Arial"/>
                <a:sym typeface="Arial"/>
              </a:rPr>
              <a:t>2017</a:t>
            </a:r>
            <a:endParaRPr kumimoji="0" sz="9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lumMod val="10000"/>
                  </a:schemeClr>
                </a:solidFill>
                <a:effectLst/>
                <a:uLnTx/>
                <a:uFillTx/>
                <a:latin typeface="Arial"/>
                <a:cs typeface="Arial"/>
                <a:sym typeface="Arial"/>
              </a:rPr>
              <a:t>2018</a:t>
            </a:r>
            <a:endParaRPr kumimoji="0" sz="9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lumMod val="10000"/>
                  </a:schemeClr>
                </a:solidFill>
                <a:effectLst/>
                <a:uLnTx/>
                <a:uFillTx/>
                <a:latin typeface="Arial"/>
                <a:cs typeface="Arial"/>
                <a:sym typeface="Arial"/>
              </a:rPr>
              <a:t>2019</a:t>
            </a:r>
            <a:endParaRPr kumimoji="0" sz="9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lumMod val="10000"/>
                  </a:schemeClr>
                </a:solidFill>
                <a:effectLst/>
                <a:uLnTx/>
                <a:uFillTx/>
                <a:latin typeface="Arial"/>
                <a:cs typeface="Arial"/>
                <a:sym typeface="Arial"/>
              </a:rPr>
              <a:t>2020</a:t>
            </a:r>
            <a:endParaRPr kumimoji="0" sz="9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“Despite being red, Mars is actually a very cold place”</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“Neptune is the farthest-known planet from the Sun”</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“Saturn is a gas giant and has several rings”</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bg1">
                    <a:lumMod val="10000"/>
                  </a:schemeClr>
                </a:solidFill>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اینفوگرافیک ممتاز</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bg1">
                    <a:lumMod val="10000"/>
                  </a:schemeClr>
                </a:solidFill>
                <a:effectLst/>
                <a:uLnTx/>
                <a:uFillTx/>
                <a:latin typeface="Arial"/>
                <a:cs typeface="Arial"/>
                <a:sym typeface="Arial"/>
              </a:rPr>
              <a:t>“Mercury is closest planet to the Sun and the smallest”</a:t>
            </a:r>
            <a:endParaRPr kumimoji="0" sz="800" b="0" i="0" u="none" strike="noStrike" kern="0" cap="none" spc="0" normalizeH="0" baseline="0" noProof="0" dirty="0">
              <a:ln>
                <a:noFill/>
              </a:ln>
              <a:solidFill>
                <a:schemeClr val="bg1">
                  <a:lumMod val="10000"/>
                </a:schemeClr>
              </a:solidFill>
              <a:effectLst/>
              <a:uLnTx/>
              <a:uFillTx/>
              <a:latin typeface="Arial"/>
              <a:cs typeface="Arial"/>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solidFill>
                  <a:schemeClr val="bg1">
                    <a:lumMod val="10000"/>
                  </a:schemeClr>
                </a:solidFill>
                <a:effectLst/>
                <a:uLnTx/>
                <a:uFillTx/>
                <a:latin typeface="Arial"/>
                <a:cs typeface="Arial"/>
                <a:sym typeface="Arial"/>
              </a:rPr>
              <a:t>TITLE 1</a:t>
            </a:r>
            <a:endParaRPr kumimoji="0" sz="8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chemeClr val="bg1">
                    <a:lumMod val="10000"/>
                  </a:schemeClr>
                </a:solidFill>
                <a:effectLst/>
                <a:uLnTx/>
                <a:uFillTx/>
                <a:latin typeface="Arial"/>
                <a:cs typeface="Arial"/>
                <a:sym typeface="Arial"/>
              </a:rPr>
              <a:t>75%</a:t>
            </a:r>
            <a:endParaRPr kumimoji="0" sz="13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bg1">
                    <a:lumMod val="10000"/>
                  </a:schemeClr>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lumMod val="10000"/>
                </a:schemeClr>
              </a:solidFill>
              <a:effectLst/>
              <a:uLnTx/>
              <a:uFillTx/>
              <a:latin typeface="Arial"/>
              <a:cs typeface="Arial"/>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chemeClr val="bg1">
                    <a:lumMod val="10000"/>
                  </a:schemeClr>
                </a:solidFill>
                <a:effectLst/>
                <a:uLnTx/>
                <a:uFillTx/>
                <a:latin typeface="Arial"/>
                <a:cs typeface="Arial"/>
                <a:sym typeface="Arial"/>
              </a:rPr>
              <a:t>75%</a:t>
            </a:r>
            <a:endParaRPr kumimoji="0" sz="3000" b="1" i="0" u="none" strike="noStrike" kern="0" cap="none" spc="0" normalizeH="0" baseline="0" noProof="0">
              <a:ln>
                <a:noFill/>
              </a:ln>
              <a:solidFill>
                <a:schemeClr val="bg1">
                  <a:lumMod val="10000"/>
                </a:schemeClr>
              </a:solidFill>
              <a:effectLst/>
              <a:uLnTx/>
              <a:uFillTx/>
              <a:latin typeface="Arial"/>
              <a:cs typeface="Arial"/>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rPr>
              <a:t>اینفوگرافیک ممتاز</a:t>
            </a:r>
            <a:endParaRPr dirty="0">
              <a:solidFill>
                <a:schemeClr val="bg1">
                  <a:lumMod val="10000"/>
                </a:schemeClr>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MAY</a:t>
              </a:r>
              <a:endParaRPr sz="400">
                <a:solidFill>
                  <a:schemeClr val="bg1">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JUNE</a:t>
              </a:r>
              <a:endParaRPr sz="400">
                <a:solidFill>
                  <a:schemeClr val="bg1">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2</a:t>
              </a:r>
              <a:endParaRPr sz="400">
                <a:solidFill>
                  <a:schemeClr val="bg1">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lumMod val="10000"/>
                        </a:schemeClr>
                      </a:solidFill>
                    </a:rPr>
                    <a:t>     </a:t>
                  </a:r>
                  <a:endParaRPr>
                    <a:solidFill>
                      <a:schemeClr val="bg1">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2" name="Google Shape;272;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73" name="Google Shape;273;p32"/>
          <p:cNvSpPr txBox="1">
            <a:spLocks noGrp="1"/>
          </p:cNvSpPr>
          <p:nvPr>
            <p:ph type="title" idx="2"/>
          </p:nvPr>
        </p:nvSpPr>
        <p:spPr>
          <a:xfrm>
            <a:off x="1623900" y="14126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74" name="Google Shape;274;p32"/>
          <p:cNvSpPr txBox="1">
            <a:spLocks noGrp="1"/>
          </p:cNvSpPr>
          <p:nvPr>
            <p:ph type="title" idx="3"/>
          </p:nvPr>
        </p:nvSpPr>
        <p:spPr>
          <a:xfrm>
            <a:off x="4204675" y="14126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75" name="Google Shape;275;p32"/>
          <p:cNvSpPr txBox="1">
            <a:spLocks noGrp="1"/>
          </p:cNvSpPr>
          <p:nvPr>
            <p:ph type="title" idx="4"/>
          </p:nvPr>
        </p:nvSpPr>
        <p:spPr>
          <a:xfrm>
            <a:off x="6785450" y="12602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76" name="Google Shape;276;p32"/>
          <p:cNvSpPr txBox="1">
            <a:spLocks noGrp="1"/>
          </p:cNvSpPr>
          <p:nvPr>
            <p:ph type="subTitle" idx="1"/>
          </p:nvPr>
        </p:nvSpPr>
        <p:spPr>
          <a:xfrm>
            <a:off x="720000" y="21088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اهداف و مقاصد</a:t>
            </a:r>
            <a:endParaRPr dirty="0">
              <a:cs typeface="B Nazanin" panose="00000700000000000000" pitchFamily="2" charset="-78"/>
            </a:endParaRPr>
          </a:p>
        </p:txBody>
      </p:sp>
      <p:sp>
        <p:nvSpPr>
          <p:cNvPr id="277" name="Google Shape;277;p32"/>
          <p:cNvSpPr txBox="1">
            <a:spLocks noGrp="1"/>
          </p:cNvSpPr>
          <p:nvPr>
            <p:ph type="subTitle" idx="5"/>
          </p:nvPr>
        </p:nvSpPr>
        <p:spPr>
          <a:xfrm>
            <a:off x="3300800" y="21088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جمعیت مخاطبان هدف</a:t>
            </a:r>
            <a:endParaRPr dirty="0">
              <a:cs typeface="B Nazanin" panose="00000700000000000000" pitchFamily="2" charset="-78"/>
            </a:endParaRPr>
          </a:p>
        </p:txBody>
      </p:sp>
      <p:sp>
        <p:nvSpPr>
          <p:cNvPr id="278" name="Google Shape;278;p32"/>
          <p:cNvSpPr txBox="1">
            <a:spLocks noGrp="1"/>
          </p:cNvSpPr>
          <p:nvPr>
            <p:ph type="subTitle" idx="6"/>
          </p:nvPr>
        </p:nvSpPr>
        <p:spPr>
          <a:xfrm>
            <a:off x="5881550" y="21088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ایده پردازی محتوا</a:t>
            </a:r>
            <a:endParaRPr dirty="0">
              <a:cs typeface="B Nazanin" panose="00000700000000000000" pitchFamily="2" charset="-78"/>
            </a:endParaRPr>
          </a:p>
        </p:txBody>
      </p:sp>
      <p:pic>
        <p:nvPicPr>
          <p:cNvPr id="279" name="Google Shape;279;p32"/>
          <p:cNvPicPr preferRelativeResize="0"/>
          <p:nvPr/>
        </p:nvPicPr>
        <p:blipFill>
          <a:blip r:embed="rId3">
            <a:alphaModFix/>
          </a:blip>
          <a:stretch>
            <a:fillRect/>
          </a:stretch>
        </p:blipFill>
        <p:spPr>
          <a:xfrm>
            <a:off x="289075" y="4156858"/>
            <a:ext cx="1143425" cy="804592"/>
          </a:xfrm>
          <a:prstGeom prst="rect">
            <a:avLst/>
          </a:prstGeom>
          <a:noFill/>
          <a:ln>
            <a:noFill/>
          </a:ln>
        </p:spPr>
      </p:pic>
      <p:sp>
        <p:nvSpPr>
          <p:cNvPr id="280" name="Google Shape;280;p32"/>
          <p:cNvSpPr txBox="1">
            <a:spLocks noGrp="1"/>
          </p:cNvSpPr>
          <p:nvPr>
            <p:ph type="title" idx="7"/>
          </p:nvPr>
        </p:nvSpPr>
        <p:spPr>
          <a:xfrm>
            <a:off x="1623900" y="29027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81" name="Google Shape;281;p32"/>
          <p:cNvSpPr txBox="1">
            <a:spLocks noGrp="1"/>
          </p:cNvSpPr>
          <p:nvPr>
            <p:ph type="title" idx="8"/>
          </p:nvPr>
        </p:nvSpPr>
        <p:spPr>
          <a:xfrm>
            <a:off x="4204675" y="29027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282" name="Google Shape;282;p32"/>
          <p:cNvSpPr txBox="1">
            <a:spLocks noGrp="1"/>
          </p:cNvSpPr>
          <p:nvPr>
            <p:ph type="title" idx="9"/>
          </p:nvPr>
        </p:nvSpPr>
        <p:spPr>
          <a:xfrm>
            <a:off x="6785450" y="2750388"/>
            <a:ext cx="734700" cy="627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283" name="Google Shape;283;p32"/>
          <p:cNvSpPr txBox="1">
            <a:spLocks noGrp="1"/>
          </p:cNvSpPr>
          <p:nvPr>
            <p:ph type="subTitle" idx="13"/>
          </p:nvPr>
        </p:nvSpPr>
        <p:spPr>
          <a:xfrm>
            <a:off x="720000" y="35989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پلتفرم ها و زمان بندی</a:t>
            </a:r>
            <a:endParaRPr dirty="0">
              <a:cs typeface="B Nazanin" panose="00000700000000000000" pitchFamily="2" charset="-78"/>
            </a:endParaRPr>
          </a:p>
        </p:txBody>
      </p:sp>
      <p:sp>
        <p:nvSpPr>
          <p:cNvPr id="284" name="Google Shape;284;p32"/>
          <p:cNvSpPr txBox="1">
            <a:spLocks noGrp="1"/>
          </p:cNvSpPr>
          <p:nvPr>
            <p:ph type="subTitle" idx="14"/>
          </p:nvPr>
        </p:nvSpPr>
        <p:spPr>
          <a:xfrm>
            <a:off x="3300775" y="35989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اندازه گیری و ارزیابی</a:t>
            </a:r>
            <a:endParaRPr dirty="0">
              <a:cs typeface="B Nazanin" panose="00000700000000000000" pitchFamily="2" charset="-78"/>
            </a:endParaRPr>
          </a:p>
        </p:txBody>
      </p:sp>
      <p:sp>
        <p:nvSpPr>
          <p:cNvPr id="285" name="Google Shape;285;p32"/>
          <p:cNvSpPr txBox="1">
            <a:spLocks noGrp="1"/>
          </p:cNvSpPr>
          <p:nvPr>
            <p:ph type="subTitle" idx="15"/>
          </p:nvPr>
        </p:nvSpPr>
        <p:spPr>
          <a:xfrm>
            <a:off x="5881550" y="3598975"/>
            <a:ext cx="2542500" cy="665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بودجه بندی و برنامه ریزی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chemeClr val="bg1">
                    <a:lumMod val="10000"/>
                  </a:schemeClr>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bg1">
                        <a:lumMod val="10000"/>
                      </a:schemeClr>
                    </a:solidFill>
                    <a:latin typeface="Lato Black" pitchFamily="34" charset="0"/>
                    <a:ea typeface="Lato Black" pitchFamily="34" charset="0"/>
                    <a:cs typeface="Lato Black" pitchFamily="34" charset="0"/>
                  </a:rPr>
                  <a:t>نمادها</a:t>
                </a:r>
                <a:endParaRPr lang="en-US" sz="3300" dirty="0">
                  <a:solidFill>
                    <a:schemeClr val="bg1">
                      <a:lumMod val="10000"/>
                    </a:schemeClr>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lumMod val="10000"/>
                      </a:schemeClr>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lumMod val="10000"/>
                      </a:schemeClr>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chemeClr val="bg1">
                      <a:lumMod val="10000"/>
                    </a:schemeClr>
                  </a:solidFill>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chemeClr val="bg1">
                        <a:lumMod val="10000"/>
                      </a:schemeClr>
                    </a:solidFill>
                    <a:latin typeface="Lato Black" charset="0"/>
                    <a:ea typeface="Lato Black" charset="0"/>
                    <a:cs typeface="Lato Black" charset="0"/>
                  </a:rPr>
                  <a:t>مجموعه آیکون های اجتماعی</a:t>
                </a:r>
                <a:endParaRPr lang="en-US" sz="1350" b="1" dirty="0">
                  <a:solidFill>
                    <a:schemeClr val="bg1">
                      <a:lumMod val="10000"/>
                    </a:schemeClr>
                  </a:solidFill>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lumMod val="10000"/>
                  </a:schemeClr>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bg1">
              <a:lumMod val="1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bg1">
              <a:lumMod val="1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bg1">
              <a:lumMod val="1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bg1">
              <a:lumMod val="1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bg1">
              <a:lumMod val="1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bg1">
              <a:lumMod val="1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bg1">
              <a:lumMod val="1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bg1">
              <a:lumMod val="1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bg1">
              <a:lumMod val="1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bg1">
              <a:lumMod val="1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bg1">
              <a:lumMod val="1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bg1">
              <a:lumMod val="1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bg1">
              <a:lumMod val="1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bg1">
              <a:lumMod val="1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bg1">
              <a:lumMod val="1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bg1">
              <a:lumMod val="1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bg1">
              <a:lumMod val="1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bg1">
              <a:lumMod val="1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bg1">
              <a:lumMod val="1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bg1">
              <a:lumMod val="1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bg1">
              <a:lumMod val="1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bg1">
              <a:lumMod val="1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bg1">
              <a:lumMod val="1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bg1">
              <a:lumMod val="1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bg1">
              <a:lumMod val="1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bg1">
              <a:lumMod val="1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bg1">
              <a:lumMod val="1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bg1">
              <a:lumMod val="1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bg1">
              <a:lumMod val="1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bg1">
              <a:lumMod val="1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bg1">
              <a:lumMod val="1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bg1">
              <a:lumMod val="1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bg1">
              <a:lumMod val="1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bg1">
              <a:lumMod val="1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bg1">
              <a:lumMod val="1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bg1">
              <a:lumMod val="1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bg1">
              <a:lumMod val="1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bg1">
              <a:lumMod val="1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bg1">
              <a:lumMod val="1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bg1">
              <a:lumMod val="1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bg1">
              <a:lumMod val="1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bg1">
              <a:lumMod val="1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bg1">
              <a:lumMod val="1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bg1">
              <a:lumMod val="1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bg1">
              <a:lumMod val="1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bg1">
              <a:lumMod val="1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bg1">
              <a:lumMod val="1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bg1">
              <a:lumMod val="1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bg1">
              <a:lumMod val="1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bg1">
              <a:lumMod val="1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bg1">
              <a:lumMod val="1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bg1">
              <a:lumMod val="1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bg1">
              <a:lumMod val="1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bg1">
              <a:lumMod val="1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bg1">
              <a:lumMod val="1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bg1">
              <a:lumMod val="1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bg1">
              <a:lumMod val="1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در اسلایدهای </a:t>
            </a:r>
            <a:r>
              <a:rPr lang="en-US" sz="1100" dirty="0">
                <a:solidFill>
                  <a:schemeClr val="bg1">
                    <a:lumMod val="10000"/>
                  </a:schemeClr>
                </a:solidFill>
                <a:cs typeface="B Nazanin" panose="00000700000000000000" pitchFamily="2" charset="-78"/>
              </a:rPr>
              <a:t>Google، </a:t>
            </a:r>
            <a:r>
              <a:rPr lang="fa-IR" sz="1100" dirty="0">
                <a:solidFill>
                  <a:schemeClr val="bg1">
                    <a:lumMod val="10000"/>
                  </a:schemeClr>
                </a:solidFill>
                <a:cs typeface="B Nazanin" panose="00000700000000000000" pitchFamily="2" charset="-78"/>
              </a:rPr>
              <a:t>می‌توانید از افزونه </a:t>
            </a:r>
            <a:r>
              <a:rPr lang="en-US" sz="1100" dirty="0" err="1">
                <a:solidFill>
                  <a:schemeClr val="bg1">
                    <a:lumMod val="10000"/>
                  </a:schemeClr>
                </a:solidFill>
                <a:cs typeface="B Nazanin" panose="00000700000000000000" pitchFamily="2" charset="-78"/>
              </a:rPr>
              <a:t>Flaticon</a:t>
            </a:r>
            <a:r>
              <a:rPr lang="en-US" sz="1100" dirty="0">
                <a:solidFill>
                  <a:schemeClr val="bg1">
                    <a:lumMod val="10000"/>
                  </a:schemeClr>
                </a:solidFill>
                <a:cs typeface="B Nazanin" panose="00000700000000000000" pitchFamily="2" charset="-78"/>
              </a:rPr>
              <a:t> </a:t>
            </a:r>
            <a:r>
              <a:rPr lang="fa-IR" sz="1100" dirty="0">
                <a:solidFill>
                  <a:schemeClr val="bg1">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bg1">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10000"/>
                  </a:schemeClr>
                </a:solidFill>
                <a:cs typeface="B Nazanin" panose="00000700000000000000" pitchFamily="2" charset="-78"/>
              </a:rPr>
              <a:t>... و مجموعه آیکون های قابل ویرایش ما</a:t>
            </a:r>
            <a:endParaRPr dirty="0">
              <a:solidFill>
                <a:schemeClr val="bg1">
                  <a:lumMod val="10000"/>
                </a:schemeClr>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bg1">
              <a:lumMod val="1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lumMod val="10000"/>
            </a:schemeClr>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bg1">
              <a:lumMod val="10000"/>
            </a:schemeClr>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bg1">
              <a:lumMod val="10000"/>
            </a:schemeClr>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bg1">
              <a:lumMod val="10000"/>
            </a:schemeClr>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bg1">
              <a:lumMod val="10000"/>
            </a:schemeClr>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bg1">
              <a:lumMod val="10000"/>
            </a:schemeClr>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bg1">
              <a:lumMod val="10000"/>
            </a:schemeClr>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bg1">
              <a:lumMod val="10000"/>
            </a:schemeClr>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bg1">
              <a:lumMod val="10000"/>
            </a:schemeClr>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bg1">
              <a:lumMod val="10000"/>
            </a:schemeClr>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bg1">
              <a:lumMod val="10000"/>
            </a:schemeClr>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bg1">
              <a:lumMod val="10000"/>
            </a:schemeClr>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bg1">
              <a:lumMod val="10000"/>
            </a:schemeClr>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bg1">
              <a:lumMod val="10000"/>
            </a:schemeClr>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bg1">
              <a:lumMod val="10000"/>
            </a:schemeClr>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bg1">
              <a:lumMod val="10000"/>
            </a:schemeClr>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bg1">
              <a:lumMod val="10000"/>
            </a:schemeClr>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bg1">
              <a:lumMod val="10000"/>
            </a:schemeClr>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bg1">
              <a:lumMod val="10000"/>
            </a:schemeClr>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bg1">
              <a:lumMod val="10000"/>
            </a:schemeClr>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bg1">
              <a:lumMod val="10000"/>
            </a:schemeClr>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bg1">
              <a:lumMod val="10000"/>
            </a:schemeClr>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bg1">
              <a:lumMod val="10000"/>
            </a:schemeClr>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bg1">
              <a:lumMod val="10000"/>
            </a:schemeClr>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bg1">
              <a:lumMod val="10000"/>
            </a:schemeClr>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bg1">
              <a:lumMod val="10000"/>
            </a:schemeClr>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bg1">
              <a:lumMod val="10000"/>
            </a:schemeClr>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bg1">
              <a:lumMod val="10000"/>
            </a:schemeClr>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bg1">
              <a:lumMod val="10000"/>
            </a:schemeClr>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bg1">
              <a:lumMod val="10000"/>
            </a:schemeClr>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bg1">
              <a:lumMod val="10000"/>
            </a:schemeClr>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bg1">
              <a:lumMod val="10000"/>
            </a:schemeClr>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bg1">
              <a:lumMod val="10000"/>
            </a:schemeClr>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bg1">
              <a:lumMod val="10000"/>
            </a:schemeClr>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bg1">
              <a:lumMod val="10000"/>
            </a:schemeClr>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bg1">
              <a:lumMod val="10000"/>
            </a:schemeClr>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bg1">
              <a:lumMod val="10000"/>
            </a:schemeClr>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bg1">
              <a:lumMod val="10000"/>
            </a:schemeClr>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bg1">
              <a:lumMod val="10000"/>
            </a:schemeClr>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bg1">
              <a:lumMod val="10000"/>
            </a:schemeClr>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bg1">
              <a:lumMod val="10000"/>
            </a:schemeClr>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bg1">
              <a:lumMod val="10000"/>
            </a:schemeClr>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bg1">
              <a:lumMod val="10000"/>
            </a:schemeClr>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bg1">
              <a:lumMod val="10000"/>
            </a:schemeClr>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bg1">
              <a:lumMod val="10000"/>
            </a:schemeClr>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bg1">
              <a:lumMod val="10000"/>
            </a:schemeClr>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bg1">
              <a:lumMod val="10000"/>
            </a:schemeClr>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bg1">
              <a:lumMod val="10000"/>
            </a:schemeClr>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bg1">
              <a:lumMod val="10000"/>
            </a:schemeClr>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bg1">
              <a:lumMod val="10000"/>
            </a:schemeClr>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bg1">
              <a:lumMod val="10000"/>
            </a:schemeClr>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bg1">
              <a:lumMod val="10000"/>
            </a:schemeClr>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bg1">
              <a:lumMod val="10000"/>
            </a:schemeClr>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bg1">
              <a:lumMod val="10000"/>
            </a:schemeClr>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bg1">
              <a:lumMod val="10000"/>
            </a:schemeClr>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bg1">
              <a:lumMod val="10000"/>
            </a:schemeClr>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bg1">
              <a:lumMod val="10000"/>
            </a:schemeClr>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bg1">
              <a:lumMod val="10000"/>
            </a:schemeClr>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bg1">
              <a:lumMod val="10000"/>
            </a:schemeClr>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bg1">
              <a:lumMod val="10000"/>
            </a:schemeClr>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bg1">
              <a:lumMod val="10000"/>
            </a:schemeClr>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bg1">
              <a:lumMod val="10000"/>
            </a:schemeClr>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bg1">
              <a:lumMod val="10000"/>
            </a:schemeClr>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bg1">
              <a:lumMod val="10000"/>
            </a:schemeClr>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bg1">
              <a:lumMod val="10000"/>
            </a:schemeClr>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bg1">
              <a:lumMod val="10000"/>
            </a:schemeClr>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bg1">
              <a:lumMod val="10000"/>
            </a:schemeClr>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bg1">
              <a:lumMod val="10000"/>
            </a:schemeClr>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bg1">
              <a:lumMod val="10000"/>
            </a:schemeClr>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bg1">
              <a:lumMod val="10000"/>
            </a:schemeClr>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bg1">
              <a:lumMod val="10000"/>
            </a:schemeClr>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bg1">
              <a:lumMod val="10000"/>
            </a:schemeClr>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bg1">
              <a:lumMod val="10000"/>
            </a:schemeClr>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bg1">
              <a:lumMod val="10000"/>
            </a:schemeClr>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bg1">
              <a:lumMod val="10000"/>
            </a:schemeClr>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bg1">
              <a:lumMod val="10000"/>
            </a:schemeClr>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آیکون های آموزشی</a:t>
            </a:r>
            <a:endParaRPr sz="2400" dirty="0">
              <a:solidFill>
                <a:schemeClr val="bg1">
                  <a:lumMod val="10000"/>
                </a:schemeClr>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پزشکی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lumMod val="10000"/>
            </a:schemeClr>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bg1">
              <a:lumMod val="10000"/>
            </a:schemeClr>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bg1">
              <a:lumMod val="10000"/>
            </a:schemeClr>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bg1">
              <a:lumMod val="10000"/>
            </a:schemeClr>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bg1">
              <a:lumMod val="10000"/>
            </a:schemeClr>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bg1">
              <a:lumMod val="10000"/>
            </a:schemeClr>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bg1">
              <a:lumMod val="10000"/>
            </a:schemeClr>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bg1">
              <a:lumMod val="10000"/>
            </a:schemeClr>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bg1">
              <a:lumMod val="10000"/>
            </a:schemeClr>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bg1">
              <a:lumMod val="10000"/>
            </a:schemeClr>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bg1">
              <a:lumMod val="10000"/>
            </a:schemeClr>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bg1">
              <a:lumMod val="10000"/>
            </a:schemeClr>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bg1">
              <a:lumMod val="10000"/>
            </a:schemeClr>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bg1">
              <a:lumMod val="10000"/>
            </a:schemeClr>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bg1">
              <a:lumMod val="10000"/>
            </a:schemeClr>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bg1">
              <a:lumMod val="10000"/>
            </a:schemeClr>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bg1">
              <a:lumMod val="10000"/>
            </a:schemeClr>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bg1">
              <a:lumMod val="10000"/>
            </a:schemeClr>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bg1">
              <a:lumMod val="10000"/>
            </a:schemeClr>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bg1">
              <a:lumMod val="10000"/>
            </a:schemeClr>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bg1">
              <a:lumMod val="10000"/>
            </a:schemeClr>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bg1">
              <a:lumMod val="10000"/>
            </a:schemeClr>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bg1">
              <a:lumMod val="10000"/>
            </a:schemeClr>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bg1">
              <a:lumMod val="10000"/>
            </a:schemeClr>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bg1">
              <a:lumMod val="10000"/>
            </a:schemeClr>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bg1">
              <a:lumMod val="10000"/>
            </a:schemeClr>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bg1">
              <a:lumMod val="10000"/>
            </a:schemeClr>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bg1">
              <a:lumMod val="10000"/>
            </a:schemeClr>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bg1">
              <a:lumMod val="10000"/>
            </a:schemeClr>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bg1">
              <a:lumMod val="10000"/>
            </a:schemeClr>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bg1">
              <a:lumMod val="10000"/>
            </a:schemeClr>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bg1">
              <a:lumMod val="10000"/>
            </a:schemeClr>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bg1">
              <a:lumMod val="10000"/>
            </a:schemeClr>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bg1">
              <a:lumMod val="10000"/>
            </a:schemeClr>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bg1">
              <a:lumMod val="10000"/>
            </a:schemeClr>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bg1">
              <a:lumMod val="10000"/>
            </a:schemeClr>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bg1">
              <a:lumMod val="10000"/>
            </a:schemeClr>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bg1">
              <a:lumMod val="10000"/>
            </a:schemeClr>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bg1">
              <a:lumMod val="10000"/>
            </a:schemeClr>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bg1">
              <a:lumMod val="10000"/>
            </a:schemeClr>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bg1">
              <a:lumMod val="10000"/>
            </a:schemeClr>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bg1">
              <a:lumMod val="10000"/>
            </a:schemeClr>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bg1">
              <a:lumMod val="10000"/>
            </a:schemeClr>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bg1">
              <a:lumMod val="10000"/>
            </a:schemeClr>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bg1">
              <a:lumMod val="10000"/>
            </a:schemeClr>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bg1">
              <a:lumMod val="10000"/>
            </a:schemeClr>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bg1">
              <a:lumMod val="10000"/>
            </a:schemeClr>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bg1">
              <a:lumMod val="10000"/>
            </a:schemeClr>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bg1">
              <a:lumMod val="10000"/>
            </a:schemeClr>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bg1">
              <a:lumMod val="10000"/>
            </a:schemeClr>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bg1">
              <a:lumMod val="10000"/>
            </a:schemeClr>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bg1">
              <a:lumMod val="10000"/>
            </a:schemeClr>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bg1">
              <a:lumMod val="10000"/>
            </a:schemeClr>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bg1">
              <a:lumMod val="10000"/>
            </a:schemeClr>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bg1">
              <a:lumMod val="10000"/>
            </a:schemeClr>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bg1">
              <a:lumMod val="10000"/>
            </a:schemeClr>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bg1">
              <a:lumMod val="10000"/>
            </a:schemeClr>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bg1">
              <a:lumMod val="10000"/>
            </a:schemeClr>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bg1">
              <a:lumMod val="10000"/>
            </a:schemeClr>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bg1">
              <a:lumMod val="10000"/>
            </a:schemeClr>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bg1">
              <a:lumMod val="10000"/>
            </a:schemeClr>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bg1">
              <a:lumMod val="10000"/>
            </a:schemeClr>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bg1">
              <a:lumMod val="10000"/>
            </a:schemeClr>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bg1">
              <a:lumMod val="10000"/>
            </a:schemeClr>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bg1">
              <a:lumMod val="10000"/>
            </a:schemeClr>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bg1">
              <a:lumMod val="10000"/>
            </a:schemeClr>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bg1">
              <a:lumMod val="10000"/>
            </a:schemeClr>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bg1">
              <a:lumMod val="10000"/>
            </a:schemeClr>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bg1">
              <a:lumMod val="10000"/>
            </a:schemeClr>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bg1">
              <a:lumMod val="10000"/>
            </a:schemeClr>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bg1">
              <a:lumMod val="10000"/>
            </a:schemeClr>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bg1">
              <a:lumMod val="10000"/>
            </a:schemeClr>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bg1">
              <a:lumMod val="10000"/>
            </a:schemeClr>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bg1">
              <a:lumMod val="10000"/>
            </a:schemeClr>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bg1">
              <a:lumMod val="10000"/>
            </a:schemeClr>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bg1">
              <a:lumMod val="10000"/>
            </a:schemeClr>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bg1">
              <a:lumMod val="10000"/>
            </a:schemeClr>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bg1">
              <a:lumMod val="10000"/>
            </a:schemeClr>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bg1">
              <a:lumMod val="10000"/>
            </a:schemeClr>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bg1">
              <a:lumMod val="10000"/>
            </a:schemeClr>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bg1">
              <a:lumMod val="10000"/>
            </a:schemeClr>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bg1">
              <a:lumMod val="10000"/>
            </a:schemeClr>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bg1">
              <a:lumMod val="10000"/>
            </a:schemeClr>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bg1">
              <a:lumMod val="10000"/>
            </a:schemeClr>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bg1">
              <a:lumMod val="10000"/>
            </a:schemeClr>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bg1">
              <a:lumMod val="10000"/>
            </a:schemeClr>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bg1">
              <a:lumMod val="10000"/>
            </a:schemeClr>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bg1">
              <a:lumMod val="10000"/>
            </a:schemeClr>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bg1">
              <a:lumMod val="10000"/>
            </a:schemeClr>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bg1">
              <a:lumMod val="10000"/>
            </a:schemeClr>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bg1">
              <a:lumMod val="10000"/>
            </a:schemeClr>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bg1">
              <a:lumMod val="10000"/>
            </a:schemeClr>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bg1">
              <a:lumMod val="10000"/>
            </a:schemeClr>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bg1">
              <a:lumMod val="10000"/>
            </a:schemeClr>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bg1">
              <a:lumMod val="10000"/>
            </a:schemeClr>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bg1">
              <a:lumMod val="10000"/>
            </a:schemeClr>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bg1">
              <a:lumMod val="10000"/>
            </a:schemeClr>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bg1">
              <a:lumMod val="10000"/>
            </a:schemeClr>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bg1">
              <a:lumMod val="10000"/>
            </a:schemeClr>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کسب و کار</a:t>
            </a:r>
            <a:endParaRPr sz="2400" dirty="0">
              <a:solidFill>
                <a:schemeClr val="bg1">
                  <a:lumMod val="10000"/>
                </a:schemeClr>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کار تیمی</a:t>
            </a:r>
            <a:endParaRPr sz="2400" dirty="0">
              <a:solidFill>
                <a:schemeClr val="bg1">
                  <a:lumMod val="10000"/>
                </a:schemeClr>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bg1">
              <a:lumMod val="10000"/>
            </a:schemeClr>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bg1">
              <a:lumMod val="10000"/>
            </a:schemeClr>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lumMod val="10000"/>
            </a:schemeClr>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bg1">
              <a:lumMod val="10000"/>
            </a:schemeClr>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bg1">
              <a:lumMod val="10000"/>
            </a:schemeClr>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bg1">
              <a:lumMod val="10000"/>
            </a:schemeClr>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bg1">
              <a:lumMod val="10000"/>
            </a:schemeClr>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bg1">
              <a:lumMod val="10000"/>
            </a:schemeClr>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bg1">
              <a:lumMod val="10000"/>
            </a:schemeClr>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bg1">
              <a:lumMod val="10000"/>
            </a:schemeClr>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bg1">
              <a:lumMod val="10000"/>
            </a:schemeClr>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bg1">
              <a:lumMod val="10000"/>
            </a:schemeClr>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bg1">
              <a:lumMod val="10000"/>
            </a:schemeClr>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bg1">
              <a:lumMod val="10000"/>
            </a:schemeClr>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bg1">
              <a:lumMod val="10000"/>
            </a:schemeClr>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bg1">
              <a:lumMod val="10000"/>
            </a:schemeClr>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bg1">
              <a:lumMod val="10000"/>
            </a:schemeClr>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bg1">
              <a:lumMod val="10000"/>
            </a:schemeClr>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bg1">
              <a:lumMod val="10000"/>
            </a:schemeClr>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bg1">
              <a:lumMod val="10000"/>
            </a:schemeClr>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bg1">
              <a:lumMod val="10000"/>
            </a:schemeClr>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bg1">
              <a:lumMod val="10000"/>
            </a:schemeClr>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bg1">
              <a:lumMod val="10000"/>
            </a:schemeClr>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bg1">
              <a:lumMod val="10000"/>
            </a:schemeClr>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bg1">
              <a:lumMod val="10000"/>
            </a:schemeClr>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bg1">
              <a:lumMod val="10000"/>
            </a:schemeClr>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bg1">
              <a:lumMod val="10000"/>
            </a:schemeClr>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bg1">
              <a:lumMod val="10000"/>
            </a:schemeClr>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bg1">
              <a:lumMod val="10000"/>
            </a:schemeClr>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bg1">
              <a:lumMod val="10000"/>
            </a:schemeClr>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bg1">
              <a:lumMod val="10000"/>
            </a:schemeClr>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bg1">
              <a:lumMod val="10000"/>
            </a:schemeClr>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bg1">
              <a:lumMod val="10000"/>
            </a:schemeClr>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bg1">
              <a:lumMod val="10000"/>
            </a:schemeClr>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bg1">
              <a:lumMod val="10000"/>
            </a:schemeClr>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bg1">
              <a:lumMod val="10000"/>
            </a:schemeClr>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bg1">
              <a:lumMod val="10000"/>
            </a:schemeClr>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bg1">
              <a:lumMod val="10000"/>
            </a:schemeClr>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bg1">
              <a:lumMod val="10000"/>
            </a:schemeClr>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bg1">
              <a:lumMod val="10000"/>
            </a:schemeClr>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bg1">
              <a:lumMod val="10000"/>
            </a:schemeClr>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bg1">
              <a:lumMod val="10000"/>
            </a:schemeClr>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bg1">
              <a:lumMod val="10000"/>
            </a:schemeClr>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bg1">
              <a:lumMod val="10000"/>
            </a:schemeClr>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bg1">
              <a:lumMod val="10000"/>
            </a:schemeClr>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bg1">
              <a:lumMod val="10000"/>
            </a:schemeClr>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bg1">
              <a:lumMod val="10000"/>
            </a:schemeClr>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bg1">
              <a:lumMod val="10000"/>
            </a:schemeClr>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bg1">
              <a:lumMod val="10000"/>
            </a:schemeClr>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bg1">
              <a:lumMod val="10000"/>
            </a:schemeClr>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bg1">
              <a:lumMod val="10000"/>
            </a:schemeClr>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bg1">
              <a:lumMod val="10000"/>
            </a:schemeClr>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bg1">
              <a:lumMod val="10000"/>
            </a:schemeClr>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bg1">
              <a:lumMod val="10000"/>
            </a:schemeClr>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bg1">
              <a:lumMod val="10000"/>
            </a:schemeClr>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bg1">
              <a:lumMod val="10000"/>
            </a:schemeClr>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bg1">
              <a:lumMod val="10000"/>
            </a:schemeClr>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bg1">
              <a:lumMod val="10000"/>
            </a:schemeClr>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bg1">
              <a:lumMod val="10000"/>
            </a:schemeClr>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bg1">
              <a:lumMod val="10000"/>
            </a:schemeClr>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bg1">
              <a:lumMod val="10000"/>
            </a:schemeClr>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bg1">
              <a:lumMod val="10000"/>
            </a:schemeClr>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bg1">
              <a:lumMod val="10000"/>
            </a:schemeClr>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bg1">
              <a:lumMod val="10000"/>
            </a:schemeClr>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bg1">
              <a:lumMod val="10000"/>
            </a:schemeClr>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bg1">
              <a:lumMod val="10000"/>
            </a:schemeClr>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bg1">
              <a:lumMod val="10000"/>
            </a:schemeClr>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bg1">
              <a:lumMod val="10000"/>
            </a:schemeClr>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bg1">
              <a:lumMod val="10000"/>
            </a:schemeClr>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bg1">
              <a:lumMod val="10000"/>
            </a:schemeClr>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bg1">
              <a:lumMod val="10000"/>
            </a:schemeClr>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bg1">
              <a:lumMod val="10000"/>
            </a:schemeClr>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bg1">
              <a:lumMod val="10000"/>
            </a:schemeClr>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bg1">
              <a:lumMod val="10000"/>
            </a:schemeClr>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bg1">
              <a:lumMod val="10000"/>
            </a:schemeClr>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bg1">
              <a:lumMod val="10000"/>
            </a:schemeClr>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bg1">
              <a:lumMod val="10000"/>
            </a:schemeClr>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bg1">
              <a:lumMod val="10000"/>
            </a:schemeClr>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bg1">
              <a:lumMod val="10000"/>
            </a:schemeClr>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bg1">
              <a:lumMod val="10000"/>
            </a:schemeClr>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bg1">
              <a:lumMod val="10000"/>
            </a:schemeClr>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bg1">
              <a:lumMod val="10000"/>
            </a:schemeClr>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bg1">
              <a:lumMod val="10000"/>
            </a:schemeClr>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bg1">
              <a:lumMod val="10000"/>
            </a:schemeClr>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bg1">
              <a:lumMod val="10000"/>
            </a:schemeClr>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bg1">
              <a:lumMod val="10000"/>
            </a:schemeClr>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bg1">
              <a:lumMod val="10000"/>
            </a:schemeClr>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bg1">
              <a:lumMod val="10000"/>
            </a:schemeClr>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bg1">
              <a:lumMod val="10000"/>
            </a:schemeClr>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bg1">
              <a:lumMod val="10000"/>
            </a:schemeClr>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bg1">
              <a:lumMod val="10000"/>
            </a:schemeClr>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bg1">
              <a:lumMod val="10000"/>
            </a:schemeClr>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bg1">
              <a:lumMod val="10000"/>
            </a:schemeClr>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bg1">
              <a:lumMod val="10000"/>
            </a:schemeClr>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bg1">
              <a:lumMod val="10000"/>
            </a:schemeClr>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bg1">
              <a:lumMod val="10000"/>
            </a:schemeClr>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bg1">
              <a:lumMod val="10000"/>
            </a:schemeClr>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bg1">
              <a:lumMod val="10000"/>
            </a:schemeClr>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bg1">
              <a:lumMod val="10000"/>
            </a:schemeClr>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bg1">
              <a:lumMod val="10000"/>
            </a:schemeClr>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bg1">
              <a:lumMod val="10000"/>
            </a:schemeClr>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bg1">
              <a:lumMod val="10000"/>
            </a:schemeClr>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bg1">
              <a:lumMod val="10000"/>
            </a:schemeClr>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bg1">
              <a:lumMod val="10000"/>
            </a:schemeClr>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راهنما و پشتیبانی</a:t>
            </a:r>
            <a:endParaRPr sz="2400" dirty="0">
              <a:solidFill>
                <a:schemeClr val="bg1">
                  <a:lumMod val="10000"/>
                </a:schemeClr>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آواتار</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bg1">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bg1">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bg1">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bg1">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bg1">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bg1">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bg1">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bg1">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bg1">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bg1">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bg1">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bg1">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bg1">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bg1">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bg1">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bg1">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bg1">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bg1">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bg1">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bg1">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bg1">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bg1">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bg1">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bg1">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bg1">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bg1">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bg1">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bg1">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bg1">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bg1">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bg1">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bg1">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bg1">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bg1">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bg1">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bg1">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bg1">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bg1">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bg1">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bg1">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bg1">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bg1">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bg1">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bg1">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bg1">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bg1">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bg1">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bg1">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bg1">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bg1">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bg1">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bg1">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bg1">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bg1">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bg1">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bg1">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bg1">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bg1">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bg1">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bg1">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bg1">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bg1">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bg1">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bg1">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bg1">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bg1">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bg1">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bg1">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bg1">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bg1">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bg1">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bg1">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bg1">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bg1">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bg1">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bg1">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bg1">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bg1">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bg1">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bg1">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bg1">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bg1">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bg1">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bg1">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فرآیند خلاق</a:t>
            </a:r>
            <a:endParaRPr sz="2400" dirty="0">
              <a:solidFill>
                <a:schemeClr val="bg1">
                  <a:lumMod val="10000"/>
                </a:schemeClr>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هنرهای نمایشی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9"/>
        <p:cNvGrpSpPr/>
        <p:nvPr/>
      </p:nvGrpSpPr>
      <p:grpSpPr>
        <a:xfrm>
          <a:off x="0" y="0"/>
          <a:ext cx="0" cy="0"/>
          <a:chOff x="0" y="0"/>
          <a:chExt cx="0" cy="0"/>
        </a:xfrm>
      </p:grpSpPr>
      <p:sp>
        <p:nvSpPr>
          <p:cNvPr id="290" name="Google Shape;290;p33"/>
          <p:cNvSpPr txBox="1">
            <a:spLocks noGrp="1"/>
          </p:cNvSpPr>
          <p:nvPr>
            <p:ph type="title"/>
          </p:nvPr>
        </p:nvSpPr>
        <p:spPr>
          <a:xfrm>
            <a:off x="720000" y="728420"/>
            <a:ext cx="4160100" cy="1450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چرا باید یک استراتژی رسانه اجتماعی طراحی کنید؟</a:t>
            </a:r>
            <a:endParaRPr dirty="0">
              <a:cs typeface="B Nazanin" panose="00000700000000000000" pitchFamily="2" charset="-78"/>
            </a:endParaRPr>
          </a:p>
        </p:txBody>
      </p:sp>
      <p:sp>
        <p:nvSpPr>
          <p:cNvPr id="291" name="Google Shape;291;p33"/>
          <p:cNvSpPr txBox="1">
            <a:spLocks noGrp="1"/>
          </p:cNvSpPr>
          <p:nvPr>
            <p:ph type="body" idx="1"/>
          </p:nvPr>
        </p:nvSpPr>
        <p:spPr>
          <a:xfrm>
            <a:off x="720000" y="2293180"/>
            <a:ext cx="4160100" cy="2121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داشتن یک استراتژی رسانه های اجتماعی به شما کمک می کند تا کمپین های رسانه های اجتماعی موثری را برنامه ریزی و اجرا کنید و به شما این امکان را می دهد که با محتوای مناسب به مخاطبان مورد نظر خود برسید. یک استراتژی خوب به شما کمک می کند:</a:t>
            </a:r>
          </a:p>
          <a:p>
            <a:pPr marL="0" lvl="0" indent="0" algn="r" rtl="1">
              <a:spcBef>
                <a:spcPts val="0"/>
              </a:spcBef>
              <a:spcAft>
                <a:spcPts val="0"/>
              </a:spcAft>
              <a:buNone/>
            </a:pPr>
            <a:r>
              <a:rPr lang="fa-IR" dirty="0">
                <a:cs typeface="B Nazanin" panose="00000700000000000000" pitchFamily="2" charset="-78"/>
              </a:rPr>
              <a:t>ارتباطات خود را از طریق اشکال مختلف رسانه هماهنگ کنید</a:t>
            </a:r>
          </a:p>
          <a:p>
            <a:pPr marL="0" lvl="0" indent="0" algn="r" rtl="1">
              <a:spcBef>
                <a:spcPts val="0"/>
              </a:spcBef>
              <a:spcAft>
                <a:spcPts val="0"/>
              </a:spcAft>
              <a:buNone/>
            </a:pPr>
            <a:endParaRPr lang="fa-IR" dirty="0">
              <a:cs typeface="B Nazanin" panose="00000700000000000000" pitchFamily="2" charset="-78"/>
            </a:endParaRPr>
          </a:p>
          <a:p>
            <a:pPr marL="457200" lvl="0" indent="-304800" algn="r" rtl="1">
              <a:spcBef>
                <a:spcPts val="0"/>
              </a:spcBef>
              <a:spcAft>
                <a:spcPts val="0"/>
              </a:spcAft>
              <a:buSzPts val="1200"/>
              <a:buChar char="●"/>
            </a:pPr>
            <a:endParaRPr lang="fa-IR" dirty="0">
              <a:cs typeface="B Nazanin" panose="00000700000000000000" pitchFamily="2" charset="-78"/>
            </a:endParaRPr>
          </a:p>
          <a:p>
            <a:pPr marL="457200" lvl="0" indent="-304800" algn="r" rtl="1">
              <a:spcBef>
                <a:spcPts val="0"/>
              </a:spcBef>
              <a:spcAft>
                <a:spcPts val="0"/>
              </a:spcAft>
              <a:buSzPts val="1200"/>
              <a:buChar char="●"/>
            </a:pPr>
            <a:r>
              <a:rPr lang="fa-IR" dirty="0">
                <a:cs typeface="B Nazanin" panose="00000700000000000000" pitchFamily="2" charset="-78"/>
              </a:rPr>
              <a:t>قرار گرفتن در معرض و تعامل با مخاطبان هدف خود را به حداکثر برسانید</a:t>
            </a:r>
          </a:p>
          <a:p>
            <a:pPr marL="457200" lvl="0" indent="-304800" algn="r" rtl="1">
              <a:spcBef>
                <a:spcPts val="0"/>
              </a:spcBef>
              <a:spcAft>
                <a:spcPts val="0"/>
              </a:spcAft>
              <a:buSzPts val="1200"/>
              <a:buChar char="●"/>
            </a:pPr>
            <a:r>
              <a:rPr lang="fa-IR" dirty="0">
                <a:cs typeface="B Nazanin" panose="00000700000000000000" pitchFamily="2" charset="-78"/>
              </a:rPr>
              <a:t>پیشرفت خود را راحت تر پیگیری کنید و زمینه های بهبود را شناسایی کنید</a:t>
            </a:r>
          </a:p>
          <a:p>
            <a:pPr marL="457200" lvl="0" indent="-304800" algn="r" rtl="1">
              <a:spcBef>
                <a:spcPts val="0"/>
              </a:spcBef>
              <a:spcAft>
                <a:spcPts val="0"/>
              </a:spcAft>
              <a:buSzPts val="1200"/>
              <a:buChar char="●"/>
            </a:pPr>
            <a:endParaRPr dirty="0">
              <a:cs typeface="B Nazanin" panose="00000700000000000000" pitchFamily="2" charset="-78"/>
            </a:endParaRPr>
          </a:p>
        </p:txBody>
      </p:sp>
      <p:pic>
        <p:nvPicPr>
          <p:cNvPr id="292" name="Google Shape;292;p33"/>
          <p:cNvPicPr preferRelativeResize="0">
            <a:picLocks noGrp="1"/>
          </p:cNvPicPr>
          <p:nvPr>
            <p:ph type="pic" idx="2"/>
          </p:nvPr>
        </p:nvPicPr>
        <p:blipFill rotWithShape="1">
          <a:blip r:embed="rId3">
            <a:alphaModFix/>
          </a:blip>
          <a:srcRect l="38245" r="10197"/>
          <a:stretch/>
        </p:blipFill>
        <p:spPr>
          <a:xfrm>
            <a:off x="5278000" y="535000"/>
            <a:ext cx="3150899" cy="4073399"/>
          </a:xfrm>
          <a:prstGeom prst="rect">
            <a:avLst/>
          </a:prstGeom>
        </p:spPr>
      </p:pic>
      <p:pic>
        <p:nvPicPr>
          <p:cNvPr id="293" name="Google Shape;293;p33"/>
          <p:cNvPicPr preferRelativeResize="0"/>
          <p:nvPr/>
        </p:nvPicPr>
        <p:blipFill>
          <a:blip r:embed="rId4">
            <a:alphaModFix/>
          </a:blip>
          <a:stretch>
            <a:fillRect/>
          </a:stretch>
        </p:blipFill>
        <p:spPr>
          <a:xfrm>
            <a:off x="4679691" y="3893125"/>
            <a:ext cx="1192625" cy="1084549"/>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97"/>
        <p:cNvGrpSpPr/>
        <p:nvPr/>
      </p:nvGrpSpPr>
      <p:grpSpPr>
        <a:xfrm>
          <a:off x="0" y="0"/>
          <a:ext cx="0" cy="0"/>
          <a:chOff x="0" y="0"/>
          <a:chExt cx="0" cy="0"/>
        </a:xfrm>
      </p:grpSpPr>
      <p:pic>
        <p:nvPicPr>
          <p:cNvPr id="298" name="Google Shape;298;p34"/>
          <p:cNvPicPr preferRelativeResize="0"/>
          <p:nvPr/>
        </p:nvPicPr>
        <p:blipFill>
          <a:blip r:embed="rId3">
            <a:alphaModFix/>
          </a:blip>
          <a:stretch>
            <a:fillRect/>
          </a:stretch>
        </p:blipFill>
        <p:spPr>
          <a:xfrm>
            <a:off x="3063988" y="849025"/>
            <a:ext cx="1219957" cy="1061525"/>
          </a:xfrm>
          <a:prstGeom prst="rect">
            <a:avLst/>
          </a:prstGeom>
          <a:noFill/>
          <a:ln>
            <a:noFill/>
          </a:ln>
        </p:spPr>
      </p:pic>
      <p:pic>
        <p:nvPicPr>
          <p:cNvPr id="299" name="Google Shape;299;p34"/>
          <p:cNvPicPr preferRelativeResize="0"/>
          <p:nvPr/>
        </p:nvPicPr>
        <p:blipFill>
          <a:blip r:embed="rId4">
            <a:alphaModFix/>
          </a:blip>
          <a:stretch>
            <a:fillRect/>
          </a:stretch>
        </p:blipFill>
        <p:spPr>
          <a:xfrm rot="-1243372">
            <a:off x="980479" y="1855640"/>
            <a:ext cx="1223348" cy="1071813"/>
          </a:xfrm>
          <a:prstGeom prst="rect">
            <a:avLst/>
          </a:prstGeom>
          <a:noFill/>
          <a:ln>
            <a:noFill/>
          </a:ln>
        </p:spPr>
      </p:pic>
      <p:pic>
        <p:nvPicPr>
          <p:cNvPr id="300" name="Google Shape;300;p34"/>
          <p:cNvPicPr preferRelativeResize="0"/>
          <p:nvPr/>
        </p:nvPicPr>
        <p:blipFill>
          <a:blip r:embed="rId5">
            <a:alphaModFix/>
          </a:blip>
          <a:stretch>
            <a:fillRect/>
          </a:stretch>
        </p:blipFill>
        <p:spPr>
          <a:xfrm rot="-1119771" flipH="1">
            <a:off x="2514705" y="3448936"/>
            <a:ext cx="1362002" cy="1008516"/>
          </a:xfrm>
          <a:prstGeom prst="rect">
            <a:avLst/>
          </a:prstGeom>
          <a:noFill/>
          <a:ln>
            <a:noFill/>
          </a:ln>
        </p:spPr>
      </p:pic>
      <p:sp>
        <p:nvSpPr>
          <p:cNvPr id="301" name="Google Shape;301;p34"/>
          <p:cNvSpPr txBox="1">
            <a:spLocks noGrp="1"/>
          </p:cNvSpPr>
          <p:nvPr>
            <p:ph type="title"/>
          </p:nvPr>
        </p:nvSpPr>
        <p:spPr>
          <a:xfrm>
            <a:off x="4283950" y="2626112"/>
            <a:ext cx="3856800" cy="120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اهداف و مقاصد</a:t>
            </a:r>
            <a:endParaRPr dirty="0">
              <a:cs typeface="B Nazanin" panose="00000700000000000000" pitchFamily="2" charset="-78"/>
            </a:endParaRPr>
          </a:p>
        </p:txBody>
      </p:sp>
      <p:sp>
        <p:nvSpPr>
          <p:cNvPr id="302" name="Google Shape;302;p34"/>
          <p:cNvSpPr txBox="1">
            <a:spLocks noGrp="1"/>
          </p:cNvSpPr>
          <p:nvPr>
            <p:ph type="title" idx="2"/>
          </p:nvPr>
        </p:nvSpPr>
        <p:spPr>
          <a:xfrm>
            <a:off x="5573050" y="1311398"/>
            <a:ext cx="1278600" cy="120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pic>
        <p:nvPicPr>
          <p:cNvPr id="303" name="Google Shape;303;p34"/>
          <p:cNvPicPr preferRelativeResize="0"/>
          <p:nvPr/>
        </p:nvPicPr>
        <p:blipFill>
          <a:blip r:embed="rId6">
            <a:alphaModFix/>
          </a:blip>
          <a:stretch>
            <a:fillRect/>
          </a:stretch>
        </p:blipFill>
        <p:spPr>
          <a:xfrm>
            <a:off x="1615379" y="702326"/>
            <a:ext cx="2059342" cy="4320727"/>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07"/>
        <p:cNvGrpSpPr/>
        <p:nvPr/>
      </p:nvGrpSpPr>
      <p:grpSpPr>
        <a:xfrm>
          <a:off x="0" y="0"/>
          <a:ext cx="0" cy="0"/>
          <a:chOff x="0" y="0"/>
          <a:chExt cx="0" cy="0"/>
        </a:xfrm>
      </p:grpSpPr>
      <p:sp>
        <p:nvSpPr>
          <p:cNvPr id="308" name="Google Shape;308;p35"/>
          <p:cNvSpPr txBox="1">
            <a:spLocks noGrp="1"/>
          </p:cNvSpPr>
          <p:nvPr>
            <p:ph type="title"/>
          </p:nvPr>
        </p:nvSpPr>
        <p:spPr>
          <a:xfrm>
            <a:off x="720000" y="445025"/>
            <a:ext cx="7704000" cy="972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ارکان استراتژی های رسانه های اجتماعی</a:t>
            </a:r>
            <a:endParaRPr dirty="0">
              <a:cs typeface="B Nazanin" panose="00000700000000000000" pitchFamily="2" charset="-78"/>
            </a:endParaRPr>
          </a:p>
        </p:txBody>
      </p:sp>
      <p:sp>
        <p:nvSpPr>
          <p:cNvPr id="309" name="Google Shape;309;p35"/>
          <p:cNvSpPr txBox="1">
            <a:spLocks noGrp="1"/>
          </p:cNvSpPr>
          <p:nvPr>
            <p:ph type="subTitle" idx="3"/>
          </p:nvPr>
        </p:nvSpPr>
        <p:spPr>
          <a:xfrm>
            <a:off x="825159" y="2806150"/>
            <a:ext cx="3478200" cy="15945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ایده پردازی محتوا شامل ایده پردازی برای محتوایی است که مخاطب هدف شما را درگیر می کند. این می تواند شامل سؤالات فکری، نظرسنجی، نظرسنجی، داستان و بحث باشد. مهم است که علایق مخاطبان هدف و روندهای جدید را در نظر بگیرید</a:t>
            </a:r>
            <a:endParaRPr dirty="0">
              <a:cs typeface="B Nazanin" panose="00000700000000000000" pitchFamily="2" charset="-78"/>
            </a:endParaRPr>
          </a:p>
        </p:txBody>
      </p:sp>
      <p:sp>
        <p:nvSpPr>
          <p:cNvPr id="310" name="Google Shape;310;p35"/>
          <p:cNvSpPr txBox="1">
            <a:spLocks noGrp="1"/>
          </p:cNvSpPr>
          <p:nvPr>
            <p:ph type="subTitle" idx="1"/>
          </p:nvPr>
        </p:nvSpPr>
        <p:spPr>
          <a:xfrm>
            <a:off x="825159" y="2432075"/>
            <a:ext cx="3478200" cy="4464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ایده پردازی محتوا</a:t>
            </a:r>
            <a:endParaRPr dirty="0">
              <a:cs typeface="B Nazanin" panose="00000700000000000000" pitchFamily="2" charset="-78"/>
            </a:endParaRPr>
          </a:p>
        </p:txBody>
      </p:sp>
      <p:sp>
        <p:nvSpPr>
          <p:cNvPr id="311" name="Google Shape;311;p35"/>
          <p:cNvSpPr txBox="1">
            <a:spLocks noGrp="1"/>
          </p:cNvSpPr>
          <p:nvPr>
            <p:ph type="subTitle" idx="2"/>
          </p:nvPr>
        </p:nvSpPr>
        <p:spPr>
          <a:xfrm>
            <a:off x="4840641" y="2432075"/>
            <a:ext cx="3478200" cy="4464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انتخاب پلت فرم</a:t>
            </a:r>
            <a:endParaRPr dirty="0">
              <a:cs typeface="B Nazanin" panose="00000700000000000000" pitchFamily="2" charset="-78"/>
            </a:endParaRPr>
          </a:p>
        </p:txBody>
      </p:sp>
      <p:sp>
        <p:nvSpPr>
          <p:cNvPr id="312" name="Google Shape;312;p35"/>
          <p:cNvSpPr txBox="1">
            <a:spLocks noGrp="1"/>
          </p:cNvSpPr>
          <p:nvPr>
            <p:ph type="subTitle" idx="4"/>
          </p:nvPr>
        </p:nvSpPr>
        <p:spPr>
          <a:xfrm>
            <a:off x="4840626" y="2806150"/>
            <a:ext cx="3478200" cy="15945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انتخاب دقیق پلتفرم برای دستیابی موفقیت آمیز به مخاطبان هدف ضروری است. علاوه بر این، باید تجزیه و تحلیل کنید که کدام پلتفرم‌ها در میان جمعیت مورد نظر شما محبوب‌تر هستند و استراتژی خود را برای دستیابی مؤثرتر به آنها تنظیم کنید. به روز باشید زیرا ممکن است روندهای جدیدی وجود داشته باشد که بر تعامل تأثیر بگذارد</a:t>
            </a:r>
            <a:endParaRPr dirty="0">
              <a:cs typeface="B Nazanin" panose="00000700000000000000" pitchFamily="2" charset="-78"/>
            </a:endParaRPr>
          </a:p>
        </p:txBody>
      </p:sp>
      <p:sp>
        <p:nvSpPr>
          <p:cNvPr id="313" name="Google Shape;313;p35"/>
          <p:cNvSpPr/>
          <p:nvPr/>
        </p:nvSpPr>
        <p:spPr>
          <a:xfrm>
            <a:off x="2277909" y="1661450"/>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35"/>
          <p:cNvSpPr/>
          <p:nvPr/>
        </p:nvSpPr>
        <p:spPr>
          <a:xfrm>
            <a:off x="6293391" y="1661450"/>
            <a:ext cx="572700" cy="572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15" name="Google Shape;315;p35"/>
          <p:cNvPicPr preferRelativeResize="0"/>
          <p:nvPr/>
        </p:nvPicPr>
        <p:blipFill>
          <a:blip r:embed="rId3">
            <a:alphaModFix/>
          </a:blip>
          <a:stretch>
            <a:fillRect/>
          </a:stretch>
        </p:blipFill>
        <p:spPr>
          <a:xfrm>
            <a:off x="4093050" y="4086668"/>
            <a:ext cx="957901" cy="839251"/>
          </a:xfrm>
          <a:prstGeom prst="rect">
            <a:avLst/>
          </a:prstGeom>
          <a:noFill/>
          <a:ln>
            <a:noFill/>
          </a:ln>
        </p:spPr>
      </p:pic>
      <p:sp>
        <p:nvSpPr>
          <p:cNvPr id="316" name="Google Shape;316;p35"/>
          <p:cNvSpPr/>
          <p:nvPr/>
        </p:nvSpPr>
        <p:spPr>
          <a:xfrm>
            <a:off x="6400657" y="1768223"/>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17" name="Google Shape;317;p35"/>
          <p:cNvGrpSpPr/>
          <p:nvPr/>
        </p:nvGrpSpPr>
        <p:grpSpPr>
          <a:xfrm>
            <a:off x="2384682" y="1769098"/>
            <a:ext cx="359154" cy="357424"/>
            <a:chOff x="-49786250" y="2316650"/>
            <a:chExt cx="300900" cy="299450"/>
          </a:xfrm>
        </p:grpSpPr>
        <p:sp>
          <p:nvSpPr>
            <p:cNvPr id="318" name="Google Shape;318;p3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9" name="Google Shape;319;p3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0" name="Google Shape;320;p3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1" name="Google Shape;321;p3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2" name="Google Shape;322;p3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3" name="Google Shape;323;p3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4" name="Google Shape;324;p3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8"/>
        <p:cNvGrpSpPr/>
        <p:nvPr/>
      </p:nvGrpSpPr>
      <p:grpSpPr>
        <a:xfrm>
          <a:off x="0" y="0"/>
          <a:ext cx="0" cy="0"/>
          <a:chOff x="0" y="0"/>
          <a:chExt cx="0" cy="0"/>
        </a:xfrm>
      </p:grpSpPr>
      <p:pic>
        <p:nvPicPr>
          <p:cNvPr id="329" name="Google Shape;329;p36"/>
          <p:cNvPicPr preferRelativeResize="0"/>
          <p:nvPr/>
        </p:nvPicPr>
        <p:blipFill>
          <a:blip r:embed="rId3">
            <a:alphaModFix/>
          </a:blip>
          <a:stretch>
            <a:fillRect/>
          </a:stretch>
        </p:blipFill>
        <p:spPr>
          <a:xfrm rot="885838">
            <a:off x="1007108" y="3647538"/>
            <a:ext cx="1025035" cy="721256"/>
          </a:xfrm>
          <a:prstGeom prst="rect">
            <a:avLst/>
          </a:prstGeom>
          <a:noFill/>
          <a:ln>
            <a:noFill/>
          </a:ln>
        </p:spPr>
      </p:pic>
      <p:sp>
        <p:nvSpPr>
          <p:cNvPr id="330" name="Google Shape;330;p36"/>
          <p:cNvSpPr txBox="1">
            <a:spLocks noGrp="1"/>
          </p:cNvSpPr>
          <p:nvPr>
            <p:ph type="subTitle" idx="1"/>
          </p:nvPr>
        </p:nvSpPr>
        <p:spPr>
          <a:xfrm>
            <a:off x="715105" y="1583875"/>
            <a:ext cx="3522900" cy="418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دسترسی بیشتر</a:t>
            </a:r>
            <a:endParaRPr dirty="0">
              <a:cs typeface="B Nazanin" panose="00000700000000000000" pitchFamily="2" charset="-78"/>
            </a:endParaRPr>
          </a:p>
        </p:txBody>
      </p:sp>
      <p:sp>
        <p:nvSpPr>
          <p:cNvPr id="331" name="Google Shape;331;p36"/>
          <p:cNvSpPr txBox="1">
            <a:spLocks noGrp="1"/>
          </p:cNvSpPr>
          <p:nvPr>
            <p:ph type="subTitle" idx="5"/>
          </p:nvPr>
        </p:nvSpPr>
        <p:spPr>
          <a:xfrm>
            <a:off x="2810549" y="3175100"/>
            <a:ext cx="3522900" cy="418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نامزدی</a:t>
            </a:r>
            <a:endParaRPr dirty="0">
              <a:cs typeface="B Nazanin" panose="00000700000000000000" pitchFamily="2" charset="-78"/>
            </a:endParaRPr>
          </a:p>
        </p:txBody>
      </p:sp>
      <p:sp>
        <p:nvSpPr>
          <p:cNvPr id="332" name="Google Shape;332;p36"/>
          <p:cNvSpPr txBox="1">
            <a:spLocks noGrp="1"/>
          </p:cNvSpPr>
          <p:nvPr>
            <p:ph type="subTitle" idx="6"/>
          </p:nvPr>
        </p:nvSpPr>
        <p:spPr>
          <a:xfrm>
            <a:off x="4905993" y="1583875"/>
            <a:ext cx="3522900" cy="4182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تبدیل ها</a:t>
            </a:r>
            <a:endParaRPr dirty="0">
              <a:cs typeface="B Nazanin" panose="00000700000000000000" pitchFamily="2" charset="-78"/>
            </a:endParaRPr>
          </a:p>
        </p:txBody>
      </p:sp>
      <p:sp>
        <p:nvSpPr>
          <p:cNvPr id="333" name="Google Shape;333;p36"/>
          <p:cNvSpPr txBox="1">
            <a:spLocks noGrp="1"/>
          </p:cNvSpPr>
          <p:nvPr>
            <p:ph type="title"/>
          </p:nvPr>
        </p:nvSpPr>
        <p:spPr>
          <a:xfrm>
            <a:off x="720000" y="445025"/>
            <a:ext cx="7704000" cy="9693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سه هدف از یک استراتژی رسانه های اجتماعی</a:t>
            </a:r>
            <a:endParaRPr dirty="0">
              <a:cs typeface="B Nazanin" panose="00000700000000000000" pitchFamily="2" charset="-78"/>
            </a:endParaRPr>
          </a:p>
        </p:txBody>
      </p:sp>
      <p:sp>
        <p:nvSpPr>
          <p:cNvPr id="334" name="Google Shape;334;p36"/>
          <p:cNvSpPr txBox="1">
            <a:spLocks noGrp="1"/>
          </p:cNvSpPr>
          <p:nvPr>
            <p:ph type="subTitle" idx="2"/>
          </p:nvPr>
        </p:nvSpPr>
        <p:spPr>
          <a:xfrm>
            <a:off x="715101" y="1925875"/>
            <a:ext cx="3522900" cy="1091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برای افزایش دسترسی، ایجاد محتوایی که با مخاطب هدف شما طنین انداز باشد و از موثرترین روش ها برای دستیابی به بینندگان جدید استفاده کند، مهم است.</a:t>
            </a:r>
            <a:endParaRPr dirty="0">
              <a:cs typeface="B Nazanin" panose="00000700000000000000" pitchFamily="2" charset="-78"/>
            </a:endParaRPr>
          </a:p>
        </p:txBody>
      </p:sp>
      <p:sp>
        <p:nvSpPr>
          <p:cNvPr id="335" name="Google Shape;335;p36"/>
          <p:cNvSpPr txBox="1">
            <a:spLocks noGrp="1"/>
          </p:cNvSpPr>
          <p:nvPr>
            <p:ph type="subTitle" idx="3"/>
          </p:nvPr>
        </p:nvSpPr>
        <p:spPr>
          <a:xfrm>
            <a:off x="2810550" y="3517100"/>
            <a:ext cx="3522900" cy="1091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بهبود تعامل شامل ایجاد محتوایی است که کاربران را به تعامل با پست‌های شما تشویق می‌کند. پاسخ به موقع به نظرات راه بسیار خوبی برای نشان دادن قدردانی از مشارکت آنها است</a:t>
            </a:r>
            <a:endParaRPr dirty="0">
              <a:cs typeface="B Nazanin" panose="00000700000000000000" pitchFamily="2" charset="-78"/>
            </a:endParaRPr>
          </a:p>
        </p:txBody>
      </p:sp>
      <p:sp>
        <p:nvSpPr>
          <p:cNvPr id="336" name="Google Shape;336;p36"/>
          <p:cNvSpPr txBox="1">
            <a:spLocks noGrp="1"/>
          </p:cNvSpPr>
          <p:nvPr>
            <p:ph type="subTitle" idx="4"/>
          </p:nvPr>
        </p:nvSpPr>
        <p:spPr>
          <a:xfrm>
            <a:off x="4905999" y="1925875"/>
            <a:ext cx="3522900" cy="1091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ایجاد محتوایی که منجر به تبدیل می شود مستلزم ارتقای فروش یا ایجاد سرنخ برای کسب و کار شما است. این می تواند شامل میزبانی هدایا، ارائه تخفیف یا کوپن به دنبال کنندگان یا تبلیغات هدفمند باشد</a:t>
            </a:r>
            <a:endParaRPr dirty="0">
              <a:cs typeface="B Nazanin" panose="00000700000000000000" pitchFamily="2" charset="-78"/>
            </a:endParaRPr>
          </a:p>
        </p:txBody>
      </p:sp>
      <p:pic>
        <p:nvPicPr>
          <p:cNvPr id="337" name="Google Shape;337;p36"/>
          <p:cNvPicPr preferRelativeResize="0"/>
          <p:nvPr/>
        </p:nvPicPr>
        <p:blipFill>
          <a:blip r:embed="rId4">
            <a:alphaModFix/>
          </a:blip>
          <a:stretch>
            <a:fillRect/>
          </a:stretch>
        </p:blipFill>
        <p:spPr>
          <a:xfrm rot="-707567">
            <a:off x="693304" y="3974269"/>
            <a:ext cx="1391496" cy="1030363"/>
          </a:xfrm>
          <a:prstGeom prst="rect">
            <a:avLst/>
          </a:prstGeom>
          <a:noFill/>
          <a:ln>
            <a:noFill/>
          </a:ln>
        </p:spPr>
      </p:pic>
      <p:pic>
        <p:nvPicPr>
          <p:cNvPr id="338" name="Google Shape;338;p36"/>
          <p:cNvPicPr preferRelativeResize="0"/>
          <p:nvPr/>
        </p:nvPicPr>
        <p:blipFill>
          <a:blip r:embed="rId5">
            <a:alphaModFix/>
          </a:blip>
          <a:stretch>
            <a:fillRect/>
          </a:stretch>
        </p:blipFill>
        <p:spPr>
          <a:xfrm rot="-1332022" flipH="1">
            <a:off x="6433540" y="3955057"/>
            <a:ext cx="1451188" cy="1262731"/>
          </a:xfrm>
          <a:prstGeom prst="rect">
            <a:avLst/>
          </a:prstGeom>
          <a:noFill/>
          <a:ln>
            <a:noFill/>
          </a:ln>
        </p:spPr>
      </p:pic>
      <p:pic>
        <p:nvPicPr>
          <p:cNvPr id="339" name="Google Shape;339;p36"/>
          <p:cNvPicPr preferRelativeResize="0"/>
          <p:nvPr/>
        </p:nvPicPr>
        <p:blipFill>
          <a:blip r:embed="rId6">
            <a:alphaModFix/>
          </a:blip>
          <a:stretch>
            <a:fillRect/>
          </a:stretch>
        </p:blipFill>
        <p:spPr>
          <a:xfrm>
            <a:off x="7824925" y="3884025"/>
            <a:ext cx="790954" cy="1023525"/>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3"/>
        <p:cNvGrpSpPr/>
        <p:nvPr/>
      </p:nvGrpSpPr>
      <p:grpSpPr>
        <a:xfrm>
          <a:off x="0" y="0"/>
          <a:ext cx="0" cy="0"/>
          <a:chOff x="0" y="0"/>
          <a:chExt cx="0" cy="0"/>
        </a:xfrm>
      </p:grpSpPr>
      <p:sp>
        <p:nvSpPr>
          <p:cNvPr id="344" name="Google Shape;344;p37"/>
          <p:cNvSpPr txBox="1">
            <a:spLocks noGrp="1"/>
          </p:cNvSpPr>
          <p:nvPr>
            <p:ph type="subTitle" idx="2"/>
          </p:nvPr>
        </p:nvSpPr>
        <p:spPr>
          <a:xfrm>
            <a:off x="754000" y="1776984"/>
            <a:ext cx="3643200" cy="102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توسعه یک برنامه محتوای ثابت برای هر استراتژی موفق رسانه اجتماعی ضروری است. یک برنامه زمانی برای ارسال محتوا داشته باشید، با کلمات کلیدی بهینه سازی کنید و همه آن را پیگیری کنید</a:t>
            </a:r>
            <a:endParaRPr dirty="0">
              <a:cs typeface="B Nazanin" panose="00000700000000000000" pitchFamily="2" charset="-78"/>
            </a:endParaRPr>
          </a:p>
        </p:txBody>
      </p:sp>
      <p:sp>
        <p:nvSpPr>
          <p:cNvPr id="345" name="Google Shape;345;p37"/>
          <p:cNvSpPr txBox="1">
            <a:spLocks noGrp="1"/>
          </p:cNvSpPr>
          <p:nvPr>
            <p:ph type="subTitle" idx="3"/>
          </p:nvPr>
        </p:nvSpPr>
        <p:spPr>
          <a:xfrm>
            <a:off x="4746801" y="1776984"/>
            <a:ext cx="3643200" cy="102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می‌تواند به شما کمک کند معیارهای کلیدی مانند بازدیدها، نرخ کلیک، بازدیدها و تبدیل‌ها را اندازه‌گیری کنید و همچنین درک کنید که چگونه مخاطبان شما با آنها تعامل دارند.محتوای شما</a:t>
            </a:r>
            <a:endParaRPr dirty="0">
              <a:cs typeface="B Nazanin" panose="00000700000000000000" pitchFamily="2" charset="-78"/>
            </a:endParaRPr>
          </a:p>
        </p:txBody>
      </p:sp>
      <p:sp>
        <p:nvSpPr>
          <p:cNvPr id="346" name="Google Shape;346;p37"/>
          <p:cNvSpPr txBox="1">
            <a:spLocks noGrp="1"/>
          </p:cNvSpPr>
          <p:nvPr>
            <p:ph type="subTitle" idx="4"/>
          </p:nvPr>
        </p:nvSpPr>
        <p:spPr>
          <a:xfrm>
            <a:off x="753999" y="3368040"/>
            <a:ext cx="3643200" cy="102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تبلیغات در کانال های رسانه های اجتماعی می تواند راهی عالی برای دستیابی سریع و موثر به مخاطبان گسترده تر باشد. با این حال، استفاده از تبلیغات هدفمند و خاص مهم است</a:t>
            </a:r>
            <a:endParaRPr dirty="0">
              <a:cs typeface="B Nazanin" panose="00000700000000000000" pitchFamily="2" charset="-78"/>
            </a:endParaRPr>
          </a:p>
        </p:txBody>
      </p:sp>
      <p:sp>
        <p:nvSpPr>
          <p:cNvPr id="347" name="Google Shape;347;p37"/>
          <p:cNvSpPr txBox="1">
            <a:spLocks noGrp="1"/>
          </p:cNvSpPr>
          <p:nvPr>
            <p:ph type="subTitle" idx="5"/>
          </p:nvPr>
        </p:nvSpPr>
        <p:spPr>
          <a:xfrm>
            <a:off x="4746801" y="3368040"/>
            <a:ext cx="3643200" cy="1027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ایجاد وفاداری به برند شامل ایجاد روابط با مشتریان موجود و بالقوه از طریق قدردانی و اندیشیدن در تمام کانال های ارتباطی از جمله پلتفرم های رسانه های اجتماعی است.</a:t>
            </a:r>
            <a:endParaRPr dirty="0">
              <a:cs typeface="B Nazanin" panose="00000700000000000000" pitchFamily="2" charset="-78"/>
            </a:endParaRPr>
          </a:p>
        </p:txBody>
      </p:sp>
      <p:sp>
        <p:nvSpPr>
          <p:cNvPr id="348" name="Google Shape;348;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چهار نکته</a:t>
            </a:r>
            <a:endParaRPr dirty="0">
              <a:cs typeface="B Nazanin" panose="00000700000000000000" pitchFamily="2" charset="-78"/>
            </a:endParaRPr>
          </a:p>
        </p:txBody>
      </p:sp>
      <p:sp>
        <p:nvSpPr>
          <p:cNvPr id="349" name="Google Shape;349;p37"/>
          <p:cNvSpPr txBox="1">
            <a:spLocks noGrp="1"/>
          </p:cNvSpPr>
          <p:nvPr>
            <p:ph type="subTitle" idx="1"/>
          </p:nvPr>
        </p:nvSpPr>
        <p:spPr>
          <a:xfrm>
            <a:off x="753999" y="1429512"/>
            <a:ext cx="36432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مقاوم باش</a:t>
            </a:r>
            <a:endParaRPr dirty="0">
              <a:cs typeface="B Nazanin" panose="00000700000000000000" pitchFamily="2" charset="-78"/>
            </a:endParaRPr>
          </a:p>
        </p:txBody>
      </p:sp>
      <p:sp>
        <p:nvSpPr>
          <p:cNvPr id="350" name="Google Shape;350;p37"/>
          <p:cNvSpPr txBox="1">
            <a:spLocks noGrp="1"/>
          </p:cNvSpPr>
          <p:nvPr>
            <p:ph type="subTitle" idx="6"/>
          </p:nvPr>
        </p:nvSpPr>
        <p:spPr>
          <a:xfrm>
            <a:off x="753999" y="3020568"/>
            <a:ext cx="36432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عاقلانه تبلیغ کنید</a:t>
            </a:r>
            <a:endParaRPr dirty="0">
              <a:cs typeface="B Nazanin" panose="00000700000000000000" pitchFamily="2" charset="-78"/>
            </a:endParaRPr>
          </a:p>
        </p:txBody>
      </p:sp>
      <p:sp>
        <p:nvSpPr>
          <p:cNvPr id="351" name="Google Shape;351;p37"/>
          <p:cNvSpPr txBox="1">
            <a:spLocks noGrp="1"/>
          </p:cNvSpPr>
          <p:nvPr>
            <p:ph type="subTitle" idx="7"/>
          </p:nvPr>
        </p:nvSpPr>
        <p:spPr>
          <a:xfrm>
            <a:off x="4746799" y="1429512"/>
            <a:ext cx="36432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از ابزارهای تحلیلی استفاده کنید</a:t>
            </a:r>
            <a:endParaRPr dirty="0">
              <a:cs typeface="B Nazanin" panose="00000700000000000000" pitchFamily="2" charset="-78"/>
            </a:endParaRPr>
          </a:p>
        </p:txBody>
      </p:sp>
      <p:sp>
        <p:nvSpPr>
          <p:cNvPr id="352" name="Google Shape;352;p37"/>
          <p:cNvSpPr txBox="1">
            <a:spLocks noGrp="1"/>
          </p:cNvSpPr>
          <p:nvPr>
            <p:ph type="subTitle" idx="8"/>
          </p:nvPr>
        </p:nvSpPr>
        <p:spPr>
          <a:xfrm>
            <a:off x="4746799" y="3020568"/>
            <a:ext cx="3643200" cy="420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وفاداری به برند را ایجاد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38"/>
          <p:cNvSpPr txBox="1">
            <a:spLocks noGrp="1"/>
          </p:cNvSpPr>
          <p:nvPr>
            <p:ph type="subTitle" idx="14"/>
          </p:nvPr>
        </p:nvSpPr>
        <p:spPr>
          <a:xfrm>
            <a:off x="3308688" y="3020568"/>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جمعه</a:t>
            </a:r>
            <a:endParaRPr dirty="0">
              <a:cs typeface="B Nazanin" panose="00000700000000000000" pitchFamily="2" charset="-78"/>
            </a:endParaRPr>
          </a:p>
        </p:txBody>
      </p:sp>
      <p:sp>
        <p:nvSpPr>
          <p:cNvPr id="358" name="Google Shape;358;p38"/>
          <p:cNvSpPr txBox="1">
            <a:spLocks noGrp="1"/>
          </p:cNvSpPr>
          <p:nvPr>
            <p:ph type="subTitle" idx="13"/>
          </p:nvPr>
        </p:nvSpPr>
        <p:spPr>
          <a:xfrm>
            <a:off x="719950" y="3020568"/>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پنج شنبه</a:t>
            </a:r>
            <a:endParaRPr dirty="0">
              <a:cs typeface="B Nazanin" panose="00000700000000000000" pitchFamily="2" charset="-78"/>
            </a:endParaRPr>
          </a:p>
        </p:txBody>
      </p:sp>
      <p:sp>
        <p:nvSpPr>
          <p:cNvPr id="359" name="Google Shape;359;p38"/>
          <p:cNvSpPr txBox="1">
            <a:spLocks noGrp="1"/>
          </p:cNvSpPr>
          <p:nvPr>
            <p:ph type="subTitle" idx="15"/>
          </p:nvPr>
        </p:nvSpPr>
        <p:spPr>
          <a:xfrm>
            <a:off x="5897398" y="3020568"/>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شنبه</a:t>
            </a:r>
            <a:endParaRPr dirty="0">
              <a:cs typeface="B Nazanin" panose="00000700000000000000" pitchFamily="2" charset="-78"/>
            </a:endParaRPr>
          </a:p>
        </p:txBody>
      </p:sp>
      <p:sp>
        <p:nvSpPr>
          <p:cNvPr id="360" name="Google Shape;360;p38"/>
          <p:cNvSpPr txBox="1">
            <a:spLocks noGrp="1"/>
          </p:cNvSpPr>
          <p:nvPr>
            <p:ph type="subTitle" idx="7"/>
          </p:nvPr>
        </p:nvSpPr>
        <p:spPr>
          <a:xfrm>
            <a:off x="719950" y="1429512"/>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دوشنبه</a:t>
            </a:r>
            <a:endParaRPr dirty="0">
              <a:cs typeface="B Nazanin" panose="00000700000000000000" pitchFamily="2" charset="-78"/>
            </a:endParaRPr>
          </a:p>
        </p:txBody>
      </p:sp>
      <p:sp>
        <p:nvSpPr>
          <p:cNvPr id="361" name="Google Shape;361;p38"/>
          <p:cNvSpPr txBox="1">
            <a:spLocks noGrp="1"/>
          </p:cNvSpPr>
          <p:nvPr>
            <p:ph type="subTitle" idx="8"/>
          </p:nvPr>
        </p:nvSpPr>
        <p:spPr>
          <a:xfrm>
            <a:off x="3308688" y="1429512"/>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سه شنبه</a:t>
            </a:r>
            <a:endParaRPr dirty="0">
              <a:cs typeface="B Nazanin" panose="00000700000000000000" pitchFamily="2" charset="-78"/>
            </a:endParaRPr>
          </a:p>
        </p:txBody>
      </p:sp>
      <p:sp>
        <p:nvSpPr>
          <p:cNvPr id="362" name="Google Shape;362;p38"/>
          <p:cNvSpPr txBox="1">
            <a:spLocks noGrp="1"/>
          </p:cNvSpPr>
          <p:nvPr>
            <p:ph type="subTitle" idx="9"/>
          </p:nvPr>
        </p:nvSpPr>
        <p:spPr>
          <a:xfrm>
            <a:off x="5897398" y="1429512"/>
            <a:ext cx="25266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چهار شنبه</a:t>
            </a:r>
            <a:endParaRPr dirty="0">
              <a:cs typeface="B Nazanin" panose="00000700000000000000" pitchFamily="2" charset="-78"/>
            </a:endParaRPr>
          </a:p>
        </p:txBody>
      </p:sp>
      <p:sp>
        <p:nvSpPr>
          <p:cNvPr id="363" name="Google Shape;363;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شش ایده برای پست ها</a:t>
            </a:r>
            <a:endParaRPr dirty="0">
              <a:cs typeface="B Nazanin" panose="00000700000000000000" pitchFamily="2" charset="-78"/>
            </a:endParaRPr>
          </a:p>
        </p:txBody>
      </p:sp>
      <p:sp>
        <p:nvSpPr>
          <p:cNvPr id="364" name="Google Shape;364;p38"/>
          <p:cNvSpPr txBox="1">
            <a:spLocks noGrp="1"/>
          </p:cNvSpPr>
          <p:nvPr>
            <p:ph type="subTitle" idx="1"/>
          </p:nvPr>
        </p:nvSpPr>
        <p:spPr>
          <a:xfrm>
            <a:off x="719950" y="1776984"/>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یک نقل قول یا پیام فکری که مربوط به برند شما ومشارکت را تشویق می کند</a:t>
            </a:r>
            <a:endParaRPr dirty="0">
              <a:cs typeface="B Nazanin" panose="00000700000000000000" pitchFamily="2" charset="-78"/>
            </a:endParaRPr>
          </a:p>
        </p:txBody>
      </p:sp>
      <p:sp>
        <p:nvSpPr>
          <p:cNvPr id="365" name="Google Shape;365;p38"/>
          <p:cNvSpPr txBox="1">
            <a:spLocks noGrp="1"/>
          </p:cNvSpPr>
          <p:nvPr>
            <p:ph type="subTitle" idx="4"/>
          </p:nvPr>
        </p:nvSpPr>
        <p:spPr>
          <a:xfrm>
            <a:off x="719950" y="3368040"/>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با طرح یک سوال جالب از فالوورها نظر خود را بپرسید یا محتوای تولید شده توسط کاربر را تشویق کنید</a:t>
            </a:r>
            <a:endParaRPr dirty="0">
              <a:cs typeface="B Nazanin" panose="00000700000000000000" pitchFamily="2" charset="-78"/>
            </a:endParaRPr>
          </a:p>
        </p:txBody>
      </p:sp>
      <p:sp>
        <p:nvSpPr>
          <p:cNvPr id="366" name="Google Shape;366;p38"/>
          <p:cNvSpPr txBox="1">
            <a:spLocks noGrp="1"/>
          </p:cNvSpPr>
          <p:nvPr>
            <p:ph type="subTitle" idx="5"/>
          </p:nvPr>
        </p:nvSpPr>
        <p:spPr>
          <a:xfrm>
            <a:off x="3308688" y="3368040"/>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داستان های موفقیت مشتری را مشخص کنید تا نشان دهید که مشتریان چگونه از استفاده از محصول/خدمت شما سود برده اند</a:t>
            </a:r>
            <a:endParaRPr dirty="0">
              <a:cs typeface="B Nazanin" panose="00000700000000000000" pitchFamily="2" charset="-78"/>
            </a:endParaRPr>
          </a:p>
        </p:txBody>
      </p:sp>
      <p:sp>
        <p:nvSpPr>
          <p:cNvPr id="367" name="Google Shape;367;p38"/>
          <p:cNvSpPr txBox="1">
            <a:spLocks noGrp="1"/>
          </p:cNvSpPr>
          <p:nvPr>
            <p:ph type="subTitle" idx="2"/>
          </p:nvPr>
        </p:nvSpPr>
        <p:spPr>
          <a:xfrm>
            <a:off x="3308675" y="1776985"/>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پشت صحنه محصول/خدمت شما. عکس یا ویدیویی از آنچه برای ایجاد مورد/سرویس انجام می‌شود به اشتراک بگذارید</a:t>
            </a:r>
            <a:endParaRPr dirty="0">
              <a:cs typeface="B Nazanin" panose="00000700000000000000" pitchFamily="2" charset="-78"/>
            </a:endParaRPr>
          </a:p>
        </p:txBody>
      </p:sp>
      <p:sp>
        <p:nvSpPr>
          <p:cNvPr id="368" name="Google Shape;368;p38"/>
          <p:cNvSpPr txBox="1">
            <a:spLocks noGrp="1"/>
          </p:cNvSpPr>
          <p:nvPr>
            <p:ph type="subTitle" idx="3"/>
          </p:nvPr>
        </p:nvSpPr>
        <p:spPr>
          <a:xfrm>
            <a:off x="5897399" y="1776985"/>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حقایق جالب در مورد شرکت یا صنعت شما به منظور جذب فالوورهاچیزی آموزشی</a:t>
            </a:r>
            <a:endParaRPr dirty="0">
              <a:cs typeface="B Nazanin" panose="00000700000000000000" pitchFamily="2" charset="-78"/>
            </a:endParaRPr>
          </a:p>
        </p:txBody>
      </p:sp>
      <p:sp>
        <p:nvSpPr>
          <p:cNvPr id="369" name="Google Shape;369;p38"/>
          <p:cNvSpPr txBox="1">
            <a:spLocks noGrp="1"/>
          </p:cNvSpPr>
          <p:nvPr>
            <p:ph type="subTitle" idx="6"/>
          </p:nvPr>
        </p:nvSpPr>
        <p:spPr>
          <a:xfrm>
            <a:off x="5897399" y="3368040"/>
            <a:ext cx="2526600" cy="105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رویدادها یا تبلیغات آتی را که در راه است به نمایش بگذارید تا مردم بدانند چه زمانی باید مراقب آنها باشند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Lawyer Marketing Social Media Strategy by Slidesgo">
  <a:themeElements>
    <a:clrScheme name="Simple Light">
      <a:dk1>
        <a:srgbClr val="034A9E"/>
      </a:dk1>
      <a:lt1>
        <a:srgbClr val="E9E2D6"/>
      </a:lt1>
      <a:dk2>
        <a:srgbClr val="94A2B1"/>
      </a:dk2>
      <a:lt2>
        <a:srgbClr val="52759E"/>
      </a:lt2>
      <a:accent1>
        <a:srgbClr val="2A5F9E"/>
      </a:accent1>
      <a:accent2>
        <a:srgbClr val="FFFFFF"/>
      </a:accent2>
      <a:accent3>
        <a:srgbClr val="FFFFFF"/>
      </a:accent3>
      <a:accent4>
        <a:srgbClr val="FFFFFF"/>
      </a:accent4>
      <a:accent5>
        <a:srgbClr val="FFFFFF"/>
      </a:accent5>
      <a:accent6>
        <a:srgbClr val="FFFFFF"/>
      </a:accent6>
      <a:hlink>
        <a:srgbClr val="52759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1988</Words>
  <Application>Microsoft Office PowerPoint</Application>
  <PresentationFormat>On-screen Show (16:9)</PresentationFormat>
  <Paragraphs>310</Paragraphs>
  <Slides>36</Slides>
  <Notes>36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36</vt:i4>
      </vt:variant>
    </vt:vector>
  </HeadingPairs>
  <TitlesOfParts>
    <vt:vector size="49" baseType="lpstr">
      <vt:lpstr>Bebas Neue</vt:lpstr>
      <vt:lpstr>Nunito Light</vt:lpstr>
      <vt:lpstr>Amatic SC</vt:lpstr>
      <vt:lpstr>Arial</vt:lpstr>
      <vt:lpstr>Raleway</vt:lpstr>
      <vt:lpstr>Open Sans Light</vt:lpstr>
      <vt:lpstr>Lato Black</vt:lpstr>
      <vt:lpstr>Calibri</vt:lpstr>
      <vt:lpstr>Montserrat Medium</vt:lpstr>
      <vt:lpstr>Montserrat</vt:lpstr>
      <vt:lpstr>Lato</vt:lpstr>
      <vt:lpstr>Roboto Medium</vt:lpstr>
      <vt:lpstr>Lawyer Marketing Social Media Strategy by Slidesgo</vt:lpstr>
      <vt:lpstr>استراتژی رسانه های اجتماعی بازاریابی وکیل</vt:lpstr>
      <vt:lpstr>محتویات این الگو</vt:lpstr>
      <vt:lpstr>فهرست مطالب</vt:lpstr>
      <vt:lpstr>چرا باید یک استراتژی رسانه اجتماعی طراحی کنید؟</vt:lpstr>
      <vt:lpstr>اهداف و مقاصد</vt:lpstr>
      <vt:lpstr>ارکان استراتژی های رسانه های اجتماعی</vt:lpstr>
      <vt:lpstr>سه هدف از یک استراتژی رسانه های اجتماعی</vt:lpstr>
      <vt:lpstr>چهار نکته</vt:lpstr>
      <vt:lpstr>شش ایده برای پست ها</vt:lpstr>
      <vt:lpstr>123,123</vt:lpstr>
      <vt:lpstr>رسانه های اجتماعی همه چیز در مورد مردم است</vt:lpstr>
      <vt:lpstr>اشتراک گذاری تعامل</vt:lpstr>
      <vt:lpstr>جدولی برای برنامه های شما</vt:lpstr>
      <vt:lpstr>صفحه شما اینگونه به نظر می رسد</vt:lpstr>
      <vt:lpstr>اطلاعات شخصی خریدار</vt:lpstr>
      <vt:lpstr>نقشه راه جامعه ما</vt:lpstr>
      <vt:lpstr>"یک روز کار با من"</vt:lpstr>
      <vt:lpstr>گواهی مشتریان گذشته</vt:lpstr>
      <vt:lpstr>تحلیل رسانه های اجتماعی</vt:lpstr>
      <vt:lpstr>با تشکر از شما دوستان عزیز ...</vt:lpstr>
      <vt:lpstr>منابع جایگزین</vt:lpstr>
      <vt:lpstr>منابع</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2023-09-08T12:13:45Z</dcterms:modified>
</cp:coreProperties>
</file>