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m" ContentType="application/vnd.ms-excel.sheet.macroEnabled.12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1796" r:id="rId2"/>
    <p:sldId id="1795" r:id="rId3"/>
    <p:sldId id="1797" r:id="rId4"/>
    <p:sldId id="1798" r:id="rId5"/>
    <p:sldId id="1799" r:id="rId6"/>
    <p:sldId id="1800" r:id="rId7"/>
    <p:sldId id="1801" r:id="rId8"/>
    <p:sldId id="1385" r:id="rId9"/>
    <p:sldId id="1802" r:id="rId10"/>
    <p:sldId id="316" r:id="rId11"/>
    <p:sldId id="317" r:id="rId12"/>
    <p:sldId id="31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C4D2"/>
    <a:srgbClr val="F49401"/>
    <a:srgbClr val="000B49"/>
    <a:srgbClr val="F93043"/>
    <a:srgbClr val="FFEACA"/>
    <a:srgbClr val="FFAA19"/>
    <a:srgbClr val="031828"/>
    <a:srgbClr val="3E1B59"/>
    <a:srgbClr val="8CC026"/>
    <a:srgbClr val="EC63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60" autoAdjust="0"/>
    <p:restoredTop sz="94755" autoAdjust="0"/>
  </p:normalViewPr>
  <p:slideViewPr>
    <p:cSldViewPr snapToGrid="0">
      <p:cViewPr varScale="1">
        <p:scale>
          <a:sx n="61" d="100"/>
          <a:sy n="61" d="100"/>
        </p:scale>
        <p:origin x="11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201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Macro-Enabled_Worksheet.xlsm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2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4A7E-ED42-B239-1CCDDE9006FC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A7E-ED42-B239-1CCDDE9006FC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4A7E-ED42-B239-1CCDDE9006FC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A7E-ED42-B239-1CCDDE9006FC}"/>
              </c:ext>
            </c:extLst>
          </c:dPt>
          <c:dPt>
            <c:idx val="4"/>
            <c:bubble3D val="0"/>
            <c:explosion val="3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4A7E-ED42-B239-1CCDDE9006FC}"/>
              </c:ext>
            </c:extLst>
          </c:dPt>
          <c:dLbls>
            <c:spPr>
              <a:noFill/>
              <a:ln w="6096"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 algn="ctr" rtl="1">
                  <a:defRPr sz="1056" b="0" i="0" u="none" strike="noStrike" kern="1200" baseline="0">
                    <a:solidFill>
                      <a:srgbClr val="FFFFFF"/>
                    </a:solidFill>
                    <a:latin typeface="Lato Regular"/>
                    <a:ea typeface="Lato Regular"/>
                    <a:cs typeface="Lato Regular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 cmpd="sng" algn="ctr">
                  <a:solidFill>
                    <a:schemeClr val="tx1"/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A7E-ED42-B239-1CCDDE9006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762" cap="flat" cmpd="sng" algn="ctr">
              <a:solidFill>
                <a:srgbClr val="333399"/>
              </a:solidFill>
              <a:prstDash val="solid"/>
              <a:round/>
            </a:ln>
            <a:effectLst/>
          </c:spPr>
        </c:serLines>
      </c:ofPieChart>
      <c:spPr>
        <a:noFill/>
        <a:ln w="6096">
          <a:noFill/>
        </a:ln>
        <a:effectLst/>
      </c:spPr>
    </c:plotArea>
    <c:legend>
      <c:legendPos val="t"/>
      <c:overlay val="0"/>
      <c:spPr>
        <a:noFill/>
        <a:ln w="6096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bg1"/>
              </a:solidFill>
              <a:latin typeface="Lato Regular"/>
              <a:ea typeface="Lato Regular"/>
              <a:cs typeface="Lato Regular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576" b="0" i="0" u="none" strike="noStrike" baseline="0">
          <a:solidFill>
            <a:srgbClr val="333399"/>
          </a:solidFill>
          <a:latin typeface="Lato Regular"/>
          <a:ea typeface="Lato Regular"/>
          <a:cs typeface="Lato Regular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19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2">
      <a:schemeClr val="dk1"/>
    </cs:effectRef>
    <cs:fontRef idx="minor">
      <a:schemeClr val="tx1"/>
    </cs:fontRef>
  </cs:dataPoint>
  <cs:dataPoint3D>
    <cs:lnRef idx="0"/>
    <cs:fillRef idx="1">
      <cs:styleClr val="auto"/>
    </cs:fillRef>
    <cs:effectRef idx="2">
      <a:schemeClr val="dk1"/>
    </cs:effectRef>
    <cs:fontRef idx="minor">
      <a:schemeClr val="tx1"/>
    </cs:fontRef>
  </cs:dataPoint3D>
  <cs:dataPointLine>
    <cs:lnRef idx="1">
      <cs:styleClr val="auto"/>
    </cs:lnRef>
    <cs:lineWidthScale>5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2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 mods="ignoreCSTransforms">
      <cs:styleClr val="0">
        <a:shade val="25000"/>
      </cs:styleClr>
    </cs:fillRef>
    <cs:effectRef idx="2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 mods="ignoreCSTransforms">
      <cs:styleClr val="0">
        <a:tint val="25000"/>
      </cs:styleClr>
    </cs:fillRef>
    <cs:effectRef idx="2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25F7126-B822-41AE-892A-5785A88118B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C9FC90-499A-4ED1-BDAE-456DC3E3FDC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387B3B-DE26-4C93-8722-1BA7A82C69F3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835687-B789-44CD-BDCB-64F27E51440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8C9B16-5263-468F-9A66-0471384068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8DF30F-227B-4DE2-B37C-EF4C37970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231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D44844-CAE8-461C-85F6-688C358CA0ED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7C9200-E78B-43A9-8F44-FFDBE80EA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865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C9200-E78B-43A9-8F44-FFDBE80EA6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149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C9200-E78B-43A9-8F44-FFDBE80EA6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35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2D45804F-1177-E9E0-744D-843D8118CC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37550" y="1263650"/>
            <a:ext cx="2971800" cy="45180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981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eet the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1728662" y="1872316"/>
            <a:ext cx="2652423" cy="2650043"/>
          </a:xfrm>
          <a:prstGeom prst="ellipse">
            <a:avLst/>
          </a:prstGeom>
        </p:spPr>
        <p:txBody>
          <a:bodyPr rtlCol="0">
            <a:normAutofit/>
          </a:bodyPr>
          <a:lstStyle>
            <a:lvl1pPr marL="0" marR="0" indent="0" algn="l" defTabSz="91421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latin typeface="Raleway Regular"/>
                <a:cs typeface="Raleway Regular"/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101178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2538616"/>
      </p:ext>
    </p:extLst>
  </p:cSld>
  <p:clrMapOvr>
    <a:masterClrMapping/>
  </p:clrMapOvr>
  <p:transition advClick="0" advTm="3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6771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597680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70F8983B-8A55-C2E0-721C-267770A540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21024" y="-28983"/>
            <a:ext cx="6217024" cy="6858000"/>
          </a:xfrm>
          <a:prstGeom prst="parallelogram">
            <a:avLst>
              <a:gd name="adj" fmla="val 55920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69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9DEC4FC0-FC43-6925-AE34-566B070270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rot="18900000">
            <a:off x="6569793" y="2452211"/>
            <a:ext cx="2179959" cy="2179959"/>
          </a:xfrm>
          <a:prstGeom prst="roundRect">
            <a:avLst/>
          </a:prstGeom>
          <a:blipFill dpi="0" rotWithShape="0">
            <a:blip r:embed="rId2">
              <a:alphaModFix amt="35000"/>
            </a:blip>
            <a:srcRect/>
            <a:tile tx="0" ty="0" sx="100000" sy="100000" flip="none" algn="tl"/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5B4C1B29-0A6A-0BED-35D9-9D130CF44E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rot="18900000">
            <a:off x="9582089" y="2452211"/>
            <a:ext cx="2179959" cy="2179959"/>
          </a:xfrm>
          <a:prstGeom prst="roundRect">
            <a:avLst/>
          </a:prstGeom>
          <a:blipFill dpi="0" rotWithShape="0">
            <a:blip r:embed="rId2">
              <a:alphaModFix amt="20000"/>
            </a:blip>
            <a:srcRect/>
            <a:tile tx="0" ty="0" sx="100000" sy="100000" flip="none" algn="tl"/>
          </a:blip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9079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49656C5-9EBA-45D4-8DCC-4D18137C7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9904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5657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BEF5E8-2EB2-43CC-99D3-000E119C3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3400" y="1555289"/>
            <a:ext cx="57658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59630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22F94C-C739-46D6-A244-D2632C9CA6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93825" y="1736725"/>
            <a:ext cx="2190750" cy="219075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904F02C-CF31-4DF5-9967-00860C96614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26568" y="1736725"/>
            <a:ext cx="2190750" cy="219075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40D730EF-B019-4AC3-80DF-EC6B8BB081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37994" y="1736725"/>
            <a:ext cx="2190750" cy="219075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01178D9A-1A52-41EF-8CFA-53A54E9D423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49420" y="1736725"/>
            <a:ext cx="2190750" cy="219075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DDF920-69F1-4A5A-9B25-937589019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817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87866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FE189A0-F882-485F-ACE3-8D1A70E03A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333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6643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9998A-C9B4-4FCD-8202-1E67E9FE1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98449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s://slidesgratis.com/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free-powerpoint-templates-download.com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874982DB-3B5F-8728-0C2B-E72C0DD66CE2}"/>
              </a:ext>
            </a:extLst>
          </p:cNvPr>
          <p:cNvSpPr/>
          <p:nvPr userDrawn="1"/>
        </p:nvSpPr>
        <p:spPr>
          <a:xfrm>
            <a:off x="0" y="-1178145"/>
            <a:ext cx="12192000" cy="1160711"/>
          </a:xfrm>
          <a:prstGeom prst="rect">
            <a:avLst/>
          </a:prstGeom>
          <a:solidFill>
            <a:srgbClr val="4C0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2ECE205-1427-77DB-6399-06B4B41A22CE}"/>
              </a:ext>
            </a:extLst>
          </p:cNvPr>
          <p:cNvSpPr txBox="1"/>
          <p:nvPr userDrawn="1"/>
        </p:nvSpPr>
        <p:spPr>
          <a:xfrm>
            <a:off x="1659310" y="-688899"/>
            <a:ext cx="2367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http://ppthemes.com/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8B93F9D-9573-60AC-FBED-248E91088151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453" y="-1083156"/>
            <a:ext cx="1555777" cy="97073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6612077-6BA8-F16D-095D-39573C9FBA39}"/>
              </a:ext>
            </a:extLst>
          </p:cNvPr>
          <p:cNvSpPr txBox="1"/>
          <p:nvPr userDrawn="1"/>
        </p:nvSpPr>
        <p:spPr>
          <a:xfrm>
            <a:off x="8659820" y="-645106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hlinkClick r:id="rId1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https://slidesgratis.com/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550BA74-1957-771A-34A6-991840DB41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89" r="12615" b="30833"/>
          <a:stretch/>
        </p:blipFill>
        <p:spPr>
          <a:xfrm>
            <a:off x="321364" y="-974539"/>
            <a:ext cx="1337946" cy="654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016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9" r:id="rId8"/>
    <p:sldLayoutId id="2147483665" r:id="rId9"/>
    <p:sldLayoutId id="2147483666" r:id="rId10"/>
    <p:sldLayoutId id="2147483667" r:id="rId11"/>
    <p:sldLayoutId id="2147483669" r:id="rId12"/>
    <p:sldLayoutId id="214748367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svg"/><Relationship Id="rId3" Type="http://schemas.openxmlformats.org/officeDocument/2006/relationships/image" Target="../media/image26.svg"/><Relationship Id="rId7" Type="http://schemas.openxmlformats.org/officeDocument/2006/relationships/image" Target="../media/image30.svg"/><Relationship Id="rId12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11" Type="http://schemas.openxmlformats.org/officeDocument/2006/relationships/image" Target="../media/image34.svg"/><Relationship Id="rId5" Type="http://schemas.openxmlformats.org/officeDocument/2006/relationships/image" Target="../media/image28.sv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7" Type="http://schemas.openxmlformats.org/officeDocument/2006/relationships/image" Target="../media/image38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36.sv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tángulo 106">
            <a:extLst>
              <a:ext uri="{FF2B5EF4-FFF2-40B4-BE49-F238E27FC236}">
                <a16:creationId xmlns:a16="http://schemas.microsoft.com/office/drawing/2014/main" id="{67599FFD-56E1-0F8C-7227-A48E206F1A0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pSp>
        <p:nvGrpSpPr>
          <p:cNvPr id="106" name="Grupo 105">
            <a:extLst>
              <a:ext uri="{FF2B5EF4-FFF2-40B4-BE49-F238E27FC236}">
                <a16:creationId xmlns:a16="http://schemas.microsoft.com/office/drawing/2014/main" id="{5F0B6B80-6049-17A2-B4E9-B269F6EA4979}"/>
              </a:ext>
            </a:extLst>
          </p:cNvPr>
          <p:cNvGrpSpPr/>
          <p:nvPr/>
        </p:nvGrpSpPr>
        <p:grpSpPr>
          <a:xfrm>
            <a:off x="12765032" y="495300"/>
            <a:ext cx="5867400" cy="5867400"/>
            <a:chOff x="3162300" y="406400"/>
            <a:chExt cx="5867400" cy="58674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100" name="Círculo: vacío 99">
              <a:extLst>
                <a:ext uri="{FF2B5EF4-FFF2-40B4-BE49-F238E27FC236}">
                  <a16:creationId xmlns:a16="http://schemas.microsoft.com/office/drawing/2014/main" id="{5DBEEFD0-7860-BBFB-FD21-89BAFF492C91}"/>
                </a:ext>
              </a:extLst>
            </p:cNvPr>
            <p:cNvSpPr/>
            <p:nvPr/>
          </p:nvSpPr>
          <p:spPr>
            <a:xfrm>
              <a:off x="3162300" y="406400"/>
              <a:ext cx="5867400" cy="5867400"/>
            </a:xfrm>
            <a:prstGeom prst="donut">
              <a:avLst>
                <a:gd name="adj" fmla="val 539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solidFill>
                  <a:schemeClr val="tx1"/>
                </a:solidFill>
              </a:endParaRPr>
            </a:p>
          </p:txBody>
        </p:sp>
        <p:sp>
          <p:nvSpPr>
            <p:cNvPr id="101" name="Arco de bloque 100">
              <a:extLst>
                <a:ext uri="{FF2B5EF4-FFF2-40B4-BE49-F238E27FC236}">
                  <a16:creationId xmlns:a16="http://schemas.microsoft.com/office/drawing/2014/main" id="{1023781B-FE5F-79B9-A5BB-3A2D6F22674A}"/>
                </a:ext>
              </a:extLst>
            </p:cNvPr>
            <p:cNvSpPr/>
            <p:nvPr/>
          </p:nvSpPr>
          <p:spPr>
            <a:xfrm>
              <a:off x="3568700" y="838200"/>
              <a:ext cx="5054600" cy="4914900"/>
            </a:xfrm>
            <a:prstGeom prst="blockArc">
              <a:avLst>
                <a:gd name="adj1" fmla="val 10800000"/>
                <a:gd name="adj2" fmla="val 21396143"/>
                <a:gd name="adj3" fmla="val 768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solidFill>
                  <a:schemeClr val="tx1"/>
                </a:solidFill>
              </a:endParaRPr>
            </a:p>
          </p:txBody>
        </p:sp>
        <p:sp>
          <p:nvSpPr>
            <p:cNvPr id="102" name="Arco de bloque 101">
              <a:extLst>
                <a:ext uri="{FF2B5EF4-FFF2-40B4-BE49-F238E27FC236}">
                  <a16:creationId xmlns:a16="http://schemas.microsoft.com/office/drawing/2014/main" id="{BF19EF01-3EC2-88C5-6AE6-1BCA6986F130}"/>
                </a:ext>
              </a:extLst>
            </p:cNvPr>
            <p:cNvSpPr/>
            <p:nvPr/>
          </p:nvSpPr>
          <p:spPr>
            <a:xfrm rot="10800000">
              <a:off x="3568700" y="838200"/>
              <a:ext cx="5054600" cy="4914900"/>
            </a:xfrm>
            <a:prstGeom prst="blockArc">
              <a:avLst>
                <a:gd name="adj1" fmla="val 10800000"/>
                <a:gd name="adj2" fmla="val 14223076"/>
                <a:gd name="adj3" fmla="val 768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solidFill>
                  <a:schemeClr val="tx1"/>
                </a:solidFill>
              </a:endParaRPr>
            </a:p>
          </p:txBody>
        </p:sp>
        <p:sp>
          <p:nvSpPr>
            <p:cNvPr id="103" name="Arco de bloque 102">
              <a:extLst>
                <a:ext uri="{FF2B5EF4-FFF2-40B4-BE49-F238E27FC236}">
                  <a16:creationId xmlns:a16="http://schemas.microsoft.com/office/drawing/2014/main" id="{A869F7A5-0D0B-EDD0-A729-5A5E0E2F6E7C}"/>
                </a:ext>
              </a:extLst>
            </p:cNvPr>
            <p:cNvSpPr/>
            <p:nvPr/>
          </p:nvSpPr>
          <p:spPr>
            <a:xfrm rot="10800000">
              <a:off x="3568700" y="882650"/>
              <a:ext cx="5054600" cy="4914900"/>
            </a:xfrm>
            <a:prstGeom prst="blockArc">
              <a:avLst>
                <a:gd name="adj1" fmla="val 19129179"/>
                <a:gd name="adj2" fmla="val 21396143"/>
                <a:gd name="adj3" fmla="val 768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solidFill>
                  <a:schemeClr val="tx1"/>
                </a:solidFill>
              </a:endParaRPr>
            </a:p>
          </p:txBody>
        </p:sp>
        <p:sp>
          <p:nvSpPr>
            <p:cNvPr id="104" name="Arco de bloque 103">
              <a:extLst>
                <a:ext uri="{FF2B5EF4-FFF2-40B4-BE49-F238E27FC236}">
                  <a16:creationId xmlns:a16="http://schemas.microsoft.com/office/drawing/2014/main" id="{9417A643-BEE8-F014-B785-8204327CFD6F}"/>
                </a:ext>
              </a:extLst>
            </p:cNvPr>
            <p:cNvSpPr/>
            <p:nvPr/>
          </p:nvSpPr>
          <p:spPr>
            <a:xfrm rot="10800000">
              <a:off x="3568700" y="860425"/>
              <a:ext cx="5054600" cy="4914900"/>
            </a:xfrm>
            <a:prstGeom prst="blockArc">
              <a:avLst>
                <a:gd name="adj1" fmla="val 14362641"/>
                <a:gd name="adj2" fmla="val 18928404"/>
                <a:gd name="adj3" fmla="val 793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solidFill>
                  <a:schemeClr val="tx1"/>
                </a:solidFill>
              </a:endParaRPr>
            </a:p>
          </p:txBody>
        </p:sp>
        <p:sp>
          <p:nvSpPr>
            <p:cNvPr id="105" name="Elipse 104">
              <a:extLst>
                <a:ext uri="{FF2B5EF4-FFF2-40B4-BE49-F238E27FC236}">
                  <a16:creationId xmlns:a16="http://schemas.microsoft.com/office/drawing/2014/main" id="{BF86E7F1-6577-67DF-3F64-32C3952DEF36}"/>
                </a:ext>
              </a:extLst>
            </p:cNvPr>
            <p:cNvSpPr/>
            <p:nvPr/>
          </p:nvSpPr>
          <p:spPr>
            <a:xfrm>
              <a:off x="4102100" y="1301749"/>
              <a:ext cx="3987800" cy="39878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sp>
        <p:nvSpPr>
          <p:cNvPr id="108" name="Arco de bloque 107">
            <a:extLst>
              <a:ext uri="{FF2B5EF4-FFF2-40B4-BE49-F238E27FC236}">
                <a16:creationId xmlns:a16="http://schemas.microsoft.com/office/drawing/2014/main" id="{51B0DCF7-B2A1-0D92-B511-FA812F221CC6}"/>
              </a:ext>
            </a:extLst>
          </p:cNvPr>
          <p:cNvSpPr/>
          <p:nvPr/>
        </p:nvSpPr>
        <p:spPr>
          <a:xfrm>
            <a:off x="-5054586" y="-1931988"/>
            <a:ext cx="3863975" cy="3863975"/>
          </a:xfrm>
          <a:prstGeom prst="blockArc">
            <a:avLst>
              <a:gd name="adj1" fmla="val 28122"/>
              <a:gd name="adj2" fmla="val 5435244"/>
              <a:gd name="adj3" fmla="val 18139"/>
            </a:avLst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11" name="Forma libre: forma 110">
            <a:extLst>
              <a:ext uri="{FF2B5EF4-FFF2-40B4-BE49-F238E27FC236}">
                <a16:creationId xmlns:a16="http://schemas.microsoft.com/office/drawing/2014/main" id="{73E25233-C868-4924-FFCC-6DED13A74764}"/>
              </a:ext>
            </a:extLst>
          </p:cNvPr>
          <p:cNvSpPr/>
          <p:nvPr/>
        </p:nvSpPr>
        <p:spPr>
          <a:xfrm>
            <a:off x="0" y="7713926"/>
            <a:ext cx="4238171" cy="1412874"/>
          </a:xfrm>
          <a:custGeom>
            <a:avLst/>
            <a:gdLst>
              <a:gd name="connsiteX0" fmla="*/ 2774156 w 6104396"/>
              <a:gd name="connsiteY0" fmla="*/ 0 h 1412874"/>
              <a:gd name="connsiteX1" fmla="*/ 5985418 w 6104396"/>
              <a:gd name="connsiteY1" fmla="*/ 1251190 h 1412874"/>
              <a:gd name="connsiteX2" fmla="*/ 6104396 w 6104396"/>
              <a:gd name="connsiteY2" fmla="*/ 1412874 h 1412874"/>
              <a:gd name="connsiteX3" fmla="*/ 0 w 6104396"/>
              <a:gd name="connsiteY3" fmla="*/ 1412874 h 1412874"/>
              <a:gd name="connsiteX4" fmla="*/ 0 w 6104396"/>
              <a:gd name="connsiteY4" fmla="*/ 838372 h 1412874"/>
              <a:gd name="connsiteX5" fmla="*/ 191771 w 6104396"/>
              <a:gd name="connsiteY5" fmla="*/ 700242 h 1412874"/>
              <a:gd name="connsiteX6" fmla="*/ 2774156 w 6104396"/>
              <a:gd name="connsiteY6" fmla="*/ 0 h 1412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04396" h="1412874">
                <a:moveTo>
                  <a:pt x="2774156" y="0"/>
                </a:moveTo>
                <a:cubicBezTo>
                  <a:pt x="4160822" y="0"/>
                  <a:pt x="5366984" y="505925"/>
                  <a:pt x="5985418" y="1251190"/>
                </a:cubicBezTo>
                <a:lnTo>
                  <a:pt x="6104396" y="1412874"/>
                </a:lnTo>
                <a:lnTo>
                  <a:pt x="0" y="1412874"/>
                </a:lnTo>
                <a:lnTo>
                  <a:pt x="0" y="838372"/>
                </a:lnTo>
                <a:lnTo>
                  <a:pt x="191771" y="700242"/>
                </a:lnTo>
                <a:cubicBezTo>
                  <a:pt x="852661" y="267597"/>
                  <a:pt x="1765672" y="0"/>
                  <a:pt x="27741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CO"/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A8BCC893-CA0E-41CD-42C6-887B3E57ABE8}"/>
              </a:ext>
            </a:extLst>
          </p:cNvPr>
          <p:cNvSpPr txBox="1"/>
          <p:nvPr/>
        </p:nvSpPr>
        <p:spPr>
          <a:xfrm>
            <a:off x="-5495440" y="2409835"/>
            <a:ext cx="6308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Montserrat ExtraBold" panose="00000900000000000000" pitchFamily="50" charset="0"/>
              </a:rPr>
              <a:t>YOUR THESIS</a:t>
            </a:r>
          </a:p>
          <a:p>
            <a:r>
              <a:rPr lang="es-CO" sz="4000" spc="600" dirty="0">
                <a:solidFill>
                  <a:schemeClr val="bg1"/>
                </a:solidFill>
                <a:latin typeface="Montserrat" panose="00000500000000000000" pitchFamily="2" charset="0"/>
              </a:rPr>
              <a:t>PRESENTATION</a:t>
            </a: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9AA13C91-F1A7-248D-8C6E-1C9B4410F12E}"/>
              </a:ext>
            </a:extLst>
          </p:cNvPr>
          <p:cNvSpPr txBox="1"/>
          <p:nvPr/>
        </p:nvSpPr>
        <p:spPr>
          <a:xfrm>
            <a:off x="-5495440" y="3414722"/>
            <a:ext cx="4709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dirty="0" err="1">
                <a:solidFill>
                  <a:schemeClr val="accent2"/>
                </a:solidFill>
                <a:latin typeface="Androgyne" panose="05080000000003050000" pitchFamily="82" charset="0"/>
              </a:rPr>
              <a:t>By</a:t>
            </a:r>
            <a:r>
              <a:rPr lang="es-CO" sz="3600" dirty="0">
                <a:solidFill>
                  <a:schemeClr val="accent3"/>
                </a:solidFill>
                <a:latin typeface="Androgyne" panose="05080000000003050000" pitchFamily="82" charset="0"/>
              </a:rPr>
              <a:t> Jolie Serrano</a:t>
            </a:r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BBAE4541-B7AE-B445-5E50-2657647CDA95}"/>
              </a:ext>
            </a:extLst>
          </p:cNvPr>
          <p:cNvSpPr txBox="1"/>
          <p:nvPr/>
        </p:nvSpPr>
        <p:spPr>
          <a:xfrm>
            <a:off x="-5421368" y="3918049"/>
            <a:ext cx="466634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schemeClr val="bg1"/>
                </a:solidFill>
              </a:rPr>
              <a:t>FREE DOWNLOAD:  PPTHEMES.COM </a:t>
            </a:r>
          </a:p>
        </p:txBody>
      </p:sp>
      <p:sp>
        <p:nvSpPr>
          <p:cNvPr id="119" name="Marco 118">
            <a:extLst>
              <a:ext uri="{FF2B5EF4-FFF2-40B4-BE49-F238E27FC236}">
                <a16:creationId xmlns:a16="http://schemas.microsoft.com/office/drawing/2014/main" id="{224EF35E-D04C-E180-C2B3-635B0F616555}"/>
              </a:ext>
            </a:extLst>
          </p:cNvPr>
          <p:cNvSpPr/>
          <p:nvPr/>
        </p:nvSpPr>
        <p:spPr>
          <a:xfrm rot="18900000">
            <a:off x="-2985309" y="4644939"/>
            <a:ext cx="662896" cy="662896"/>
          </a:xfrm>
          <a:prstGeom prst="fram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21" name="Marco 120">
            <a:extLst>
              <a:ext uri="{FF2B5EF4-FFF2-40B4-BE49-F238E27FC236}">
                <a16:creationId xmlns:a16="http://schemas.microsoft.com/office/drawing/2014/main" id="{3D725827-E443-6715-2B66-9547BDCDAF6B}"/>
              </a:ext>
            </a:extLst>
          </p:cNvPr>
          <p:cNvSpPr/>
          <p:nvPr/>
        </p:nvSpPr>
        <p:spPr>
          <a:xfrm rot="18900000">
            <a:off x="13627736" y="360702"/>
            <a:ext cx="662896" cy="662896"/>
          </a:xfrm>
          <a:prstGeom prst="frame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25" name="Marco 124">
            <a:extLst>
              <a:ext uri="{FF2B5EF4-FFF2-40B4-BE49-F238E27FC236}">
                <a16:creationId xmlns:a16="http://schemas.microsoft.com/office/drawing/2014/main" id="{3F1137B0-13FA-EFE0-5C56-90C4ADE2793B}"/>
              </a:ext>
            </a:extLst>
          </p:cNvPr>
          <p:cNvSpPr/>
          <p:nvPr/>
        </p:nvSpPr>
        <p:spPr>
          <a:xfrm rot="18900000">
            <a:off x="4865036" y="7531438"/>
            <a:ext cx="662896" cy="662896"/>
          </a:xfrm>
          <a:prstGeom prst="fram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2" name="!!HOLA">
            <a:extLst>
              <a:ext uri="{FF2B5EF4-FFF2-40B4-BE49-F238E27FC236}">
                <a16:creationId xmlns:a16="http://schemas.microsoft.com/office/drawing/2014/main" id="{C9CF12A0-6C85-DD64-5F91-C7FEA147B633}"/>
              </a:ext>
            </a:extLst>
          </p:cNvPr>
          <p:cNvSpPr/>
          <p:nvPr/>
        </p:nvSpPr>
        <p:spPr>
          <a:xfrm rot="18900000">
            <a:off x="4839267" y="-1536996"/>
            <a:ext cx="662896" cy="662896"/>
          </a:xfrm>
          <a:prstGeom prst="fram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67AFD53C-593A-36B1-7F22-823705040A73}"/>
              </a:ext>
            </a:extLst>
          </p:cNvPr>
          <p:cNvGrpSpPr/>
          <p:nvPr/>
        </p:nvGrpSpPr>
        <p:grpSpPr>
          <a:xfrm>
            <a:off x="6335400" y="8107109"/>
            <a:ext cx="5054600" cy="5054600"/>
            <a:chOff x="3252998" y="596278"/>
            <a:chExt cx="5054600" cy="5054600"/>
          </a:xfrm>
        </p:grpSpPr>
        <p:sp>
          <p:nvSpPr>
            <p:cNvPr id="4" name="Elipse 3">
              <a:extLst>
                <a:ext uri="{FF2B5EF4-FFF2-40B4-BE49-F238E27FC236}">
                  <a16:creationId xmlns:a16="http://schemas.microsoft.com/office/drawing/2014/main" id="{B9FA575F-BB6C-3634-4611-D3E4786690AF}"/>
                </a:ext>
              </a:extLst>
            </p:cNvPr>
            <p:cNvSpPr/>
            <p:nvPr/>
          </p:nvSpPr>
          <p:spPr>
            <a:xfrm>
              <a:off x="3272445" y="596278"/>
              <a:ext cx="5035153" cy="498897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5" name="Arco de bloque 4">
              <a:extLst>
                <a:ext uri="{FF2B5EF4-FFF2-40B4-BE49-F238E27FC236}">
                  <a16:creationId xmlns:a16="http://schemas.microsoft.com/office/drawing/2014/main" id="{BF9CB0CD-B7A2-E797-C37B-5D5F5DC819C6}"/>
                </a:ext>
              </a:extLst>
            </p:cNvPr>
            <p:cNvSpPr/>
            <p:nvPr/>
          </p:nvSpPr>
          <p:spPr>
            <a:xfrm>
              <a:off x="3252998" y="596278"/>
              <a:ext cx="5054600" cy="5054600"/>
            </a:xfrm>
            <a:prstGeom prst="blockArc">
              <a:avLst>
                <a:gd name="adj1" fmla="val 10903619"/>
                <a:gd name="adj2" fmla="val 21264433"/>
                <a:gd name="adj3" fmla="val 7461"/>
              </a:avLst>
            </a:prstGeom>
            <a:solidFill>
              <a:srgbClr val="F49401">
                <a:alpha val="52941"/>
              </a:srgb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upo 5">
            <a:extLst>
              <a:ext uri="{FF2B5EF4-FFF2-40B4-BE49-F238E27FC236}">
                <a16:creationId xmlns:a16="http://schemas.microsoft.com/office/drawing/2014/main" id="{47A4D68E-FA12-32D7-2113-D0E66EFB184E}"/>
              </a:ext>
            </a:extLst>
          </p:cNvPr>
          <p:cNvGrpSpPr/>
          <p:nvPr/>
        </p:nvGrpSpPr>
        <p:grpSpPr>
          <a:xfrm>
            <a:off x="5769515" y="7669629"/>
            <a:ext cx="6003376" cy="6003376"/>
            <a:chOff x="5769515" y="464220"/>
            <a:chExt cx="6003376" cy="6003376"/>
          </a:xfrm>
        </p:grpSpPr>
        <p:sp>
          <p:nvSpPr>
            <p:cNvPr id="7" name="Arco de bloque 6">
              <a:extLst>
                <a:ext uri="{FF2B5EF4-FFF2-40B4-BE49-F238E27FC236}">
                  <a16:creationId xmlns:a16="http://schemas.microsoft.com/office/drawing/2014/main" id="{3C4D7DFD-2D3A-F675-4AE9-2802ABA3A894}"/>
                </a:ext>
              </a:extLst>
            </p:cNvPr>
            <p:cNvSpPr/>
            <p:nvPr/>
          </p:nvSpPr>
          <p:spPr>
            <a:xfrm rot="10800000">
              <a:off x="6134925" y="506411"/>
              <a:ext cx="5599875" cy="5867402"/>
            </a:xfrm>
            <a:prstGeom prst="blockArc">
              <a:avLst>
                <a:gd name="adj1" fmla="val 4917298"/>
                <a:gd name="adj2" fmla="val 16651529"/>
                <a:gd name="adj3" fmla="val 5391"/>
              </a:avLst>
            </a:prstGeom>
            <a:solidFill>
              <a:srgbClr val="F4940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solidFill>
                  <a:schemeClr val="tx1"/>
                </a:solidFill>
              </a:endParaRPr>
            </a:p>
          </p:txBody>
        </p:sp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7A1523B0-CFA6-346D-817F-C66AD2D89D67}"/>
                </a:ext>
              </a:extLst>
            </p:cNvPr>
            <p:cNvSpPr/>
            <p:nvPr/>
          </p:nvSpPr>
          <p:spPr>
            <a:xfrm>
              <a:off x="5769515" y="464220"/>
              <a:ext cx="6003376" cy="600337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</p:spTree>
    <p:extLst>
      <p:ext uri="{BB962C8B-B14F-4D97-AF65-F5344CB8AC3E}">
        <p14:creationId xmlns:p14="http://schemas.microsoft.com/office/powerpoint/2010/main" val="21388489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8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05DC8AF-28CB-BE6B-A4AC-615F3B9F3AC7}"/>
              </a:ext>
            </a:extLst>
          </p:cNvPr>
          <p:cNvSpPr txBox="1">
            <a:spLocks/>
          </p:cNvSpPr>
          <p:nvPr/>
        </p:nvSpPr>
        <p:spPr>
          <a:xfrm>
            <a:off x="1961240" y="447456"/>
            <a:ext cx="8496267" cy="76808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1"/>
            <a:r>
              <a:rPr lang="fa-IR" altLang="ko-KR" sz="4267" dirty="0">
                <a:solidFill>
                  <a:schemeClr val="bg1"/>
                </a:solidFill>
                <a:cs typeface="B Nazanin" panose="00000700000000000000" pitchFamily="2" charset="-78"/>
              </a:rPr>
              <a:t>مجموعه آیکون های کاملاً قابل ویرایش: </a:t>
            </a:r>
            <a:r>
              <a:rPr lang="en-US" altLang="ko-KR" sz="4267" dirty="0">
                <a:solidFill>
                  <a:schemeClr val="bg1"/>
                </a:solidFill>
                <a:cs typeface="B Nazanin" panose="00000700000000000000" pitchFamily="2" charset="-78"/>
              </a:rPr>
              <a:t>A</a:t>
            </a:r>
            <a:endParaRPr lang="ko-KR" altLang="en-US" sz="4267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5" name="Diamond 5">
            <a:extLst>
              <a:ext uri="{FF2B5EF4-FFF2-40B4-BE49-F238E27FC236}">
                <a16:creationId xmlns:a16="http://schemas.microsoft.com/office/drawing/2014/main" id="{99DE8EA6-CBAC-737F-93E9-9C356632BBA7}"/>
              </a:ext>
            </a:extLst>
          </p:cNvPr>
          <p:cNvSpPr/>
          <p:nvPr/>
        </p:nvSpPr>
        <p:spPr>
          <a:xfrm>
            <a:off x="4358913" y="1925605"/>
            <a:ext cx="476355" cy="477763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6" name="Isosceles Triangle 51">
            <a:extLst>
              <a:ext uri="{FF2B5EF4-FFF2-40B4-BE49-F238E27FC236}">
                <a16:creationId xmlns:a16="http://schemas.microsoft.com/office/drawing/2014/main" id="{A8C1D8E4-5988-16F9-BCCA-62F83223B40C}"/>
              </a:ext>
            </a:extLst>
          </p:cNvPr>
          <p:cNvSpPr/>
          <p:nvPr/>
        </p:nvSpPr>
        <p:spPr>
          <a:xfrm>
            <a:off x="3595185" y="1989831"/>
            <a:ext cx="476353" cy="349312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7" name="Isosceles Triangle 57">
            <a:extLst>
              <a:ext uri="{FF2B5EF4-FFF2-40B4-BE49-F238E27FC236}">
                <a16:creationId xmlns:a16="http://schemas.microsoft.com/office/drawing/2014/main" id="{BE3B9536-BBCC-AF4E-88BC-D3271AA85632}"/>
              </a:ext>
            </a:extLst>
          </p:cNvPr>
          <p:cNvSpPr/>
          <p:nvPr/>
        </p:nvSpPr>
        <p:spPr>
          <a:xfrm>
            <a:off x="4360814" y="4682810"/>
            <a:ext cx="285124" cy="644580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29D21FA-168B-896C-E007-DB607CE7486E}"/>
              </a:ext>
            </a:extLst>
          </p:cNvPr>
          <p:cNvSpPr/>
          <p:nvPr/>
        </p:nvSpPr>
        <p:spPr>
          <a:xfrm rot="18900000">
            <a:off x="7521871" y="3894593"/>
            <a:ext cx="205479" cy="457764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9" name="Parallelogram 15">
            <a:extLst>
              <a:ext uri="{FF2B5EF4-FFF2-40B4-BE49-F238E27FC236}">
                <a16:creationId xmlns:a16="http://schemas.microsoft.com/office/drawing/2014/main" id="{0173A006-B7E0-8F80-1F2C-B9A0C3A50485}"/>
              </a:ext>
            </a:extLst>
          </p:cNvPr>
          <p:cNvSpPr/>
          <p:nvPr/>
        </p:nvSpPr>
        <p:spPr>
          <a:xfrm flipH="1">
            <a:off x="3589457" y="4793628"/>
            <a:ext cx="422945" cy="422945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10" name="Freeform 19">
            <a:extLst>
              <a:ext uri="{FF2B5EF4-FFF2-40B4-BE49-F238E27FC236}">
                <a16:creationId xmlns:a16="http://schemas.microsoft.com/office/drawing/2014/main" id="{8930DAD3-1CA2-C51A-2B3D-F604715C5661}"/>
              </a:ext>
            </a:extLst>
          </p:cNvPr>
          <p:cNvSpPr/>
          <p:nvPr/>
        </p:nvSpPr>
        <p:spPr>
          <a:xfrm>
            <a:off x="5846157" y="3883617"/>
            <a:ext cx="419563" cy="412835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11" name="Rectangle 30">
            <a:extLst>
              <a:ext uri="{FF2B5EF4-FFF2-40B4-BE49-F238E27FC236}">
                <a16:creationId xmlns:a16="http://schemas.microsoft.com/office/drawing/2014/main" id="{C950FCCD-5398-8AE9-D44E-443A3B7888B4}"/>
              </a:ext>
            </a:extLst>
          </p:cNvPr>
          <p:cNvSpPr/>
          <p:nvPr/>
        </p:nvSpPr>
        <p:spPr>
          <a:xfrm>
            <a:off x="8867637" y="3845428"/>
            <a:ext cx="422945" cy="421709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3F7ACB77-10BB-EA3F-006F-EA4E4A87CFCB}"/>
              </a:ext>
            </a:extLst>
          </p:cNvPr>
          <p:cNvSpPr/>
          <p:nvPr/>
        </p:nvSpPr>
        <p:spPr>
          <a:xfrm>
            <a:off x="5122644" y="1949793"/>
            <a:ext cx="429387" cy="429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BDC9FE6C-E9DF-2186-79A0-D5795ADD66F4}"/>
              </a:ext>
            </a:extLst>
          </p:cNvPr>
          <p:cNvSpPr/>
          <p:nvPr/>
        </p:nvSpPr>
        <p:spPr>
          <a:xfrm rot="5400000">
            <a:off x="5839122" y="1949794"/>
            <a:ext cx="429959" cy="42938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14" name="Pie 24">
            <a:extLst>
              <a:ext uri="{FF2B5EF4-FFF2-40B4-BE49-F238E27FC236}">
                <a16:creationId xmlns:a16="http://schemas.microsoft.com/office/drawing/2014/main" id="{1D49A022-BCF6-3045-4B88-4A4D826D9E62}"/>
              </a:ext>
            </a:extLst>
          </p:cNvPr>
          <p:cNvSpPr/>
          <p:nvPr/>
        </p:nvSpPr>
        <p:spPr>
          <a:xfrm>
            <a:off x="4994349" y="4772752"/>
            <a:ext cx="467280" cy="464693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15" name="Parallelogram 30">
            <a:extLst>
              <a:ext uri="{FF2B5EF4-FFF2-40B4-BE49-F238E27FC236}">
                <a16:creationId xmlns:a16="http://schemas.microsoft.com/office/drawing/2014/main" id="{03005616-5196-E6A4-19D8-DDE38C01E283}"/>
              </a:ext>
            </a:extLst>
          </p:cNvPr>
          <p:cNvSpPr/>
          <p:nvPr/>
        </p:nvSpPr>
        <p:spPr>
          <a:xfrm flipH="1">
            <a:off x="8844653" y="2868588"/>
            <a:ext cx="468913" cy="470073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16" name="Block Arc 14">
            <a:extLst>
              <a:ext uri="{FF2B5EF4-FFF2-40B4-BE49-F238E27FC236}">
                <a16:creationId xmlns:a16="http://schemas.microsoft.com/office/drawing/2014/main" id="{79B49877-89AF-E831-42AE-6A53F48E023E}"/>
              </a:ext>
            </a:extLst>
          </p:cNvPr>
          <p:cNvSpPr/>
          <p:nvPr/>
        </p:nvSpPr>
        <p:spPr>
          <a:xfrm rot="16200000">
            <a:off x="6556341" y="1905994"/>
            <a:ext cx="516648" cy="516988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17" name="Block Arc 41">
            <a:extLst>
              <a:ext uri="{FF2B5EF4-FFF2-40B4-BE49-F238E27FC236}">
                <a16:creationId xmlns:a16="http://schemas.microsoft.com/office/drawing/2014/main" id="{520C8328-5FCA-4828-583D-0C629FBD05E8}"/>
              </a:ext>
            </a:extLst>
          </p:cNvPr>
          <p:cNvSpPr/>
          <p:nvPr/>
        </p:nvSpPr>
        <p:spPr>
          <a:xfrm>
            <a:off x="7360535" y="1863826"/>
            <a:ext cx="430965" cy="60132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18" name="Right Triangle 17">
            <a:extLst>
              <a:ext uri="{FF2B5EF4-FFF2-40B4-BE49-F238E27FC236}">
                <a16:creationId xmlns:a16="http://schemas.microsoft.com/office/drawing/2014/main" id="{EF7DEF62-C7F1-D19D-02C8-2900366BEEA9}"/>
              </a:ext>
            </a:extLst>
          </p:cNvPr>
          <p:cNvSpPr/>
          <p:nvPr/>
        </p:nvSpPr>
        <p:spPr>
          <a:xfrm>
            <a:off x="5810041" y="4756341"/>
            <a:ext cx="351283" cy="497519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19" name="Oval 27">
            <a:extLst>
              <a:ext uri="{FF2B5EF4-FFF2-40B4-BE49-F238E27FC236}">
                <a16:creationId xmlns:a16="http://schemas.microsoft.com/office/drawing/2014/main" id="{EBE12AF9-D533-EA43-4878-89C58DD691EE}"/>
              </a:ext>
            </a:extLst>
          </p:cNvPr>
          <p:cNvSpPr/>
          <p:nvPr/>
        </p:nvSpPr>
        <p:spPr>
          <a:xfrm>
            <a:off x="2816825" y="5546906"/>
            <a:ext cx="373083" cy="709517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20" name="Parallelogram 15">
            <a:extLst>
              <a:ext uri="{FF2B5EF4-FFF2-40B4-BE49-F238E27FC236}">
                <a16:creationId xmlns:a16="http://schemas.microsoft.com/office/drawing/2014/main" id="{01D95438-CC4B-BED8-C0AB-55D0DFAE0A3E}"/>
              </a:ext>
            </a:extLst>
          </p:cNvPr>
          <p:cNvSpPr/>
          <p:nvPr/>
        </p:nvSpPr>
        <p:spPr>
          <a:xfrm rot="16200000">
            <a:off x="6566818" y="3794953"/>
            <a:ext cx="545207" cy="590167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21" name="Round Same Side Corner Rectangle 21">
            <a:extLst>
              <a:ext uri="{FF2B5EF4-FFF2-40B4-BE49-F238E27FC236}">
                <a16:creationId xmlns:a16="http://schemas.microsoft.com/office/drawing/2014/main" id="{2EF7AD8F-F6BC-DF6F-72B5-526D24D275A3}"/>
              </a:ext>
            </a:extLst>
          </p:cNvPr>
          <p:cNvSpPr/>
          <p:nvPr/>
        </p:nvSpPr>
        <p:spPr>
          <a:xfrm rot="10800000">
            <a:off x="7271767" y="2883307"/>
            <a:ext cx="352079" cy="397583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22" name="Oval 26">
            <a:extLst>
              <a:ext uri="{FF2B5EF4-FFF2-40B4-BE49-F238E27FC236}">
                <a16:creationId xmlns:a16="http://schemas.microsoft.com/office/drawing/2014/main" id="{34EFFFD7-3795-DA89-A1D2-9F1F431C68B5}"/>
              </a:ext>
            </a:extLst>
          </p:cNvPr>
          <p:cNvSpPr/>
          <p:nvPr/>
        </p:nvSpPr>
        <p:spPr>
          <a:xfrm>
            <a:off x="5137321" y="3833328"/>
            <a:ext cx="430220" cy="513417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23" name="Freeform 32">
            <a:extLst>
              <a:ext uri="{FF2B5EF4-FFF2-40B4-BE49-F238E27FC236}">
                <a16:creationId xmlns:a16="http://schemas.microsoft.com/office/drawing/2014/main" id="{B85D729B-3B62-BA73-6D68-79FE62CECE79}"/>
              </a:ext>
            </a:extLst>
          </p:cNvPr>
          <p:cNvSpPr/>
          <p:nvPr/>
        </p:nvSpPr>
        <p:spPr>
          <a:xfrm>
            <a:off x="2763765" y="1915324"/>
            <a:ext cx="544044" cy="498325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24" name="Rounded Rectangle 10">
            <a:extLst>
              <a:ext uri="{FF2B5EF4-FFF2-40B4-BE49-F238E27FC236}">
                <a16:creationId xmlns:a16="http://schemas.microsoft.com/office/drawing/2014/main" id="{320A55B1-D357-C089-73CB-8EF0F6633FB5}"/>
              </a:ext>
            </a:extLst>
          </p:cNvPr>
          <p:cNvSpPr/>
          <p:nvPr/>
        </p:nvSpPr>
        <p:spPr>
          <a:xfrm>
            <a:off x="6564393" y="2857863"/>
            <a:ext cx="338880" cy="448469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25" name="Rounded Rectangle 32">
            <a:extLst>
              <a:ext uri="{FF2B5EF4-FFF2-40B4-BE49-F238E27FC236}">
                <a16:creationId xmlns:a16="http://schemas.microsoft.com/office/drawing/2014/main" id="{B49486D9-4300-9588-ADE4-8DDA06D1C955}"/>
              </a:ext>
            </a:extLst>
          </p:cNvPr>
          <p:cNvSpPr/>
          <p:nvPr/>
        </p:nvSpPr>
        <p:spPr>
          <a:xfrm>
            <a:off x="8062612" y="3866272"/>
            <a:ext cx="447529" cy="44752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26" name="Trapezoid 13">
            <a:extLst>
              <a:ext uri="{FF2B5EF4-FFF2-40B4-BE49-F238E27FC236}">
                <a16:creationId xmlns:a16="http://schemas.microsoft.com/office/drawing/2014/main" id="{EE2D361C-6D72-ECF5-380B-09DD0A257991}"/>
              </a:ext>
            </a:extLst>
          </p:cNvPr>
          <p:cNvSpPr/>
          <p:nvPr/>
        </p:nvSpPr>
        <p:spPr>
          <a:xfrm>
            <a:off x="3641532" y="2878127"/>
            <a:ext cx="482451" cy="407941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27" name="Rounded Rectangle 7">
            <a:extLst>
              <a:ext uri="{FF2B5EF4-FFF2-40B4-BE49-F238E27FC236}">
                <a16:creationId xmlns:a16="http://schemas.microsoft.com/office/drawing/2014/main" id="{986D09EC-C86B-E1B6-4A54-2AA640D15763}"/>
              </a:ext>
            </a:extLst>
          </p:cNvPr>
          <p:cNvSpPr/>
          <p:nvPr/>
        </p:nvSpPr>
        <p:spPr>
          <a:xfrm>
            <a:off x="5948873" y="2868349"/>
            <a:ext cx="247028" cy="427500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5BAAEB03-84C8-F82B-5989-F67F0BE73BA9}"/>
              </a:ext>
            </a:extLst>
          </p:cNvPr>
          <p:cNvSpPr/>
          <p:nvPr/>
        </p:nvSpPr>
        <p:spPr>
          <a:xfrm>
            <a:off x="4492476" y="2904471"/>
            <a:ext cx="447131" cy="355255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29" name="Rounded Rectangle 25">
            <a:extLst>
              <a:ext uri="{FF2B5EF4-FFF2-40B4-BE49-F238E27FC236}">
                <a16:creationId xmlns:a16="http://schemas.microsoft.com/office/drawing/2014/main" id="{5CC3C009-CCBA-02E7-EAAF-E6755F7495E8}"/>
              </a:ext>
            </a:extLst>
          </p:cNvPr>
          <p:cNvSpPr/>
          <p:nvPr/>
        </p:nvSpPr>
        <p:spPr>
          <a:xfrm>
            <a:off x="5308101" y="2890673"/>
            <a:ext cx="272279" cy="382848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30" name="Chord 14">
            <a:extLst>
              <a:ext uri="{FF2B5EF4-FFF2-40B4-BE49-F238E27FC236}">
                <a16:creationId xmlns:a16="http://schemas.microsoft.com/office/drawing/2014/main" id="{0C732FFD-2459-66A8-77FC-F21663C89960}"/>
              </a:ext>
            </a:extLst>
          </p:cNvPr>
          <p:cNvSpPr/>
          <p:nvPr/>
        </p:nvSpPr>
        <p:spPr>
          <a:xfrm>
            <a:off x="4183974" y="5607142"/>
            <a:ext cx="466785" cy="589045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31" name="Rounded Rectangle 6">
            <a:extLst>
              <a:ext uri="{FF2B5EF4-FFF2-40B4-BE49-F238E27FC236}">
                <a16:creationId xmlns:a16="http://schemas.microsoft.com/office/drawing/2014/main" id="{112345EF-2EAE-1C08-3584-C2C8A159EB38}"/>
              </a:ext>
            </a:extLst>
          </p:cNvPr>
          <p:cNvSpPr/>
          <p:nvPr/>
        </p:nvSpPr>
        <p:spPr>
          <a:xfrm>
            <a:off x="2810339" y="2817478"/>
            <a:ext cx="462700" cy="470421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32" name="Oval 66">
            <a:extLst>
              <a:ext uri="{FF2B5EF4-FFF2-40B4-BE49-F238E27FC236}">
                <a16:creationId xmlns:a16="http://schemas.microsoft.com/office/drawing/2014/main" id="{CE3F7894-0374-3FFD-7E22-F4F377677173}"/>
              </a:ext>
            </a:extLst>
          </p:cNvPr>
          <p:cNvSpPr/>
          <p:nvPr/>
        </p:nvSpPr>
        <p:spPr>
          <a:xfrm rot="20700000">
            <a:off x="4382103" y="3876060"/>
            <a:ext cx="499603" cy="427949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33" name="Isosceles Triangle 13">
            <a:extLst>
              <a:ext uri="{FF2B5EF4-FFF2-40B4-BE49-F238E27FC236}">
                <a16:creationId xmlns:a16="http://schemas.microsoft.com/office/drawing/2014/main" id="{41A13C32-A326-DAC7-B94B-A7DDB13AA4F9}"/>
              </a:ext>
            </a:extLst>
          </p:cNvPr>
          <p:cNvSpPr/>
          <p:nvPr/>
        </p:nvSpPr>
        <p:spPr>
          <a:xfrm rot="10800000">
            <a:off x="3517700" y="5562164"/>
            <a:ext cx="342867" cy="679000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34" name="Smiley Face 14">
            <a:extLst>
              <a:ext uri="{FF2B5EF4-FFF2-40B4-BE49-F238E27FC236}">
                <a16:creationId xmlns:a16="http://schemas.microsoft.com/office/drawing/2014/main" id="{691A160D-8F72-E62B-4489-24A5CE1D6EA7}"/>
              </a:ext>
            </a:extLst>
          </p:cNvPr>
          <p:cNvSpPr/>
          <p:nvPr/>
        </p:nvSpPr>
        <p:spPr>
          <a:xfrm>
            <a:off x="5729272" y="5646741"/>
            <a:ext cx="509849" cy="50984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35" name="Smiley Face 12">
            <a:extLst>
              <a:ext uri="{FF2B5EF4-FFF2-40B4-BE49-F238E27FC236}">
                <a16:creationId xmlns:a16="http://schemas.microsoft.com/office/drawing/2014/main" id="{257D12D0-AEB2-C10D-3CF6-1D7C29D38013}"/>
              </a:ext>
            </a:extLst>
          </p:cNvPr>
          <p:cNvSpPr/>
          <p:nvPr/>
        </p:nvSpPr>
        <p:spPr>
          <a:xfrm>
            <a:off x="8045336" y="5646741"/>
            <a:ext cx="509849" cy="50984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36" name="Smiley Face 15">
            <a:extLst>
              <a:ext uri="{FF2B5EF4-FFF2-40B4-BE49-F238E27FC236}">
                <a16:creationId xmlns:a16="http://schemas.microsoft.com/office/drawing/2014/main" id="{D083CF63-A582-00B5-5A2E-4C8D028F5BAE}"/>
              </a:ext>
            </a:extLst>
          </p:cNvPr>
          <p:cNvSpPr/>
          <p:nvPr/>
        </p:nvSpPr>
        <p:spPr>
          <a:xfrm>
            <a:off x="6505021" y="5649537"/>
            <a:ext cx="504257" cy="50425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37" name="Oval 37">
            <a:extLst>
              <a:ext uri="{FF2B5EF4-FFF2-40B4-BE49-F238E27FC236}">
                <a16:creationId xmlns:a16="http://schemas.microsoft.com/office/drawing/2014/main" id="{797423C3-2227-6036-2268-180D44FC0D78}"/>
              </a:ext>
            </a:extLst>
          </p:cNvPr>
          <p:cNvSpPr/>
          <p:nvPr/>
        </p:nvSpPr>
        <p:spPr>
          <a:xfrm>
            <a:off x="8821086" y="5643642"/>
            <a:ext cx="516045" cy="51604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38" name="Smiley Face 14">
            <a:extLst>
              <a:ext uri="{FF2B5EF4-FFF2-40B4-BE49-F238E27FC236}">
                <a16:creationId xmlns:a16="http://schemas.microsoft.com/office/drawing/2014/main" id="{5039F24F-B5BD-D481-F6D8-25D21A31F00B}"/>
              </a:ext>
            </a:extLst>
          </p:cNvPr>
          <p:cNvSpPr/>
          <p:nvPr/>
        </p:nvSpPr>
        <p:spPr>
          <a:xfrm>
            <a:off x="7275178" y="5649537"/>
            <a:ext cx="504257" cy="50425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39" name="Rectangle 16">
            <a:extLst>
              <a:ext uri="{FF2B5EF4-FFF2-40B4-BE49-F238E27FC236}">
                <a16:creationId xmlns:a16="http://schemas.microsoft.com/office/drawing/2014/main" id="{4843904C-EACF-3D86-AA20-6CC68B023F21}"/>
              </a:ext>
            </a:extLst>
          </p:cNvPr>
          <p:cNvSpPr/>
          <p:nvPr/>
        </p:nvSpPr>
        <p:spPr>
          <a:xfrm rot="2700000">
            <a:off x="3642880" y="3772206"/>
            <a:ext cx="354560" cy="635660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40" name="Rectangle 9">
            <a:extLst>
              <a:ext uri="{FF2B5EF4-FFF2-40B4-BE49-F238E27FC236}">
                <a16:creationId xmlns:a16="http://schemas.microsoft.com/office/drawing/2014/main" id="{FD481133-3B8F-6A3D-E649-7A1874AC6695}"/>
              </a:ext>
            </a:extLst>
          </p:cNvPr>
          <p:cNvSpPr/>
          <p:nvPr/>
        </p:nvSpPr>
        <p:spPr>
          <a:xfrm>
            <a:off x="2801053" y="3795058"/>
            <a:ext cx="480167" cy="44947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41" name="Round Same Side Corner Rectangle 6">
            <a:extLst>
              <a:ext uri="{FF2B5EF4-FFF2-40B4-BE49-F238E27FC236}">
                <a16:creationId xmlns:a16="http://schemas.microsoft.com/office/drawing/2014/main" id="{2FB98C77-90E3-082B-EA0A-6D1800826973}"/>
              </a:ext>
            </a:extLst>
          </p:cNvPr>
          <p:cNvSpPr/>
          <p:nvPr/>
        </p:nvSpPr>
        <p:spPr>
          <a:xfrm rot="2700000">
            <a:off x="5148326" y="5553550"/>
            <a:ext cx="173661" cy="696229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42" name="Frame 17">
            <a:extLst>
              <a:ext uri="{FF2B5EF4-FFF2-40B4-BE49-F238E27FC236}">
                <a16:creationId xmlns:a16="http://schemas.microsoft.com/office/drawing/2014/main" id="{8222C927-FF4C-DDE5-4A2C-D4D2ED2D6D05}"/>
              </a:ext>
            </a:extLst>
          </p:cNvPr>
          <p:cNvSpPr/>
          <p:nvPr/>
        </p:nvSpPr>
        <p:spPr>
          <a:xfrm>
            <a:off x="2778345" y="4767683"/>
            <a:ext cx="462700" cy="4627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43" name="Rounded Rectangle 5">
            <a:extLst>
              <a:ext uri="{FF2B5EF4-FFF2-40B4-BE49-F238E27FC236}">
                <a16:creationId xmlns:a16="http://schemas.microsoft.com/office/drawing/2014/main" id="{B13C9ACD-2DDC-7D8F-17CE-869EDC16CF13}"/>
              </a:ext>
            </a:extLst>
          </p:cNvPr>
          <p:cNvSpPr/>
          <p:nvPr/>
        </p:nvSpPr>
        <p:spPr>
          <a:xfrm flipH="1">
            <a:off x="7992339" y="2892571"/>
            <a:ext cx="459495" cy="379055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44" name="Teardrop 1">
            <a:extLst>
              <a:ext uri="{FF2B5EF4-FFF2-40B4-BE49-F238E27FC236}">
                <a16:creationId xmlns:a16="http://schemas.microsoft.com/office/drawing/2014/main" id="{A7524316-32E8-D000-0840-9CCDE06FFC51}"/>
              </a:ext>
            </a:extLst>
          </p:cNvPr>
          <p:cNvSpPr/>
          <p:nvPr/>
        </p:nvSpPr>
        <p:spPr>
          <a:xfrm rot="18805991">
            <a:off x="8014440" y="1968580"/>
            <a:ext cx="502483" cy="49724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45" name="Rectangle 130">
            <a:extLst>
              <a:ext uri="{FF2B5EF4-FFF2-40B4-BE49-F238E27FC236}">
                <a16:creationId xmlns:a16="http://schemas.microsoft.com/office/drawing/2014/main" id="{3C7B4995-6826-5238-8174-E594F385EC9B}"/>
              </a:ext>
            </a:extLst>
          </p:cNvPr>
          <p:cNvSpPr/>
          <p:nvPr/>
        </p:nvSpPr>
        <p:spPr>
          <a:xfrm>
            <a:off x="8748463" y="1968640"/>
            <a:ext cx="495867" cy="498117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id="{010CADB9-6A9A-128D-430C-634857868214}"/>
              </a:ext>
            </a:extLst>
          </p:cNvPr>
          <p:cNvSpPr>
            <a:spLocks noChangeAspect="1"/>
          </p:cNvSpPr>
          <p:nvPr/>
        </p:nvSpPr>
        <p:spPr>
          <a:xfrm>
            <a:off x="7319489" y="4735459"/>
            <a:ext cx="435379" cy="5184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47" name="Right Triangle 17">
            <a:extLst>
              <a:ext uri="{FF2B5EF4-FFF2-40B4-BE49-F238E27FC236}">
                <a16:creationId xmlns:a16="http://schemas.microsoft.com/office/drawing/2014/main" id="{70888169-CFF7-CFDD-A54B-B65BEFCC6334}"/>
              </a:ext>
            </a:extLst>
          </p:cNvPr>
          <p:cNvSpPr>
            <a:spLocks noChangeAspect="1"/>
          </p:cNvSpPr>
          <p:nvPr/>
        </p:nvSpPr>
        <p:spPr>
          <a:xfrm>
            <a:off x="6522717" y="4735459"/>
            <a:ext cx="435379" cy="5184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48" name="Right Triangle 17">
            <a:extLst>
              <a:ext uri="{FF2B5EF4-FFF2-40B4-BE49-F238E27FC236}">
                <a16:creationId xmlns:a16="http://schemas.microsoft.com/office/drawing/2014/main" id="{83AFEB34-930A-527A-35E1-7A07361A7D03}"/>
              </a:ext>
            </a:extLst>
          </p:cNvPr>
          <p:cNvSpPr>
            <a:spLocks noChangeAspect="1"/>
          </p:cNvSpPr>
          <p:nvPr/>
        </p:nvSpPr>
        <p:spPr>
          <a:xfrm>
            <a:off x="8116261" y="4735459"/>
            <a:ext cx="435379" cy="5184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  <p:sp>
        <p:nvSpPr>
          <p:cNvPr id="49" name="Oval 44">
            <a:extLst>
              <a:ext uri="{FF2B5EF4-FFF2-40B4-BE49-F238E27FC236}">
                <a16:creationId xmlns:a16="http://schemas.microsoft.com/office/drawing/2014/main" id="{DA542006-7229-E241-6C67-6E1D05FF6F75}"/>
              </a:ext>
            </a:extLst>
          </p:cNvPr>
          <p:cNvSpPr>
            <a:spLocks noChangeAspect="1"/>
          </p:cNvSpPr>
          <p:nvPr/>
        </p:nvSpPr>
        <p:spPr>
          <a:xfrm>
            <a:off x="8913033" y="4735459"/>
            <a:ext cx="435379" cy="5184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579914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ED7BA69E-94D3-419F-F96C-84C5BAE7BB3E}"/>
              </a:ext>
            </a:extLst>
          </p:cNvPr>
          <p:cNvSpPr txBox="1">
            <a:spLocks/>
          </p:cNvSpPr>
          <p:nvPr/>
        </p:nvSpPr>
        <p:spPr>
          <a:xfrm>
            <a:off x="1833227" y="355795"/>
            <a:ext cx="8313739" cy="768085"/>
          </a:xfrm>
          <a:prstGeom prst="rect">
            <a:avLst/>
          </a:prstGeom>
          <a:noFill/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r>
              <a:rPr lang="fa-IR" altLang="ko-KR" sz="4267" dirty="0">
                <a:solidFill>
                  <a:schemeClr val="bg1"/>
                </a:solidFill>
              </a:rPr>
              <a:t>مجموعه آیکون های کاملاً قابل ویرایش: </a:t>
            </a:r>
            <a:r>
              <a:rPr lang="en-US" altLang="ko-KR" sz="4267" dirty="0">
                <a:solidFill>
                  <a:schemeClr val="bg1"/>
                </a:solidFill>
              </a:rPr>
              <a:t>B</a:t>
            </a:r>
            <a:endParaRPr lang="ko-KR" altLang="en-US" sz="4267" dirty="0">
              <a:solidFill>
                <a:schemeClr val="bg1"/>
              </a:solidFill>
            </a:endParaRPr>
          </a:p>
        </p:txBody>
      </p:sp>
      <p:sp>
        <p:nvSpPr>
          <p:cNvPr id="4" name="Isosceles Triangle 68">
            <a:extLst>
              <a:ext uri="{FF2B5EF4-FFF2-40B4-BE49-F238E27FC236}">
                <a16:creationId xmlns:a16="http://schemas.microsoft.com/office/drawing/2014/main" id="{7CFDEA9F-C129-EEEC-2D3B-874424D50F48}"/>
              </a:ext>
            </a:extLst>
          </p:cNvPr>
          <p:cNvSpPr/>
          <p:nvPr/>
        </p:nvSpPr>
        <p:spPr>
          <a:xfrm rot="10800000">
            <a:off x="6020620" y="4611804"/>
            <a:ext cx="206632" cy="643491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369DD0AD-CAB1-D1E4-4FBE-EBC5ADA1A05D}"/>
              </a:ext>
            </a:extLst>
          </p:cNvPr>
          <p:cNvSpPr/>
          <p:nvPr/>
        </p:nvSpPr>
        <p:spPr>
          <a:xfrm>
            <a:off x="6548294" y="4686097"/>
            <a:ext cx="495709" cy="494904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6" name="Isosceles Triangle 8">
            <a:extLst>
              <a:ext uri="{FF2B5EF4-FFF2-40B4-BE49-F238E27FC236}">
                <a16:creationId xmlns:a16="http://schemas.microsoft.com/office/drawing/2014/main" id="{C9EC28A6-4D8F-EB4E-5DDE-12DB9C93354D}"/>
              </a:ext>
            </a:extLst>
          </p:cNvPr>
          <p:cNvSpPr/>
          <p:nvPr/>
        </p:nvSpPr>
        <p:spPr>
          <a:xfrm rot="16200000">
            <a:off x="2731943" y="3698151"/>
            <a:ext cx="415832" cy="495781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7" name="Donut 8">
            <a:extLst>
              <a:ext uri="{FF2B5EF4-FFF2-40B4-BE49-F238E27FC236}">
                <a16:creationId xmlns:a16="http://schemas.microsoft.com/office/drawing/2014/main" id="{BC7E0775-A625-C084-E7A1-2B24D9E38D6A}"/>
              </a:ext>
            </a:extLst>
          </p:cNvPr>
          <p:cNvSpPr/>
          <p:nvPr/>
        </p:nvSpPr>
        <p:spPr>
          <a:xfrm>
            <a:off x="7521609" y="3673975"/>
            <a:ext cx="455217" cy="544131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id="{B7D2CF43-603D-3F2A-080A-B6CF092C15CA}"/>
              </a:ext>
            </a:extLst>
          </p:cNvPr>
          <p:cNvSpPr/>
          <p:nvPr/>
        </p:nvSpPr>
        <p:spPr>
          <a:xfrm>
            <a:off x="8111260" y="4740367"/>
            <a:ext cx="478725" cy="38636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9" name="Oval 7">
            <a:extLst>
              <a:ext uri="{FF2B5EF4-FFF2-40B4-BE49-F238E27FC236}">
                <a16:creationId xmlns:a16="http://schemas.microsoft.com/office/drawing/2014/main" id="{38012EC5-ABED-A891-AEA1-0C00C043FD66}"/>
              </a:ext>
            </a:extLst>
          </p:cNvPr>
          <p:cNvSpPr/>
          <p:nvPr/>
        </p:nvSpPr>
        <p:spPr>
          <a:xfrm>
            <a:off x="8249198" y="3705190"/>
            <a:ext cx="481703" cy="48170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id="{0A654D71-2A6B-ABBA-AB4C-A735F3A6D7C2}"/>
              </a:ext>
            </a:extLst>
          </p:cNvPr>
          <p:cNvSpPr/>
          <p:nvPr/>
        </p:nvSpPr>
        <p:spPr>
          <a:xfrm>
            <a:off x="8947585" y="5587868"/>
            <a:ext cx="502227" cy="53674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11" name="Rounded Rectangle 25">
            <a:extLst>
              <a:ext uri="{FF2B5EF4-FFF2-40B4-BE49-F238E27FC236}">
                <a16:creationId xmlns:a16="http://schemas.microsoft.com/office/drawing/2014/main" id="{2D509996-B7B3-7B92-B49B-703694253668}"/>
              </a:ext>
            </a:extLst>
          </p:cNvPr>
          <p:cNvSpPr/>
          <p:nvPr/>
        </p:nvSpPr>
        <p:spPr>
          <a:xfrm>
            <a:off x="8923920" y="2767944"/>
            <a:ext cx="549557" cy="402739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12" name="Block Arc 41">
            <a:extLst>
              <a:ext uri="{FF2B5EF4-FFF2-40B4-BE49-F238E27FC236}">
                <a16:creationId xmlns:a16="http://schemas.microsoft.com/office/drawing/2014/main" id="{2E81D894-B422-C3AA-F81B-4A2CA0245DBA}"/>
              </a:ext>
            </a:extLst>
          </p:cNvPr>
          <p:cNvSpPr/>
          <p:nvPr/>
        </p:nvSpPr>
        <p:spPr>
          <a:xfrm>
            <a:off x="7501902" y="5589196"/>
            <a:ext cx="527409" cy="53409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3" name="Round Same Side Corner Rectangle 11">
            <a:extLst>
              <a:ext uri="{FF2B5EF4-FFF2-40B4-BE49-F238E27FC236}">
                <a16:creationId xmlns:a16="http://schemas.microsoft.com/office/drawing/2014/main" id="{15A6608C-F3C6-43DA-77A7-A60DEC943DAF}"/>
              </a:ext>
            </a:extLst>
          </p:cNvPr>
          <p:cNvSpPr/>
          <p:nvPr/>
        </p:nvSpPr>
        <p:spPr>
          <a:xfrm rot="9900000">
            <a:off x="8208602" y="1732614"/>
            <a:ext cx="542897" cy="461087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14" name="Donut 39">
            <a:extLst>
              <a:ext uri="{FF2B5EF4-FFF2-40B4-BE49-F238E27FC236}">
                <a16:creationId xmlns:a16="http://schemas.microsoft.com/office/drawing/2014/main" id="{9AB7BE07-9E21-F523-73D8-D4B382B653D4}"/>
              </a:ext>
            </a:extLst>
          </p:cNvPr>
          <p:cNvSpPr/>
          <p:nvPr/>
        </p:nvSpPr>
        <p:spPr>
          <a:xfrm>
            <a:off x="2626141" y="4664128"/>
            <a:ext cx="538843" cy="53884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25">
            <a:extLst>
              <a:ext uri="{FF2B5EF4-FFF2-40B4-BE49-F238E27FC236}">
                <a16:creationId xmlns:a16="http://schemas.microsoft.com/office/drawing/2014/main" id="{D387E914-F8B9-33FF-7B7C-C6EC61C4599A}"/>
              </a:ext>
            </a:extLst>
          </p:cNvPr>
          <p:cNvSpPr/>
          <p:nvPr/>
        </p:nvSpPr>
        <p:spPr>
          <a:xfrm>
            <a:off x="6858020" y="3703989"/>
            <a:ext cx="391216" cy="484105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16" name="Rectangle 36">
            <a:extLst>
              <a:ext uri="{FF2B5EF4-FFF2-40B4-BE49-F238E27FC236}">
                <a16:creationId xmlns:a16="http://schemas.microsoft.com/office/drawing/2014/main" id="{2183A2D4-E4EC-E8F4-21A4-923619CA1353}"/>
              </a:ext>
            </a:extLst>
          </p:cNvPr>
          <p:cNvSpPr/>
          <p:nvPr/>
        </p:nvSpPr>
        <p:spPr>
          <a:xfrm>
            <a:off x="3486026" y="4704187"/>
            <a:ext cx="548767" cy="458725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17" name="Rounded Rectangle 27">
            <a:extLst>
              <a:ext uri="{FF2B5EF4-FFF2-40B4-BE49-F238E27FC236}">
                <a16:creationId xmlns:a16="http://schemas.microsoft.com/office/drawing/2014/main" id="{4D939FF1-9AF8-C082-27FC-2E4A98AA5A54}"/>
              </a:ext>
            </a:extLst>
          </p:cNvPr>
          <p:cNvSpPr/>
          <p:nvPr/>
        </p:nvSpPr>
        <p:spPr>
          <a:xfrm>
            <a:off x="6436800" y="1745496"/>
            <a:ext cx="566723" cy="43532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18" name="Rounded Rectangle 7">
            <a:extLst>
              <a:ext uri="{FF2B5EF4-FFF2-40B4-BE49-F238E27FC236}">
                <a16:creationId xmlns:a16="http://schemas.microsoft.com/office/drawing/2014/main" id="{A041DF4D-692E-4F63-8EA2-ED9D3B3FD297}"/>
              </a:ext>
            </a:extLst>
          </p:cNvPr>
          <p:cNvSpPr/>
          <p:nvPr/>
        </p:nvSpPr>
        <p:spPr>
          <a:xfrm>
            <a:off x="7317973" y="1714538"/>
            <a:ext cx="576180" cy="4972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19" name="Chord 15">
            <a:extLst>
              <a:ext uri="{FF2B5EF4-FFF2-40B4-BE49-F238E27FC236}">
                <a16:creationId xmlns:a16="http://schemas.microsoft.com/office/drawing/2014/main" id="{369AF073-1C96-166C-D768-667ABF128FF4}"/>
              </a:ext>
            </a:extLst>
          </p:cNvPr>
          <p:cNvSpPr/>
          <p:nvPr/>
        </p:nvSpPr>
        <p:spPr>
          <a:xfrm>
            <a:off x="9065950" y="1673726"/>
            <a:ext cx="265500" cy="578861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id="{B4837AA6-4090-6FB6-1935-8F2E721ECA9B}"/>
              </a:ext>
            </a:extLst>
          </p:cNvPr>
          <p:cNvSpPr/>
          <p:nvPr/>
        </p:nvSpPr>
        <p:spPr>
          <a:xfrm>
            <a:off x="4355834" y="4744214"/>
            <a:ext cx="576180" cy="378673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id="{54F1A9B4-04E5-6210-4359-ABE9B33C3405}"/>
              </a:ext>
            </a:extLst>
          </p:cNvPr>
          <p:cNvSpPr/>
          <p:nvPr/>
        </p:nvSpPr>
        <p:spPr>
          <a:xfrm>
            <a:off x="3460122" y="3807055"/>
            <a:ext cx="577103" cy="277971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id="{E2548480-BF4B-58EE-5C32-6B46FBCEDED4}"/>
              </a:ext>
            </a:extLst>
          </p:cNvPr>
          <p:cNvSpPr/>
          <p:nvPr/>
        </p:nvSpPr>
        <p:spPr>
          <a:xfrm>
            <a:off x="4309597" y="3807055"/>
            <a:ext cx="577103" cy="277971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id="{59AE6D2C-7364-6822-7F0D-B419F2817732}"/>
              </a:ext>
            </a:extLst>
          </p:cNvPr>
          <p:cNvSpPr/>
          <p:nvPr/>
        </p:nvSpPr>
        <p:spPr>
          <a:xfrm>
            <a:off x="5159071" y="3807055"/>
            <a:ext cx="577103" cy="277971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24" name="Rounded Rectangle 6">
            <a:extLst>
              <a:ext uri="{FF2B5EF4-FFF2-40B4-BE49-F238E27FC236}">
                <a16:creationId xmlns:a16="http://schemas.microsoft.com/office/drawing/2014/main" id="{B0266FEE-88B3-5456-AD03-AF793D641C67}"/>
              </a:ext>
            </a:extLst>
          </p:cNvPr>
          <p:cNvSpPr/>
          <p:nvPr/>
        </p:nvSpPr>
        <p:spPr>
          <a:xfrm>
            <a:off x="6008546" y="3807055"/>
            <a:ext cx="577103" cy="277971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25" name="Teardrop 6">
            <a:extLst>
              <a:ext uri="{FF2B5EF4-FFF2-40B4-BE49-F238E27FC236}">
                <a16:creationId xmlns:a16="http://schemas.microsoft.com/office/drawing/2014/main" id="{887446C5-D2FC-713B-70E0-8A55C0E56CA5}"/>
              </a:ext>
            </a:extLst>
          </p:cNvPr>
          <p:cNvSpPr/>
          <p:nvPr/>
        </p:nvSpPr>
        <p:spPr>
          <a:xfrm rot="8100000">
            <a:off x="9003269" y="3750611"/>
            <a:ext cx="390859" cy="390860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26" name="Donut 24">
            <a:extLst>
              <a:ext uri="{FF2B5EF4-FFF2-40B4-BE49-F238E27FC236}">
                <a16:creationId xmlns:a16="http://schemas.microsoft.com/office/drawing/2014/main" id="{9DC9EB9F-2CE2-A2D3-64B6-8E093F6BE955}"/>
              </a:ext>
            </a:extLst>
          </p:cNvPr>
          <p:cNvSpPr/>
          <p:nvPr/>
        </p:nvSpPr>
        <p:spPr>
          <a:xfrm>
            <a:off x="4056071" y="2677891"/>
            <a:ext cx="578139" cy="58284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27" name="Chord 38">
            <a:extLst>
              <a:ext uri="{FF2B5EF4-FFF2-40B4-BE49-F238E27FC236}">
                <a16:creationId xmlns:a16="http://schemas.microsoft.com/office/drawing/2014/main" id="{D298331F-640E-47AD-2A7C-12A63BE5625E}"/>
              </a:ext>
            </a:extLst>
          </p:cNvPr>
          <p:cNvSpPr/>
          <p:nvPr/>
        </p:nvSpPr>
        <p:spPr>
          <a:xfrm>
            <a:off x="4954719" y="2677399"/>
            <a:ext cx="454011" cy="583831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28" name="Heart 38">
            <a:extLst>
              <a:ext uri="{FF2B5EF4-FFF2-40B4-BE49-F238E27FC236}">
                <a16:creationId xmlns:a16="http://schemas.microsoft.com/office/drawing/2014/main" id="{E32628D1-3017-D7FF-2D6F-FD578E2D0ADD}"/>
              </a:ext>
            </a:extLst>
          </p:cNvPr>
          <p:cNvSpPr/>
          <p:nvPr/>
        </p:nvSpPr>
        <p:spPr>
          <a:xfrm>
            <a:off x="5612777" y="1708370"/>
            <a:ext cx="509575" cy="509575"/>
          </a:xfrm>
          <a:prstGeom prst="hear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29" name="Round Same Side Corner Rectangle 19">
            <a:extLst>
              <a:ext uri="{FF2B5EF4-FFF2-40B4-BE49-F238E27FC236}">
                <a16:creationId xmlns:a16="http://schemas.microsoft.com/office/drawing/2014/main" id="{BFF0F1CE-08E3-09B8-0F8D-1A2FEF5DD40B}"/>
              </a:ext>
            </a:extLst>
          </p:cNvPr>
          <p:cNvSpPr/>
          <p:nvPr/>
        </p:nvSpPr>
        <p:spPr>
          <a:xfrm>
            <a:off x="8295721" y="5618121"/>
            <a:ext cx="385457" cy="476244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30" name="Rectangle 23">
            <a:extLst>
              <a:ext uri="{FF2B5EF4-FFF2-40B4-BE49-F238E27FC236}">
                <a16:creationId xmlns:a16="http://schemas.microsoft.com/office/drawing/2014/main" id="{45E2942B-4EF5-099F-4D90-15F747340CFF}"/>
              </a:ext>
            </a:extLst>
          </p:cNvPr>
          <p:cNvSpPr/>
          <p:nvPr/>
        </p:nvSpPr>
        <p:spPr>
          <a:xfrm>
            <a:off x="2622423" y="5669519"/>
            <a:ext cx="634869" cy="373445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31" name="Oval 31">
            <a:extLst>
              <a:ext uri="{FF2B5EF4-FFF2-40B4-BE49-F238E27FC236}">
                <a16:creationId xmlns:a16="http://schemas.microsoft.com/office/drawing/2014/main" id="{B9C63989-D317-38DD-4E27-F4133EDD5CE6}"/>
              </a:ext>
            </a:extLst>
          </p:cNvPr>
          <p:cNvSpPr/>
          <p:nvPr/>
        </p:nvSpPr>
        <p:spPr>
          <a:xfrm>
            <a:off x="6763153" y="5617848"/>
            <a:ext cx="472340" cy="476787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32" name="Rectangle 23">
            <a:extLst>
              <a:ext uri="{FF2B5EF4-FFF2-40B4-BE49-F238E27FC236}">
                <a16:creationId xmlns:a16="http://schemas.microsoft.com/office/drawing/2014/main" id="{3409115D-A3E3-F049-7B61-D7AEF3244B37}"/>
              </a:ext>
            </a:extLst>
          </p:cNvPr>
          <p:cNvSpPr/>
          <p:nvPr/>
        </p:nvSpPr>
        <p:spPr>
          <a:xfrm>
            <a:off x="4233553" y="5647509"/>
            <a:ext cx="647771" cy="417464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33" name="Oval 31">
            <a:extLst>
              <a:ext uri="{FF2B5EF4-FFF2-40B4-BE49-F238E27FC236}">
                <a16:creationId xmlns:a16="http://schemas.microsoft.com/office/drawing/2014/main" id="{CB5E2716-1C0E-377F-3C0E-23A82269161D}"/>
              </a:ext>
            </a:extLst>
          </p:cNvPr>
          <p:cNvSpPr/>
          <p:nvPr/>
        </p:nvSpPr>
        <p:spPr>
          <a:xfrm>
            <a:off x="5147734" y="5588438"/>
            <a:ext cx="542903" cy="535609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34" name="Teardrop 17">
            <a:extLst>
              <a:ext uri="{FF2B5EF4-FFF2-40B4-BE49-F238E27FC236}">
                <a16:creationId xmlns:a16="http://schemas.microsoft.com/office/drawing/2014/main" id="{B47958B2-87A7-C935-94C7-7569B28F69C7}"/>
              </a:ext>
            </a:extLst>
          </p:cNvPr>
          <p:cNvSpPr/>
          <p:nvPr/>
        </p:nvSpPr>
        <p:spPr>
          <a:xfrm rot="18900000">
            <a:off x="3523701" y="5631036"/>
            <a:ext cx="443443" cy="450411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35" name="Rectangle 23">
            <a:extLst>
              <a:ext uri="{FF2B5EF4-FFF2-40B4-BE49-F238E27FC236}">
                <a16:creationId xmlns:a16="http://schemas.microsoft.com/office/drawing/2014/main" id="{75657C8B-97C0-375A-19A7-A34B4C61D163}"/>
              </a:ext>
            </a:extLst>
          </p:cNvPr>
          <p:cNvSpPr/>
          <p:nvPr/>
        </p:nvSpPr>
        <p:spPr>
          <a:xfrm>
            <a:off x="5957046" y="5584798"/>
            <a:ext cx="539697" cy="542889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36" name="Round Same Side Corner Rectangle 8">
            <a:extLst>
              <a:ext uri="{FF2B5EF4-FFF2-40B4-BE49-F238E27FC236}">
                <a16:creationId xmlns:a16="http://schemas.microsoft.com/office/drawing/2014/main" id="{BD6B491C-5C9A-40F0-9FB2-1123672F4D51}"/>
              </a:ext>
            </a:extLst>
          </p:cNvPr>
          <p:cNvSpPr/>
          <p:nvPr/>
        </p:nvSpPr>
        <p:spPr>
          <a:xfrm>
            <a:off x="2822217" y="1653322"/>
            <a:ext cx="235280" cy="619669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37" name="Round Same Side Corner Rectangle 20">
            <a:extLst>
              <a:ext uri="{FF2B5EF4-FFF2-40B4-BE49-F238E27FC236}">
                <a16:creationId xmlns:a16="http://schemas.microsoft.com/office/drawing/2014/main" id="{14A0C59D-49E3-6082-38D9-D84B530AEC20}"/>
              </a:ext>
            </a:extLst>
          </p:cNvPr>
          <p:cNvSpPr/>
          <p:nvPr/>
        </p:nvSpPr>
        <p:spPr>
          <a:xfrm rot="10800000">
            <a:off x="3371947" y="1650461"/>
            <a:ext cx="293172" cy="625393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38" name="Donut 87">
            <a:extLst>
              <a:ext uri="{FF2B5EF4-FFF2-40B4-BE49-F238E27FC236}">
                <a16:creationId xmlns:a16="http://schemas.microsoft.com/office/drawing/2014/main" id="{E0FB3744-075B-BA83-912F-8EAA7B402C1C}"/>
              </a:ext>
            </a:extLst>
          </p:cNvPr>
          <p:cNvSpPr/>
          <p:nvPr/>
        </p:nvSpPr>
        <p:spPr>
          <a:xfrm>
            <a:off x="3979569" y="1737254"/>
            <a:ext cx="475295" cy="488452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39" name="Donut 90">
            <a:extLst>
              <a:ext uri="{FF2B5EF4-FFF2-40B4-BE49-F238E27FC236}">
                <a16:creationId xmlns:a16="http://schemas.microsoft.com/office/drawing/2014/main" id="{7BA082A1-4596-C17B-7639-7865C22606E0}"/>
              </a:ext>
            </a:extLst>
          </p:cNvPr>
          <p:cNvSpPr/>
          <p:nvPr/>
        </p:nvSpPr>
        <p:spPr>
          <a:xfrm>
            <a:off x="4800196" y="1701616"/>
            <a:ext cx="498131" cy="509089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40" name="Oval 6">
            <a:extLst>
              <a:ext uri="{FF2B5EF4-FFF2-40B4-BE49-F238E27FC236}">
                <a16:creationId xmlns:a16="http://schemas.microsoft.com/office/drawing/2014/main" id="{F55CF806-EFEB-1C48-F1B4-C265A2BAEBDA}"/>
              </a:ext>
            </a:extLst>
          </p:cNvPr>
          <p:cNvSpPr/>
          <p:nvPr/>
        </p:nvSpPr>
        <p:spPr>
          <a:xfrm>
            <a:off x="5729239" y="2734018"/>
            <a:ext cx="475575" cy="470593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41" name="Block Arc 25">
            <a:extLst>
              <a:ext uri="{FF2B5EF4-FFF2-40B4-BE49-F238E27FC236}">
                <a16:creationId xmlns:a16="http://schemas.microsoft.com/office/drawing/2014/main" id="{AF96C78A-E3C5-F1F7-0FE6-B49FEB63742C}"/>
              </a:ext>
            </a:extLst>
          </p:cNvPr>
          <p:cNvSpPr/>
          <p:nvPr/>
        </p:nvSpPr>
        <p:spPr>
          <a:xfrm>
            <a:off x="3408369" y="2732967"/>
            <a:ext cx="327192" cy="472695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42" name="Block Arc 31">
            <a:extLst>
              <a:ext uri="{FF2B5EF4-FFF2-40B4-BE49-F238E27FC236}">
                <a16:creationId xmlns:a16="http://schemas.microsoft.com/office/drawing/2014/main" id="{1B1D64B6-5D10-EE80-E4FE-466757D3CD9B}"/>
              </a:ext>
            </a:extLst>
          </p:cNvPr>
          <p:cNvSpPr/>
          <p:nvPr/>
        </p:nvSpPr>
        <p:spPr>
          <a:xfrm>
            <a:off x="6525324" y="2732967"/>
            <a:ext cx="426889" cy="472695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43" name="Freeform 53">
            <a:extLst>
              <a:ext uri="{FF2B5EF4-FFF2-40B4-BE49-F238E27FC236}">
                <a16:creationId xmlns:a16="http://schemas.microsoft.com/office/drawing/2014/main" id="{C39B73A7-C6CB-B524-28CA-02AD403E9AE9}"/>
              </a:ext>
            </a:extLst>
          </p:cNvPr>
          <p:cNvSpPr/>
          <p:nvPr/>
        </p:nvSpPr>
        <p:spPr>
          <a:xfrm>
            <a:off x="8135603" y="2729491"/>
            <a:ext cx="467808" cy="479647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44" name="Block Arc 10">
            <a:extLst>
              <a:ext uri="{FF2B5EF4-FFF2-40B4-BE49-F238E27FC236}">
                <a16:creationId xmlns:a16="http://schemas.microsoft.com/office/drawing/2014/main" id="{65AB6012-B760-D478-63B4-A9E93FD86C63}"/>
              </a:ext>
            </a:extLst>
          </p:cNvPr>
          <p:cNvSpPr/>
          <p:nvPr/>
        </p:nvSpPr>
        <p:spPr>
          <a:xfrm>
            <a:off x="8911028" y="4738697"/>
            <a:ext cx="575345" cy="389708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45" name="Freeform 55">
            <a:extLst>
              <a:ext uri="{FF2B5EF4-FFF2-40B4-BE49-F238E27FC236}">
                <a16:creationId xmlns:a16="http://schemas.microsoft.com/office/drawing/2014/main" id="{2D27A784-9E53-AB45-D2F2-CF9725B9016E}"/>
              </a:ext>
            </a:extLst>
          </p:cNvPr>
          <p:cNvSpPr/>
          <p:nvPr/>
        </p:nvSpPr>
        <p:spPr>
          <a:xfrm>
            <a:off x="2791855" y="2606658"/>
            <a:ext cx="296005" cy="725313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46" name="Round Same Side Corner Rectangle 36">
            <a:extLst>
              <a:ext uri="{FF2B5EF4-FFF2-40B4-BE49-F238E27FC236}">
                <a16:creationId xmlns:a16="http://schemas.microsoft.com/office/drawing/2014/main" id="{9DD5EE97-D532-3801-69FF-62324E4F4606}"/>
              </a:ext>
            </a:extLst>
          </p:cNvPr>
          <p:cNvSpPr/>
          <p:nvPr/>
        </p:nvSpPr>
        <p:spPr>
          <a:xfrm>
            <a:off x="7272722" y="2754909"/>
            <a:ext cx="542372" cy="428808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47" name="Oval 21">
            <a:extLst>
              <a:ext uri="{FF2B5EF4-FFF2-40B4-BE49-F238E27FC236}">
                <a16:creationId xmlns:a16="http://schemas.microsoft.com/office/drawing/2014/main" id="{F78BF53A-CC1F-3031-0EDC-E1ADD0B40FDC}"/>
              </a:ext>
            </a:extLst>
          </p:cNvPr>
          <p:cNvSpPr>
            <a:spLocks noChangeAspect="1"/>
          </p:cNvSpPr>
          <p:nvPr/>
        </p:nvSpPr>
        <p:spPr>
          <a:xfrm>
            <a:off x="5253055" y="4708423"/>
            <a:ext cx="446524" cy="450253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48" name="Oval 32">
            <a:extLst>
              <a:ext uri="{FF2B5EF4-FFF2-40B4-BE49-F238E27FC236}">
                <a16:creationId xmlns:a16="http://schemas.microsoft.com/office/drawing/2014/main" id="{0D5C0DC2-7EA3-D34A-8D67-A9DB1C136DAC}"/>
              </a:ext>
            </a:extLst>
          </p:cNvPr>
          <p:cNvSpPr/>
          <p:nvPr/>
        </p:nvSpPr>
        <p:spPr>
          <a:xfrm>
            <a:off x="7365045" y="4677803"/>
            <a:ext cx="425175" cy="511493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002573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2DE4D264-9797-8C16-0468-A0B34B6E0E8E}"/>
              </a:ext>
            </a:extLst>
          </p:cNvPr>
          <p:cNvSpPr txBox="1">
            <a:spLocks/>
          </p:cNvSpPr>
          <p:nvPr/>
        </p:nvSpPr>
        <p:spPr>
          <a:xfrm>
            <a:off x="1585686" y="403080"/>
            <a:ext cx="8592277" cy="76808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r>
              <a:rPr lang="fa-IR" altLang="ko-KR" sz="4267" dirty="0">
                <a:solidFill>
                  <a:schemeClr val="bg1"/>
                </a:solidFill>
              </a:rPr>
              <a:t>مجموعه آیکون های کاملاً قابل ویرایش: </a:t>
            </a:r>
            <a:r>
              <a:rPr lang="en-US" altLang="ko-KR" sz="4267" dirty="0">
                <a:solidFill>
                  <a:schemeClr val="bg1"/>
                </a:solidFill>
              </a:rPr>
              <a:t>C</a:t>
            </a:r>
            <a:endParaRPr lang="ko-KR" altLang="en-US" sz="4267" dirty="0">
              <a:solidFill>
                <a:schemeClr val="bg1"/>
              </a:solidFill>
            </a:endParaRPr>
          </a:p>
        </p:txBody>
      </p:sp>
      <p:sp>
        <p:nvSpPr>
          <p:cNvPr id="4" name="Freeform 47">
            <a:extLst>
              <a:ext uri="{FF2B5EF4-FFF2-40B4-BE49-F238E27FC236}">
                <a16:creationId xmlns:a16="http://schemas.microsoft.com/office/drawing/2014/main" id="{6A1F5ACB-31AA-E359-9130-219B92D2EE5B}"/>
              </a:ext>
            </a:extLst>
          </p:cNvPr>
          <p:cNvSpPr>
            <a:spLocks noChangeAspect="1"/>
          </p:cNvSpPr>
          <p:nvPr/>
        </p:nvSpPr>
        <p:spPr>
          <a:xfrm>
            <a:off x="3001451" y="1639135"/>
            <a:ext cx="480292" cy="480000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5" name="Freeform 48">
            <a:extLst>
              <a:ext uri="{FF2B5EF4-FFF2-40B4-BE49-F238E27FC236}">
                <a16:creationId xmlns:a16="http://schemas.microsoft.com/office/drawing/2014/main" id="{D9ED2037-8C3D-EEC9-D3B0-951ACBB21629}"/>
              </a:ext>
            </a:extLst>
          </p:cNvPr>
          <p:cNvSpPr>
            <a:spLocks noChangeAspect="1"/>
          </p:cNvSpPr>
          <p:nvPr/>
        </p:nvSpPr>
        <p:spPr>
          <a:xfrm>
            <a:off x="3768947" y="1679259"/>
            <a:ext cx="480000" cy="399752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6" name="Freeform 49">
            <a:extLst>
              <a:ext uri="{FF2B5EF4-FFF2-40B4-BE49-F238E27FC236}">
                <a16:creationId xmlns:a16="http://schemas.microsoft.com/office/drawing/2014/main" id="{A9617AE8-5BA9-D8D5-92E2-73D298501A24}"/>
              </a:ext>
            </a:extLst>
          </p:cNvPr>
          <p:cNvSpPr>
            <a:spLocks noChangeAspect="1"/>
          </p:cNvSpPr>
          <p:nvPr/>
        </p:nvSpPr>
        <p:spPr>
          <a:xfrm>
            <a:off x="5324908" y="1665820"/>
            <a:ext cx="426633" cy="426633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7" name="Freeform 50">
            <a:extLst>
              <a:ext uri="{FF2B5EF4-FFF2-40B4-BE49-F238E27FC236}">
                <a16:creationId xmlns:a16="http://schemas.microsoft.com/office/drawing/2014/main" id="{7DC8962C-FD4C-5DF5-9064-4C81E58DB4F7}"/>
              </a:ext>
            </a:extLst>
          </p:cNvPr>
          <p:cNvSpPr>
            <a:spLocks noChangeAspect="1"/>
          </p:cNvSpPr>
          <p:nvPr/>
        </p:nvSpPr>
        <p:spPr>
          <a:xfrm>
            <a:off x="4528147" y="1676468"/>
            <a:ext cx="480000" cy="405333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8" name="Teardrop 9">
            <a:extLst>
              <a:ext uri="{FF2B5EF4-FFF2-40B4-BE49-F238E27FC236}">
                <a16:creationId xmlns:a16="http://schemas.microsoft.com/office/drawing/2014/main" id="{C4275601-EC5A-CE92-56BE-93AC50660235}"/>
              </a:ext>
            </a:extLst>
          </p:cNvPr>
          <p:cNvSpPr>
            <a:spLocks noChangeAspect="1"/>
          </p:cNvSpPr>
          <p:nvPr/>
        </p:nvSpPr>
        <p:spPr>
          <a:xfrm rot="18900000">
            <a:off x="6090757" y="2603626"/>
            <a:ext cx="464657" cy="396573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9" name="Freeform 97">
            <a:extLst>
              <a:ext uri="{FF2B5EF4-FFF2-40B4-BE49-F238E27FC236}">
                <a16:creationId xmlns:a16="http://schemas.microsoft.com/office/drawing/2014/main" id="{6F374DF5-B64D-C3D1-1B86-93E84D658ED8}"/>
              </a:ext>
            </a:extLst>
          </p:cNvPr>
          <p:cNvSpPr>
            <a:spLocks noChangeAspect="1"/>
          </p:cNvSpPr>
          <p:nvPr/>
        </p:nvSpPr>
        <p:spPr>
          <a:xfrm>
            <a:off x="6743111" y="1669566"/>
            <a:ext cx="560900" cy="419140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10" name="Donut 22">
            <a:extLst>
              <a:ext uri="{FF2B5EF4-FFF2-40B4-BE49-F238E27FC236}">
                <a16:creationId xmlns:a16="http://schemas.microsoft.com/office/drawing/2014/main" id="{C2AA47EF-35B7-6A07-7BC3-7F9F75030F0B}"/>
              </a:ext>
            </a:extLst>
          </p:cNvPr>
          <p:cNvSpPr>
            <a:spLocks noChangeAspect="1"/>
          </p:cNvSpPr>
          <p:nvPr/>
        </p:nvSpPr>
        <p:spPr>
          <a:xfrm>
            <a:off x="8298340" y="1756207"/>
            <a:ext cx="480000" cy="245856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1" name="Freeform 99">
            <a:extLst>
              <a:ext uri="{FF2B5EF4-FFF2-40B4-BE49-F238E27FC236}">
                <a16:creationId xmlns:a16="http://schemas.microsoft.com/office/drawing/2014/main" id="{02B20E27-1F83-2E79-AB11-17C0224D9F1A}"/>
              </a:ext>
            </a:extLst>
          </p:cNvPr>
          <p:cNvSpPr>
            <a:spLocks noChangeAspect="1"/>
          </p:cNvSpPr>
          <p:nvPr/>
        </p:nvSpPr>
        <p:spPr>
          <a:xfrm>
            <a:off x="6146976" y="1658781"/>
            <a:ext cx="352216" cy="440707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12" name="Oval 10">
            <a:extLst>
              <a:ext uri="{FF2B5EF4-FFF2-40B4-BE49-F238E27FC236}">
                <a16:creationId xmlns:a16="http://schemas.microsoft.com/office/drawing/2014/main" id="{09E6158B-AE57-F793-4FC4-3AF475102C13}"/>
              </a:ext>
            </a:extLst>
          </p:cNvPr>
          <p:cNvSpPr/>
          <p:nvPr/>
        </p:nvSpPr>
        <p:spPr>
          <a:xfrm>
            <a:off x="7558036" y="1659703"/>
            <a:ext cx="440899" cy="438864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13" name="Freeform 101">
            <a:extLst>
              <a:ext uri="{FF2B5EF4-FFF2-40B4-BE49-F238E27FC236}">
                <a16:creationId xmlns:a16="http://schemas.microsoft.com/office/drawing/2014/main" id="{62A093A0-C301-921F-4F40-1952461E7D0D}"/>
              </a:ext>
            </a:extLst>
          </p:cNvPr>
          <p:cNvSpPr/>
          <p:nvPr/>
        </p:nvSpPr>
        <p:spPr>
          <a:xfrm>
            <a:off x="9116538" y="1707440"/>
            <a:ext cx="257925" cy="343393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grpSp>
        <p:nvGrpSpPr>
          <p:cNvPr id="14" name="Group 102">
            <a:extLst>
              <a:ext uri="{FF2B5EF4-FFF2-40B4-BE49-F238E27FC236}">
                <a16:creationId xmlns:a16="http://schemas.microsoft.com/office/drawing/2014/main" id="{4CC60A74-6C54-D29A-82F6-6D3539C527B4}"/>
              </a:ext>
            </a:extLst>
          </p:cNvPr>
          <p:cNvGrpSpPr>
            <a:grpSpLocks noChangeAspect="1"/>
          </p:cNvGrpSpPr>
          <p:nvPr/>
        </p:nvGrpSpPr>
        <p:grpSpPr>
          <a:xfrm>
            <a:off x="6876006" y="2561913"/>
            <a:ext cx="295109" cy="480000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5" name="Freeform 103">
              <a:extLst>
                <a:ext uri="{FF2B5EF4-FFF2-40B4-BE49-F238E27FC236}">
                  <a16:creationId xmlns:a16="http://schemas.microsoft.com/office/drawing/2014/main" id="{735E6035-1EAD-E577-5096-58A93CC5A13B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400" dirty="0"/>
            </a:p>
          </p:txBody>
        </p:sp>
        <p:sp>
          <p:nvSpPr>
            <p:cNvPr id="16" name="Freeform 104">
              <a:extLst>
                <a:ext uri="{FF2B5EF4-FFF2-40B4-BE49-F238E27FC236}">
                  <a16:creationId xmlns:a16="http://schemas.microsoft.com/office/drawing/2014/main" id="{23F211AD-702F-5C33-7E80-378468E72D97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400" dirty="0"/>
            </a:p>
          </p:txBody>
        </p:sp>
        <p:sp>
          <p:nvSpPr>
            <p:cNvPr id="17" name="Freeform 105">
              <a:extLst>
                <a:ext uri="{FF2B5EF4-FFF2-40B4-BE49-F238E27FC236}">
                  <a16:creationId xmlns:a16="http://schemas.microsoft.com/office/drawing/2014/main" id="{77688B04-F92F-5D1E-3544-6F9456C566FC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400" dirty="0"/>
            </a:p>
          </p:txBody>
        </p:sp>
        <p:sp>
          <p:nvSpPr>
            <p:cNvPr id="18" name="Freeform 106">
              <a:extLst>
                <a:ext uri="{FF2B5EF4-FFF2-40B4-BE49-F238E27FC236}">
                  <a16:creationId xmlns:a16="http://schemas.microsoft.com/office/drawing/2014/main" id="{38B2A19C-AE25-E0C6-B033-0A8CEAE78E8E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400" dirty="0"/>
            </a:p>
          </p:txBody>
        </p:sp>
      </p:grpSp>
      <p:sp>
        <p:nvSpPr>
          <p:cNvPr id="19" name="Freeform 107">
            <a:extLst>
              <a:ext uri="{FF2B5EF4-FFF2-40B4-BE49-F238E27FC236}">
                <a16:creationId xmlns:a16="http://schemas.microsoft.com/office/drawing/2014/main" id="{735AD9D3-100D-E823-5852-7D2DD6A29EA0}"/>
              </a:ext>
            </a:extLst>
          </p:cNvPr>
          <p:cNvSpPr>
            <a:spLocks noChangeAspect="1"/>
          </p:cNvSpPr>
          <p:nvPr/>
        </p:nvSpPr>
        <p:spPr>
          <a:xfrm>
            <a:off x="7701526" y="2561913"/>
            <a:ext cx="153921" cy="480000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20" name="Freeform 108">
            <a:extLst>
              <a:ext uri="{FF2B5EF4-FFF2-40B4-BE49-F238E27FC236}">
                <a16:creationId xmlns:a16="http://schemas.microsoft.com/office/drawing/2014/main" id="{F3E93646-E0B7-7574-3CCB-CD4CC2249783}"/>
              </a:ext>
            </a:extLst>
          </p:cNvPr>
          <p:cNvSpPr/>
          <p:nvPr/>
        </p:nvSpPr>
        <p:spPr>
          <a:xfrm>
            <a:off x="4540812" y="2550705"/>
            <a:ext cx="454673" cy="502416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21" name="Oval 8">
            <a:extLst>
              <a:ext uri="{FF2B5EF4-FFF2-40B4-BE49-F238E27FC236}">
                <a16:creationId xmlns:a16="http://schemas.microsoft.com/office/drawing/2014/main" id="{62395703-2704-7311-17B5-0854CA54324B}"/>
              </a:ext>
            </a:extLst>
          </p:cNvPr>
          <p:cNvSpPr/>
          <p:nvPr/>
        </p:nvSpPr>
        <p:spPr>
          <a:xfrm>
            <a:off x="5299429" y="2561887"/>
            <a:ext cx="477591" cy="480053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grpSp>
        <p:nvGrpSpPr>
          <p:cNvPr id="22" name="Group 110">
            <a:extLst>
              <a:ext uri="{FF2B5EF4-FFF2-40B4-BE49-F238E27FC236}">
                <a16:creationId xmlns:a16="http://schemas.microsoft.com/office/drawing/2014/main" id="{61CAAF66-C941-D827-05E8-308B1E26C9D7}"/>
              </a:ext>
            </a:extLst>
          </p:cNvPr>
          <p:cNvGrpSpPr/>
          <p:nvPr/>
        </p:nvGrpSpPr>
        <p:grpSpPr>
          <a:xfrm>
            <a:off x="3781612" y="2550705"/>
            <a:ext cx="454673" cy="502416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id="{CD925A03-C923-F73B-2A38-D0F1EA06ADA9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400" dirty="0"/>
            </a:p>
          </p:txBody>
        </p:sp>
        <p:sp>
          <p:nvSpPr>
            <p:cNvPr id="24" name="Oval 37">
              <a:extLst>
                <a:ext uri="{FF2B5EF4-FFF2-40B4-BE49-F238E27FC236}">
                  <a16:creationId xmlns:a16="http://schemas.microsoft.com/office/drawing/2014/main" id="{5DB04F43-889B-ED90-C49B-30FB7326539D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2400" dirty="0"/>
            </a:p>
          </p:txBody>
        </p:sp>
      </p:grpSp>
      <p:sp>
        <p:nvSpPr>
          <p:cNvPr id="25" name="Rectangle 19">
            <a:extLst>
              <a:ext uri="{FF2B5EF4-FFF2-40B4-BE49-F238E27FC236}">
                <a16:creationId xmlns:a16="http://schemas.microsoft.com/office/drawing/2014/main" id="{04A22298-0EC1-CBFF-8880-C6A1FAE598F2}"/>
              </a:ext>
            </a:extLst>
          </p:cNvPr>
          <p:cNvSpPr/>
          <p:nvPr/>
        </p:nvSpPr>
        <p:spPr>
          <a:xfrm>
            <a:off x="3037863" y="2577968"/>
            <a:ext cx="407467" cy="447891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26" name="Freeform 114">
            <a:extLst>
              <a:ext uri="{FF2B5EF4-FFF2-40B4-BE49-F238E27FC236}">
                <a16:creationId xmlns:a16="http://schemas.microsoft.com/office/drawing/2014/main" id="{6CF110E5-92B2-C9B8-547A-E6576AE98C53}"/>
              </a:ext>
            </a:extLst>
          </p:cNvPr>
          <p:cNvSpPr>
            <a:spLocks noChangeAspect="1"/>
          </p:cNvSpPr>
          <p:nvPr/>
        </p:nvSpPr>
        <p:spPr>
          <a:xfrm>
            <a:off x="8289476" y="2561913"/>
            <a:ext cx="497728" cy="480000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27" name="Rounded Rectangle 31">
            <a:extLst>
              <a:ext uri="{FF2B5EF4-FFF2-40B4-BE49-F238E27FC236}">
                <a16:creationId xmlns:a16="http://schemas.microsoft.com/office/drawing/2014/main" id="{BCEC3DBC-C962-17DE-0EC1-20CA990C5491}"/>
              </a:ext>
            </a:extLst>
          </p:cNvPr>
          <p:cNvSpPr>
            <a:spLocks noChangeAspect="1"/>
          </p:cNvSpPr>
          <p:nvPr/>
        </p:nvSpPr>
        <p:spPr>
          <a:xfrm>
            <a:off x="3072796" y="3596459"/>
            <a:ext cx="337600" cy="480000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28" name="Oval 47">
            <a:extLst>
              <a:ext uri="{FF2B5EF4-FFF2-40B4-BE49-F238E27FC236}">
                <a16:creationId xmlns:a16="http://schemas.microsoft.com/office/drawing/2014/main" id="{3A121F49-5541-A74B-F9DD-ADCE9C59E531}"/>
              </a:ext>
            </a:extLst>
          </p:cNvPr>
          <p:cNvSpPr>
            <a:spLocks noChangeAspect="1"/>
          </p:cNvSpPr>
          <p:nvPr/>
        </p:nvSpPr>
        <p:spPr>
          <a:xfrm>
            <a:off x="9005500" y="2561913"/>
            <a:ext cx="480000" cy="48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29" name="Oval 50">
            <a:extLst>
              <a:ext uri="{FF2B5EF4-FFF2-40B4-BE49-F238E27FC236}">
                <a16:creationId xmlns:a16="http://schemas.microsoft.com/office/drawing/2014/main" id="{82F557C4-96B4-82DC-6CE9-9E63D922BD84}"/>
              </a:ext>
            </a:extLst>
          </p:cNvPr>
          <p:cNvSpPr>
            <a:spLocks noChangeAspect="1"/>
          </p:cNvSpPr>
          <p:nvPr/>
        </p:nvSpPr>
        <p:spPr>
          <a:xfrm>
            <a:off x="3796453" y="3596459"/>
            <a:ext cx="424991" cy="480000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30" name="Heart 17">
            <a:extLst>
              <a:ext uri="{FF2B5EF4-FFF2-40B4-BE49-F238E27FC236}">
                <a16:creationId xmlns:a16="http://schemas.microsoft.com/office/drawing/2014/main" id="{5B2BE53C-3077-5FB6-6A90-B71ECAA20C82}"/>
              </a:ext>
            </a:extLst>
          </p:cNvPr>
          <p:cNvSpPr/>
          <p:nvPr/>
        </p:nvSpPr>
        <p:spPr>
          <a:xfrm>
            <a:off x="6096000" y="3612304"/>
            <a:ext cx="454168" cy="44529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31" name="Rounded Rectangle 25">
            <a:extLst>
              <a:ext uri="{FF2B5EF4-FFF2-40B4-BE49-F238E27FC236}">
                <a16:creationId xmlns:a16="http://schemas.microsoft.com/office/drawing/2014/main" id="{BE9AB94A-4131-0809-A48A-9C277C924B70}"/>
              </a:ext>
            </a:extLst>
          </p:cNvPr>
          <p:cNvSpPr/>
          <p:nvPr/>
        </p:nvSpPr>
        <p:spPr>
          <a:xfrm>
            <a:off x="5312783" y="3646461"/>
            <a:ext cx="450880" cy="379999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32" name="Chord 32">
            <a:extLst>
              <a:ext uri="{FF2B5EF4-FFF2-40B4-BE49-F238E27FC236}">
                <a16:creationId xmlns:a16="http://schemas.microsoft.com/office/drawing/2014/main" id="{2B655C3C-ABEE-CA78-D225-5B5A554EA306}"/>
              </a:ext>
            </a:extLst>
          </p:cNvPr>
          <p:cNvSpPr/>
          <p:nvPr/>
        </p:nvSpPr>
        <p:spPr>
          <a:xfrm>
            <a:off x="4542707" y="3612996"/>
            <a:ext cx="450880" cy="44692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33" name="Rounded Rectangle 40">
            <a:extLst>
              <a:ext uri="{FF2B5EF4-FFF2-40B4-BE49-F238E27FC236}">
                <a16:creationId xmlns:a16="http://schemas.microsoft.com/office/drawing/2014/main" id="{A839885A-6A00-3A1C-4396-9E9D00BB8FB1}"/>
              </a:ext>
            </a:extLst>
          </p:cNvPr>
          <p:cNvSpPr/>
          <p:nvPr/>
        </p:nvSpPr>
        <p:spPr>
          <a:xfrm rot="2942052">
            <a:off x="6814006" y="3613525"/>
            <a:ext cx="419111" cy="445871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34" name="Rounded Rectangle 7">
            <a:extLst>
              <a:ext uri="{FF2B5EF4-FFF2-40B4-BE49-F238E27FC236}">
                <a16:creationId xmlns:a16="http://schemas.microsoft.com/office/drawing/2014/main" id="{F27E950E-94EA-CB64-DC45-A7C056D9B656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694512" y="4548629"/>
            <a:ext cx="147273" cy="576000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35" name="Rounded Rectangle 17">
            <a:extLst>
              <a:ext uri="{FF2B5EF4-FFF2-40B4-BE49-F238E27FC236}">
                <a16:creationId xmlns:a16="http://schemas.microsoft.com/office/drawing/2014/main" id="{8D2C2C51-0B34-9FF2-379D-BD2C5E2B228D}"/>
              </a:ext>
            </a:extLst>
          </p:cNvPr>
          <p:cNvSpPr>
            <a:spLocks noChangeAspect="1"/>
          </p:cNvSpPr>
          <p:nvPr/>
        </p:nvSpPr>
        <p:spPr>
          <a:xfrm>
            <a:off x="9094659" y="3596459"/>
            <a:ext cx="301683" cy="480000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36" name="Oval 21">
            <a:extLst>
              <a:ext uri="{FF2B5EF4-FFF2-40B4-BE49-F238E27FC236}">
                <a16:creationId xmlns:a16="http://schemas.microsoft.com/office/drawing/2014/main" id="{D9B4D43E-740C-E8CE-45C8-03EE6D133375}"/>
              </a:ext>
            </a:extLst>
          </p:cNvPr>
          <p:cNvSpPr>
            <a:spLocks noChangeAspect="1"/>
          </p:cNvSpPr>
          <p:nvPr/>
        </p:nvSpPr>
        <p:spPr>
          <a:xfrm>
            <a:off x="7538485" y="3596459"/>
            <a:ext cx="480000" cy="48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37" name="Oval 25">
            <a:extLst>
              <a:ext uri="{FF2B5EF4-FFF2-40B4-BE49-F238E27FC236}">
                <a16:creationId xmlns:a16="http://schemas.microsoft.com/office/drawing/2014/main" id="{20731B18-C298-31C6-19B1-C48EEEDED763}"/>
              </a:ext>
            </a:extLst>
          </p:cNvPr>
          <p:cNvSpPr>
            <a:spLocks noChangeAspect="1"/>
          </p:cNvSpPr>
          <p:nvPr/>
        </p:nvSpPr>
        <p:spPr>
          <a:xfrm>
            <a:off x="8298667" y="3596459"/>
            <a:ext cx="479347" cy="480000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38" name="Block Arc 20">
            <a:extLst>
              <a:ext uri="{FF2B5EF4-FFF2-40B4-BE49-F238E27FC236}">
                <a16:creationId xmlns:a16="http://schemas.microsoft.com/office/drawing/2014/main" id="{B015DCB2-4815-BFCF-EF03-0FBBDF34515D}"/>
              </a:ext>
            </a:extLst>
          </p:cNvPr>
          <p:cNvSpPr>
            <a:spLocks noChangeAspect="1"/>
          </p:cNvSpPr>
          <p:nvPr/>
        </p:nvSpPr>
        <p:spPr>
          <a:xfrm rot="10800000">
            <a:off x="3787608" y="4596629"/>
            <a:ext cx="442680" cy="480000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39" name="Block Arc 11">
            <a:extLst>
              <a:ext uri="{FF2B5EF4-FFF2-40B4-BE49-F238E27FC236}">
                <a16:creationId xmlns:a16="http://schemas.microsoft.com/office/drawing/2014/main" id="{9BF6CF41-EB63-9DDE-87C6-087B57BB5412}"/>
              </a:ext>
            </a:extLst>
          </p:cNvPr>
          <p:cNvSpPr/>
          <p:nvPr/>
        </p:nvSpPr>
        <p:spPr>
          <a:xfrm rot="10800000">
            <a:off x="6878557" y="4582446"/>
            <a:ext cx="290009" cy="47188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40" name="Rectangle 21">
            <a:extLst>
              <a:ext uri="{FF2B5EF4-FFF2-40B4-BE49-F238E27FC236}">
                <a16:creationId xmlns:a16="http://schemas.microsoft.com/office/drawing/2014/main" id="{03292213-3E8B-1E2A-C8D7-B8F0729DEE23}"/>
              </a:ext>
            </a:extLst>
          </p:cNvPr>
          <p:cNvSpPr/>
          <p:nvPr/>
        </p:nvSpPr>
        <p:spPr>
          <a:xfrm>
            <a:off x="5309057" y="4708252"/>
            <a:ext cx="458335" cy="256755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41" name="Round Same Side Corner Rectangle 8">
            <a:extLst>
              <a:ext uri="{FF2B5EF4-FFF2-40B4-BE49-F238E27FC236}">
                <a16:creationId xmlns:a16="http://schemas.microsoft.com/office/drawing/2014/main" id="{EE69C997-FE5A-0A7C-E142-C1B838B14FF0}"/>
              </a:ext>
            </a:extLst>
          </p:cNvPr>
          <p:cNvSpPr/>
          <p:nvPr/>
        </p:nvSpPr>
        <p:spPr>
          <a:xfrm>
            <a:off x="9008839" y="4619388"/>
            <a:ext cx="473323" cy="474048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42" name="Rounded Rectangle 51">
            <a:extLst>
              <a:ext uri="{FF2B5EF4-FFF2-40B4-BE49-F238E27FC236}">
                <a16:creationId xmlns:a16="http://schemas.microsoft.com/office/drawing/2014/main" id="{0822C8A9-7882-C87E-A8F4-B80129F0A48F}"/>
              </a:ext>
            </a:extLst>
          </p:cNvPr>
          <p:cNvSpPr/>
          <p:nvPr/>
        </p:nvSpPr>
        <p:spPr>
          <a:xfrm rot="16200000" flipH="1">
            <a:off x="7542124" y="5460263"/>
            <a:ext cx="490649" cy="462075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43" name="Isosceles Triangle 5">
            <a:extLst>
              <a:ext uri="{FF2B5EF4-FFF2-40B4-BE49-F238E27FC236}">
                <a16:creationId xmlns:a16="http://schemas.microsoft.com/office/drawing/2014/main" id="{DD2B7AFD-5F16-CE8A-13CC-694F037733CA}"/>
              </a:ext>
            </a:extLst>
          </p:cNvPr>
          <p:cNvSpPr>
            <a:spLocks noChangeAspect="1"/>
          </p:cNvSpPr>
          <p:nvPr/>
        </p:nvSpPr>
        <p:spPr>
          <a:xfrm>
            <a:off x="6139976" y="4653721"/>
            <a:ext cx="366216" cy="365820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44" name="Trapezoid 22">
            <a:extLst>
              <a:ext uri="{FF2B5EF4-FFF2-40B4-BE49-F238E27FC236}">
                <a16:creationId xmlns:a16="http://schemas.microsoft.com/office/drawing/2014/main" id="{A5544656-EF1D-0FB3-BA0A-BA197405B60F}"/>
              </a:ext>
            </a:extLst>
          </p:cNvPr>
          <p:cNvSpPr>
            <a:spLocks noChangeAspect="1"/>
          </p:cNvSpPr>
          <p:nvPr/>
        </p:nvSpPr>
        <p:spPr>
          <a:xfrm>
            <a:off x="7538485" y="4714538"/>
            <a:ext cx="480000" cy="24418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45" name="Rounded Rectangle 20">
            <a:extLst>
              <a:ext uri="{FF2B5EF4-FFF2-40B4-BE49-F238E27FC236}">
                <a16:creationId xmlns:a16="http://schemas.microsoft.com/office/drawing/2014/main" id="{56071F28-DAF1-9C68-2CF4-8A71BCD745C1}"/>
              </a:ext>
            </a:extLst>
          </p:cNvPr>
          <p:cNvSpPr>
            <a:spLocks noChangeAspect="1"/>
          </p:cNvSpPr>
          <p:nvPr/>
        </p:nvSpPr>
        <p:spPr>
          <a:xfrm rot="2160000">
            <a:off x="8315910" y="4596629"/>
            <a:ext cx="444863" cy="480000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46" name="Trapezoid 28">
            <a:extLst>
              <a:ext uri="{FF2B5EF4-FFF2-40B4-BE49-F238E27FC236}">
                <a16:creationId xmlns:a16="http://schemas.microsoft.com/office/drawing/2014/main" id="{8A5AE264-3F7F-217B-A6AA-DE3D4084FD1E}"/>
              </a:ext>
            </a:extLst>
          </p:cNvPr>
          <p:cNvSpPr>
            <a:spLocks noChangeAspect="1"/>
          </p:cNvSpPr>
          <p:nvPr/>
        </p:nvSpPr>
        <p:spPr>
          <a:xfrm>
            <a:off x="3043561" y="4596629"/>
            <a:ext cx="396073" cy="480000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/>
          </a:p>
        </p:txBody>
      </p:sp>
      <p:sp>
        <p:nvSpPr>
          <p:cNvPr id="47" name="Rounded Rectangle 2">
            <a:extLst>
              <a:ext uri="{FF2B5EF4-FFF2-40B4-BE49-F238E27FC236}">
                <a16:creationId xmlns:a16="http://schemas.microsoft.com/office/drawing/2014/main" id="{F17028F7-C27A-706B-9673-5237B93D81F8}"/>
              </a:ext>
            </a:extLst>
          </p:cNvPr>
          <p:cNvSpPr/>
          <p:nvPr/>
        </p:nvSpPr>
        <p:spPr>
          <a:xfrm>
            <a:off x="3773724" y="5466179"/>
            <a:ext cx="470445" cy="47044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48" name="Rounded Rectangle 8">
            <a:extLst>
              <a:ext uri="{FF2B5EF4-FFF2-40B4-BE49-F238E27FC236}">
                <a16:creationId xmlns:a16="http://schemas.microsoft.com/office/drawing/2014/main" id="{619FDAA5-571A-6B4A-3A6E-7ADE26367B75}"/>
              </a:ext>
            </a:extLst>
          </p:cNvPr>
          <p:cNvSpPr/>
          <p:nvPr/>
        </p:nvSpPr>
        <p:spPr>
          <a:xfrm>
            <a:off x="3006349" y="5466179"/>
            <a:ext cx="470497" cy="47044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49" name="Rounded Rectangle 2">
            <a:extLst>
              <a:ext uri="{FF2B5EF4-FFF2-40B4-BE49-F238E27FC236}">
                <a16:creationId xmlns:a16="http://schemas.microsoft.com/office/drawing/2014/main" id="{5974B023-718C-8281-81BA-3B2C6E4F077A}"/>
              </a:ext>
            </a:extLst>
          </p:cNvPr>
          <p:cNvSpPr/>
          <p:nvPr/>
        </p:nvSpPr>
        <p:spPr>
          <a:xfrm>
            <a:off x="5303000" y="5466179"/>
            <a:ext cx="470445" cy="47044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50" name="Rounded Rectangle 3">
            <a:extLst>
              <a:ext uri="{FF2B5EF4-FFF2-40B4-BE49-F238E27FC236}">
                <a16:creationId xmlns:a16="http://schemas.microsoft.com/office/drawing/2014/main" id="{21080A20-7379-2534-59B1-7AFF96D73494}"/>
              </a:ext>
            </a:extLst>
          </p:cNvPr>
          <p:cNvSpPr>
            <a:spLocks noChangeAspect="1"/>
          </p:cNvSpPr>
          <p:nvPr/>
        </p:nvSpPr>
        <p:spPr>
          <a:xfrm>
            <a:off x="4532924" y="5466179"/>
            <a:ext cx="470445" cy="47044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51" name="Rounded Rectangle 10">
            <a:extLst>
              <a:ext uri="{FF2B5EF4-FFF2-40B4-BE49-F238E27FC236}">
                <a16:creationId xmlns:a16="http://schemas.microsoft.com/office/drawing/2014/main" id="{C85BE841-31CD-A910-C1E1-3784EE8046FE}"/>
              </a:ext>
            </a:extLst>
          </p:cNvPr>
          <p:cNvSpPr>
            <a:spLocks noChangeAspect="1"/>
          </p:cNvSpPr>
          <p:nvPr/>
        </p:nvSpPr>
        <p:spPr>
          <a:xfrm>
            <a:off x="6087025" y="5456624"/>
            <a:ext cx="472121" cy="480000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52" name="Block Arc 6">
            <a:extLst>
              <a:ext uri="{FF2B5EF4-FFF2-40B4-BE49-F238E27FC236}">
                <a16:creationId xmlns:a16="http://schemas.microsoft.com/office/drawing/2014/main" id="{AC0E513D-6DBD-B38E-70AB-03C310C4D4CC}"/>
              </a:ext>
            </a:extLst>
          </p:cNvPr>
          <p:cNvSpPr/>
          <p:nvPr/>
        </p:nvSpPr>
        <p:spPr>
          <a:xfrm>
            <a:off x="6802267" y="5489683"/>
            <a:ext cx="442587" cy="446941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53" name="Left Arrow 1">
            <a:extLst>
              <a:ext uri="{FF2B5EF4-FFF2-40B4-BE49-F238E27FC236}">
                <a16:creationId xmlns:a16="http://schemas.microsoft.com/office/drawing/2014/main" id="{9EA1622D-F000-BEF0-A90B-C47AF6239FF1}"/>
              </a:ext>
            </a:extLst>
          </p:cNvPr>
          <p:cNvSpPr>
            <a:spLocks noChangeAspect="1"/>
          </p:cNvSpPr>
          <p:nvPr/>
        </p:nvSpPr>
        <p:spPr>
          <a:xfrm>
            <a:off x="9033591" y="5456624"/>
            <a:ext cx="493163" cy="480000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  <p:sp>
        <p:nvSpPr>
          <p:cNvPr id="54" name="Oval 35">
            <a:extLst>
              <a:ext uri="{FF2B5EF4-FFF2-40B4-BE49-F238E27FC236}">
                <a16:creationId xmlns:a16="http://schemas.microsoft.com/office/drawing/2014/main" id="{3850F1D2-ED47-457E-C5EF-827CED9BA9BC}"/>
              </a:ext>
            </a:extLst>
          </p:cNvPr>
          <p:cNvSpPr/>
          <p:nvPr/>
        </p:nvSpPr>
        <p:spPr>
          <a:xfrm>
            <a:off x="8372418" y="5457591"/>
            <a:ext cx="386141" cy="486875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100893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BF6263E3-7A49-72CC-38F3-E8C75FA37B2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grpSp>
        <p:nvGrpSpPr>
          <p:cNvPr id="106" name="Grupo 105">
            <a:extLst>
              <a:ext uri="{FF2B5EF4-FFF2-40B4-BE49-F238E27FC236}">
                <a16:creationId xmlns:a16="http://schemas.microsoft.com/office/drawing/2014/main" id="{5F0B6B80-6049-17A2-B4E9-B269F6EA4979}"/>
              </a:ext>
            </a:extLst>
          </p:cNvPr>
          <p:cNvGrpSpPr/>
          <p:nvPr/>
        </p:nvGrpSpPr>
        <p:grpSpPr>
          <a:xfrm>
            <a:off x="5867400" y="495300"/>
            <a:ext cx="5867400" cy="5867400"/>
            <a:chOff x="3162300" y="406400"/>
            <a:chExt cx="5867400" cy="58674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100" name="Círculo: vacío 99">
              <a:extLst>
                <a:ext uri="{FF2B5EF4-FFF2-40B4-BE49-F238E27FC236}">
                  <a16:creationId xmlns:a16="http://schemas.microsoft.com/office/drawing/2014/main" id="{5DBEEFD0-7860-BBFB-FD21-89BAFF492C91}"/>
                </a:ext>
              </a:extLst>
            </p:cNvPr>
            <p:cNvSpPr/>
            <p:nvPr/>
          </p:nvSpPr>
          <p:spPr>
            <a:xfrm>
              <a:off x="3162300" y="406400"/>
              <a:ext cx="5867400" cy="5867400"/>
            </a:xfrm>
            <a:prstGeom prst="donut">
              <a:avLst>
                <a:gd name="adj" fmla="val 539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s-CO">
                <a:solidFill>
                  <a:schemeClr val="tx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1" name="Arco de bloque 100">
              <a:extLst>
                <a:ext uri="{FF2B5EF4-FFF2-40B4-BE49-F238E27FC236}">
                  <a16:creationId xmlns:a16="http://schemas.microsoft.com/office/drawing/2014/main" id="{1023781B-FE5F-79B9-A5BB-3A2D6F22674A}"/>
                </a:ext>
              </a:extLst>
            </p:cNvPr>
            <p:cNvSpPr/>
            <p:nvPr/>
          </p:nvSpPr>
          <p:spPr>
            <a:xfrm>
              <a:off x="3568700" y="838200"/>
              <a:ext cx="5054600" cy="4914900"/>
            </a:xfrm>
            <a:prstGeom prst="blockArc">
              <a:avLst>
                <a:gd name="adj1" fmla="val 10800000"/>
                <a:gd name="adj2" fmla="val 21396143"/>
                <a:gd name="adj3" fmla="val 768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s-CO">
                <a:solidFill>
                  <a:schemeClr val="tx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2" name="Arco de bloque 101">
              <a:extLst>
                <a:ext uri="{FF2B5EF4-FFF2-40B4-BE49-F238E27FC236}">
                  <a16:creationId xmlns:a16="http://schemas.microsoft.com/office/drawing/2014/main" id="{BF19EF01-3EC2-88C5-6AE6-1BCA6986F130}"/>
                </a:ext>
              </a:extLst>
            </p:cNvPr>
            <p:cNvSpPr/>
            <p:nvPr/>
          </p:nvSpPr>
          <p:spPr>
            <a:xfrm rot="10800000">
              <a:off x="3568700" y="838200"/>
              <a:ext cx="5054600" cy="4914900"/>
            </a:xfrm>
            <a:prstGeom prst="blockArc">
              <a:avLst>
                <a:gd name="adj1" fmla="val 10800000"/>
                <a:gd name="adj2" fmla="val 14223076"/>
                <a:gd name="adj3" fmla="val 768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s-CO">
                <a:solidFill>
                  <a:schemeClr val="tx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3" name="Arco de bloque 102">
              <a:extLst>
                <a:ext uri="{FF2B5EF4-FFF2-40B4-BE49-F238E27FC236}">
                  <a16:creationId xmlns:a16="http://schemas.microsoft.com/office/drawing/2014/main" id="{A869F7A5-0D0B-EDD0-A729-5A5E0E2F6E7C}"/>
                </a:ext>
              </a:extLst>
            </p:cNvPr>
            <p:cNvSpPr/>
            <p:nvPr/>
          </p:nvSpPr>
          <p:spPr>
            <a:xfrm rot="10800000">
              <a:off x="3568700" y="882650"/>
              <a:ext cx="5054600" cy="4914900"/>
            </a:xfrm>
            <a:prstGeom prst="blockArc">
              <a:avLst>
                <a:gd name="adj1" fmla="val 19129179"/>
                <a:gd name="adj2" fmla="val 21396143"/>
                <a:gd name="adj3" fmla="val 768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s-CO">
                <a:solidFill>
                  <a:schemeClr val="tx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4" name="Arco de bloque 103">
              <a:extLst>
                <a:ext uri="{FF2B5EF4-FFF2-40B4-BE49-F238E27FC236}">
                  <a16:creationId xmlns:a16="http://schemas.microsoft.com/office/drawing/2014/main" id="{9417A643-BEE8-F014-B785-8204327CFD6F}"/>
                </a:ext>
              </a:extLst>
            </p:cNvPr>
            <p:cNvSpPr/>
            <p:nvPr/>
          </p:nvSpPr>
          <p:spPr>
            <a:xfrm rot="10800000">
              <a:off x="3568700" y="860425"/>
              <a:ext cx="5054600" cy="4914900"/>
            </a:xfrm>
            <a:prstGeom prst="blockArc">
              <a:avLst>
                <a:gd name="adj1" fmla="val 14362641"/>
                <a:gd name="adj2" fmla="val 18928404"/>
                <a:gd name="adj3" fmla="val 793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s-CO">
                <a:solidFill>
                  <a:schemeClr val="tx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5" name="Elipse 104">
              <a:extLst>
                <a:ext uri="{FF2B5EF4-FFF2-40B4-BE49-F238E27FC236}">
                  <a16:creationId xmlns:a16="http://schemas.microsoft.com/office/drawing/2014/main" id="{BF86E7F1-6577-67DF-3F64-32C3952DEF36}"/>
                </a:ext>
              </a:extLst>
            </p:cNvPr>
            <p:cNvSpPr/>
            <p:nvPr/>
          </p:nvSpPr>
          <p:spPr>
            <a:xfrm>
              <a:off x="4102100" y="1301749"/>
              <a:ext cx="3987800" cy="39878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s-CO">
                <a:cs typeface="B Nazanin" panose="00000700000000000000" pitchFamily="2" charset="-78"/>
              </a:endParaRPr>
            </a:p>
          </p:txBody>
        </p:sp>
      </p:grpSp>
      <p:sp>
        <p:nvSpPr>
          <p:cNvPr id="108" name="Arco de bloque 107">
            <a:extLst>
              <a:ext uri="{FF2B5EF4-FFF2-40B4-BE49-F238E27FC236}">
                <a16:creationId xmlns:a16="http://schemas.microsoft.com/office/drawing/2014/main" id="{51B0DCF7-B2A1-0D92-B511-FA812F221CC6}"/>
              </a:ext>
            </a:extLst>
          </p:cNvPr>
          <p:cNvSpPr/>
          <p:nvPr/>
        </p:nvSpPr>
        <p:spPr>
          <a:xfrm>
            <a:off x="-1931988" y="-1931988"/>
            <a:ext cx="3863975" cy="3863975"/>
          </a:xfrm>
          <a:prstGeom prst="blockArc">
            <a:avLst>
              <a:gd name="adj1" fmla="val 28122"/>
              <a:gd name="adj2" fmla="val 5435244"/>
              <a:gd name="adj3" fmla="val 18139"/>
            </a:avLst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111" name="Forma libre: forma 110">
            <a:extLst>
              <a:ext uri="{FF2B5EF4-FFF2-40B4-BE49-F238E27FC236}">
                <a16:creationId xmlns:a16="http://schemas.microsoft.com/office/drawing/2014/main" id="{73E25233-C868-4924-FFCC-6DED13A74764}"/>
              </a:ext>
            </a:extLst>
          </p:cNvPr>
          <p:cNvSpPr/>
          <p:nvPr/>
        </p:nvSpPr>
        <p:spPr>
          <a:xfrm>
            <a:off x="0" y="5467351"/>
            <a:ext cx="4238171" cy="1412874"/>
          </a:xfrm>
          <a:custGeom>
            <a:avLst/>
            <a:gdLst>
              <a:gd name="connsiteX0" fmla="*/ 2774156 w 6104396"/>
              <a:gd name="connsiteY0" fmla="*/ 0 h 1412874"/>
              <a:gd name="connsiteX1" fmla="*/ 5985418 w 6104396"/>
              <a:gd name="connsiteY1" fmla="*/ 1251190 h 1412874"/>
              <a:gd name="connsiteX2" fmla="*/ 6104396 w 6104396"/>
              <a:gd name="connsiteY2" fmla="*/ 1412874 h 1412874"/>
              <a:gd name="connsiteX3" fmla="*/ 0 w 6104396"/>
              <a:gd name="connsiteY3" fmla="*/ 1412874 h 1412874"/>
              <a:gd name="connsiteX4" fmla="*/ 0 w 6104396"/>
              <a:gd name="connsiteY4" fmla="*/ 838372 h 1412874"/>
              <a:gd name="connsiteX5" fmla="*/ 191771 w 6104396"/>
              <a:gd name="connsiteY5" fmla="*/ 700242 h 1412874"/>
              <a:gd name="connsiteX6" fmla="*/ 2774156 w 6104396"/>
              <a:gd name="connsiteY6" fmla="*/ 0 h 1412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04396" h="1412874">
                <a:moveTo>
                  <a:pt x="2774156" y="0"/>
                </a:moveTo>
                <a:cubicBezTo>
                  <a:pt x="4160822" y="0"/>
                  <a:pt x="5366984" y="505925"/>
                  <a:pt x="5985418" y="1251190"/>
                </a:cubicBezTo>
                <a:lnTo>
                  <a:pt x="6104396" y="1412874"/>
                </a:lnTo>
                <a:lnTo>
                  <a:pt x="0" y="1412874"/>
                </a:lnTo>
                <a:lnTo>
                  <a:pt x="0" y="838372"/>
                </a:lnTo>
                <a:lnTo>
                  <a:pt x="191771" y="700242"/>
                </a:lnTo>
                <a:cubicBezTo>
                  <a:pt x="852661" y="267597"/>
                  <a:pt x="1765672" y="0"/>
                  <a:pt x="27741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A8BCC893-CA0E-41CD-42C6-887B3E57ABE8}"/>
              </a:ext>
            </a:extLst>
          </p:cNvPr>
          <p:cNvSpPr txBox="1"/>
          <p:nvPr/>
        </p:nvSpPr>
        <p:spPr>
          <a:xfrm>
            <a:off x="191520" y="1995535"/>
            <a:ext cx="47098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4000" dirty="0">
                <a:solidFill>
                  <a:schemeClr val="bg1"/>
                </a:solidFill>
                <a:latin typeface="Montserrat ExtraBold" panose="00000900000000000000" pitchFamily="50" charset="0"/>
                <a:cs typeface="B Nazanin" panose="00000700000000000000" pitchFamily="2" charset="-78"/>
              </a:rPr>
              <a:t>قالب پاورپوینت جمعیت </a:t>
            </a: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9AA13C91-F1A7-248D-8C6E-1C9B4410F12E}"/>
              </a:ext>
            </a:extLst>
          </p:cNvPr>
          <p:cNvSpPr txBox="1"/>
          <p:nvPr/>
        </p:nvSpPr>
        <p:spPr>
          <a:xfrm>
            <a:off x="1493625" y="2742642"/>
            <a:ext cx="2391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3600" dirty="0">
                <a:solidFill>
                  <a:schemeClr val="accent2"/>
                </a:solidFill>
                <a:latin typeface="Androgyne" panose="05080000000003050000" pitchFamily="82" charset="0"/>
                <a:cs typeface="B Nazanin" panose="00000700000000000000" pitchFamily="2" charset="-78"/>
              </a:rPr>
              <a:t>تم : عمومی</a:t>
            </a:r>
            <a:endParaRPr lang="es-CO" sz="3600" dirty="0">
              <a:solidFill>
                <a:schemeClr val="accent3"/>
              </a:solidFill>
              <a:latin typeface="Androgyne" panose="05080000000003050000" pitchFamily="82" charset="0"/>
              <a:cs typeface="B Nazanin" panose="00000700000000000000" pitchFamily="2" charset="-78"/>
            </a:endParaRPr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BBAE4541-B7AE-B445-5E50-2657647CDA95}"/>
              </a:ext>
            </a:extLst>
          </p:cNvPr>
          <p:cNvSpPr txBox="1"/>
          <p:nvPr/>
        </p:nvSpPr>
        <p:spPr>
          <a:xfrm>
            <a:off x="573032" y="3918049"/>
            <a:ext cx="466634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s-CO" sz="1900" dirty="0">
                <a:solidFill>
                  <a:schemeClr val="bg1"/>
                </a:solidFill>
                <a:cs typeface="B Nazanin" panose="00000700000000000000" pitchFamily="2" charset="-78"/>
              </a:rPr>
              <a:t>FREE DOWNLOAD:  PPTHEMES.COM </a:t>
            </a:r>
          </a:p>
        </p:txBody>
      </p:sp>
      <p:sp>
        <p:nvSpPr>
          <p:cNvPr id="119" name="Marco 118">
            <a:extLst>
              <a:ext uri="{FF2B5EF4-FFF2-40B4-BE49-F238E27FC236}">
                <a16:creationId xmlns:a16="http://schemas.microsoft.com/office/drawing/2014/main" id="{224EF35E-D04C-E180-C2B3-635B0F616555}"/>
              </a:ext>
            </a:extLst>
          </p:cNvPr>
          <p:cNvSpPr/>
          <p:nvPr/>
        </p:nvSpPr>
        <p:spPr>
          <a:xfrm rot="18900000">
            <a:off x="241584" y="4644939"/>
            <a:ext cx="662896" cy="662896"/>
          </a:xfrm>
          <a:prstGeom prst="fram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121" name="Marco 120">
            <a:extLst>
              <a:ext uri="{FF2B5EF4-FFF2-40B4-BE49-F238E27FC236}">
                <a16:creationId xmlns:a16="http://schemas.microsoft.com/office/drawing/2014/main" id="{3D725827-E443-6715-2B66-9547BDCDAF6B}"/>
              </a:ext>
            </a:extLst>
          </p:cNvPr>
          <p:cNvSpPr/>
          <p:nvPr/>
        </p:nvSpPr>
        <p:spPr>
          <a:xfrm rot="18900000">
            <a:off x="11202139" y="360702"/>
            <a:ext cx="662896" cy="662896"/>
          </a:xfrm>
          <a:prstGeom prst="frame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125" name="Marco 124">
            <a:extLst>
              <a:ext uri="{FF2B5EF4-FFF2-40B4-BE49-F238E27FC236}">
                <a16:creationId xmlns:a16="http://schemas.microsoft.com/office/drawing/2014/main" id="{3F1137B0-13FA-EFE0-5C56-90C4ADE2793B}"/>
              </a:ext>
            </a:extLst>
          </p:cNvPr>
          <p:cNvSpPr/>
          <p:nvPr/>
        </p:nvSpPr>
        <p:spPr>
          <a:xfrm rot="18900000">
            <a:off x="4865035" y="5113678"/>
            <a:ext cx="662896" cy="662896"/>
          </a:xfrm>
          <a:prstGeom prst="fram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sp>
        <p:nvSpPr>
          <p:cNvPr id="118" name="!!SHAPE 1">
            <a:extLst>
              <a:ext uri="{FF2B5EF4-FFF2-40B4-BE49-F238E27FC236}">
                <a16:creationId xmlns:a16="http://schemas.microsoft.com/office/drawing/2014/main" id="{911C87F7-6BE6-2F32-0198-2A3F4C1D84B9}"/>
              </a:ext>
            </a:extLst>
          </p:cNvPr>
          <p:cNvSpPr/>
          <p:nvPr/>
        </p:nvSpPr>
        <p:spPr>
          <a:xfrm rot="18900000">
            <a:off x="4839267" y="1344413"/>
            <a:ext cx="662896" cy="662896"/>
          </a:xfrm>
          <a:prstGeom prst="fram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  <p:grpSp>
        <p:nvGrpSpPr>
          <p:cNvPr id="135" name="Grupo 134">
            <a:extLst>
              <a:ext uri="{FF2B5EF4-FFF2-40B4-BE49-F238E27FC236}">
                <a16:creationId xmlns:a16="http://schemas.microsoft.com/office/drawing/2014/main" id="{E40A8B62-8364-4A8B-1494-73A2136C4C88}"/>
              </a:ext>
            </a:extLst>
          </p:cNvPr>
          <p:cNvGrpSpPr/>
          <p:nvPr/>
        </p:nvGrpSpPr>
        <p:grpSpPr>
          <a:xfrm>
            <a:off x="6335400" y="901700"/>
            <a:ext cx="5054600" cy="5054600"/>
            <a:chOff x="3252998" y="596278"/>
            <a:chExt cx="5054600" cy="5054600"/>
          </a:xfrm>
        </p:grpSpPr>
        <p:sp>
          <p:nvSpPr>
            <p:cNvPr id="134" name="Elipse 133">
              <a:extLst>
                <a:ext uri="{FF2B5EF4-FFF2-40B4-BE49-F238E27FC236}">
                  <a16:creationId xmlns:a16="http://schemas.microsoft.com/office/drawing/2014/main" id="{F219B026-9997-A18F-1FC2-3B6DE4489F77}"/>
                </a:ext>
              </a:extLst>
            </p:cNvPr>
            <p:cNvSpPr/>
            <p:nvPr/>
          </p:nvSpPr>
          <p:spPr>
            <a:xfrm>
              <a:off x="3272445" y="596278"/>
              <a:ext cx="5035153" cy="498897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s-CO">
                <a:cs typeface="B Nazanin" panose="00000700000000000000" pitchFamily="2" charset="-78"/>
              </a:endParaRPr>
            </a:p>
          </p:txBody>
        </p:sp>
        <p:sp>
          <p:nvSpPr>
            <p:cNvPr id="112" name="Arco de bloque 111">
              <a:extLst>
                <a:ext uri="{FF2B5EF4-FFF2-40B4-BE49-F238E27FC236}">
                  <a16:creationId xmlns:a16="http://schemas.microsoft.com/office/drawing/2014/main" id="{38584181-05B1-CB20-AF3F-93ACC5822B27}"/>
                </a:ext>
              </a:extLst>
            </p:cNvPr>
            <p:cNvSpPr/>
            <p:nvPr/>
          </p:nvSpPr>
          <p:spPr>
            <a:xfrm>
              <a:off x="3252998" y="596278"/>
              <a:ext cx="5054600" cy="5054600"/>
            </a:xfrm>
            <a:prstGeom prst="blockArc">
              <a:avLst>
                <a:gd name="adj1" fmla="val 10903619"/>
                <a:gd name="adj2" fmla="val 21264433"/>
                <a:gd name="adj3" fmla="val 7461"/>
              </a:avLst>
            </a:prstGeom>
            <a:solidFill>
              <a:srgbClr val="F49401">
                <a:alpha val="52941"/>
              </a:srgb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s-CO">
                <a:solidFill>
                  <a:schemeClr val="tx1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7" name="Grupo 136">
            <a:extLst>
              <a:ext uri="{FF2B5EF4-FFF2-40B4-BE49-F238E27FC236}">
                <a16:creationId xmlns:a16="http://schemas.microsoft.com/office/drawing/2014/main" id="{3A655479-0787-4576-D7AD-EA250D28532E}"/>
              </a:ext>
            </a:extLst>
          </p:cNvPr>
          <p:cNvGrpSpPr/>
          <p:nvPr/>
        </p:nvGrpSpPr>
        <p:grpSpPr>
          <a:xfrm>
            <a:off x="5769515" y="464220"/>
            <a:ext cx="6003376" cy="6003376"/>
            <a:chOff x="5769515" y="464220"/>
            <a:chExt cx="6003376" cy="6003376"/>
          </a:xfrm>
        </p:grpSpPr>
        <p:sp>
          <p:nvSpPr>
            <p:cNvPr id="114" name="Arco de bloque 113">
              <a:extLst>
                <a:ext uri="{FF2B5EF4-FFF2-40B4-BE49-F238E27FC236}">
                  <a16:creationId xmlns:a16="http://schemas.microsoft.com/office/drawing/2014/main" id="{23E8539C-768C-05E3-F752-86B32C5F14BF}"/>
                </a:ext>
              </a:extLst>
            </p:cNvPr>
            <p:cNvSpPr/>
            <p:nvPr/>
          </p:nvSpPr>
          <p:spPr>
            <a:xfrm rot="10800000">
              <a:off x="6134925" y="506411"/>
              <a:ext cx="5599875" cy="5867402"/>
            </a:xfrm>
            <a:prstGeom prst="blockArc">
              <a:avLst>
                <a:gd name="adj1" fmla="val 4917298"/>
                <a:gd name="adj2" fmla="val 16651529"/>
                <a:gd name="adj3" fmla="val 5391"/>
              </a:avLst>
            </a:prstGeom>
            <a:solidFill>
              <a:srgbClr val="F4940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s-CO">
                <a:solidFill>
                  <a:schemeClr val="tx1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6" name="Elipse 135">
              <a:extLst>
                <a:ext uri="{FF2B5EF4-FFF2-40B4-BE49-F238E27FC236}">
                  <a16:creationId xmlns:a16="http://schemas.microsoft.com/office/drawing/2014/main" id="{10FDBA3B-10F4-BF99-9EBA-D568C3BF8024}"/>
                </a:ext>
              </a:extLst>
            </p:cNvPr>
            <p:cNvSpPr/>
            <p:nvPr/>
          </p:nvSpPr>
          <p:spPr>
            <a:xfrm>
              <a:off x="5769515" y="464220"/>
              <a:ext cx="6003376" cy="600337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s-CO">
                <a:cs typeface="B Nazanin" panose="000007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89812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82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!!BACKGROUND_MORPH">
            <a:extLst>
              <a:ext uri="{FF2B5EF4-FFF2-40B4-BE49-F238E27FC236}">
                <a16:creationId xmlns:a16="http://schemas.microsoft.com/office/drawing/2014/main" id="{0E2476B5-BA92-7674-D249-BD37CBBAB54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cs typeface="B Nazanin" panose="00000700000000000000" pitchFamily="2" charset="-78"/>
            </a:endParaRPr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EDC35D29-3321-7DAF-CFB5-B94C7053B8E0}"/>
              </a:ext>
            </a:extLst>
          </p:cNvPr>
          <p:cNvGrpSpPr/>
          <p:nvPr/>
        </p:nvGrpSpPr>
        <p:grpSpPr>
          <a:xfrm>
            <a:off x="824864" y="4349113"/>
            <a:ext cx="2389833" cy="1633572"/>
            <a:chOff x="872489" y="3863338"/>
            <a:chExt cx="2389833" cy="1633572"/>
          </a:xfrm>
        </p:grpSpPr>
        <p:sp>
          <p:nvSpPr>
            <p:cNvPr id="10" name="Forma libre: forma 9">
              <a:extLst>
                <a:ext uri="{FF2B5EF4-FFF2-40B4-BE49-F238E27FC236}">
                  <a16:creationId xmlns:a16="http://schemas.microsoft.com/office/drawing/2014/main" id="{052D1879-1A6B-65DB-5E97-6379F4F54E38}"/>
                </a:ext>
              </a:extLst>
            </p:cNvPr>
            <p:cNvSpPr/>
            <p:nvPr/>
          </p:nvSpPr>
          <p:spPr>
            <a:xfrm rot="16200000">
              <a:off x="1502663" y="3625840"/>
              <a:ext cx="1202119" cy="2317198"/>
            </a:xfrm>
            <a:custGeom>
              <a:avLst/>
              <a:gdLst>
                <a:gd name="connsiteX0" fmla="*/ 1202119 w 1202119"/>
                <a:gd name="connsiteY0" fmla="*/ 803207 h 2317198"/>
                <a:gd name="connsiteX1" fmla="*/ 1202119 w 1202119"/>
                <a:gd name="connsiteY1" fmla="*/ 2317198 h 2317198"/>
                <a:gd name="connsiteX2" fmla="*/ 897319 w 1202119"/>
                <a:gd name="connsiteY2" fmla="*/ 2317198 h 2317198"/>
                <a:gd name="connsiteX3" fmla="*/ 897321 w 1202119"/>
                <a:gd name="connsiteY3" fmla="*/ 747469 h 2317198"/>
                <a:gd name="connsiteX4" fmla="*/ 389639 w 1202119"/>
                <a:gd name="connsiteY4" fmla="*/ 239787 h 2317198"/>
                <a:gd name="connsiteX5" fmla="*/ 30653 w 1202119"/>
                <a:gd name="connsiteY5" fmla="*/ 388484 h 2317198"/>
                <a:gd name="connsiteX6" fmla="*/ 0 w 1202119"/>
                <a:gd name="connsiteY6" fmla="*/ 425636 h 2317198"/>
                <a:gd name="connsiteX7" fmla="*/ 4968 w 1202119"/>
                <a:gd name="connsiteY7" fmla="*/ 409633 h 2317198"/>
                <a:gd name="connsiteX8" fmla="*/ 390204 w 1202119"/>
                <a:gd name="connsiteY8" fmla="*/ 5232 h 2317198"/>
                <a:gd name="connsiteX9" fmla="*/ 403483 w 1202119"/>
                <a:gd name="connsiteY9" fmla="*/ 0 h 2317198"/>
                <a:gd name="connsiteX10" fmla="*/ 480817 w 1202119"/>
                <a:gd name="connsiteY10" fmla="*/ 3905 h 2317198"/>
                <a:gd name="connsiteX11" fmla="*/ 1202119 w 1202119"/>
                <a:gd name="connsiteY11" fmla="*/ 803207 h 231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02119" h="2317198">
                  <a:moveTo>
                    <a:pt x="1202119" y="803207"/>
                  </a:moveTo>
                  <a:lnTo>
                    <a:pt x="1202119" y="2317198"/>
                  </a:lnTo>
                  <a:lnTo>
                    <a:pt x="897319" y="2317198"/>
                  </a:lnTo>
                  <a:lnTo>
                    <a:pt x="897321" y="747469"/>
                  </a:lnTo>
                  <a:cubicBezTo>
                    <a:pt x="897321" y="467084"/>
                    <a:pt x="670024" y="239787"/>
                    <a:pt x="389639" y="239787"/>
                  </a:cubicBezTo>
                  <a:cubicBezTo>
                    <a:pt x="249446" y="239787"/>
                    <a:pt x="122526" y="296612"/>
                    <a:pt x="30653" y="388484"/>
                  </a:cubicBezTo>
                  <a:lnTo>
                    <a:pt x="0" y="425636"/>
                  </a:lnTo>
                  <a:lnTo>
                    <a:pt x="4968" y="409633"/>
                  </a:lnTo>
                  <a:cubicBezTo>
                    <a:pt x="79888" y="232503"/>
                    <a:pt x="217602" y="88400"/>
                    <a:pt x="390204" y="5232"/>
                  </a:cubicBezTo>
                  <a:lnTo>
                    <a:pt x="403483" y="0"/>
                  </a:lnTo>
                  <a:lnTo>
                    <a:pt x="480817" y="3905"/>
                  </a:lnTo>
                  <a:cubicBezTo>
                    <a:pt x="885962" y="45050"/>
                    <a:pt x="1202119" y="387207"/>
                    <a:pt x="1202119" y="803207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s-CO">
                <a:cs typeface="B Nazanin" panose="00000700000000000000" pitchFamily="2" charset="-78"/>
              </a:endParaRPr>
            </a:p>
          </p:txBody>
        </p:sp>
        <p:sp>
          <p:nvSpPr>
            <p:cNvPr id="9" name="Forma libre: forma 8">
              <a:extLst>
                <a:ext uri="{FF2B5EF4-FFF2-40B4-BE49-F238E27FC236}">
                  <a16:creationId xmlns:a16="http://schemas.microsoft.com/office/drawing/2014/main" id="{05EC4C90-A750-A588-8149-5610387EE14C}"/>
                </a:ext>
              </a:extLst>
            </p:cNvPr>
            <p:cNvSpPr/>
            <p:nvPr/>
          </p:nvSpPr>
          <p:spPr>
            <a:xfrm rot="16200000">
              <a:off x="1508066" y="3227761"/>
              <a:ext cx="1118678" cy="2389831"/>
            </a:xfrm>
            <a:custGeom>
              <a:avLst/>
              <a:gdLst>
                <a:gd name="connsiteX0" fmla="*/ 1118678 w 1118678"/>
                <a:gd name="connsiteY0" fmla="*/ 789623 h 2389831"/>
                <a:gd name="connsiteX1" fmla="*/ 1118677 w 1118678"/>
                <a:gd name="connsiteY1" fmla="*/ 2389831 h 2389831"/>
                <a:gd name="connsiteX2" fmla="*/ 798636 w 1118678"/>
                <a:gd name="connsiteY2" fmla="*/ 2389831 h 2389831"/>
                <a:gd name="connsiteX3" fmla="*/ 798636 w 1118678"/>
                <a:gd name="connsiteY3" fmla="*/ 875840 h 2389831"/>
                <a:gd name="connsiteX4" fmla="*/ 77334 w 1118678"/>
                <a:gd name="connsiteY4" fmla="*/ 76538 h 2389831"/>
                <a:gd name="connsiteX5" fmla="*/ 0 w 1118678"/>
                <a:gd name="connsiteY5" fmla="*/ 72633 h 2389831"/>
                <a:gd name="connsiteX6" fmla="*/ 94245 w 1118678"/>
                <a:gd name="connsiteY6" fmla="*/ 35500 h 2389831"/>
                <a:gd name="connsiteX7" fmla="*/ 329055 w 1118678"/>
                <a:gd name="connsiteY7" fmla="*/ 0 h 2389831"/>
                <a:gd name="connsiteX8" fmla="*/ 1118678 w 1118678"/>
                <a:gd name="connsiteY8" fmla="*/ 789623 h 2389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18678" h="2389831">
                  <a:moveTo>
                    <a:pt x="1118678" y="789623"/>
                  </a:moveTo>
                  <a:cubicBezTo>
                    <a:pt x="1118678" y="1323026"/>
                    <a:pt x="1118677" y="1856428"/>
                    <a:pt x="1118677" y="2389831"/>
                  </a:cubicBezTo>
                  <a:lnTo>
                    <a:pt x="798636" y="2389831"/>
                  </a:lnTo>
                  <a:lnTo>
                    <a:pt x="798636" y="875840"/>
                  </a:lnTo>
                  <a:cubicBezTo>
                    <a:pt x="798636" y="459840"/>
                    <a:pt x="482479" y="117683"/>
                    <a:pt x="77334" y="76538"/>
                  </a:cubicBezTo>
                  <a:lnTo>
                    <a:pt x="0" y="72633"/>
                  </a:lnTo>
                  <a:lnTo>
                    <a:pt x="94245" y="35500"/>
                  </a:lnTo>
                  <a:cubicBezTo>
                    <a:pt x="168422" y="12429"/>
                    <a:pt x="247287" y="0"/>
                    <a:pt x="329055" y="0"/>
                  </a:cubicBezTo>
                  <a:cubicBezTo>
                    <a:pt x="765152" y="0"/>
                    <a:pt x="1118678" y="353526"/>
                    <a:pt x="1118678" y="789623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s-CO">
                <a:cs typeface="B Nazanin" panose="00000700000000000000" pitchFamily="2" charset="-78"/>
              </a:endParaRPr>
            </a:p>
          </p:txBody>
        </p:sp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80A520CA-2066-2272-8120-AE6C86EBF7E5}"/>
                </a:ext>
              </a:extLst>
            </p:cNvPr>
            <p:cNvSpPr/>
            <p:nvPr/>
          </p:nvSpPr>
          <p:spPr>
            <a:xfrm>
              <a:off x="1181100" y="4491070"/>
              <a:ext cx="1005840" cy="10058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cs typeface="B Nazanin" panose="00000700000000000000" pitchFamily="2" charset="-78"/>
              </a:endParaRPr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842D4720-D4D9-04C3-EF61-896CA4BD80A7}"/>
              </a:ext>
            </a:extLst>
          </p:cNvPr>
          <p:cNvGrpSpPr/>
          <p:nvPr/>
        </p:nvGrpSpPr>
        <p:grpSpPr>
          <a:xfrm>
            <a:off x="2696527" y="3532326"/>
            <a:ext cx="2389833" cy="1633572"/>
            <a:chOff x="872489" y="3863338"/>
            <a:chExt cx="2389833" cy="1633572"/>
          </a:xfrm>
        </p:grpSpPr>
        <p:sp>
          <p:nvSpPr>
            <p:cNvPr id="13" name="Forma libre: forma 12">
              <a:extLst>
                <a:ext uri="{FF2B5EF4-FFF2-40B4-BE49-F238E27FC236}">
                  <a16:creationId xmlns:a16="http://schemas.microsoft.com/office/drawing/2014/main" id="{A8AEC953-959B-4B62-8EB4-CA2D1FCF0EE6}"/>
                </a:ext>
              </a:extLst>
            </p:cNvPr>
            <p:cNvSpPr/>
            <p:nvPr/>
          </p:nvSpPr>
          <p:spPr>
            <a:xfrm rot="16200000">
              <a:off x="1502663" y="3625840"/>
              <a:ext cx="1202119" cy="2317198"/>
            </a:xfrm>
            <a:custGeom>
              <a:avLst/>
              <a:gdLst>
                <a:gd name="connsiteX0" fmla="*/ 1202119 w 1202119"/>
                <a:gd name="connsiteY0" fmla="*/ 803207 h 2317198"/>
                <a:gd name="connsiteX1" fmla="*/ 1202119 w 1202119"/>
                <a:gd name="connsiteY1" fmla="*/ 2317198 h 2317198"/>
                <a:gd name="connsiteX2" fmla="*/ 897319 w 1202119"/>
                <a:gd name="connsiteY2" fmla="*/ 2317198 h 2317198"/>
                <a:gd name="connsiteX3" fmla="*/ 897321 w 1202119"/>
                <a:gd name="connsiteY3" fmla="*/ 747469 h 2317198"/>
                <a:gd name="connsiteX4" fmla="*/ 389639 w 1202119"/>
                <a:gd name="connsiteY4" fmla="*/ 239787 h 2317198"/>
                <a:gd name="connsiteX5" fmla="*/ 30653 w 1202119"/>
                <a:gd name="connsiteY5" fmla="*/ 388484 h 2317198"/>
                <a:gd name="connsiteX6" fmla="*/ 0 w 1202119"/>
                <a:gd name="connsiteY6" fmla="*/ 425636 h 2317198"/>
                <a:gd name="connsiteX7" fmla="*/ 4968 w 1202119"/>
                <a:gd name="connsiteY7" fmla="*/ 409633 h 2317198"/>
                <a:gd name="connsiteX8" fmla="*/ 390204 w 1202119"/>
                <a:gd name="connsiteY8" fmla="*/ 5232 h 2317198"/>
                <a:gd name="connsiteX9" fmla="*/ 403483 w 1202119"/>
                <a:gd name="connsiteY9" fmla="*/ 0 h 2317198"/>
                <a:gd name="connsiteX10" fmla="*/ 480817 w 1202119"/>
                <a:gd name="connsiteY10" fmla="*/ 3905 h 2317198"/>
                <a:gd name="connsiteX11" fmla="*/ 1202119 w 1202119"/>
                <a:gd name="connsiteY11" fmla="*/ 803207 h 231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02119" h="2317198">
                  <a:moveTo>
                    <a:pt x="1202119" y="803207"/>
                  </a:moveTo>
                  <a:lnTo>
                    <a:pt x="1202119" y="2317198"/>
                  </a:lnTo>
                  <a:lnTo>
                    <a:pt x="897319" y="2317198"/>
                  </a:lnTo>
                  <a:lnTo>
                    <a:pt x="897321" y="747469"/>
                  </a:lnTo>
                  <a:cubicBezTo>
                    <a:pt x="897321" y="467084"/>
                    <a:pt x="670024" y="239787"/>
                    <a:pt x="389639" y="239787"/>
                  </a:cubicBezTo>
                  <a:cubicBezTo>
                    <a:pt x="249446" y="239787"/>
                    <a:pt x="122526" y="296612"/>
                    <a:pt x="30653" y="388484"/>
                  </a:cubicBezTo>
                  <a:lnTo>
                    <a:pt x="0" y="425636"/>
                  </a:lnTo>
                  <a:lnTo>
                    <a:pt x="4968" y="409633"/>
                  </a:lnTo>
                  <a:cubicBezTo>
                    <a:pt x="79888" y="232503"/>
                    <a:pt x="217602" y="88400"/>
                    <a:pt x="390204" y="5232"/>
                  </a:cubicBezTo>
                  <a:lnTo>
                    <a:pt x="403483" y="0"/>
                  </a:lnTo>
                  <a:lnTo>
                    <a:pt x="480817" y="3905"/>
                  </a:lnTo>
                  <a:cubicBezTo>
                    <a:pt x="885962" y="45050"/>
                    <a:pt x="1202119" y="387207"/>
                    <a:pt x="1202119" y="80320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s-CO">
                <a:cs typeface="B Nazanin" panose="00000700000000000000" pitchFamily="2" charset="-78"/>
              </a:endParaRPr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:a16="http://schemas.microsoft.com/office/drawing/2014/main" id="{16CC237C-7EC3-D62A-19FB-1004715971EA}"/>
                </a:ext>
              </a:extLst>
            </p:cNvPr>
            <p:cNvSpPr/>
            <p:nvPr/>
          </p:nvSpPr>
          <p:spPr>
            <a:xfrm rot="16200000">
              <a:off x="1508066" y="3227761"/>
              <a:ext cx="1118678" cy="2389831"/>
            </a:xfrm>
            <a:custGeom>
              <a:avLst/>
              <a:gdLst>
                <a:gd name="connsiteX0" fmla="*/ 1118678 w 1118678"/>
                <a:gd name="connsiteY0" fmla="*/ 789623 h 2389831"/>
                <a:gd name="connsiteX1" fmla="*/ 1118677 w 1118678"/>
                <a:gd name="connsiteY1" fmla="*/ 2389831 h 2389831"/>
                <a:gd name="connsiteX2" fmla="*/ 798636 w 1118678"/>
                <a:gd name="connsiteY2" fmla="*/ 2389831 h 2389831"/>
                <a:gd name="connsiteX3" fmla="*/ 798636 w 1118678"/>
                <a:gd name="connsiteY3" fmla="*/ 875840 h 2389831"/>
                <a:gd name="connsiteX4" fmla="*/ 77334 w 1118678"/>
                <a:gd name="connsiteY4" fmla="*/ 76538 h 2389831"/>
                <a:gd name="connsiteX5" fmla="*/ 0 w 1118678"/>
                <a:gd name="connsiteY5" fmla="*/ 72633 h 2389831"/>
                <a:gd name="connsiteX6" fmla="*/ 94245 w 1118678"/>
                <a:gd name="connsiteY6" fmla="*/ 35500 h 2389831"/>
                <a:gd name="connsiteX7" fmla="*/ 329055 w 1118678"/>
                <a:gd name="connsiteY7" fmla="*/ 0 h 2389831"/>
                <a:gd name="connsiteX8" fmla="*/ 1118678 w 1118678"/>
                <a:gd name="connsiteY8" fmla="*/ 789623 h 2389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18678" h="2389831">
                  <a:moveTo>
                    <a:pt x="1118678" y="789623"/>
                  </a:moveTo>
                  <a:cubicBezTo>
                    <a:pt x="1118678" y="1323026"/>
                    <a:pt x="1118677" y="1856428"/>
                    <a:pt x="1118677" y="2389831"/>
                  </a:cubicBezTo>
                  <a:lnTo>
                    <a:pt x="798636" y="2389831"/>
                  </a:lnTo>
                  <a:lnTo>
                    <a:pt x="798636" y="875840"/>
                  </a:lnTo>
                  <a:cubicBezTo>
                    <a:pt x="798636" y="459840"/>
                    <a:pt x="482479" y="117683"/>
                    <a:pt x="77334" y="76538"/>
                  </a:cubicBezTo>
                  <a:lnTo>
                    <a:pt x="0" y="72633"/>
                  </a:lnTo>
                  <a:lnTo>
                    <a:pt x="94245" y="35500"/>
                  </a:lnTo>
                  <a:cubicBezTo>
                    <a:pt x="168422" y="12429"/>
                    <a:pt x="247287" y="0"/>
                    <a:pt x="329055" y="0"/>
                  </a:cubicBezTo>
                  <a:cubicBezTo>
                    <a:pt x="765152" y="0"/>
                    <a:pt x="1118678" y="353526"/>
                    <a:pt x="1118678" y="7896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s-CO">
                <a:cs typeface="B Nazanin" panose="00000700000000000000" pitchFamily="2" charset="-78"/>
              </a:endParaRPr>
            </a:p>
          </p:txBody>
        </p: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AC30B7FA-9B23-D64E-B110-D2344A1DCAC4}"/>
                </a:ext>
              </a:extLst>
            </p:cNvPr>
            <p:cNvSpPr/>
            <p:nvPr/>
          </p:nvSpPr>
          <p:spPr>
            <a:xfrm>
              <a:off x="1181100" y="4491070"/>
              <a:ext cx="1005840" cy="10058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cs typeface="B Nazanin" panose="00000700000000000000" pitchFamily="2" charset="-78"/>
              </a:endParaRPr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F2E10831-4CA2-BEE5-1724-0BF19085211A}"/>
              </a:ext>
            </a:extLst>
          </p:cNvPr>
          <p:cNvGrpSpPr/>
          <p:nvPr/>
        </p:nvGrpSpPr>
        <p:grpSpPr>
          <a:xfrm>
            <a:off x="4623200" y="2659835"/>
            <a:ext cx="2389833" cy="1633572"/>
            <a:chOff x="872489" y="3863338"/>
            <a:chExt cx="2389833" cy="1633572"/>
          </a:xfrm>
        </p:grpSpPr>
        <p:sp>
          <p:nvSpPr>
            <p:cNvPr id="17" name="Forma libre: forma 16">
              <a:extLst>
                <a:ext uri="{FF2B5EF4-FFF2-40B4-BE49-F238E27FC236}">
                  <a16:creationId xmlns:a16="http://schemas.microsoft.com/office/drawing/2014/main" id="{97987267-BCAC-F4AF-3D0F-476E72C21287}"/>
                </a:ext>
              </a:extLst>
            </p:cNvPr>
            <p:cNvSpPr/>
            <p:nvPr/>
          </p:nvSpPr>
          <p:spPr>
            <a:xfrm rot="16200000">
              <a:off x="1502663" y="3625840"/>
              <a:ext cx="1202119" cy="2317198"/>
            </a:xfrm>
            <a:custGeom>
              <a:avLst/>
              <a:gdLst>
                <a:gd name="connsiteX0" fmla="*/ 1202119 w 1202119"/>
                <a:gd name="connsiteY0" fmla="*/ 803207 h 2317198"/>
                <a:gd name="connsiteX1" fmla="*/ 1202119 w 1202119"/>
                <a:gd name="connsiteY1" fmla="*/ 2317198 h 2317198"/>
                <a:gd name="connsiteX2" fmla="*/ 897319 w 1202119"/>
                <a:gd name="connsiteY2" fmla="*/ 2317198 h 2317198"/>
                <a:gd name="connsiteX3" fmla="*/ 897321 w 1202119"/>
                <a:gd name="connsiteY3" fmla="*/ 747469 h 2317198"/>
                <a:gd name="connsiteX4" fmla="*/ 389639 w 1202119"/>
                <a:gd name="connsiteY4" fmla="*/ 239787 h 2317198"/>
                <a:gd name="connsiteX5" fmla="*/ 30653 w 1202119"/>
                <a:gd name="connsiteY5" fmla="*/ 388484 h 2317198"/>
                <a:gd name="connsiteX6" fmla="*/ 0 w 1202119"/>
                <a:gd name="connsiteY6" fmla="*/ 425636 h 2317198"/>
                <a:gd name="connsiteX7" fmla="*/ 4968 w 1202119"/>
                <a:gd name="connsiteY7" fmla="*/ 409633 h 2317198"/>
                <a:gd name="connsiteX8" fmla="*/ 390204 w 1202119"/>
                <a:gd name="connsiteY8" fmla="*/ 5232 h 2317198"/>
                <a:gd name="connsiteX9" fmla="*/ 403483 w 1202119"/>
                <a:gd name="connsiteY9" fmla="*/ 0 h 2317198"/>
                <a:gd name="connsiteX10" fmla="*/ 480817 w 1202119"/>
                <a:gd name="connsiteY10" fmla="*/ 3905 h 2317198"/>
                <a:gd name="connsiteX11" fmla="*/ 1202119 w 1202119"/>
                <a:gd name="connsiteY11" fmla="*/ 803207 h 231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02119" h="2317198">
                  <a:moveTo>
                    <a:pt x="1202119" y="803207"/>
                  </a:moveTo>
                  <a:lnTo>
                    <a:pt x="1202119" y="2317198"/>
                  </a:lnTo>
                  <a:lnTo>
                    <a:pt x="897319" y="2317198"/>
                  </a:lnTo>
                  <a:lnTo>
                    <a:pt x="897321" y="747469"/>
                  </a:lnTo>
                  <a:cubicBezTo>
                    <a:pt x="897321" y="467084"/>
                    <a:pt x="670024" y="239787"/>
                    <a:pt x="389639" y="239787"/>
                  </a:cubicBezTo>
                  <a:cubicBezTo>
                    <a:pt x="249446" y="239787"/>
                    <a:pt x="122526" y="296612"/>
                    <a:pt x="30653" y="388484"/>
                  </a:cubicBezTo>
                  <a:lnTo>
                    <a:pt x="0" y="425636"/>
                  </a:lnTo>
                  <a:lnTo>
                    <a:pt x="4968" y="409633"/>
                  </a:lnTo>
                  <a:cubicBezTo>
                    <a:pt x="79888" y="232503"/>
                    <a:pt x="217602" y="88400"/>
                    <a:pt x="390204" y="5232"/>
                  </a:cubicBezTo>
                  <a:lnTo>
                    <a:pt x="403483" y="0"/>
                  </a:lnTo>
                  <a:lnTo>
                    <a:pt x="480817" y="3905"/>
                  </a:lnTo>
                  <a:cubicBezTo>
                    <a:pt x="885962" y="45050"/>
                    <a:pt x="1202119" y="387207"/>
                    <a:pt x="1202119" y="803207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s-CO">
                <a:cs typeface="B Nazanin" panose="00000700000000000000" pitchFamily="2" charset="-78"/>
              </a:endParaRPr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9855264A-11EC-FC9D-CD74-7C3F5D75A5C2}"/>
                </a:ext>
              </a:extLst>
            </p:cNvPr>
            <p:cNvSpPr/>
            <p:nvPr/>
          </p:nvSpPr>
          <p:spPr>
            <a:xfrm rot="16200000">
              <a:off x="1508066" y="3227761"/>
              <a:ext cx="1118678" cy="2389831"/>
            </a:xfrm>
            <a:custGeom>
              <a:avLst/>
              <a:gdLst>
                <a:gd name="connsiteX0" fmla="*/ 1118678 w 1118678"/>
                <a:gd name="connsiteY0" fmla="*/ 789623 h 2389831"/>
                <a:gd name="connsiteX1" fmla="*/ 1118677 w 1118678"/>
                <a:gd name="connsiteY1" fmla="*/ 2389831 h 2389831"/>
                <a:gd name="connsiteX2" fmla="*/ 798636 w 1118678"/>
                <a:gd name="connsiteY2" fmla="*/ 2389831 h 2389831"/>
                <a:gd name="connsiteX3" fmla="*/ 798636 w 1118678"/>
                <a:gd name="connsiteY3" fmla="*/ 875840 h 2389831"/>
                <a:gd name="connsiteX4" fmla="*/ 77334 w 1118678"/>
                <a:gd name="connsiteY4" fmla="*/ 76538 h 2389831"/>
                <a:gd name="connsiteX5" fmla="*/ 0 w 1118678"/>
                <a:gd name="connsiteY5" fmla="*/ 72633 h 2389831"/>
                <a:gd name="connsiteX6" fmla="*/ 94245 w 1118678"/>
                <a:gd name="connsiteY6" fmla="*/ 35500 h 2389831"/>
                <a:gd name="connsiteX7" fmla="*/ 329055 w 1118678"/>
                <a:gd name="connsiteY7" fmla="*/ 0 h 2389831"/>
                <a:gd name="connsiteX8" fmla="*/ 1118678 w 1118678"/>
                <a:gd name="connsiteY8" fmla="*/ 789623 h 2389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18678" h="2389831">
                  <a:moveTo>
                    <a:pt x="1118678" y="789623"/>
                  </a:moveTo>
                  <a:cubicBezTo>
                    <a:pt x="1118678" y="1323026"/>
                    <a:pt x="1118677" y="1856428"/>
                    <a:pt x="1118677" y="2389831"/>
                  </a:cubicBezTo>
                  <a:lnTo>
                    <a:pt x="798636" y="2389831"/>
                  </a:lnTo>
                  <a:lnTo>
                    <a:pt x="798636" y="875840"/>
                  </a:lnTo>
                  <a:cubicBezTo>
                    <a:pt x="798636" y="459840"/>
                    <a:pt x="482479" y="117683"/>
                    <a:pt x="77334" y="76538"/>
                  </a:cubicBezTo>
                  <a:lnTo>
                    <a:pt x="0" y="72633"/>
                  </a:lnTo>
                  <a:lnTo>
                    <a:pt x="94245" y="35500"/>
                  </a:lnTo>
                  <a:cubicBezTo>
                    <a:pt x="168422" y="12429"/>
                    <a:pt x="247287" y="0"/>
                    <a:pt x="329055" y="0"/>
                  </a:cubicBezTo>
                  <a:cubicBezTo>
                    <a:pt x="765152" y="0"/>
                    <a:pt x="1118678" y="353526"/>
                    <a:pt x="1118678" y="7896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s-CO">
                <a:cs typeface="B Nazanin" panose="00000700000000000000" pitchFamily="2" charset="-78"/>
              </a:endParaRPr>
            </a:p>
          </p:txBody>
        </p:sp>
        <p:sp>
          <p:nvSpPr>
            <p:cNvPr id="19" name="Elipse 18">
              <a:extLst>
                <a:ext uri="{FF2B5EF4-FFF2-40B4-BE49-F238E27FC236}">
                  <a16:creationId xmlns:a16="http://schemas.microsoft.com/office/drawing/2014/main" id="{C6FE1FD7-C678-0485-AF5F-B0EFDD7C725E}"/>
                </a:ext>
              </a:extLst>
            </p:cNvPr>
            <p:cNvSpPr/>
            <p:nvPr/>
          </p:nvSpPr>
          <p:spPr>
            <a:xfrm>
              <a:off x="1181100" y="4491070"/>
              <a:ext cx="1005840" cy="10058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cs typeface="B Nazanin" panose="00000700000000000000" pitchFamily="2" charset="-78"/>
              </a:endParaRPr>
            </a:p>
          </p:txBody>
        </p:sp>
      </p:grpSp>
      <p:grpSp>
        <p:nvGrpSpPr>
          <p:cNvPr id="20" name="Grupo 19">
            <a:extLst>
              <a:ext uri="{FF2B5EF4-FFF2-40B4-BE49-F238E27FC236}">
                <a16:creationId xmlns:a16="http://schemas.microsoft.com/office/drawing/2014/main" id="{EAB6BBA7-4A3B-9D0B-77DB-2CB2C4740B8B}"/>
              </a:ext>
            </a:extLst>
          </p:cNvPr>
          <p:cNvGrpSpPr/>
          <p:nvPr/>
        </p:nvGrpSpPr>
        <p:grpSpPr>
          <a:xfrm>
            <a:off x="6622506" y="1844570"/>
            <a:ext cx="2389833" cy="1633572"/>
            <a:chOff x="872489" y="3863338"/>
            <a:chExt cx="2389833" cy="1633572"/>
          </a:xfrm>
        </p:grpSpPr>
        <p:sp>
          <p:nvSpPr>
            <p:cNvPr id="21" name="Forma libre: forma 20">
              <a:extLst>
                <a:ext uri="{FF2B5EF4-FFF2-40B4-BE49-F238E27FC236}">
                  <a16:creationId xmlns:a16="http://schemas.microsoft.com/office/drawing/2014/main" id="{653B1CF0-AA88-15AD-A902-9631BCC06132}"/>
                </a:ext>
              </a:extLst>
            </p:cNvPr>
            <p:cNvSpPr/>
            <p:nvPr/>
          </p:nvSpPr>
          <p:spPr>
            <a:xfrm rot="16200000">
              <a:off x="1502663" y="3625840"/>
              <a:ext cx="1202119" cy="2317198"/>
            </a:xfrm>
            <a:custGeom>
              <a:avLst/>
              <a:gdLst>
                <a:gd name="connsiteX0" fmla="*/ 1202119 w 1202119"/>
                <a:gd name="connsiteY0" fmla="*/ 803207 h 2317198"/>
                <a:gd name="connsiteX1" fmla="*/ 1202119 w 1202119"/>
                <a:gd name="connsiteY1" fmla="*/ 2317198 h 2317198"/>
                <a:gd name="connsiteX2" fmla="*/ 897319 w 1202119"/>
                <a:gd name="connsiteY2" fmla="*/ 2317198 h 2317198"/>
                <a:gd name="connsiteX3" fmla="*/ 897321 w 1202119"/>
                <a:gd name="connsiteY3" fmla="*/ 747469 h 2317198"/>
                <a:gd name="connsiteX4" fmla="*/ 389639 w 1202119"/>
                <a:gd name="connsiteY4" fmla="*/ 239787 h 2317198"/>
                <a:gd name="connsiteX5" fmla="*/ 30653 w 1202119"/>
                <a:gd name="connsiteY5" fmla="*/ 388484 h 2317198"/>
                <a:gd name="connsiteX6" fmla="*/ 0 w 1202119"/>
                <a:gd name="connsiteY6" fmla="*/ 425636 h 2317198"/>
                <a:gd name="connsiteX7" fmla="*/ 4968 w 1202119"/>
                <a:gd name="connsiteY7" fmla="*/ 409633 h 2317198"/>
                <a:gd name="connsiteX8" fmla="*/ 390204 w 1202119"/>
                <a:gd name="connsiteY8" fmla="*/ 5232 h 2317198"/>
                <a:gd name="connsiteX9" fmla="*/ 403483 w 1202119"/>
                <a:gd name="connsiteY9" fmla="*/ 0 h 2317198"/>
                <a:gd name="connsiteX10" fmla="*/ 480817 w 1202119"/>
                <a:gd name="connsiteY10" fmla="*/ 3905 h 2317198"/>
                <a:gd name="connsiteX11" fmla="*/ 1202119 w 1202119"/>
                <a:gd name="connsiteY11" fmla="*/ 803207 h 231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02119" h="2317198">
                  <a:moveTo>
                    <a:pt x="1202119" y="803207"/>
                  </a:moveTo>
                  <a:lnTo>
                    <a:pt x="1202119" y="2317198"/>
                  </a:lnTo>
                  <a:lnTo>
                    <a:pt x="897319" y="2317198"/>
                  </a:lnTo>
                  <a:lnTo>
                    <a:pt x="897321" y="747469"/>
                  </a:lnTo>
                  <a:cubicBezTo>
                    <a:pt x="897321" y="467084"/>
                    <a:pt x="670024" y="239787"/>
                    <a:pt x="389639" y="239787"/>
                  </a:cubicBezTo>
                  <a:cubicBezTo>
                    <a:pt x="249446" y="239787"/>
                    <a:pt x="122526" y="296612"/>
                    <a:pt x="30653" y="388484"/>
                  </a:cubicBezTo>
                  <a:lnTo>
                    <a:pt x="0" y="425636"/>
                  </a:lnTo>
                  <a:lnTo>
                    <a:pt x="4968" y="409633"/>
                  </a:lnTo>
                  <a:cubicBezTo>
                    <a:pt x="79888" y="232503"/>
                    <a:pt x="217602" y="88400"/>
                    <a:pt x="390204" y="5232"/>
                  </a:cubicBezTo>
                  <a:lnTo>
                    <a:pt x="403483" y="0"/>
                  </a:lnTo>
                  <a:lnTo>
                    <a:pt x="480817" y="3905"/>
                  </a:lnTo>
                  <a:cubicBezTo>
                    <a:pt x="885962" y="45050"/>
                    <a:pt x="1202119" y="387207"/>
                    <a:pt x="1202119" y="803207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s-CO">
                <a:cs typeface="B Nazanin" panose="00000700000000000000" pitchFamily="2" charset="-78"/>
              </a:endParaRPr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:a16="http://schemas.microsoft.com/office/drawing/2014/main" id="{2D7DD5F7-7AFB-68D8-40D4-3ED754ABB34F}"/>
                </a:ext>
              </a:extLst>
            </p:cNvPr>
            <p:cNvSpPr/>
            <p:nvPr/>
          </p:nvSpPr>
          <p:spPr>
            <a:xfrm rot="16200000">
              <a:off x="1508066" y="3227761"/>
              <a:ext cx="1118678" cy="2389831"/>
            </a:xfrm>
            <a:custGeom>
              <a:avLst/>
              <a:gdLst>
                <a:gd name="connsiteX0" fmla="*/ 1118678 w 1118678"/>
                <a:gd name="connsiteY0" fmla="*/ 789623 h 2389831"/>
                <a:gd name="connsiteX1" fmla="*/ 1118677 w 1118678"/>
                <a:gd name="connsiteY1" fmla="*/ 2389831 h 2389831"/>
                <a:gd name="connsiteX2" fmla="*/ 798636 w 1118678"/>
                <a:gd name="connsiteY2" fmla="*/ 2389831 h 2389831"/>
                <a:gd name="connsiteX3" fmla="*/ 798636 w 1118678"/>
                <a:gd name="connsiteY3" fmla="*/ 875840 h 2389831"/>
                <a:gd name="connsiteX4" fmla="*/ 77334 w 1118678"/>
                <a:gd name="connsiteY4" fmla="*/ 76538 h 2389831"/>
                <a:gd name="connsiteX5" fmla="*/ 0 w 1118678"/>
                <a:gd name="connsiteY5" fmla="*/ 72633 h 2389831"/>
                <a:gd name="connsiteX6" fmla="*/ 94245 w 1118678"/>
                <a:gd name="connsiteY6" fmla="*/ 35500 h 2389831"/>
                <a:gd name="connsiteX7" fmla="*/ 329055 w 1118678"/>
                <a:gd name="connsiteY7" fmla="*/ 0 h 2389831"/>
                <a:gd name="connsiteX8" fmla="*/ 1118678 w 1118678"/>
                <a:gd name="connsiteY8" fmla="*/ 789623 h 2389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18678" h="2389831">
                  <a:moveTo>
                    <a:pt x="1118678" y="789623"/>
                  </a:moveTo>
                  <a:cubicBezTo>
                    <a:pt x="1118678" y="1323026"/>
                    <a:pt x="1118677" y="1856428"/>
                    <a:pt x="1118677" y="2389831"/>
                  </a:cubicBezTo>
                  <a:lnTo>
                    <a:pt x="798636" y="2389831"/>
                  </a:lnTo>
                  <a:lnTo>
                    <a:pt x="798636" y="875840"/>
                  </a:lnTo>
                  <a:cubicBezTo>
                    <a:pt x="798636" y="459840"/>
                    <a:pt x="482479" y="117683"/>
                    <a:pt x="77334" y="76538"/>
                  </a:cubicBezTo>
                  <a:lnTo>
                    <a:pt x="0" y="72633"/>
                  </a:lnTo>
                  <a:lnTo>
                    <a:pt x="94245" y="35500"/>
                  </a:lnTo>
                  <a:cubicBezTo>
                    <a:pt x="168422" y="12429"/>
                    <a:pt x="247287" y="0"/>
                    <a:pt x="329055" y="0"/>
                  </a:cubicBezTo>
                  <a:cubicBezTo>
                    <a:pt x="765152" y="0"/>
                    <a:pt x="1118678" y="353526"/>
                    <a:pt x="1118678" y="78962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s-CO">
                <a:cs typeface="B Nazanin" panose="00000700000000000000" pitchFamily="2" charset="-78"/>
              </a:endParaRPr>
            </a:p>
          </p:txBody>
        </p:sp>
        <p:sp>
          <p:nvSpPr>
            <p:cNvPr id="23" name="Elipse 22">
              <a:extLst>
                <a:ext uri="{FF2B5EF4-FFF2-40B4-BE49-F238E27FC236}">
                  <a16:creationId xmlns:a16="http://schemas.microsoft.com/office/drawing/2014/main" id="{37E1BE2C-A5EA-A6DB-3EA3-01AB89664546}"/>
                </a:ext>
              </a:extLst>
            </p:cNvPr>
            <p:cNvSpPr/>
            <p:nvPr/>
          </p:nvSpPr>
          <p:spPr>
            <a:xfrm>
              <a:off x="1181100" y="4491070"/>
              <a:ext cx="1005840" cy="10058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cs typeface="B Nazanin" panose="00000700000000000000" pitchFamily="2" charset="-78"/>
              </a:endParaRPr>
            </a:p>
          </p:txBody>
        </p:sp>
      </p:grpSp>
      <p:grpSp>
        <p:nvGrpSpPr>
          <p:cNvPr id="24" name="Grupo 23">
            <a:extLst>
              <a:ext uri="{FF2B5EF4-FFF2-40B4-BE49-F238E27FC236}">
                <a16:creationId xmlns:a16="http://schemas.microsoft.com/office/drawing/2014/main" id="{15AABD64-07C4-0491-FA5E-CE67EBDA0D58}"/>
              </a:ext>
            </a:extLst>
          </p:cNvPr>
          <p:cNvGrpSpPr/>
          <p:nvPr/>
        </p:nvGrpSpPr>
        <p:grpSpPr>
          <a:xfrm>
            <a:off x="8613231" y="1026262"/>
            <a:ext cx="2389833" cy="1633572"/>
            <a:chOff x="872489" y="3863338"/>
            <a:chExt cx="2389833" cy="1633572"/>
          </a:xfrm>
        </p:grpSpPr>
        <p:sp>
          <p:nvSpPr>
            <p:cNvPr id="25" name="Forma libre: forma 24">
              <a:extLst>
                <a:ext uri="{FF2B5EF4-FFF2-40B4-BE49-F238E27FC236}">
                  <a16:creationId xmlns:a16="http://schemas.microsoft.com/office/drawing/2014/main" id="{0E4C422E-7974-1BEB-A4B9-E4FEEF0CF7E8}"/>
                </a:ext>
              </a:extLst>
            </p:cNvPr>
            <p:cNvSpPr/>
            <p:nvPr/>
          </p:nvSpPr>
          <p:spPr>
            <a:xfrm rot="16200000">
              <a:off x="1502663" y="3625840"/>
              <a:ext cx="1202119" cy="2317198"/>
            </a:xfrm>
            <a:custGeom>
              <a:avLst/>
              <a:gdLst>
                <a:gd name="connsiteX0" fmla="*/ 1202119 w 1202119"/>
                <a:gd name="connsiteY0" fmla="*/ 803207 h 2317198"/>
                <a:gd name="connsiteX1" fmla="*/ 1202119 w 1202119"/>
                <a:gd name="connsiteY1" fmla="*/ 2317198 h 2317198"/>
                <a:gd name="connsiteX2" fmla="*/ 897319 w 1202119"/>
                <a:gd name="connsiteY2" fmla="*/ 2317198 h 2317198"/>
                <a:gd name="connsiteX3" fmla="*/ 897321 w 1202119"/>
                <a:gd name="connsiteY3" fmla="*/ 747469 h 2317198"/>
                <a:gd name="connsiteX4" fmla="*/ 389639 w 1202119"/>
                <a:gd name="connsiteY4" fmla="*/ 239787 h 2317198"/>
                <a:gd name="connsiteX5" fmla="*/ 30653 w 1202119"/>
                <a:gd name="connsiteY5" fmla="*/ 388484 h 2317198"/>
                <a:gd name="connsiteX6" fmla="*/ 0 w 1202119"/>
                <a:gd name="connsiteY6" fmla="*/ 425636 h 2317198"/>
                <a:gd name="connsiteX7" fmla="*/ 4968 w 1202119"/>
                <a:gd name="connsiteY7" fmla="*/ 409633 h 2317198"/>
                <a:gd name="connsiteX8" fmla="*/ 390204 w 1202119"/>
                <a:gd name="connsiteY8" fmla="*/ 5232 h 2317198"/>
                <a:gd name="connsiteX9" fmla="*/ 403483 w 1202119"/>
                <a:gd name="connsiteY9" fmla="*/ 0 h 2317198"/>
                <a:gd name="connsiteX10" fmla="*/ 480817 w 1202119"/>
                <a:gd name="connsiteY10" fmla="*/ 3905 h 2317198"/>
                <a:gd name="connsiteX11" fmla="*/ 1202119 w 1202119"/>
                <a:gd name="connsiteY11" fmla="*/ 803207 h 231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02119" h="2317198">
                  <a:moveTo>
                    <a:pt x="1202119" y="803207"/>
                  </a:moveTo>
                  <a:lnTo>
                    <a:pt x="1202119" y="2317198"/>
                  </a:lnTo>
                  <a:lnTo>
                    <a:pt x="897319" y="2317198"/>
                  </a:lnTo>
                  <a:lnTo>
                    <a:pt x="897321" y="747469"/>
                  </a:lnTo>
                  <a:cubicBezTo>
                    <a:pt x="897321" y="467084"/>
                    <a:pt x="670024" y="239787"/>
                    <a:pt x="389639" y="239787"/>
                  </a:cubicBezTo>
                  <a:cubicBezTo>
                    <a:pt x="249446" y="239787"/>
                    <a:pt x="122526" y="296612"/>
                    <a:pt x="30653" y="388484"/>
                  </a:cubicBezTo>
                  <a:lnTo>
                    <a:pt x="0" y="425636"/>
                  </a:lnTo>
                  <a:lnTo>
                    <a:pt x="4968" y="409633"/>
                  </a:lnTo>
                  <a:cubicBezTo>
                    <a:pt x="79888" y="232503"/>
                    <a:pt x="217602" y="88400"/>
                    <a:pt x="390204" y="5232"/>
                  </a:cubicBezTo>
                  <a:lnTo>
                    <a:pt x="403483" y="0"/>
                  </a:lnTo>
                  <a:lnTo>
                    <a:pt x="480817" y="3905"/>
                  </a:lnTo>
                  <a:cubicBezTo>
                    <a:pt x="885962" y="45050"/>
                    <a:pt x="1202119" y="387207"/>
                    <a:pt x="1202119" y="80320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s-CO">
                <a:cs typeface="B Nazanin" panose="00000700000000000000" pitchFamily="2" charset="-78"/>
              </a:endParaRPr>
            </a:p>
          </p:txBody>
        </p:sp>
        <p:sp>
          <p:nvSpPr>
            <p:cNvPr id="26" name="Forma libre: forma 25">
              <a:extLst>
                <a:ext uri="{FF2B5EF4-FFF2-40B4-BE49-F238E27FC236}">
                  <a16:creationId xmlns:a16="http://schemas.microsoft.com/office/drawing/2014/main" id="{50E2045D-CAC4-29DB-F3E2-59DB13F6E2DB}"/>
                </a:ext>
              </a:extLst>
            </p:cNvPr>
            <p:cNvSpPr/>
            <p:nvPr/>
          </p:nvSpPr>
          <p:spPr>
            <a:xfrm rot="16200000">
              <a:off x="1508066" y="3227761"/>
              <a:ext cx="1118678" cy="2389831"/>
            </a:xfrm>
            <a:custGeom>
              <a:avLst/>
              <a:gdLst>
                <a:gd name="connsiteX0" fmla="*/ 1118678 w 1118678"/>
                <a:gd name="connsiteY0" fmla="*/ 789623 h 2389831"/>
                <a:gd name="connsiteX1" fmla="*/ 1118677 w 1118678"/>
                <a:gd name="connsiteY1" fmla="*/ 2389831 h 2389831"/>
                <a:gd name="connsiteX2" fmla="*/ 798636 w 1118678"/>
                <a:gd name="connsiteY2" fmla="*/ 2389831 h 2389831"/>
                <a:gd name="connsiteX3" fmla="*/ 798636 w 1118678"/>
                <a:gd name="connsiteY3" fmla="*/ 875840 h 2389831"/>
                <a:gd name="connsiteX4" fmla="*/ 77334 w 1118678"/>
                <a:gd name="connsiteY4" fmla="*/ 76538 h 2389831"/>
                <a:gd name="connsiteX5" fmla="*/ 0 w 1118678"/>
                <a:gd name="connsiteY5" fmla="*/ 72633 h 2389831"/>
                <a:gd name="connsiteX6" fmla="*/ 94245 w 1118678"/>
                <a:gd name="connsiteY6" fmla="*/ 35500 h 2389831"/>
                <a:gd name="connsiteX7" fmla="*/ 329055 w 1118678"/>
                <a:gd name="connsiteY7" fmla="*/ 0 h 2389831"/>
                <a:gd name="connsiteX8" fmla="*/ 1118678 w 1118678"/>
                <a:gd name="connsiteY8" fmla="*/ 789623 h 2389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18678" h="2389831">
                  <a:moveTo>
                    <a:pt x="1118678" y="789623"/>
                  </a:moveTo>
                  <a:cubicBezTo>
                    <a:pt x="1118678" y="1323026"/>
                    <a:pt x="1118677" y="1856428"/>
                    <a:pt x="1118677" y="2389831"/>
                  </a:cubicBezTo>
                  <a:lnTo>
                    <a:pt x="798636" y="2389831"/>
                  </a:lnTo>
                  <a:lnTo>
                    <a:pt x="798636" y="875840"/>
                  </a:lnTo>
                  <a:cubicBezTo>
                    <a:pt x="798636" y="459840"/>
                    <a:pt x="482479" y="117683"/>
                    <a:pt x="77334" y="76538"/>
                  </a:cubicBezTo>
                  <a:lnTo>
                    <a:pt x="0" y="72633"/>
                  </a:lnTo>
                  <a:lnTo>
                    <a:pt x="94245" y="35500"/>
                  </a:lnTo>
                  <a:cubicBezTo>
                    <a:pt x="168422" y="12429"/>
                    <a:pt x="247287" y="0"/>
                    <a:pt x="329055" y="0"/>
                  </a:cubicBezTo>
                  <a:cubicBezTo>
                    <a:pt x="765152" y="0"/>
                    <a:pt x="1118678" y="353526"/>
                    <a:pt x="1118678" y="78962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s-CO">
                <a:cs typeface="B Nazanin" panose="00000700000000000000" pitchFamily="2" charset="-78"/>
              </a:endParaRPr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FF1437B6-1587-F417-105E-E68DF010AFB6}"/>
                </a:ext>
              </a:extLst>
            </p:cNvPr>
            <p:cNvSpPr/>
            <p:nvPr/>
          </p:nvSpPr>
          <p:spPr>
            <a:xfrm>
              <a:off x="1181100" y="4491070"/>
              <a:ext cx="1005840" cy="10058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cs typeface="B Nazanin" panose="00000700000000000000" pitchFamily="2" charset="-78"/>
              </a:endParaRPr>
            </a:p>
          </p:txBody>
        </p:sp>
      </p:grpSp>
      <p:pic>
        <p:nvPicPr>
          <p:cNvPr id="29" name="Gráfico 28" descr="Apertura con relleno sólido">
            <a:extLst>
              <a:ext uri="{FF2B5EF4-FFF2-40B4-BE49-F238E27FC236}">
                <a16:creationId xmlns:a16="http://schemas.microsoft.com/office/drawing/2014/main" id="{52EAE3B8-3583-5AB6-FC91-5D828700F2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13844" y="1838624"/>
            <a:ext cx="595538" cy="595538"/>
          </a:xfrm>
          <a:prstGeom prst="rect">
            <a:avLst/>
          </a:prstGeom>
        </p:spPr>
      </p:pic>
      <p:pic>
        <p:nvPicPr>
          <p:cNvPr id="31" name="Gráfico 30" descr="Inteligencia artificial con relleno sólido">
            <a:extLst>
              <a:ext uri="{FF2B5EF4-FFF2-40B4-BE49-F238E27FC236}">
                <a16:creationId xmlns:a16="http://schemas.microsoft.com/office/drawing/2014/main" id="{FCC25F48-5453-B9BD-11CF-061E2A5A2A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72934" y="2640541"/>
            <a:ext cx="595538" cy="595538"/>
          </a:xfrm>
          <a:prstGeom prst="rect">
            <a:avLst/>
          </a:prstGeom>
        </p:spPr>
      </p:pic>
      <p:pic>
        <p:nvPicPr>
          <p:cNvPr id="33" name="Gráfico 32" descr="Distintivo nuevo con relleno sólido">
            <a:extLst>
              <a:ext uri="{FF2B5EF4-FFF2-40B4-BE49-F238E27FC236}">
                <a16:creationId xmlns:a16="http://schemas.microsoft.com/office/drawing/2014/main" id="{93BA2BC9-73F9-85D3-87C1-E3543A53115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58993" y="3503017"/>
            <a:ext cx="595538" cy="595538"/>
          </a:xfrm>
          <a:prstGeom prst="rect">
            <a:avLst/>
          </a:prstGeom>
        </p:spPr>
      </p:pic>
      <p:pic>
        <p:nvPicPr>
          <p:cNvPr id="35" name="Gráfico 34" descr="Marca de insignia con relleno sólido">
            <a:extLst>
              <a:ext uri="{FF2B5EF4-FFF2-40B4-BE49-F238E27FC236}">
                <a16:creationId xmlns:a16="http://schemas.microsoft.com/office/drawing/2014/main" id="{7716C019-BAA4-0DDE-41AA-08AB7CF93AC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38626" y="5192295"/>
            <a:ext cx="595538" cy="595538"/>
          </a:xfrm>
          <a:prstGeom prst="rect">
            <a:avLst/>
          </a:prstGeom>
        </p:spPr>
      </p:pic>
      <p:pic>
        <p:nvPicPr>
          <p:cNvPr id="37" name="Gráfico 36" descr="Gráfico de barras con tendencia alcista con relleno sólido">
            <a:extLst>
              <a:ext uri="{FF2B5EF4-FFF2-40B4-BE49-F238E27FC236}">
                <a16:creationId xmlns:a16="http://schemas.microsoft.com/office/drawing/2014/main" id="{E3E57C62-1246-3F1D-9FC0-07979B69383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207794" y="4365209"/>
            <a:ext cx="595538" cy="595538"/>
          </a:xfrm>
          <a:prstGeom prst="rect">
            <a:avLst/>
          </a:prstGeom>
        </p:spPr>
      </p:pic>
      <p:sp>
        <p:nvSpPr>
          <p:cNvPr id="39" name="CuadroTexto 38">
            <a:extLst>
              <a:ext uri="{FF2B5EF4-FFF2-40B4-BE49-F238E27FC236}">
                <a16:creationId xmlns:a16="http://schemas.microsoft.com/office/drawing/2014/main" id="{295B0689-CC1E-28FC-C136-B408D4C2D8F8}"/>
              </a:ext>
            </a:extLst>
          </p:cNvPr>
          <p:cNvSpPr txBox="1"/>
          <p:nvPr/>
        </p:nvSpPr>
        <p:spPr>
          <a:xfrm>
            <a:off x="791085" y="463506"/>
            <a:ext cx="6308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800" dirty="0">
                <a:solidFill>
                  <a:schemeClr val="bg1"/>
                </a:solidFill>
                <a:latin typeface="Montserrat ExtraBold" panose="00000900000000000000" pitchFamily="50" charset="0"/>
                <a:cs typeface="B Nazanin" panose="00000700000000000000" pitchFamily="2" charset="-78"/>
              </a:rPr>
              <a:t>محتوا ارائه</a:t>
            </a:r>
            <a:endParaRPr lang="es-CO" sz="2800" spc="600" dirty="0">
              <a:solidFill>
                <a:schemeClr val="bg1"/>
              </a:solidFill>
              <a:latin typeface="Montserrat" panose="00000500000000000000" pitchFamily="2" charset="0"/>
              <a:cs typeface="B Nazanin" panose="00000700000000000000" pitchFamily="2" charset="-78"/>
            </a:endParaRP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5902765C-C0C3-963F-A9F8-5BF634BB49DA}"/>
              </a:ext>
            </a:extLst>
          </p:cNvPr>
          <p:cNvSpPr txBox="1"/>
          <p:nvPr/>
        </p:nvSpPr>
        <p:spPr>
          <a:xfrm>
            <a:off x="1509719" y="3675127"/>
            <a:ext cx="11141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cs typeface="B Nazanin" panose="00000700000000000000" pitchFamily="2" charset="-78"/>
              </a:rPr>
              <a:t>01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15ABF0A4-63A6-D261-638E-9755DE7AA958}"/>
              </a:ext>
            </a:extLst>
          </p:cNvPr>
          <p:cNvSpPr txBox="1"/>
          <p:nvPr/>
        </p:nvSpPr>
        <p:spPr>
          <a:xfrm>
            <a:off x="3388118" y="2777407"/>
            <a:ext cx="11141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cs typeface="B Nazanin" panose="00000700000000000000" pitchFamily="2" charset="-78"/>
              </a:rPr>
              <a:t>02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39B197FA-E28F-D183-2C40-F37378C21EB2}"/>
              </a:ext>
            </a:extLst>
          </p:cNvPr>
          <p:cNvSpPr txBox="1"/>
          <p:nvPr/>
        </p:nvSpPr>
        <p:spPr>
          <a:xfrm>
            <a:off x="5221828" y="1919237"/>
            <a:ext cx="11141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cs typeface="B Nazanin" panose="00000700000000000000" pitchFamily="2" charset="-78"/>
              </a:rPr>
              <a:t>03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51A42101-2773-DC21-7741-1E40CD5BF6EC}"/>
              </a:ext>
            </a:extLst>
          </p:cNvPr>
          <p:cNvSpPr txBox="1"/>
          <p:nvPr/>
        </p:nvSpPr>
        <p:spPr>
          <a:xfrm>
            <a:off x="7260335" y="1150471"/>
            <a:ext cx="11141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cs typeface="B Nazanin" panose="00000700000000000000" pitchFamily="2" charset="-78"/>
              </a:rPr>
              <a:t>04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BF7EA427-C593-CAC4-EC18-0492637D6667}"/>
              </a:ext>
            </a:extLst>
          </p:cNvPr>
          <p:cNvSpPr txBox="1"/>
          <p:nvPr/>
        </p:nvSpPr>
        <p:spPr>
          <a:xfrm>
            <a:off x="9165444" y="406046"/>
            <a:ext cx="11141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cs typeface="B Nazanin" panose="00000700000000000000" pitchFamily="2" charset="-78"/>
              </a:rPr>
              <a:t>05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5CF8C086-E7CB-79F7-7395-58676E154381}"/>
              </a:ext>
            </a:extLst>
          </p:cNvPr>
          <p:cNvSpPr txBox="1"/>
          <p:nvPr/>
        </p:nvSpPr>
        <p:spPr>
          <a:xfrm>
            <a:off x="1514726" y="4640186"/>
            <a:ext cx="1575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Nazanin" panose="00000700000000000000" pitchFamily="2" charset="-78"/>
              </a:rPr>
              <a:t>زمینه</a:t>
            </a:r>
            <a:endParaRPr lang="en-US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5E5E574C-51D4-1184-FDC6-20685834AFAE}"/>
              </a:ext>
            </a:extLst>
          </p:cNvPr>
          <p:cNvSpPr txBox="1"/>
          <p:nvPr/>
        </p:nvSpPr>
        <p:spPr>
          <a:xfrm>
            <a:off x="3421906" y="3779206"/>
            <a:ext cx="1575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Nazanin" panose="00000700000000000000" pitchFamily="2" charset="-78"/>
              </a:rPr>
              <a:t>چالش ها</a:t>
            </a:r>
            <a:endParaRPr lang="en-US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79AD3FB3-324B-4DCC-AD34-0BF707370CCD}"/>
              </a:ext>
            </a:extLst>
          </p:cNvPr>
          <p:cNvSpPr txBox="1"/>
          <p:nvPr/>
        </p:nvSpPr>
        <p:spPr>
          <a:xfrm>
            <a:off x="5274610" y="2945932"/>
            <a:ext cx="1575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Nazanin" panose="00000700000000000000" pitchFamily="2" charset="-78"/>
              </a:rPr>
              <a:t>اثبات</a:t>
            </a:r>
            <a:endParaRPr lang="en-US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54808294-8ADC-5443-BEF7-CF9487B278FF}"/>
              </a:ext>
            </a:extLst>
          </p:cNvPr>
          <p:cNvSpPr txBox="1"/>
          <p:nvPr/>
        </p:nvSpPr>
        <p:spPr>
          <a:xfrm>
            <a:off x="7385394" y="2110550"/>
            <a:ext cx="1575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Nazanin" panose="00000700000000000000" pitchFamily="2" charset="-78"/>
              </a:rPr>
              <a:t>اهداف</a:t>
            </a:r>
            <a:endParaRPr lang="en-US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A187B81E-248C-53D4-3906-903E3DE88E4C}"/>
              </a:ext>
            </a:extLst>
          </p:cNvPr>
          <p:cNvSpPr txBox="1"/>
          <p:nvPr/>
        </p:nvSpPr>
        <p:spPr>
          <a:xfrm>
            <a:off x="9359394" y="1315483"/>
            <a:ext cx="1575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Nazanin" panose="00000700000000000000" pitchFamily="2" charset="-78"/>
              </a:rPr>
              <a:t>روش شناسی</a:t>
            </a:r>
            <a:endParaRPr lang="en-US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51" name="TextBox 6">
            <a:extLst>
              <a:ext uri="{FF2B5EF4-FFF2-40B4-BE49-F238E27FC236}">
                <a16:creationId xmlns:a16="http://schemas.microsoft.com/office/drawing/2014/main" id="{18EF833D-7079-74F0-2877-833DD20019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4529" y="5348228"/>
            <a:ext cx="1643231" cy="49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2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fa-IR" sz="9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قالب پاورپوینت جمعیت شناختی ویرایش می باشد</a:t>
            </a:r>
            <a:endParaRPr lang="en-US" sz="900" dirty="0">
              <a:solidFill>
                <a:schemeClr val="bg1"/>
              </a:solidFill>
              <a:latin typeface="Montserrat Light" panose="00000400000000000000" pitchFamily="50" charset="0"/>
              <a:cs typeface="B Nazanin" panose="00000700000000000000" pitchFamily="2" charset="-78"/>
            </a:endParaRPr>
          </a:p>
        </p:txBody>
      </p:sp>
      <p:sp>
        <p:nvSpPr>
          <p:cNvPr id="52" name="TextBox 6">
            <a:extLst>
              <a:ext uri="{FF2B5EF4-FFF2-40B4-BE49-F238E27FC236}">
                <a16:creationId xmlns:a16="http://schemas.microsoft.com/office/drawing/2014/main" id="{71E8024B-C518-649B-32A0-36114C9439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5684" y="4415700"/>
            <a:ext cx="1643231" cy="49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2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fa-IR" sz="9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قالب پاورپوینت جمعیت شناختی ویرایش می باشد</a:t>
            </a:r>
            <a:endParaRPr lang="en-US" sz="900" dirty="0">
              <a:solidFill>
                <a:schemeClr val="bg1"/>
              </a:solidFill>
              <a:latin typeface="Montserrat Light" panose="00000400000000000000" pitchFamily="50" charset="0"/>
              <a:cs typeface="B Nazanin" panose="00000700000000000000" pitchFamily="2" charset="-78"/>
            </a:endParaRPr>
          </a:p>
        </p:txBody>
      </p:sp>
      <p:sp>
        <p:nvSpPr>
          <p:cNvPr id="53" name="TextBox 6">
            <a:extLst>
              <a:ext uri="{FF2B5EF4-FFF2-40B4-BE49-F238E27FC236}">
                <a16:creationId xmlns:a16="http://schemas.microsoft.com/office/drawing/2014/main" id="{E81C2603-2102-D75F-3933-78500956C4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8074" y="3522177"/>
            <a:ext cx="1643231" cy="49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2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fa-IR" sz="9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قالب پاورپوینت جمعیت شناختی ویرایش می باشد</a:t>
            </a:r>
            <a:endParaRPr lang="en-US" sz="900" dirty="0">
              <a:solidFill>
                <a:schemeClr val="bg1"/>
              </a:solidFill>
              <a:latin typeface="Montserrat Light" panose="00000400000000000000" pitchFamily="50" charset="0"/>
              <a:cs typeface="B Nazanin" panose="00000700000000000000" pitchFamily="2" charset="-78"/>
            </a:endParaRPr>
          </a:p>
        </p:txBody>
      </p:sp>
      <p:sp>
        <p:nvSpPr>
          <p:cNvPr id="54" name="TextBox 6">
            <a:extLst>
              <a:ext uri="{FF2B5EF4-FFF2-40B4-BE49-F238E27FC236}">
                <a16:creationId xmlns:a16="http://schemas.microsoft.com/office/drawing/2014/main" id="{F10B4FE2-0107-110C-1C7F-A429D21E72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9300" y="2731669"/>
            <a:ext cx="1643231" cy="49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2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fa-IR" sz="9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قالب پاورپوینت جمعیت شناختی ویرایش می باشد</a:t>
            </a:r>
            <a:endParaRPr lang="en-US" sz="900" dirty="0">
              <a:solidFill>
                <a:schemeClr val="bg1"/>
              </a:solidFill>
              <a:latin typeface="Montserrat Light" panose="00000400000000000000" pitchFamily="50" charset="0"/>
              <a:cs typeface="B Nazanin" panose="00000700000000000000" pitchFamily="2" charset="-78"/>
            </a:endParaRPr>
          </a:p>
        </p:txBody>
      </p:sp>
      <p:sp>
        <p:nvSpPr>
          <p:cNvPr id="55" name="TextBox 6">
            <a:extLst>
              <a:ext uri="{FF2B5EF4-FFF2-40B4-BE49-F238E27FC236}">
                <a16:creationId xmlns:a16="http://schemas.microsoft.com/office/drawing/2014/main" id="{744213DD-8C4D-CFA4-9360-CF5810A04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63828" y="1857669"/>
            <a:ext cx="1643231" cy="49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2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2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2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2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2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fa-IR" sz="9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قالب پاورپوینت جمعیت شناختی ویرایش می باشد</a:t>
            </a:r>
            <a:endParaRPr lang="en-US" sz="900" dirty="0">
              <a:solidFill>
                <a:schemeClr val="bg1"/>
              </a:solidFill>
              <a:latin typeface="Montserrat Light" panose="00000400000000000000" pitchFamily="50" charset="0"/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899918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!!BACKGROUND_MORPH">
            <a:extLst>
              <a:ext uri="{FF2B5EF4-FFF2-40B4-BE49-F238E27FC236}">
                <a16:creationId xmlns:a16="http://schemas.microsoft.com/office/drawing/2014/main" id="{B4627262-E92D-DD58-978D-C092AF11771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5" name="Rectángulo: esquinas diagonales redondeadas 4">
            <a:extLst>
              <a:ext uri="{FF2B5EF4-FFF2-40B4-BE49-F238E27FC236}">
                <a16:creationId xmlns:a16="http://schemas.microsoft.com/office/drawing/2014/main" id="{6EBBA030-84DA-E813-51B5-F3DEFDD63D18}"/>
              </a:ext>
            </a:extLst>
          </p:cNvPr>
          <p:cNvSpPr/>
          <p:nvPr/>
        </p:nvSpPr>
        <p:spPr>
          <a:xfrm>
            <a:off x="6772275" y="847725"/>
            <a:ext cx="2124075" cy="2686050"/>
          </a:xfrm>
          <a:prstGeom prst="round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4270730-2C0C-67BB-5CBB-AB57D3305CDD}"/>
              </a:ext>
            </a:extLst>
          </p:cNvPr>
          <p:cNvSpPr/>
          <p:nvPr/>
        </p:nvSpPr>
        <p:spPr>
          <a:xfrm>
            <a:off x="4122786" y="3638551"/>
            <a:ext cx="4108355" cy="2162174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4C3C91EA-BE73-9C34-6FD9-A3B8EEE8C570}"/>
              </a:ext>
            </a:extLst>
          </p:cNvPr>
          <p:cNvSpPr/>
          <p:nvPr/>
        </p:nvSpPr>
        <p:spPr>
          <a:xfrm>
            <a:off x="4154424" y="1647826"/>
            <a:ext cx="2455925" cy="188594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 dirty="0">
              <a:cs typeface="B Nazanin" panose="00000700000000000000" pitchFamily="2" charset="-78"/>
            </a:endParaRP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3A279A35-AAE5-4060-2E02-E9E0D007EE6F}"/>
              </a:ext>
            </a:extLst>
          </p:cNvPr>
          <p:cNvSpPr txBox="1">
            <a:spLocks/>
          </p:cNvSpPr>
          <p:nvPr/>
        </p:nvSpPr>
        <p:spPr>
          <a:xfrm>
            <a:off x="6989410" y="1736744"/>
            <a:ext cx="1693168" cy="120287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sz="1400" dirty="0">
                <a:solidFill>
                  <a:schemeClr val="bg1"/>
                </a:solidFill>
                <a:cs typeface="B Nazanin" panose="00000700000000000000" pitchFamily="2" charset="-78"/>
              </a:rPr>
              <a:t>قالب پاورپوینت جمعیت شناختی ویرایش می باشد</a:t>
            </a:r>
            <a:endParaRPr lang="en-US" sz="14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7D07EE8B-9651-03EE-BE98-D3FDA3C020AB}"/>
              </a:ext>
            </a:extLst>
          </p:cNvPr>
          <p:cNvSpPr txBox="1">
            <a:spLocks/>
          </p:cNvSpPr>
          <p:nvPr/>
        </p:nvSpPr>
        <p:spPr>
          <a:xfrm>
            <a:off x="6990787" y="1321787"/>
            <a:ext cx="1902457" cy="35150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sz="2000" b="1" i="1" dirty="0">
                <a:solidFill>
                  <a:schemeClr val="bg1"/>
                </a:solidFill>
                <a:latin typeface="Montserrat ExtraBold" pitchFamily="2" charset="77"/>
                <a:cs typeface="B Nazanin" panose="00000700000000000000" pitchFamily="2" charset="-78"/>
              </a:rPr>
              <a:t>عنوان</a:t>
            </a:r>
            <a:r>
              <a:rPr lang="en-US" sz="2000" b="1" i="1" dirty="0">
                <a:solidFill>
                  <a:schemeClr val="bg1"/>
                </a:solidFill>
                <a:latin typeface="Montserrat ExtraBold" pitchFamily="2" charset="77"/>
                <a:cs typeface="B Nazanin" panose="00000700000000000000" pitchFamily="2" charset="-78"/>
              </a:rPr>
              <a:t> 1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B08F210-CCFA-444A-1096-7ED76DD4B23D}"/>
              </a:ext>
            </a:extLst>
          </p:cNvPr>
          <p:cNvSpPr txBox="1">
            <a:spLocks/>
          </p:cNvSpPr>
          <p:nvPr/>
        </p:nvSpPr>
        <p:spPr>
          <a:xfrm>
            <a:off x="4525657" y="4377520"/>
            <a:ext cx="3433363" cy="75899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sz="1400" dirty="0">
                <a:solidFill>
                  <a:schemeClr val="bg1"/>
                </a:solidFill>
                <a:cs typeface="B Nazanin" panose="00000700000000000000" pitchFamily="2" charset="-78"/>
              </a:rPr>
              <a:t>این قالب شامل اسلایدهایی با طراحی زیبا و جذاب، تصاویر بیانی، نمودارها، جداول و فهرست منابع است که به شما کمک می کند تا مفاهیم خود را به طور روان و قابل درک ارائه دهید. همچنین، این قالب حاوی گزینه های ویرایش پذیری است و شما می توانید آن را به صورتی که می خواهید ویرایش کنید.</a:t>
            </a:r>
            <a:endParaRPr lang="en-US" sz="14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CBDFE3C8-35B2-D945-D239-0B355812EAF9}"/>
              </a:ext>
            </a:extLst>
          </p:cNvPr>
          <p:cNvSpPr txBox="1">
            <a:spLocks/>
          </p:cNvSpPr>
          <p:nvPr/>
        </p:nvSpPr>
        <p:spPr>
          <a:xfrm>
            <a:off x="4526982" y="3921237"/>
            <a:ext cx="3247382" cy="35150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sz="2000" b="1" i="1" dirty="0">
                <a:solidFill>
                  <a:schemeClr val="bg1"/>
                </a:solidFill>
                <a:latin typeface="Montserrat ExtraBold" pitchFamily="2" charset="77"/>
                <a:cs typeface="B Nazanin" panose="00000700000000000000" pitchFamily="2" charset="-78"/>
              </a:rPr>
              <a:t>عنوان</a:t>
            </a:r>
            <a:r>
              <a:rPr lang="en-US" sz="2000" b="1" i="1" dirty="0">
                <a:solidFill>
                  <a:schemeClr val="bg1"/>
                </a:solidFill>
                <a:latin typeface="Montserrat ExtraBold" pitchFamily="2" charset="77"/>
                <a:cs typeface="B Nazanin" panose="00000700000000000000" pitchFamily="2" charset="-78"/>
              </a:rPr>
              <a:t> 1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B1FE9F35-0254-9E96-899D-03BD6466109F}"/>
              </a:ext>
            </a:extLst>
          </p:cNvPr>
          <p:cNvSpPr txBox="1">
            <a:spLocks/>
          </p:cNvSpPr>
          <p:nvPr/>
        </p:nvSpPr>
        <p:spPr>
          <a:xfrm>
            <a:off x="4510031" y="2035288"/>
            <a:ext cx="1902457" cy="35150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en-US" sz="3200" b="1" i="1" dirty="0">
                <a:solidFill>
                  <a:schemeClr val="bg1"/>
                </a:solidFill>
                <a:latin typeface="Montserrat ExtraBold" pitchFamily="2" charset="77"/>
                <a:cs typeface="B Nazanin" panose="00000700000000000000" pitchFamily="2" charset="-78"/>
              </a:rPr>
              <a:t>20%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ECC5780C-A406-E97E-809B-E11E80348B44}"/>
              </a:ext>
            </a:extLst>
          </p:cNvPr>
          <p:cNvSpPr txBox="1">
            <a:spLocks/>
          </p:cNvSpPr>
          <p:nvPr/>
        </p:nvSpPr>
        <p:spPr>
          <a:xfrm>
            <a:off x="4275068" y="2543233"/>
            <a:ext cx="2345806" cy="5705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ontserrat Light" panose="000004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fa-IR" sz="1400" dirty="0">
                <a:solidFill>
                  <a:schemeClr val="bg1"/>
                </a:solidFill>
                <a:cs typeface="B Nazanin" panose="00000700000000000000" pitchFamily="2" charset="-78"/>
              </a:rPr>
              <a:t>قالب پاورپوینت جمعیت شناختی ویرایش می باشد</a:t>
            </a:r>
            <a:endParaRPr lang="en-US" sz="14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45D274F2-A97B-AA14-A4A7-136C45C05959}"/>
              </a:ext>
            </a:extLst>
          </p:cNvPr>
          <p:cNvSpPr txBox="1"/>
          <p:nvPr/>
        </p:nvSpPr>
        <p:spPr>
          <a:xfrm>
            <a:off x="434895" y="2268520"/>
            <a:ext cx="3721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a-IR" sz="2400" dirty="0">
                <a:solidFill>
                  <a:schemeClr val="bg1"/>
                </a:solidFill>
                <a:latin typeface="Montserrat ExtraBold" panose="00000900000000000000" pitchFamily="50" charset="0"/>
                <a:cs typeface="B Nazanin" panose="00000700000000000000" pitchFamily="2" charset="-78"/>
              </a:rPr>
              <a:t>چالش ها</a:t>
            </a:r>
            <a:r>
              <a:rPr lang="es-CO" sz="2400" dirty="0">
                <a:solidFill>
                  <a:schemeClr val="bg1"/>
                </a:solidFill>
                <a:latin typeface="Montserrat ExtraBold" panose="00000900000000000000" pitchFamily="50" charset="0"/>
                <a:cs typeface="B Nazanin" panose="00000700000000000000" pitchFamily="2" charset="-78"/>
              </a:rPr>
              <a:t> </a:t>
            </a:r>
          </a:p>
          <a:p>
            <a:pPr algn="l"/>
            <a:r>
              <a:rPr lang="fa-IR" sz="2400" spc="600" dirty="0">
                <a:solidFill>
                  <a:schemeClr val="accent3"/>
                </a:solidFill>
                <a:latin typeface="Montserrat" panose="00000500000000000000" pitchFamily="2" charset="0"/>
                <a:cs typeface="B Nazanin" panose="00000700000000000000" pitchFamily="2" charset="-78"/>
              </a:rPr>
              <a:t>ارائه</a:t>
            </a:r>
            <a:endParaRPr lang="es-CO" sz="2400" spc="600" dirty="0">
              <a:solidFill>
                <a:schemeClr val="accent3"/>
              </a:solidFill>
              <a:latin typeface="Montserrat" panose="00000500000000000000" pitchFamily="2" charset="0"/>
              <a:cs typeface="B Nazanin" panose="00000700000000000000" pitchFamily="2" charset="-78"/>
            </a:endParaRP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F9E80503-3451-5B13-E2E3-4964A4F48C3D}"/>
              </a:ext>
            </a:extLst>
          </p:cNvPr>
          <p:cNvSpPr txBox="1">
            <a:spLocks/>
          </p:cNvSpPr>
          <p:nvPr/>
        </p:nvSpPr>
        <p:spPr>
          <a:xfrm>
            <a:off x="400231" y="3151905"/>
            <a:ext cx="3452779" cy="17923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sz="14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شما می توانید هر کاری که می خواهید انجام دهید، با ارائه ای شگفت انگیز مخاطبان خود را تحت تاثیر قرار دهید.</a:t>
            </a:r>
          </a:p>
          <a:p>
            <a:pPr marL="0" indent="0" algn="r" rtl="1">
              <a:buNone/>
            </a:pPr>
            <a:endParaRPr lang="fa-IR" sz="1400" dirty="0">
              <a:solidFill>
                <a:schemeClr val="bg1"/>
              </a:solidFill>
              <a:latin typeface="Montserrat Light" panose="00000400000000000000" pitchFamily="50" charset="0"/>
              <a:cs typeface="B Nazanin" panose="00000700000000000000" pitchFamily="2" charset="-78"/>
            </a:endParaRPr>
          </a:p>
          <a:p>
            <a:pPr marL="0" indent="0" algn="r" rtl="1">
              <a:buNone/>
            </a:pPr>
            <a:r>
              <a:rPr lang="fa-IR" sz="14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شما می توانید هر کاری که می خواهید انجام دهید، با ارائه ای شگفت انگیز مخاطبان خود را تحت تاثیر قرار دهید.</a:t>
            </a:r>
            <a:endParaRPr lang="en-US" sz="16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F81F184D-307D-0FEA-0071-DF252DF3DDC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6" r="288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750887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!!BACKGROUND_MORPH">
            <a:extLst>
              <a:ext uri="{FF2B5EF4-FFF2-40B4-BE49-F238E27FC236}">
                <a16:creationId xmlns:a16="http://schemas.microsoft.com/office/drawing/2014/main" id="{09A00807-9D31-42A3-184F-328C86EFBBE7}"/>
              </a:ext>
            </a:extLst>
          </p:cNvPr>
          <p:cNvSpPr/>
          <p:nvPr/>
        </p:nvSpPr>
        <p:spPr>
          <a:xfrm>
            <a:off x="-1116" y="-28983"/>
            <a:ext cx="1219200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067D0FB0-43BF-CC70-67A8-AF7464FBBADB}"/>
              </a:ext>
            </a:extLst>
          </p:cNvPr>
          <p:cNvSpPr/>
          <p:nvPr/>
        </p:nvSpPr>
        <p:spPr>
          <a:xfrm>
            <a:off x="5326589" y="2254250"/>
            <a:ext cx="6315076" cy="8286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6E370932-4ABF-C18D-D485-FA54527F7C2D}"/>
              </a:ext>
            </a:extLst>
          </p:cNvPr>
          <p:cNvSpPr/>
          <p:nvPr/>
        </p:nvSpPr>
        <p:spPr>
          <a:xfrm>
            <a:off x="5326589" y="3082925"/>
            <a:ext cx="6315076" cy="8286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52" name="Rectángulo 51">
            <a:extLst>
              <a:ext uri="{FF2B5EF4-FFF2-40B4-BE49-F238E27FC236}">
                <a16:creationId xmlns:a16="http://schemas.microsoft.com/office/drawing/2014/main" id="{123B6C68-0D5D-9C37-5B01-7F9998A31543}"/>
              </a:ext>
            </a:extLst>
          </p:cNvPr>
          <p:cNvSpPr/>
          <p:nvPr/>
        </p:nvSpPr>
        <p:spPr>
          <a:xfrm>
            <a:off x="5326589" y="3911600"/>
            <a:ext cx="6315076" cy="8286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49" name="Forma libre: forma 48">
            <a:extLst>
              <a:ext uri="{FF2B5EF4-FFF2-40B4-BE49-F238E27FC236}">
                <a16:creationId xmlns:a16="http://schemas.microsoft.com/office/drawing/2014/main" id="{53CAB793-9506-0A20-A06B-4F90E55FA505}"/>
              </a:ext>
            </a:extLst>
          </p:cNvPr>
          <p:cNvSpPr/>
          <p:nvPr/>
        </p:nvSpPr>
        <p:spPr>
          <a:xfrm>
            <a:off x="4059765" y="3126875"/>
            <a:ext cx="3240000" cy="2160000"/>
          </a:xfrm>
          <a:custGeom>
            <a:avLst/>
            <a:gdLst>
              <a:gd name="connsiteX0" fmla="*/ 0 w 3240000"/>
              <a:gd name="connsiteY0" fmla="*/ 0 h 2160000"/>
              <a:gd name="connsiteX1" fmla="*/ 1080000 w 3240000"/>
              <a:gd name="connsiteY1" fmla="*/ 0 h 2160000"/>
              <a:gd name="connsiteX2" fmla="*/ 1080000 w 3240000"/>
              <a:gd name="connsiteY2" fmla="*/ 720000 h 2160000"/>
              <a:gd name="connsiteX3" fmla="*/ 2160000 w 3240000"/>
              <a:gd name="connsiteY3" fmla="*/ 720000 h 2160000"/>
              <a:gd name="connsiteX4" fmla="*/ 2160000 w 3240000"/>
              <a:gd name="connsiteY4" fmla="*/ 1440000 h 2160000"/>
              <a:gd name="connsiteX5" fmla="*/ 3240000 w 3240000"/>
              <a:gd name="connsiteY5" fmla="*/ 1440000 h 2160000"/>
              <a:gd name="connsiteX6" fmla="*/ 3240000 w 3240000"/>
              <a:gd name="connsiteY6" fmla="*/ 2160000 h 2160000"/>
              <a:gd name="connsiteX7" fmla="*/ 2160000 w 3240000"/>
              <a:gd name="connsiteY7" fmla="*/ 2160000 h 2160000"/>
              <a:gd name="connsiteX8" fmla="*/ 1080000 w 3240000"/>
              <a:gd name="connsiteY8" fmla="*/ 2160000 h 2160000"/>
              <a:gd name="connsiteX9" fmla="*/ 0 w 3240000"/>
              <a:gd name="connsiteY9" fmla="*/ 216000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40000" h="2160000">
                <a:moveTo>
                  <a:pt x="0" y="0"/>
                </a:moveTo>
                <a:lnTo>
                  <a:pt x="1080000" y="0"/>
                </a:lnTo>
                <a:lnTo>
                  <a:pt x="1080000" y="720000"/>
                </a:lnTo>
                <a:lnTo>
                  <a:pt x="2160000" y="720000"/>
                </a:lnTo>
                <a:lnTo>
                  <a:pt x="2160000" y="1440000"/>
                </a:lnTo>
                <a:lnTo>
                  <a:pt x="3240000" y="1440000"/>
                </a:lnTo>
                <a:lnTo>
                  <a:pt x="3240000" y="2160000"/>
                </a:lnTo>
                <a:lnTo>
                  <a:pt x="2160000" y="2160000"/>
                </a:lnTo>
                <a:lnTo>
                  <a:pt x="1080000" y="2160000"/>
                </a:lnTo>
                <a:lnTo>
                  <a:pt x="0" y="216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scene3d>
            <a:camera prst="isometricOffAxis2Left"/>
            <a:lightRig rig="balanced" dir="t"/>
          </a:scene3d>
          <a:sp3d extrusionH="2540000">
            <a:extrusionClr>
              <a:schemeClr val="bg1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id="{1A69277A-5E54-BFA1-32A1-971C9B760422}"/>
              </a:ext>
            </a:extLst>
          </p:cNvPr>
          <p:cNvSpPr/>
          <p:nvPr/>
        </p:nvSpPr>
        <p:spPr>
          <a:xfrm>
            <a:off x="6805418" y="3733899"/>
            <a:ext cx="1076254" cy="1048145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id="{103C798F-C293-1E30-80D0-A649B56E9ED3}"/>
              </a:ext>
            </a:extLst>
          </p:cNvPr>
          <p:cNvSpPr/>
          <p:nvPr/>
        </p:nvSpPr>
        <p:spPr>
          <a:xfrm>
            <a:off x="7488766" y="4226959"/>
            <a:ext cx="659606" cy="90384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isometricRightUp">
              <a:rot lat="2400000" lon="18899998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55" name="Rectángulo 54">
            <a:extLst>
              <a:ext uri="{FF2B5EF4-FFF2-40B4-BE49-F238E27FC236}">
                <a16:creationId xmlns:a16="http://schemas.microsoft.com/office/drawing/2014/main" id="{91E79862-64FC-73E8-F5CF-4F7EFA95CC44}"/>
              </a:ext>
            </a:extLst>
          </p:cNvPr>
          <p:cNvSpPr/>
          <p:nvPr/>
        </p:nvSpPr>
        <p:spPr>
          <a:xfrm>
            <a:off x="6538717" y="3395417"/>
            <a:ext cx="654773" cy="891903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isometricRightUp">
              <a:rot lat="2400000" lon="18899998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id="{F82E66C8-2D0C-7EC0-7301-6A675921A47D}"/>
              </a:ext>
            </a:extLst>
          </p:cNvPr>
          <p:cNvSpPr/>
          <p:nvPr/>
        </p:nvSpPr>
        <p:spPr>
          <a:xfrm>
            <a:off x="5837423" y="2902427"/>
            <a:ext cx="1076254" cy="1048145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BC71411F-7FD7-0778-CD57-DBD2503F9B40}"/>
              </a:ext>
            </a:extLst>
          </p:cNvPr>
          <p:cNvSpPr/>
          <p:nvPr/>
        </p:nvSpPr>
        <p:spPr>
          <a:xfrm>
            <a:off x="5547723" y="2574904"/>
            <a:ext cx="654773" cy="891903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isometricRightUp">
              <a:rot lat="2400000" lon="18899998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175A7A09-8F66-FC37-15AA-1972207F1A5B}"/>
              </a:ext>
            </a:extLst>
          </p:cNvPr>
          <p:cNvSpPr/>
          <p:nvPr/>
        </p:nvSpPr>
        <p:spPr>
          <a:xfrm>
            <a:off x="4852841" y="2080324"/>
            <a:ext cx="1076254" cy="1048145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grpSp>
        <p:nvGrpSpPr>
          <p:cNvPr id="62" name="Grupo 61">
            <a:extLst>
              <a:ext uri="{FF2B5EF4-FFF2-40B4-BE49-F238E27FC236}">
                <a16:creationId xmlns:a16="http://schemas.microsoft.com/office/drawing/2014/main" id="{ADE75D24-01BB-F838-4111-3A87A37BA557}"/>
              </a:ext>
            </a:extLst>
          </p:cNvPr>
          <p:cNvGrpSpPr/>
          <p:nvPr/>
        </p:nvGrpSpPr>
        <p:grpSpPr>
          <a:xfrm>
            <a:off x="4387706" y="1099720"/>
            <a:ext cx="1062936" cy="1534169"/>
            <a:chOff x="3404516" y="655220"/>
            <a:chExt cx="1062936" cy="1534169"/>
          </a:xfrm>
        </p:grpSpPr>
        <p:sp>
          <p:nvSpPr>
            <p:cNvPr id="59" name="Rectángulo 58">
              <a:extLst>
                <a:ext uri="{FF2B5EF4-FFF2-40B4-BE49-F238E27FC236}">
                  <a16:creationId xmlns:a16="http://schemas.microsoft.com/office/drawing/2014/main" id="{78B049AA-9641-0BF8-C02F-47977BC2A8E7}"/>
                </a:ext>
              </a:extLst>
            </p:cNvPr>
            <p:cNvSpPr/>
            <p:nvPr/>
          </p:nvSpPr>
          <p:spPr>
            <a:xfrm>
              <a:off x="3608598" y="1297486"/>
              <a:ext cx="654773" cy="8919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scene3d>
              <a:camera prst="isometricRightUp">
                <a:rot lat="2400000" lon="1889999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s-CO">
                <a:cs typeface="B Nazanin" panose="00000700000000000000" pitchFamily="2" charset="-78"/>
              </a:endParaRPr>
            </a:p>
          </p:txBody>
        </p:sp>
        <p:sp>
          <p:nvSpPr>
            <p:cNvPr id="60" name="Triángulo isósceles 59">
              <a:extLst>
                <a:ext uri="{FF2B5EF4-FFF2-40B4-BE49-F238E27FC236}">
                  <a16:creationId xmlns:a16="http://schemas.microsoft.com/office/drawing/2014/main" id="{263CA256-78E7-D842-AAD8-264AFDB95B55}"/>
                </a:ext>
              </a:extLst>
            </p:cNvPr>
            <p:cNvSpPr/>
            <p:nvPr/>
          </p:nvSpPr>
          <p:spPr>
            <a:xfrm>
              <a:off x="3404516" y="655220"/>
              <a:ext cx="1062936" cy="91632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scene3d>
              <a:camera prst="isometricRightUp">
                <a:rot lat="2400000" lon="1889999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s-CO">
                <a:cs typeface="B Nazanin" panose="00000700000000000000" pitchFamily="2" charset="-78"/>
              </a:endParaRPr>
            </a:p>
          </p:txBody>
        </p:sp>
      </p:grpSp>
      <p:sp>
        <p:nvSpPr>
          <p:cNvPr id="61" name="Forma libre: forma 60">
            <a:extLst>
              <a:ext uri="{FF2B5EF4-FFF2-40B4-BE49-F238E27FC236}">
                <a16:creationId xmlns:a16="http://schemas.microsoft.com/office/drawing/2014/main" id="{1381719D-2144-61DC-20B9-6222A003943E}"/>
              </a:ext>
            </a:extLst>
          </p:cNvPr>
          <p:cNvSpPr/>
          <p:nvPr/>
        </p:nvSpPr>
        <p:spPr>
          <a:xfrm>
            <a:off x="4059764" y="3126875"/>
            <a:ext cx="3240000" cy="2160000"/>
          </a:xfrm>
          <a:custGeom>
            <a:avLst/>
            <a:gdLst>
              <a:gd name="connsiteX0" fmla="*/ 0 w 3240000"/>
              <a:gd name="connsiteY0" fmla="*/ 0 h 2160000"/>
              <a:gd name="connsiteX1" fmla="*/ 1080000 w 3240000"/>
              <a:gd name="connsiteY1" fmla="*/ 0 h 2160000"/>
              <a:gd name="connsiteX2" fmla="*/ 1080000 w 3240000"/>
              <a:gd name="connsiteY2" fmla="*/ 720000 h 2160000"/>
              <a:gd name="connsiteX3" fmla="*/ 2160000 w 3240000"/>
              <a:gd name="connsiteY3" fmla="*/ 720000 h 2160000"/>
              <a:gd name="connsiteX4" fmla="*/ 2160000 w 3240000"/>
              <a:gd name="connsiteY4" fmla="*/ 1440000 h 2160000"/>
              <a:gd name="connsiteX5" fmla="*/ 3240000 w 3240000"/>
              <a:gd name="connsiteY5" fmla="*/ 1440000 h 2160000"/>
              <a:gd name="connsiteX6" fmla="*/ 3240000 w 3240000"/>
              <a:gd name="connsiteY6" fmla="*/ 2160000 h 2160000"/>
              <a:gd name="connsiteX7" fmla="*/ 2160000 w 3240000"/>
              <a:gd name="connsiteY7" fmla="*/ 2160000 h 2160000"/>
              <a:gd name="connsiteX8" fmla="*/ 1080000 w 3240000"/>
              <a:gd name="connsiteY8" fmla="*/ 2160000 h 2160000"/>
              <a:gd name="connsiteX9" fmla="*/ 0 w 3240000"/>
              <a:gd name="connsiteY9" fmla="*/ 216000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40000" h="2160000">
                <a:moveTo>
                  <a:pt x="0" y="0"/>
                </a:moveTo>
                <a:lnTo>
                  <a:pt x="1080000" y="0"/>
                </a:lnTo>
                <a:lnTo>
                  <a:pt x="1080000" y="720000"/>
                </a:lnTo>
                <a:lnTo>
                  <a:pt x="2160000" y="720000"/>
                </a:lnTo>
                <a:lnTo>
                  <a:pt x="2160000" y="1440000"/>
                </a:lnTo>
                <a:lnTo>
                  <a:pt x="3240000" y="1440000"/>
                </a:lnTo>
                <a:lnTo>
                  <a:pt x="3240000" y="2160000"/>
                </a:lnTo>
                <a:lnTo>
                  <a:pt x="2160000" y="2160000"/>
                </a:lnTo>
                <a:lnTo>
                  <a:pt x="1080000" y="2160000"/>
                </a:lnTo>
                <a:lnTo>
                  <a:pt x="0" y="216000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scene3d>
            <a:camera prst="isometricOffAxis2Left"/>
            <a:lightRig rig="balanced" dir="t"/>
          </a:scene3d>
          <a:sp3d>
            <a:extrusionClr>
              <a:schemeClr val="bg1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grpSp>
        <p:nvGrpSpPr>
          <p:cNvPr id="63" name="Grupo 62">
            <a:extLst>
              <a:ext uri="{FF2B5EF4-FFF2-40B4-BE49-F238E27FC236}">
                <a16:creationId xmlns:a16="http://schemas.microsoft.com/office/drawing/2014/main" id="{0CDE2597-C06A-23EC-74C1-BC2775BB714E}"/>
              </a:ext>
            </a:extLst>
          </p:cNvPr>
          <p:cNvGrpSpPr/>
          <p:nvPr/>
        </p:nvGrpSpPr>
        <p:grpSpPr>
          <a:xfrm>
            <a:off x="4733468" y="1941627"/>
            <a:ext cx="433196" cy="625245"/>
            <a:chOff x="3404516" y="655220"/>
            <a:chExt cx="1062936" cy="1534169"/>
          </a:xfrm>
          <a:solidFill>
            <a:schemeClr val="bg1"/>
          </a:solidFill>
        </p:grpSpPr>
        <p:sp>
          <p:nvSpPr>
            <p:cNvPr id="64" name="Rectángulo 63">
              <a:extLst>
                <a:ext uri="{FF2B5EF4-FFF2-40B4-BE49-F238E27FC236}">
                  <a16:creationId xmlns:a16="http://schemas.microsoft.com/office/drawing/2014/main" id="{DB08CA6C-0026-7E73-11A2-7EBAF5F2C5EE}"/>
                </a:ext>
              </a:extLst>
            </p:cNvPr>
            <p:cNvSpPr/>
            <p:nvPr/>
          </p:nvSpPr>
          <p:spPr>
            <a:xfrm>
              <a:off x="3608598" y="1297486"/>
              <a:ext cx="654773" cy="891903"/>
            </a:xfrm>
            <a:prstGeom prst="rect">
              <a:avLst/>
            </a:prstGeom>
            <a:grpFill/>
            <a:ln>
              <a:noFill/>
            </a:ln>
            <a:scene3d>
              <a:camera prst="isometricRightUp">
                <a:rot lat="2400000" lon="1889999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s-CO">
                <a:cs typeface="B Nazanin" panose="00000700000000000000" pitchFamily="2" charset="-78"/>
              </a:endParaRPr>
            </a:p>
          </p:txBody>
        </p:sp>
        <p:sp>
          <p:nvSpPr>
            <p:cNvPr id="65" name="Triángulo isósceles 64">
              <a:extLst>
                <a:ext uri="{FF2B5EF4-FFF2-40B4-BE49-F238E27FC236}">
                  <a16:creationId xmlns:a16="http://schemas.microsoft.com/office/drawing/2014/main" id="{2E158F3F-9C77-3B50-B228-0835996AD220}"/>
                </a:ext>
              </a:extLst>
            </p:cNvPr>
            <p:cNvSpPr/>
            <p:nvPr/>
          </p:nvSpPr>
          <p:spPr>
            <a:xfrm>
              <a:off x="3404516" y="655220"/>
              <a:ext cx="1062936" cy="916324"/>
            </a:xfrm>
            <a:prstGeom prst="triangle">
              <a:avLst/>
            </a:prstGeom>
            <a:grpFill/>
            <a:ln>
              <a:noFill/>
            </a:ln>
            <a:scene3d>
              <a:camera prst="isometricRightUp">
                <a:rot lat="2400000" lon="1889999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s-CO">
                <a:cs typeface="B Nazanin" panose="00000700000000000000" pitchFamily="2" charset="-78"/>
              </a:endParaRPr>
            </a:p>
          </p:txBody>
        </p:sp>
      </p:grpSp>
      <p:grpSp>
        <p:nvGrpSpPr>
          <p:cNvPr id="66" name="Grupo 65">
            <a:extLst>
              <a:ext uri="{FF2B5EF4-FFF2-40B4-BE49-F238E27FC236}">
                <a16:creationId xmlns:a16="http://schemas.microsoft.com/office/drawing/2014/main" id="{9F57F8CA-77DA-C0BF-7781-42327AF70760}"/>
              </a:ext>
            </a:extLst>
          </p:cNvPr>
          <p:cNvGrpSpPr/>
          <p:nvPr/>
        </p:nvGrpSpPr>
        <p:grpSpPr>
          <a:xfrm>
            <a:off x="5700060" y="2763079"/>
            <a:ext cx="433196" cy="625245"/>
            <a:chOff x="3404516" y="655220"/>
            <a:chExt cx="1062936" cy="1534169"/>
          </a:xfrm>
          <a:solidFill>
            <a:schemeClr val="bg1"/>
          </a:solidFill>
        </p:grpSpPr>
        <p:sp>
          <p:nvSpPr>
            <p:cNvPr id="67" name="Rectángulo 66">
              <a:extLst>
                <a:ext uri="{FF2B5EF4-FFF2-40B4-BE49-F238E27FC236}">
                  <a16:creationId xmlns:a16="http://schemas.microsoft.com/office/drawing/2014/main" id="{5C7A3F16-6932-FDAA-0953-6D3241864728}"/>
                </a:ext>
              </a:extLst>
            </p:cNvPr>
            <p:cNvSpPr/>
            <p:nvPr/>
          </p:nvSpPr>
          <p:spPr>
            <a:xfrm>
              <a:off x="3608598" y="1297486"/>
              <a:ext cx="654773" cy="891903"/>
            </a:xfrm>
            <a:prstGeom prst="rect">
              <a:avLst/>
            </a:prstGeom>
            <a:grpFill/>
            <a:ln>
              <a:noFill/>
            </a:ln>
            <a:scene3d>
              <a:camera prst="isometricRightUp">
                <a:rot lat="2400000" lon="1889999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s-CO">
                <a:cs typeface="B Nazanin" panose="00000700000000000000" pitchFamily="2" charset="-78"/>
              </a:endParaRPr>
            </a:p>
          </p:txBody>
        </p:sp>
        <p:sp>
          <p:nvSpPr>
            <p:cNvPr id="68" name="Triángulo isósceles 67">
              <a:extLst>
                <a:ext uri="{FF2B5EF4-FFF2-40B4-BE49-F238E27FC236}">
                  <a16:creationId xmlns:a16="http://schemas.microsoft.com/office/drawing/2014/main" id="{8BC9BB43-278A-162B-2FD4-82D8CBABC085}"/>
                </a:ext>
              </a:extLst>
            </p:cNvPr>
            <p:cNvSpPr/>
            <p:nvPr/>
          </p:nvSpPr>
          <p:spPr>
            <a:xfrm>
              <a:off x="3404516" y="655220"/>
              <a:ext cx="1062936" cy="916324"/>
            </a:xfrm>
            <a:prstGeom prst="triangle">
              <a:avLst/>
            </a:prstGeom>
            <a:grpFill/>
            <a:ln>
              <a:noFill/>
            </a:ln>
            <a:scene3d>
              <a:camera prst="isometricRightUp">
                <a:rot lat="2400000" lon="1889999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s-CO">
                <a:cs typeface="B Nazanin" panose="00000700000000000000" pitchFamily="2" charset="-78"/>
              </a:endParaRPr>
            </a:p>
          </p:txBody>
        </p:sp>
      </p:grpSp>
      <p:grpSp>
        <p:nvGrpSpPr>
          <p:cNvPr id="69" name="Grupo 68">
            <a:extLst>
              <a:ext uri="{FF2B5EF4-FFF2-40B4-BE49-F238E27FC236}">
                <a16:creationId xmlns:a16="http://schemas.microsoft.com/office/drawing/2014/main" id="{BC0156BF-2AB3-6902-B054-38120A80AFBD}"/>
              </a:ext>
            </a:extLst>
          </p:cNvPr>
          <p:cNvGrpSpPr/>
          <p:nvPr/>
        </p:nvGrpSpPr>
        <p:grpSpPr>
          <a:xfrm>
            <a:off x="6677046" y="3577742"/>
            <a:ext cx="433196" cy="625245"/>
            <a:chOff x="3404516" y="655220"/>
            <a:chExt cx="1062936" cy="1534169"/>
          </a:xfrm>
          <a:solidFill>
            <a:schemeClr val="bg1"/>
          </a:solidFill>
        </p:grpSpPr>
        <p:sp>
          <p:nvSpPr>
            <p:cNvPr id="70" name="Rectángulo 69">
              <a:extLst>
                <a:ext uri="{FF2B5EF4-FFF2-40B4-BE49-F238E27FC236}">
                  <a16:creationId xmlns:a16="http://schemas.microsoft.com/office/drawing/2014/main" id="{33D80995-4CA5-8AA8-4BB1-F368A59D2F1B}"/>
                </a:ext>
              </a:extLst>
            </p:cNvPr>
            <p:cNvSpPr/>
            <p:nvPr/>
          </p:nvSpPr>
          <p:spPr>
            <a:xfrm>
              <a:off x="3608598" y="1297486"/>
              <a:ext cx="654773" cy="891903"/>
            </a:xfrm>
            <a:prstGeom prst="rect">
              <a:avLst/>
            </a:prstGeom>
            <a:grpFill/>
            <a:ln>
              <a:noFill/>
            </a:ln>
            <a:scene3d>
              <a:camera prst="isometricRightUp">
                <a:rot lat="2400000" lon="1889999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s-CO">
                <a:cs typeface="B Nazanin" panose="00000700000000000000" pitchFamily="2" charset="-78"/>
              </a:endParaRPr>
            </a:p>
          </p:txBody>
        </p:sp>
        <p:sp>
          <p:nvSpPr>
            <p:cNvPr id="71" name="Triángulo isósceles 70">
              <a:extLst>
                <a:ext uri="{FF2B5EF4-FFF2-40B4-BE49-F238E27FC236}">
                  <a16:creationId xmlns:a16="http://schemas.microsoft.com/office/drawing/2014/main" id="{97D98058-0DED-8E07-4636-5381A5E939EB}"/>
                </a:ext>
              </a:extLst>
            </p:cNvPr>
            <p:cNvSpPr/>
            <p:nvPr/>
          </p:nvSpPr>
          <p:spPr>
            <a:xfrm>
              <a:off x="3404516" y="655220"/>
              <a:ext cx="1062936" cy="916324"/>
            </a:xfrm>
            <a:prstGeom prst="triangle">
              <a:avLst/>
            </a:prstGeom>
            <a:grpFill/>
            <a:ln>
              <a:noFill/>
            </a:ln>
            <a:scene3d>
              <a:camera prst="isometricRightUp">
                <a:rot lat="2400000" lon="1889999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s-CO">
                <a:cs typeface="B Nazanin" panose="00000700000000000000" pitchFamily="2" charset="-78"/>
              </a:endParaRPr>
            </a:p>
          </p:txBody>
        </p:sp>
      </p:grpSp>
      <p:grpSp>
        <p:nvGrpSpPr>
          <p:cNvPr id="72" name="Grupo 71">
            <a:extLst>
              <a:ext uri="{FF2B5EF4-FFF2-40B4-BE49-F238E27FC236}">
                <a16:creationId xmlns:a16="http://schemas.microsoft.com/office/drawing/2014/main" id="{041AFF73-0325-48B0-A9A4-BD15BBA0FB23}"/>
              </a:ext>
            </a:extLst>
          </p:cNvPr>
          <p:cNvGrpSpPr/>
          <p:nvPr/>
        </p:nvGrpSpPr>
        <p:grpSpPr>
          <a:xfrm>
            <a:off x="7632715" y="4427652"/>
            <a:ext cx="433196" cy="625245"/>
            <a:chOff x="3404516" y="655220"/>
            <a:chExt cx="1062936" cy="1534169"/>
          </a:xfrm>
          <a:solidFill>
            <a:schemeClr val="bg1"/>
          </a:solidFill>
        </p:grpSpPr>
        <p:sp>
          <p:nvSpPr>
            <p:cNvPr id="73" name="Rectángulo 72">
              <a:extLst>
                <a:ext uri="{FF2B5EF4-FFF2-40B4-BE49-F238E27FC236}">
                  <a16:creationId xmlns:a16="http://schemas.microsoft.com/office/drawing/2014/main" id="{9F3B5786-1220-84A3-A2DB-BCD42166C308}"/>
                </a:ext>
              </a:extLst>
            </p:cNvPr>
            <p:cNvSpPr/>
            <p:nvPr/>
          </p:nvSpPr>
          <p:spPr>
            <a:xfrm>
              <a:off x="3608598" y="1297486"/>
              <a:ext cx="654773" cy="891903"/>
            </a:xfrm>
            <a:prstGeom prst="rect">
              <a:avLst/>
            </a:prstGeom>
            <a:grpFill/>
            <a:ln>
              <a:noFill/>
            </a:ln>
            <a:scene3d>
              <a:camera prst="isometricRightUp">
                <a:rot lat="2400000" lon="1889999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s-CO">
                <a:cs typeface="B Nazanin" panose="00000700000000000000" pitchFamily="2" charset="-78"/>
              </a:endParaRPr>
            </a:p>
          </p:txBody>
        </p:sp>
        <p:sp>
          <p:nvSpPr>
            <p:cNvPr id="74" name="Triángulo isósceles 73">
              <a:extLst>
                <a:ext uri="{FF2B5EF4-FFF2-40B4-BE49-F238E27FC236}">
                  <a16:creationId xmlns:a16="http://schemas.microsoft.com/office/drawing/2014/main" id="{0FF3D2FB-6C15-BC57-4768-D4A204E08894}"/>
                </a:ext>
              </a:extLst>
            </p:cNvPr>
            <p:cNvSpPr/>
            <p:nvPr/>
          </p:nvSpPr>
          <p:spPr>
            <a:xfrm>
              <a:off x="3404516" y="655220"/>
              <a:ext cx="1062936" cy="916324"/>
            </a:xfrm>
            <a:prstGeom prst="triangle">
              <a:avLst/>
            </a:prstGeom>
            <a:grpFill/>
            <a:ln>
              <a:noFill/>
            </a:ln>
            <a:scene3d>
              <a:camera prst="isometricRightUp">
                <a:rot lat="2400000" lon="1889999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s-CO">
                <a:cs typeface="B Nazanin" panose="00000700000000000000" pitchFamily="2" charset="-78"/>
              </a:endParaRPr>
            </a:p>
          </p:txBody>
        </p:sp>
      </p:grpSp>
      <p:sp>
        <p:nvSpPr>
          <p:cNvPr id="75" name="CuadroTexto 74">
            <a:extLst>
              <a:ext uri="{FF2B5EF4-FFF2-40B4-BE49-F238E27FC236}">
                <a16:creationId xmlns:a16="http://schemas.microsoft.com/office/drawing/2014/main" id="{4227F453-AE98-20CA-E64F-72EDE6A030F0}"/>
              </a:ext>
            </a:extLst>
          </p:cNvPr>
          <p:cNvSpPr txBox="1"/>
          <p:nvPr/>
        </p:nvSpPr>
        <p:spPr>
          <a:xfrm>
            <a:off x="4242825" y="3102825"/>
            <a:ext cx="839844" cy="677108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wrap="square" rtlCol="0">
            <a:spAutoFit/>
          </a:bodyPr>
          <a:lstStyle/>
          <a:p>
            <a:pPr algn="ctr" rtl="1"/>
            <a:r>
              <a:rPr lang="fa-IR" sz="1000" dirty="0">
                <a:solidFill>
                  <a:schemeClr val="bg1"/>
                </a:solidFill>
                <a:cs typeface="B Nazanin" panose="00000700000000000000" pitchFamily="2" charset="-78"/>
              </a:rPr>
              <a:t>هدف، واقعگرایانه</a:t>
            </a:r>
            <a:r>
              <a:rPr lang="es-CO" sz="1000" dirty="0">
                <a:solidFill>
                  <a:schemeClr val="bg1"/>
                </a:solidFill>
                <a:cs typeface="B Nazanin" panose="00000700000000000000" pitchFamily="2" charset="-78"/>
              </a:rPr>
              <a:t> </a:t>
            </a:r>
            <a:r>
              <a:rPr lang="es-CO" dirty="0">
                <a:solidFill>
                  <a:schemeClr val="bg1"/>
                </a:solidFill>
                <a:cs typeface="B Nazanin" panose="00000700000000000000" pitchFamily="2" charset="-78"/>
              </a:rPr>
              <a:t>01</a:t>
            </a:r>
            <a:endParaRPr lang="es-CO" sz="10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D23A99EA-67DA-290F-A496-400F1039C0C9}"/>
              </a:ext>
            </a:extLst>
          </p:cNvPr>
          <p:cNvSpPr txBox="1"/>
          <p:nvPr/>
        </p:nvSpPr>
        <p:spPr>
          <a:xfrm>
            <a:off x="5184451" y="3980478"/>
            <a:ext cx="839844" cy="677108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wrap="square" rtlCol="0">
            <a:spAutoFit/>
          </a:bodyPr>
          <a:lstStyle/>
          <a:p>
            <a:pPr algn="ctr" rtl="1"/>
            <a:r>
              <a:rPr lang="fa-IR" sz="1000" dirty="0">
                <a:solidFill>
                  <a:schemeClr val="bg1"/>
                </a:solidFill>
                <a:cs typeface="B Nazanin" panose="00000700000000000000" pitchFamily="2" charset="-78"/>
              </a:rPr>
              <a:t>هدف، واقعگرایانه</a:t>
            </a:r>
            <a:r>
              <a:rPr lang="es-CO" sz="1000" dirty="0">
                <a:solidFill>
                  <a:schemeClr val="bg1"/>
                </a:solidFill>
                <a:cs typeface="B Nazanin" panose="00000700000000000000" pitchFamily="2" charset="-78"/>
              </a:rPr>
              <a:t> </a:t>
            </a:r>
            <a:r>
              <a:rPr lang="es-CO" dirty="0">
                <a:solidFill>
                  <a:schemeClr val="bg1"/>
                </a:solidFill>
                <a:cs typeface="B Nazanin" panose="00000700000000000000" pitchFamily="2" charset="-78"/>
              </a:rPr>
              <a:t>02</a:t>
            </a:r>
            <a:endParaRPr lang="es-CO" sz="10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AAB081E0-2AD8-3263-BBB2-F03137A7EAFB}"/>
              </a:ext>
            </a:extLst>
          </p:cNvPr>
          <p:cNvSpPr txBox="1"/>
          <p:nvPr/>
        </p:nvSpPr>
        <p:spPr>
          <a:xfrm>
            <a:off x="6239346" y="4808714"/>
            <a:ext cx="839844" cy="677108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wrap="square" rtlCol="0">
            <a:spAutoFit/>
          </a:bodyPr>
          <a:lstStyle/>
          <a:p>
            <a:pPr algn="ctr" rtl="1"/>
            <a:r>
              <a:rPr lang="fa-IR" sz="1000" dirty="0">
                <a:solidFill>
                  <a:schemeClr val="bg1"/>
                </a:solidFill>
                <a:cs typeface="B Nazanin" panose="00000700000000000000" pitchFamily="2" charset="-78"/>
              </a:rPr>
              <a:t>هدف، واقعگرایانه</a:t>
            </a:r>
            <a:r>
              <a:rPr lang="es-CO" sz="1000" dirty="0">
                <a:solidFill>
                  <a:schemeClr val="bg1"/>
                </a:solidFill>
                <a:cs typeface="B Nazanin" panose="00000700000000000000" pitchFamily="2" charset="-78"/>
              </a:rPr>
              <a:t> </a:t>
            </a:r>
            <a:r>
              <a:rPr lang="es-CO" dirty="0">
                <a:solidFill>
                  <a:schemeClr val="bg1"/>
                </a:solidFill>
                <a:cs typeface="B Nazanin" panose="00000700000000000000" pitchFamily="2" charset="-78"/>
              </a:rPr>
              <a:t>03</a:t>
            </a:r>
            <a:endParaRPr lang="es-CO" sz="10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pic>
        <p:nvPicPr>
          <p:cNvPr id="80" name="Gráfico 79" descr="Apretón de manos con relleno sólido">
            <a:extLst>
              <a:ext uri="{FF2B5EF4-FFF2-40B4-BE49-F238E27FC236}">
                <a16:creationId xmlns:a16="http://schemas.microsoft.com/office/drawing/2014/main" id="{9CD7A02D-3AC8-1806-CEBB-6268B5C597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99142" y="1479838"/>
            <a:ext cx="585533" cy="585533"/>
          </a:xfrm>
          <a:prstGeom prst="rect">
            <a:avLst/>
          </a:prstGeom>
        </p:spPr>
      </p:pic>
      <p:pic>
        <p:nvPicPr>
          <p:cNvPr id="82" name="Gráfico 81" descr="Cadena de bloques con relleno sólido">
            <a:extLst>
              <a:ext uri="{FF2B5EF4-FFF2-40B4-BE49-F238E27FC236}">
                <a16:creationId xmlns:a16="http://schemas.microsoft.com/office/drawing/2014/main" id="{150C3A49-ECC2-41D0-3BD2-029A756E8E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290510" y="4123470"/>
            <a:ext cx="465845" cy="465845"/>
          </a:xfrm>
          <a:prstGeom prst="rect">
            <a:avLst/>
          </a:prstGeom>
        </p:spPr>
      </p:pic>
      <p:pic>
        <p:nvPicPr>
          <p:cNvPr id="84" name="Gráfico 83" descr="Junta de directores con relleno sólido">
            <a:extLst>
              <a:ext uri="{FF2B5EF4-FFF2-40B4-BE49-F238E27FC236}">
                <a16:creationId xmlns:a16="http://schemas.microsoft.com/office/drawing/2014/main" id="{18780E0A-FD96-9C1D-2487-AF48B7B2A50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463198" y="3252145"/>
            <a:ext cx="537860" cy="537860"/>
          </a:xfrm>
          <a:prstGeom prst="rect">
            <a:avLst/>
          </a:prstGeom>
        </p:spPr>
      </p:pic>
      <p:pic>
        <p:nvPicPr>
          <p:cNvPr id="86" name="Gráfico 85" descr="Crecimiento empresarial con relleno sólido">
            <a:extLst>
              <a:ext uri="{FF2B5EF4-FFF2-40B4-BE49-F238E27FC236}">
                <a16:creationId xmlns:a16="http://schemas.microsoft.com/office/drawing/2014/main" id="{D3033572-E859-BC6E-85AF-69990A5BC4D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90772" y="2417342"/>
            <a:ext cx="603513" cy="603513"/>
          </a:xfrm>
          <a:prstGeom prst="rect">
            <a:avLst/>
          </a:prstGeom>
        </p:spPr>
      </p:pic>
      <p:grpSp>
        <p:nvGrpSpPr>
          <p:cNvPr id="88" name="Group 4">
            <a:extLst>
              <a:ext uri="{FF2B5EF4-FFF2-40B4-BE49-F238E27FC236}">
                <a16:creationId xmlns:a16="http://schemas.microsoft.com/office/drawing/2014/main" id="{039BCB21-F6E4-2D63-D0D7-DF23E0601251}"/>
              </a:ext>
            </a:extLst>
          </p:cNvPr>
          <p:cNvGrpSpPr/>
          <p:nvPr/>
        </p:nvGrpSpPr>
        <p:grpSpPr>
          <a:xfrm>
            <a:off x="7291458" y="2315072"/>
            <a:ext cx="4033818" cy="787026"/>
            <a:chOff x="582148" y="1392048"/>
            <a:chExt cx="5544840" cy="787026"/>
          </a:xfrm>
        </p:grpSpPr>
        <p:sp>
          <p:nvSpPr>
            <p:cNvPr id="89" name="TextBox 5">
              <a:extLst>
                <a:ext uri="{FF2B5EF4-FFF2-40B4-BE49-F238E27FC236}">
                  <a16:creationId xmlns:a16="http://schemas.microsoft.com/office/drawing/2014/main" id="{BF485651-202A-0386-A155-5C84DDC6FC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2148" y="1392048"/>
              <a:ext cx="1027258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Open Sans" pitchFamily="2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pitchFamily="2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9pPr>
            </a:lstStyle>
            <a:p>
              <a:pPr algn="r" rtl="1" eaLnBrk="1" hangingPunct="1"/>
              <a:r>
                <a:rPr lang="fa-IR" sz="1100" b="1" dirty="0">
                  <a:solidFill>
                    <a:schemeClr val="bg1"/>
                  </a:solidFill>
                  <a:latin typeface="Montserrat-Bold" panose="00000800000000000000" pitchFamily="50" charset="0"/>
                  <a:cs typeface="B Nazanin" panose="00000700000000000000" pitchFamily="2" charset="-78"/>
                </a:rPr>
                <a:t>عنوان هدف</a:t>
              </a:r>
              <a:endParaRPr lang="ru-RU" sz="1100" b="1" dirty="0">
                <a:solidFill>
                  <a:schemeClr val="bg1"/>
                </a:solidFill>
                <a:latin typeface="Montserrat-Bold" panose="00000800000000000000" pitchFamily="50" charset="0"/>
                <a:cs typeface="B Nazanin" panose="00000700000000000000" pitchFamily="2" charset="-78"/>
              </a:endParaRPr>
            </a:p>
          </p:txBody>
        </p:sp>
        <p:sp>
          <p:nvSpPr>
            <p:cNvPr id="90" name="TextBox 6">
              <a:extLst>
                <a:ext uri="{FF2B5EF4-FFF2-40B4-BE49-F238E27FC236}">
                  <a16:creationId xmlns:a16="http://schemas.microsoft.com/office/drawing/2014/main" id="{C6DB60F3-6F9D-560D-A7B0-4A83468A47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975" y="1609238"/>
              <a:ext cx="5525013" cy="569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Open Sans" pitchFamily="2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pitchFamily="2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9pPr>
            </a:lstStyle>
            <a:p>
              <a:pPr algn="r" rtl="1" eaLnBrk="1" hangingPunct="1">
                <a:lnSpc>
                  <a:spcPct val="150000"/>
                </a:lnSpc>
              </a:pPr>
              <a:r>
                <a:rPr lang="fa-IR" sz="1050" dirty="0">
                  <a:solidFill>
                    <a:schemeClr val="bg1"/>
                  </a:solidFill>
                  <a:latin typeface="Montserrat Light" panose="00000400000000000000" pitchFamily="50" charset="0"/>
                  <a:cs typeface="B Nazanin" panose="00000700000000000000" pitchFamily="2" charset="-78"/>
                </a:rPr>
                <a:t>قالب پاورپوينت حرفه ای ، قابل ویرایش ، جهت استفاده در جلسات دفاع رساله ، پایان نامه ، پروپوزال و سمینار و .... می باشد.</a:t>
              </a:r>
              <a:endParaRPr lang="en-US" sz="105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endParaRPr>
            </a:p>
          </p:txBody>
        </p:sp>
      </p:grpSp>
      <p:grpSp>
        <p:nvGrpSpPr>
          <p:cNvPr id="91" name="Group 4">
            <a:extLst>
              <a:ext uri="{FF2B5EF4-FFF2-40B4-BE49-F238E27FC236}">
                <a16:creationId xmlns:a16="http://schemas.microsoft.com/office/drawing/2014/main" id="{4D761A27-A01D-7D23-29D7-AED7C0E4C2A5}"/>
              </a:ext>
            </a:extLst>
          </p:cNvPr>
          <p:cNvGrpSpPr/>
          <p:nvPr/>
        </p:nvGrpSpPr>
        <p:grpSpPr>
          <a:xfrm>
            <a:off x="8118681" y="3086474"/>
            <a:ext cx="3418209" cy="774074"/>
            <a:chOff x="582148" y="1392048"/>
            <a:chExt cx="4698631" cy="774074"/>
          </a:xfrm>
        </p:grpSpPr>
        <p:sp>
          <p:nvSpPr>
            <p:cNvPr id="92" name="TextBox 5">
              <a:extLst>
                <a:ext uri="{FF2B5EF4-FFF2-40B4-BE49-F238E27FC236}">
                  <a16:creationId xmlns:a16="http://schemas.microsoft.com/office/drawing/2014/main" id="{95C1E9E5-C48E-BC5C-C81C-3539E93C67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2148" y="1392048"/>
              <a:ext cx="200559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Open Sans" pitchFamily="2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pitchFamily="2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9pPr>
            </a:lstStyle>
            <a:p>
              <a:pPr algn="r" rtl="1" eaLnBrk="1" hangingPunct="1"/>
              <a:r>
                <a:rPr lang="en-US" sz="1100" b="1" dirty="0">
                  <a:solidFill>
                    <a:schemeClr val="bg1"/>
                  </a:solidFill>
                  <a:latin typeface="Montserrat-Bold" panose="00000800000000000000" pitchFamily="50" charset="0"/>
                  <a:cs typeface="B Nazanin" panose="00000700000000000000" pitchFamily="2" charset="-78"/>
                </a:rPr>
                <a:t>OBJECTIVE TITLE</a:t>
              </a:r>
              <a:endParaRPr lang="ru-RU" sz="1100" b="1" dirty="0">
                <a:solidFill>
                  <a:schemeClr val="bg1"/>
                </a:solidFill>
                <a:latin typeface="Montserrat-Bold" panose="00000800000000000000" pitchFamily="50" charset="0"/>
                <a:cs typeface="B Nazanin" panose="00000700000000000000" pitchFamily="2" charset="-78"/>
              </a:endParaRPr>
            </a:p>
          </p:txBody>
        </p:sp>
        <p:sp>
          <p:nvSpPr>
            <p:cNvPr id="93" name="TextBox 6">
              <a:extLst>
                <a:ext uri="{FF2B5EF4-FFF2-40B4-BE49-F238E27FC236}">
                  <a16:creationId xmlns:a16="http://schemas.microsoft.com/office/drawing/2014/main" id="{5769D99A-B304-64C6-56BD-913410FC06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975" y="1609238"/>
              <a:ext cx="4678804" cy="556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Open Sans" pitchFamily="2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pitchFamily="2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9pPr>
            </a:lstStyle>
            <a:p>
              <a:pPr algn="r" rtl="1" eaLnBrk="1" hangingPunct="1">
                <a:lnSpc>
                  <a:spcPct val="150000"/>
                </a:lnSpc>
              </a:pPr>
              <a:r>
                <a:rPr lang="fa-IR" sz="1050" dirty="0">
                  <a:solidFill>
                    <a:schemeClr val="bg1"/>
                  </a:solidFill>
                  <a:latin typeface="Montserrat Light" panose="00000400000000000000" pitchFamily="50" charset="0"/>
                  <a:cs typeface="B Nazanin" panose="00000700000000000000" pitchFamily="2" charset="-78"/>
                </a:rPr>
                <a:t>قالب پاورپوينت حرفه ای ، قابل ویرایش ، جهت استفاده در جلسات دفاع رساله ، پایان نامه ، پروپوزال و سمینار و .... می باشد.</a:t>
              </a:r>
              <a:endParaRPr lang="en-US" sz="105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endParaRPr>
            </a:p>
          </p:txBody>
        </p:sp>
      </p:grpSp>
      <p:grpSp>
        <p:nvGrpSpPr>
          <p:cNvPr id="94" name="Group 4">
            <a:extLst>
              <a:ext uri="{FF2B5EF4-FFF2-40B4-BE49-F238E27FC236}">
                <a16:creationId xmlns:a16="http://schemas.microsoft.com/office/drawing/2014/main" id="{F2BF5A1A-AE20-C0FF-1C1D-08C25F466CFA}"/>
              </a:ext>
            </a:extLst>
          </p:cNvPr>
          <p:cNvGrpSpPr/>
          <p:nvPr/>
        </p:nvGrpSpPr>
        <p:grpSpPr>
          <a:xfrm>
            <a:off x="8391577" y="3961981"/>
            <a:ext cx="3145313" cy="774074"/>
            <a:chOff x="50160" y="1392048"/>
            <a:chExt cx="4323511" cy="774074"/>
          </a:xfrm>
        </p:grpSpPr>
        <p:sp>
          <p:nvSpPr>
            <p:cNvPr id="95" name="TextBox 5">
              <a:extLst>
                <a:ext uri="{FF2B5EF4-FFF2-40B4-BE49-F238E27FC236}">
                  <a16:creationId xmlns:a16="http://schemas.microsoft.com/office/drawing/2014/main" id="{F5400AB2-5299-CB15-8279-78C8E627C3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2148" y="1392048"/>
              <a:ext cx="1027257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Open Sans" pitchFamily="2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pitchFamily="2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9pPr>
            </a:lstStyle>
            <a:p>
              <a:pPr algn="r" rtl="1" eaLnBrk="1" hangingPunct="1"/>
              <a:r>
                <a:rPr lang="fa-IR" sz="1100" b="1" dirty="0">
                  <a:solidFill>
                    <a:schemeClr val="bg1"/>
                  </a:solidFill>
                  <a:latin typeface="Montserrat-Bold" panose="00000800000000000000" pitchFamily="50" charset="0"/>
                  <a:cs typeface="B Nazanin" panose="00000700000000000000" pitchFamily="2" charset="-78"/>
                </a:rPr>
                <a:t>عنوان هدف</a:t>
              </a:r>
              <a:endParaRPr lang="ru-RU" sz="1100" b="1" dirty="0">
                <a:solidFill>
                  <a:schemeClr val="bg1"/>
                </a:solidFill>
                <a:latin typeface="Montserrat-Bold" panose="00000800000000000000" pitchFamily="50" charset="0"/>
                <a:cs typeface="B Nazanin" panose="00000700000000000000" pitchFamily="2" charset="-78"/>
              </a:endParaRPr>
            </a:p>
          </p:txBody>
        </p:sp>
        <p:sp>
          <p:nvSpPr>
            <p:cNvPr id="96" name="TextBox 6">
              <a:extLst>
                <a:ext uri="{FF2B5EF4-FFF2-40B4-BE49-F238E27FC236}">
                  <a16:creationId xmlns:a16="http://schemas.microsoft.com/office/drawing/2014/main" id="{3867AE46-7D27-7D33-D09F-899F4436CC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160" y="1609238"/>
              <a:ext cx="4323511" cy="556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Open Sans" pitchFamily="2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pitchFamily="2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9pPr>
            </a:lstStyle>
            <a:p>
              <a:pPr algn="r" rtl="1" eaLnBrk="1" hangingPunct="1">
                <a:lnSpc>
                  <a:spcPct val="150000"/>
                </a:lnSpc>
              </a:pPr>
              <a:r>
                <a:rPr lang="fa-IR" sz="1050" dirty="0">
                  <a:solidFill>
                    <a:schemeClr val="bg1"/>
                  </a:solidFill>
                  <a:latin typeface="Montserrat Light" panose="00000400000000000000" pitchFamily="50" charset="0"/>
                  <a:cs typeface="B Nazanin" panose="00000700000000000000" pitchFamily="2" charset="-78"/>
                </a:rPr>
                <a:t>قالب پاورپوينت حرفه ای ، قابل ویرایش ، جهت استفاده در جلسات دفاع رساله ، پایان نامه ، پروپوزال و سمینار و .... می باشد.</a:t>
              </a:r>
              <a:endParaRPr lang="en-US" sz="105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endParaRPr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49A4B592-79DC-664C-4E68-32A594501C59}"/>
              </a:ext>
            </a:extLst>
          </p:cNvPr>
          <p:cNvGrpSpPr/>
          <p:nvPr/>
        </p:nvGrpSpPr>
        <p:grpSpPr>
          <a:xfrm>
            <a:off x="6238249" y="1333733"/>
            <a:ext cx="4033818" cy="787026"/>
            <a:chOff x="582148" y="1392048"/>
            <a:chExt cx="5544840" cy="787026"/>
          </a:xfrm>
        </p:grpSpPr>
        <p:sp>
          <p:nvSpPr>
            <p:cNvPr id="98" name="TextBox 5">
              <a:extLst>
                <a:ext uri="{FF2B5EF4-FFF2-40B4-BE49-F238E27FC236}">
                  <a16:creationId xmlns:a16="http://schemas.microsoft.com/office/drawing/2014/main" id="{1260CE70-B8AF-0960-DEC2-DBD053D3FA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2148" y="1392048"/>
              <a:ext cx="1027258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Open Sans" pitchFamily="2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pitchFamily="2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9pPr>
            </a:lstStyle>
            <a:p>
              <a:pPr algn="r" rtl="1" eaLnBrk="1" hangingPunct="1"/>
              <a:r>
                <a:rPr lang="fa-IR" sz="1100" b="1" dirty="0">
                  <a:solidFill>
                    <a:schemeClr val="bg1"/>
                  </a:solidFill>
                  <a:latin typeface="Montserrat-Bold" panose="00000800000000000000" pitchFamily="50" charset="0"/>
                  <a:cs typeface="B Nazanin" panose="00000700000000000000" pitchFamily="2" charset="-78"/>
                </a:rPr>
                <a:t>عنوان هدف</a:t>
              </a:r>
              <a:endParaRPr lang="ru-RU" sz="1100" b="1" dirty="0">
                <a:solidFill>
                  <a:schemeClr val="bg1"/>
                </a:solidFill>
                <a:latin typeface="Montserrat-Bold" panose="00000800000000000000" pitchFamily="50" charset="0"/>
                <a:cs typeface="B Nazanin" panose="00000700000000000000" pitchFamily="2" charset="-78"/>
              </a:endParaRPr>
            </a:p>
          </p:txBody>
        </p:sp>
        <p:sp>
          <p:nvSpPr>
            <p:cNvPr id="99" name="TextBox 6">
              <a:extLst>
                <a:ext uri="{FF2B5EF4-FFF2-40B4-BE49-F238E27FC236}">
                  <a16:creationId xmlns:a16="http://schemas.microsoft.com/office/drawing/2014/main" id="{B2CD248F-F37D-DB37-27CA-7B498E8E12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975" y="1609238"/>
              <a:ext cx="5525013" cy="569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Open Sans" pitchFamily="2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pitchFamily="2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pitchFamily="2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itchFamily="2" charset="0"/>
                </a:defRPr>
              </a:lvl9pPr>
            </a:lstStyle>
            <a:p>
              <a:pPr algn="r" rtl="1" eaLnBrk="1" hangingPunct="1">
                <a:lnSpc>
                  <a:spcPct val="150000"/>
                </a:lnSpc>
              </a:pPr>
              <a:r>
                <a:rPr lang="fa-IR" sz="1050" dirty="0">
                  <a:solidFill>
                    <a:schemeClr val="bg1"/>
                  </a:solidFill>
                  <a:latin typeface="Montserrat Light" panose="00000400000000000000" pitchFamily="50" charset="0"/>
                  <a:cs typeface="B Nazanin" panose="00000700000000000000" pitchFamily="2" charset="-78"/>
                </a:rPr>
                <a:t>قالب پاورپوينت حرفه ای ، قابل ویرایش ، جهت استفاده در جلسات دفاع رساله ، پایان نامه ، پروپوزال و سمینار و .... می باشد.</a:t>
              </a:r>
              <a:endParaRPr lang="en-US" sz="105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endParaRPr>
            </a:p>
          </p:txBody>
        </p:sp>
      </p:grp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3D14F108-BE36-57A3-2CA8-F59DD853FDD7}"/>
              </a:ext>
            </a:extLst>
          </p:cNvPr>
          <p:cNvSpPr txBox="1"/>
          <p:nvPr/>
        </p:nvSpPr>
        <p:spPr>
          <a:xfrm>
            <a:off x="396113" y="2254250"/>
            <a:ext cx="3721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400" dirty="0">
                <a:solidFill>
                  <a:schemeClr val="bg1"/>
                </a:solidFill>
                <a:latin typeface="Montserrat ExtraBold" panose="00000900000000000000" pitchFamily="50" charset="0"/>
                <a:cs typeface="B Nazanin" panose="00000700000000000000" pitchFamily="2" charset="-78"/>
              </a:rPr>
              <a:t>اهداف</a:t>
            </a:r>
            <a:r>
              <a:rPr lang="es-CO" sz="2400" dirty="0">
                <a:solidFill>
                  <a:schemeClr val="bg1"/>
                </a:solidFill>
                <a:latin typeface="Montserrat ExtraBold" panose="00000900000000000000" pitchFamily="50" charset="0"/>
                <a:cs typeface="B Nazanin" panose="00000700000000000000" pitchFamily="2" charset="-78"/>
              </a:rPr>
              <a:t> </a:t>
            </a:r>
          </a:p>
          <a:p>
            <a:pPr algn="r" rtl="1"/>
            <a:r>
              <a:rPr lang="fa-IR" sz="2400" spc="600" dirty="0">
                <a:solidFill>
                  <a:schemeClr val="accent3"/>
                </a:solidFill>
                <a:latin typeface="Montserrat" panose="00000500000000000000" pitchFamily="2" charset="0"/>
                <a:cs typeface="B Nazanin" panose="00000700000000000000" pitchFamily="2" charset="-78"/>
              </a:rPr>
              <a:t>ارائه</a:t>
            </a:r>
            <a:endParaRPr lang="es-CO" sz="2400" spc="600" dirty="0">
              <a:solidFill>
                <a:schemeClr val="accent3"/>
              </a:solidFill>
              <a:latin typeface="Montserrat" panose="00000500000000000000" pitchFamily="2" charset="0"/>
              <a:cs typeface="B Nazanin" panose="00000700000000000000" pitchFamily="2" charset="-78"/>
            </a:endParaRPr>
          </a:p>
        </p:txBody>
      </p:sp>
      <p:sp>
        <p:nvSpPr>
          <p:cNvPr id="101" name="Text Placeholder 7">
            <a:extLst>
              <a:ext uri="{FF2B5EF4-FFF2-40B4-BE49-F238E27FC236}">
                <a16:creationId xmlns:a16="http://schemas.microsoft.com/office/drawing/2014/main" id="{463A7896-D895-99F6-F6A3-C9261756A0D7}"/>
              </a:ext>
            </a:extLst>
          </p:cNvPr>
          <p:cNvSpPr txBox="1">
            <a:spLocks/>
          </p:cNvSpPr>
          <p:nvPr/>
        </p:nvSpPr>
        <p:spPr>
          <a:xfrm>
            <a:off x="436029" y="3137635"/>
            <a:ext cx="3491688" cy="17923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sz="14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شما می توانید هر کاری که می خواهید انجام دهید، با ارائه ای شگفت انگیز مخاطبان خود را تحت تاثیر قرار دهید.</a:t>
            </a:r>
          </a:p>
          <a:p>
            <a:pPr marL="0" indent="0" algn="r" rtl="1">
              <a:buNone/>
            </a:pPr>
            <a:endParaRPr lang="fa-IR" sz="1400" dirty="0">
              <a:solidFill>
                <a:schemeClr val="bg1"/>
              </a:solidFill>
              <a:latin typeface="Montserrat Light" panose="00000400000000000000" pitchFamily="50" charset="0"/>
              <a:cs typeface="B Nazanin" panose="00000700000000000000" pitchFamily="2" charset="-78"/>
            </a:endParaRPr>
          </a:p>
          <a:p>
            <a:pPr marL="0" indent="0" algn="r" rtl="1">
              <a:buNone/>
            </a:pPr>
            <a:r>
              <a:rPr lang="fa-IR" sz="14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شما می توانید هر کاری که می خواهید انجام دهید، با ارائه ای شگفت انگیز مخاطبان خود را تحت تاثیر قرار دهید.</a:t>
            </a:r>
            <a:endParaRPr lang="en-US" sz="16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31057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ACKGROUND_MORPH">
            <a:extLst>
              <a:ext uri="{FF2B5EF4-FFF2-40B4-BE49-F238E27FC236}">
                <a16:creationId xmlns:a16="http://schemas.microsoft.com/office/drawing/2014/main" id="{1A9E379D-23EF-7377-267A-F6F90F267D6A}"/>
              </a:ext>
            </a:extLst>
          </p:cNvPr>
          <p:cNvSpPr/>
          <p:nvPr/>
        </p:nvSpPr>
        <p:spPr>
          <a:xfrm>
            <a:off x="-1116" y="-28983"/>
            <a:ext cx="1219200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5" name="Triángulo rectángulo 4">
            <a:extLst>
              <a:ext uri="{FF2B5EF4-FFF2-40B4-BE49-F238E27FC236}">
                <a16:creationId xmlns:a16="http://schemas.microsoft.com/office/drawing/2014/main" id="{FC9F7CA7-23C7-B326-DEB5-2A557ADB964B}"/>
              </a:ext>
            </a:extLst>
          </p:cNvPr>
          <p:cNvSpPr/>
          <p:nvPr/>
        </p:nvSpPr>
        <p:spPr>
          <a:xfrm rot="5400000">
            <a:off x="-1432823" y="1386579"/>
            <a:ext cx="6967744" cy="4152904"/>
          </a:xfrm>
          <a:custGeom>
            <a:avLst/>
            <a:gdLst>
              <a:gd name="connsiteX0" fmla="*/ 0 w 4910341"/>
              <a:gd name="connsiteY0" fmla="*/ 5029200 h 5029200"/>
              <a:gd name="connsiteX1" fmla="*/ 0 w 4910341"/>
              <a:gd name="connsiteY1" fmla="*/ 0 h 5029200"/>
              <a:gd name="connsiteX2" fmla="*/ 4910341 w 4910341"/>
              <a:gd name="connsiteY2" fmla="*/ 5029200 h 5029200"/>
              <a:gd name="connsiteX3" fmla="*/ 0 w 4910341"/>
              <a:gd name="connsiteY3" fmla="*/ 5029200 h 5029200"/>
              <a:gd name="connsiteX0" fmla="*/ 0 w 6967744"/>
              <a:gd name="connsiteY0" fmla="*/ 5029200 h 5054603"/>
              <a:gd name="connsiteX1" fmla="*/ 0 w 6967744"/>
              <a:gd name="connsiteY1" fmla="*/ 0 h 5054603"/>
              <a:gd name="connsiteX2" fmla="*/ 6967744 w 6967744"/>
              <a:gd name="connsiteY2" fmla="*/ 5054603 h 5054603"/>
              <a:gd name="connsiteX3" fmla="*/ 0 w 6967744"/>
              <a:gd name="connsiteY3" fmla="*/ 5029200 h 5054603"/>
              <a:gd name="connsiteX0" fmla="*/ 0 w 6967744"/>
              <a:gd name="connsiteY0" fmla="*/ 4127500 h 4152903"/>
              <a:gd name="connsiteX1" fmla="*/ 38100 w 6967744"/>
              <a:gd name="connsiteY1" fmla="*/ 0 h 4152903"/>
              <a:gd name="connsiteX2" fmla="*/ 6967744 w 6967744"/>
              <a:gd name="connsiteY2" fmla="*/ 4152903 h 4152903"/>
              <a:gd name="connsiteX3" fmla="*/ 0 w 6967744"/>
              <a:gd name="connsiteY3" fmla="*/ 4127500 h 4152903"/>
              <a:gd name="connsiteX0" fmla="*/ 0 w 6967744"/>
              <a:gd name="connsiteY0" fmla="*/ 4127501 h 4152904"/>
              <a:gd name="connsiteX1" fmla="*/ 12698 w 6967744"/>
              <a:gd name="connsiteY1" fmla="*/ 0 h 4152904"/>
              <a:gd name="connsiteX2" fmla="*/ 6967744 w 6967744"/>
              <a:gd name="connsiteY2" fmla="*/ 4152904 h 4152904"/>
              <a:gd name="connsiteX3" fmla="*/ 0 w 6967744"/>
              <a:gd name="connsiteY3" fmla="*/ 4127501 h 415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7744" h="4152904">
                <a:moveTo>
                  <a:pt x="0" y="4127501"/>
                </a:moveTo>
                <a:cubicBezTo>
                  <a:pt x="4233" y="2751667"/>
                  <a:pt x="8465" y="1375834"/>
                  <a:pt x="12698" y="0"/>
                </a:cubicBezTo>
                <a:lnTo>
                  <a:pt x="6967744" y="4152904"/>
                </a:lnTo>
                <a:lnTo>
                  <a:pt x="0" y="41275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6" name="Triángulo rectángulo 4">
            <a:extLst>
              <a:ext uri="{FF2B5EF4-FFF2-40B4-BE49-F238E27FC236}">
                <a16:creationId xmlns:a16="http://schemas.microsoft.com/office/drawing/2014/main" id="{5E477DAD-1FE6-9D45-6805-A9A07C986B8C}"/>
              </a:ext>
            </a:extLst>
          </p:cNvPr>
          <p:cNvSpPr/>
          <p:nvPr/>
        </p:nvSpPr>
        <p:spPr>
          <a:xfrm rot="16200000">
            <a:off x="7116223" y="1774976"/>
            <a:ext cx="6901474" cy="3250081"/>
          </a:xfrm>
          <a:custGeom>
            <a:avLst/>
            <a:gdLst>
              <a:gd name="connsiteX0" fmla="*/ 0 w 4910341"/>
              <a:gd name="connsiteY0" fmla="*/ 5029200 h 5029200"/>
              <a:gd name="connsiteX1" fmla="*/ 0 w 4910341"/>
              <a:gd name="connsiteY1" fmla="*/ 0 h 5029200"/>
              <a:gd name="connsiteX2" fmla="*/ 4910341 w 4910341"/>
              <a:gd name="connsiteY2" fmla="*/ 5029200 h 5029200"/>
              <a:gd name="connsiteX3" fmla="*/ 0 w 4910341"/>
              <a:gd name="connsiteY3" fmla="*/ 5029200 h 5029200"/>
              <a:gd name="connsiteX0" fmla="*/ 0 w 6967744"/>
              <a:gd name="connsiteY0" fmla="*/ 5029200 h 5054603"/>
              <a:gd name="connsiteX1" fmla="*/ 0 w 6967744"/>
              <a:gd name="connsiteY1" fmla="*/ 0 h 5054603"/>
              <a:gd name="connsiteX2" fmla="*/ 6967744 w 6967744"/>
              <a:gd name="connsiteY2" fmla="*/ 5054603 h 5054603"/>
              <a:gd name="connsiteX3" fmla="*/ 0 w 6967744"/>
              <a:gd name="connsiteY3" fmla="*/ 5029200 h 5054603"/>
              <a:gd name="connsiteX0" fmla="*/ 0 w 6967744"/>
              <a:gd name="connsiteY0" fmla="*/ 4127500 h 4152903"/>
              <a:gd name="connsiteX1" fmla="*/ 38100 w 6967744"/>
              <a:gd name="connsiteY1" fmla="*/ 0 h 4152903"/>
              <a:gd name="connsiteX2" fmla="*/ 6967744 w 6967744"/>
              <a:gd name="connsiteY2" fmla="*/ 4152903 h 4152903"/>
              <a:gd name="connsiteX3" fmla="*/ 0 w 6967744"/>
              <a:gd name="connsiteY3" fmla="*/ 4127500 h 4152903"/>
              <a:gd name="connsiteX0" fmla="*/ 0 w 6967744"/>
              <a:gd name="connsiteY0" fmla="*/ 4127501 h 4152904"/>
              <a:gd name="connsiteX1" fmla="*/ 12698 w 6967744"/>
              <a:gd name="connsiteY1" fmla="*/ 0 h 4152904"/>
              <a:gd name="connsiteX2" fmla="*/ 6967744 w 6967744"/>
              <a:gd name="connsiteY2" fmla="*/ 4152904 h 4152904"/>
              <a:gd name="connsiteX3" fmla="*/ 0 w 6967744"/>
              <a:gd name="connsiteY3" fmla="*/ 4127501 h 415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7744" h="4152904">
                <a:moveTo>
                  <a:pt x="0" y="4127501"/>
                </a:moveTo>
                <a:cubicBezTo>
                  <a:pt x="4233" y="2751667"/>
                  <a:pt x="8465" y="1375834"/>
                  <a:pt x="12698" y="0"/>
                </a:cubicBezTo>
                <a:lnTo>
                  <a:pt x="6967744" y="4152904"/>
                </a:lnTo>
                <a:lnTo>
                  <a:pt x="0" y="41275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BCE7A85-9536-9053-0A4F-7BEF402AC608}"/>
              </a:ext>
            </a:extLst>
          </p:cNvPr>
          <p:cNvSpPr txBox="1"/>
          <p:nvPr/>
        </p:nvSpPr>
        <p:spPr>
          <a:xfrm>
            <a:off x="5449115" y="2709455"/>
            <a:ext cx="3721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400" dirty="0">
                <a:solidFill>
                  <a:schemeClr val="bg1"/>
                </a:solidFill>
                <a:latin typeface="Montserrat ExtraBold" panose="00000900000000000000" pitchFamily="50" charset="0"/>
                <a:cs typeface="B Nazanin" panose="00000700000000000000" pitchFamily="2" charset="-78"/>
              </a:rPr>
              <a:t>توجیه</a:t>
            </a:r>
            <a:r>
              <a:rPr lang="en-US" sz="2400" dirty="0">
                <a:solidFill>
                  <a:schemeClr val="bg1"/>
                </a:solidFill>
                <a:latin typeface="Montserrat ExtraBold" panose="00000900000000000000" pitchFamily="50" charset="0"/>
                <a:cs typeface="B Nazanin" panose="00000700000000000000" pitchFamily="2" charset="-78"/>
              </a:rPr>
              <a:t> </a:t>
            </a:r>
            <a:r>
              <a:rPr lang="es-CO" sz="2400" dirty="0">
                <a:solidFill>
                  <a:schemeClr val="bg1"/>
                </a:solidFill>
                <a:latin typeface="Montserrat ExtraBold" panose="00000900000000000000" pitchFamily="50" charset="0"/>
                <a:cs typeface="B Nazanin" panose="00000700000000000000" pitchFamily="2" charset="-78"/>
              </a:rPr>
              <a:t> </a:t>
            </a:r>
          </a:p>
          <a:p>
            <a:pPr algn="r" rtl="1"/>
            <a:r>
              <a:rPr lang="fa-IR" sz="2400" spc="600" dirty="0">
                <a:solidFill>
                  <a:schemeClr val="accent3"/>
                </a:solidFill>
                <a:latin typeface="Montserrat" panose="00000500000000000000" pitchFamily="2" charset="0"/>
                <a:cs typeface="B Nazanin" panose="00000700000000000000" pitchFamily="2" charset="-78"/>
              </a:rPr>
              <a:t>ارائه</a:t>
            </a:r>
            <a:endParaRPr lang="es-CO" sz="2400" spc="600" dirty="0">
              <a:solidFill>
                <a:schemeClr val="accent3"/>
              </a:solidFill>
              <a:latin typeface="Montserrat" panose="00000500000000000000" pitchFamily="2" charset="0"/>
              <a:cs typeface="B Nazanin" panose="00000700000000000000" pitchFamily="2" charset="-78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5A48D61-4CB2-B066-E155-00AD0288284B}"/>
              </a:ext>
            </a:extLst>
          </p:cNvPr>
          <p:cNvSpPr txBox="1">
            <a:spLocks/>
          </p:cNvSpPr>
          <p:nvPr/>
        </p:nvSpPr>
        <p:spPr>
          <a:xfrm>
            <a:off x="5449115" y="3569435"/>
            <a:ext cx="3491688" cy="17923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sz="14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شما می توانید هر کاری که می خواهید انجام دهید، با ارائه ای شگفت انگیز مخاطبان خود را تحت تاثیر قرار دهید.</a:t>
            </a:r>
          </a:p>
          <a:p>
            <a:pPr marL="0" indent="0" algn="r" rtl="1">
              <a:buNone/>
            </a:pPr>
            <a:endParaRPr lang="fa-IR" sz="1400" dirty="0">
              <a:solidFill>
                <a:schemeClr val="bg1"/>
              </a:solidFill>
              <a:latin typeface="Montserrat Light" panose="00000400000000000000" pitchFamily="50" charset="0"/>
              <a:cs typeface="B Nazanin" panose="00000700000000000000" pitchFamily="2" charset="-78"/>
            </a:endParaRPr>
          </a:p>
          <a:p>
            <a:pPr marL="0" indent="0" algn="r" rtl="1">
              <a:buNone/>
            </a:pPr>
            <a:r>
              <a:rPr lang="fa-IR" sz="14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شما می توانید هر کاری که می خواهید انجام دهید، با ارائه ای شگفت انگیز مخاطبان خود را تحت تاثیر قرار دهید.</a:t>
            </a:r>
            <a:endParaRPr lang="en-US" sz="16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52218993-2744-55D3-522D-B103D054235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7" r="207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974154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ACKGROUND_MORPH">
            <a:extLst>
              <a:ext uri="{FF2B5EF4-FFF2-40B4-BE49-F238E27FC236}">
                <a16:creationId xmlns:a16="http://schemas.microsoft.com/office/drawing/2014/main" id="{6F5D84DE-78FA-8739-05E3-A7A6824A3A2C}"/>
              </a:ext>
            </a:extLst>
          </p:cNvPr>
          <p:cNvSpPr/>
          <p:nvPr/>
        </p:nvSpPr>
        <p:spPr>
          <a:xfrm>
            <a:off x="-1116" y="-28983"/>
            <a:ext cx="1219200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14" name="Forma libre: forma 13">
            <a:extLst>
              <a:ext uri="{FF2B5EF4-FFF2-40B4-BE49-F238E27FC236}">
                <a16:creationId xmlns:a16="http://schemas.microsoft.com/office/drawing/2014/main" id="{3A9A1C15-33E4-10A9-EE0C-7D25B139FCF3}"/>
              </a:ext>
            </a:extLst>
          </p:cNvPr>
          <p:cNvSpPr/>
          <p:nvPr/>
        </p:nvSpPr>
        <p:spPr>
          <a:xfrm rot="5400000">
            <a:off x="7138610" y="2515853"/>
            <a:ext cx="4221334" cy="2287932"/>
          </a:xfrm>
          <a:custGeom>
            <a:avLst/>
            <a:gdLst>
              <a:gd name="connsiteX0" fmla="*/ 0 w 4221334"/>
              <a:gd name="connsiteY0" fmla="*/ 1355778 h 2287932"/>
              <a:gd name="connsiteX1" fmla="*/ 386179 w 4221334"/>
              <a:gd name="connsiteY1" fmla="*/ 969599 h 2287932"/>
              <a:gd name="connsiteX2" fmla="*/ 386180 w 4221334"/>
              <a:gd name="connsiteY2" fmla="*/ 969599 h 2287932"/>
              <a:gd name="connsiteX3" fmla="*/ 386180 w 4221334"/>
              <a:gd name="connsiteY3" fmla="*/ 734348 h 2287932"/>
              <a:gd name="connsiteX4" fmla="*/ 696905 w 4221334"/>
              <a:gd name="connsiteY4" fmla="*/ 423623 h 2287932"/>
              <a:gd name="connsiteX5" fmla="*/ 1685665 w 4221334"/>
              <a:gd name="connsiteY5" fmla="*/ 423623 h 2287932"/>
              <a:gd name="connsiteX6" fmla="*/ 1687894 w 4221334"/>
              <a:gd name="connsiteY6" fmla="*/ 420266 h 2287932"/>
              <a:gd name="connsiteX7" fmla="*/ 2068723 w 4221334"/>
              <a:gd name="connsiteY7" fmla="*/ 39437 h 2287932"/>
              <a:gd name="connsiteX8" fmla="*/ 2163933 w 4221334"/>
              <a:gd name="connsiteY8" fmla="*/ 0 h 2287932"/>
              <a:gd name="connsiteX9" fmla="*/ 2259143 w 4221334"/>
              <a:gd name="connsiteY9" fmla="*/ 39437 h 2287932"/>
              <a:gd name="connsiteX10" fmla="*/ 2639972 w 4221334"/>
              <a:gd name="connsiteY10" fmla="*/ 420266 h 2287932"/>
              <a:gd name="connsiteX11" fmla="*/ 2642201 w 4221334"/>
              <a:gd name="connsiteY11" fmla="*/ 423623 h 2287932"/>
              <a:gd name="connsiteX12" fmla="*/ 3910609 w 4221334"/>
              <a:gd name="connsiteY12" fmla="*/ 423623 h 2287932"/>
              <a:gd name="connsiteX13" fmla="*/ 4221334 w 4221334"/>
              <a:gd name="connsiteY13" fmla="*/ 734348 h 2287932"/>
              <a:gd name="connsiteX14" fmla="*/ 4221334 w 4221334"/>
              <a:gd name="connsiteY14" fmla="*/ 1977207 h 2287932"/>
              <a:gd name="connsiteX15" fmla="*/ 3910609 w 4221334"/>
              <a:gd name="connsiteY15" fmla="*/ 2287932 h 2287932"/>
              <a:gd name="connsiteX16" fmla="*/ 696904 w 4221334"/>
              <a:gd name="connsiteY16" fmla="*/ 2287932 h 2287932"/>
              <a:gd name="connsiteX17" fmla="*/ 386180 w 4221334"/>
              <a:gd name="connsiteY17" fmla="*/ 1977207 h 2287932"/>
              <a:gd name="connsiteX18" fmla="*/ 386180 w 4221334"/>
              <a:gd name="connsiteY18" fmla="*/ 1741957 h 2287932"/>
              <a:gd name="connsiteX19" fmla="*/ 386179 w 4221334"/>
              <a:gd name="connsiteY19" fmla="*/ 1741957 h 2287932"/>
              <a:gd name="connsiteX20" fmla="*/ 0 w 4221334"/>
              <a:gd name="connsiteY20" fmla="*/ 1355778 h 2287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221334" h="2287932">
                <a:moveTo>
                  <a:pt x="0" y="1355778"/>
                </a:moveTo>
                <a:cubicBezTo>
                  <a:pt x="0" y="1142497"/>
                  <a:pt x="172898" y="969599"/>
                  <a:pt x="386179" y="969599"/>
                </a:cubicBezTo>
                <a:lnTo>
                  <a:pt x="386180" y="969599"/>
                </a:lnTo>
                <a:lnTo>
                  <a:pt x="386180" y="734348"/>
                </a:lnTo>
                <a:cubicBezTo>
                  <a:pt x="386180" y="562739"/>
                  <a:pt x="525296" y="423623"/>
                  <a:pt x="696905" y="423623"/>
                </a:cubicBezTo>
                <a:lnTo>
                  <a:pt x="1685665" y="423623"/>
                </a:lnTo>
                <a:lnTo>
                  <a:pt x="1687894" y="420266"/>
                </a:lnTo>
                <a:lnTo>
                  <a:pt x="2068723" y="39437"/>
                </a:lnTo>
                <a:cubicBezTo>
                  <a:pt x="2095015" y="13146"/>
                  <a:pt x="2129474" y="0"/>
                  <a:pt x="2163933" y="0"/>
                </a:cubicBezTo>
                <a:cubicBezTo>
                  <a:pt x="2198392" y="0"/>
                  <a:pt x="2232852" y="13146"/>
                  <a:pt x="2259143" y="39437"/>
                </a:cubicBezTo>
                <a:lnTo>
                  <a:pt x="2639972" y="420266"/>
                </a:lnTo>
                <a:lnTo>
                  <a:pt x="2642201" y="423623"/>
                </a:lnTo>
                <a:lnTo>
                  <a:pt x="3910609" y="423623"/>
                </a:lnTo>
                <a:cubicBezTo>
                  <a:pt x="4082218" y="423623"/>
                  <a:pt x="4221334" y="562739"/>
                  <a:pt x="4221334" y="734348"/>
                </a:cubicBezTo>
                <a:lnTo>
                  <a:pt x="4221334" y="1977207"/>
                </a:lnTo>
                <a:cubicBezTo>
                  <a:pt x="4221334" y="2148816"/>
                  <a:pt x="4082218" y="2287932"/>
                  <a:pt x="3910609" y="2287932"/>
                </a:cubicBezTo>
                <a:lnTo>
                  <a:pt x="696904" y="2287932"/>
                </a:lnTo>
                <a:cubicBezTo>
                  <a:pt x="525295" y="2287932"/>
                  <a:pt x="386180" y="2148816"/>
                  <a:pt x="386180" y="1977207"/>
                </a:cubicBezTo>
                <a:lnTo>
                  <a:pt x="386180" y="1741957"/>
                </a:lnTo>
                <a:lnTo>
                  <a:pt x="386179" y="1741957"/>
                </a:lnTo>
                <a:cubicBezTo>
                  <a:pt x="172898" y="1741957"/>
                  <a:pt x="0" y="1569059"/>
                  <a:pt x="0" y="1355778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12" name="Forma libre: forma 11">
            <a:extLst>
              <a:ext uri="{FF2B5EF4-FFF2-40B4-BE49-F238E27FC236}">
                <a16:creationId xmlns:a16="http://schemas.microsoft.com/office/drawing/2014/main" id="{8675F3E9-6CD0-7C01-1274-2E6C8C35B100}"/>
              </a:ext>
            </a:extLst>
          </p:cNvPr>
          <p:cNvSpPr/>
          <p:nvPr/>
        </p:nvSpPr>
        <p:spPr>
          <a:xfrm rot="5400000">
            <a:off x="5265423" y="2515853"/>
            <a:ext cx="4221334" cy="2287932"/>
          </a:xfrm>
          <a:custGeom>
            <a:avLst/>
            <a:gdLst>
              <a:gd name="connsiteX0" fmla="*/ 0 w 4221334"/>
              <a:gd name="connsiteY0" fmla="*/ 1355778 h 2287932"/>
              <a:gd name="connsiteX1" fmla="*/ 386179 w 4221334"/>
              <a:gd name="connsiteY1" fmla="*/ 969599 h 2287932"/>
              <a:gd name="connsiteX2" fmla="*/ 386180 w 4221334"/>
              <a:gd name="connsiteY2" fmla="*/ 969599 h 2287932"/>
              <a:gd name="connsiteX3" fmla="*/ 386180 w 4221334"/>
              <a:gd name="connsiteY3" fmla="*/ 734348 h 2287932"/>
              <a:gd name="connsiteX4" fmla="*/ 696905 w 4221334"/>
              <a:gd name="connsiteY4" fmla="*/ 423623 h 2287932"/>
              <a:gd name="connsiteX5" fmla="*/ 1685665 w 4221334"/>
              <a:gd name="connsiteY5" fmla="*/ 423623 h 2287932"/>
              <a:gd name="connsiteX6" fmla="*/ 1687894 w 4221334"/>
              <a:gd name="connsiteY6" fmla="*/ 420266 h 2287932"/>
              <a:gd name="connsiteX7" fmla="*/ 2068723 w 4221334"/>
              <a:gd name="connsiteY7" fmla="*/ 39437 h 2287932"/>
              <a:gd name="connsiteX8" fmla="*/ 2163933 w 4221334"/>
              <a:gd name="connsiteY8" fmla="*/ 0 h 2287932"/>
              <a:gd name="connsiteX9" fmla="*/ 2259143 w 4221334"/>
              <a:gd name="connsiteY9" fmla="*/ 39437 h 2287932"/>
              <a:gd name="connsiteX10" fmla="*/ 2639972 w 4221334"/>
              <a:gd name="connsiteY10" fmla="*/ 420266 h 2287932"/>
              <a:gd name="connsiteX11" fmla="*/ 2642201 w 4221334"/>
              <a:gd name="connsiteY11" fmla="*/ 423623 h 2287932"/>
              <a:gd name="connsiteX12" fmla="*/ 3910609 w 4221334"/>
              <a:gd name="connsiteY12" fmla="*/ 423623 h 2287932"/>
              <a:gd name="connsiteX13" fmla="*/ 4221334 w 4221334"/>
              <a:gd name="connsiteY13" fmla="*/ 734348 h 2287932"/>
              <a:gd name="connsiteX14" fmla="*/ 4221334 w 4221334"/>
              <a:gd name="connsiteY14" fmla="*/ 1977207 h 2287932"/>
              <a:gd name="connsiteX15" fmla="*/ 3910609 w 4221334"/>
              <a:gd name="connsiteY15" fmla="*/ 2287932 h 2287932"/>
              <a:gd name="connsiteX16" fmla="*/ 696904 w 4221334"/>
              <a:gd name="connsiteY16" fmla="*/ 2287932 h 2287932"/>
              <a:gd name="connsiteX17" fmla="*/ 386180 w 4221334"/>
              <a:gd name="connsiteY17" fmla="*/ 1977207 h 2287932"/>
              <a:gd name="connsiteX18" fmla="*/ 386180 w 4221334"/>
              <a:gd name="connsiteY18" fmla="*/ 1741957 h 2287932"/>
              <a:gd name="connsiteX19" fmla="*/ 386179 w 4221334"/>
              <a:gd name="connsiteY19" fmla="*/ 1741957 h 2287932"/>
              <a:gd name="connsiteX20" fmla="*/ 0 w 4221334"/>
              <a:gd name="connsiteY20" fmla="*/ 1355778 h 2287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221334" h="2287932">
                <a:moveTo>
                  <a:pt x="0" y="1355778"/>
                </a:moveTo>
                <a:cubicBezTo>
                  <a:pt x="0" y="1142497"/>
                  <a:pt x="172898" y="969599"/>
                  <a:pt x="386179" y="969599"/>
                </a:cubicBezTo>
                <a:lnTo>
                  <a:pt x="386180" y="969599"/>
                </a:lnTo>
                <a:lnTo>
                  <a:pt x="386180" y="734348"/>
                </a:lnTo>
                <a:cubicBezTo>
                  <a:pt x="386180" y="562739"/>
                  <a:pt x="525296" y="423623"/>
                  <a:pt x="696905" y="423623"/>
                </a:cubicBezTo>
                <a:lnTo>
                  <a:pt x="1685665" y="423623"/>
                </a:lnTo>
                <a:lnTo>
                  <a:pt x="1687894" y="420266"/>
                </a:lnTo>
                <a:lnTo>
                  <a:pt x="2068723" y="39437"/>
                </a:lnTo>
                <a:cubicBezTo>
                  <a:pt x="2095015" y="13146"/>
                  <a:pt x="2129474" y="0"/>
                  <a:pt x="2163933" y="0"/>
                </a:cubicBezTo>
                <a:cubicBezTo>
                  <a:pt x="2198392" y="0"/>
                  <a:pt x="2232852" y="13146"/>
                  <a:pt x="2259143" y="39437"/>
                </a:cubicBezTo>
                <a:lnTo>
                  <a:pt x="2639972" y="420266"/>
                </a:lnTo>
                <a:lnTo>
                  <a:pt x="2642201" y="423623"/>
                </a:lnTo>
                <a:lnTo>
                  <a:pt x="3910609" y="423623"/>
                </a:lnTo>
                <a:cubicBezTo>
                  <a:pt x="4082218" y="423623"/>
                  <a:pt x="4221334" y="562739"/>
                  <a:pt x="4221334" y="734348"/>
                </a:cubicBezTo>
                <a:lnTo>
                  <a:pt x="4221334" y="1977207"/>
                </a:lnTo>
                <a:cubicBezTo>
                  <a:pt x="4221334" y="2148816"/>
                  <a:pt x="4082218" y="2287932"/>
                  <a:pt x="3910609" y="2287932"/>
                </a:cubicBezTo>
                <a:lnTo>
                  <a:pt x="696904" y="2287932"/>
                </a:lnTo>
                <a:cubicBezTo>
                  <a:pt x="525295" y="2287932"/>
                  <a:pt x="386180" y="2148816"/>
                  <a:pt x="386180" y="1977207"/>
                </a:cubicBezTo>
                <a:lnTo>
                  <a:pt x="386180" y="1741957"/>
                </a:lnTo>
                <a:lnTo>
                  <a:pt x="386179" y="1741957"/>
                </a:lnTo>
                <a:cubicBezTo>
                  <a:pt x="172898" y="1741957"/>
                  <a:pt x="0" y="1569059"/>
                  <a:pt x="0" y="1355778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13" name="Forma libre: forma 12">
            <a:extLst>
              <a:ext uri="{FF2B5EF4-FFF2-40B4-BE49-F238E27FC236}">
                <a16:creationId xmlns:a16="http://schemas.microsoft.com/office/drawing/2014/main" id="{065CD3D5-8983-3200-5821-4B8D411BC58B}"/>
              </a:ext>
            </a:extLst>
          </p:cNvPr>
          <p:cNvSpPr/>
          <p:nvPr/>
        </p:nvSpPr>
        <p:spPr>
          <a:xfrm rot="5400000">
            <a:off x="3392235" y="2515853"/>
            <a:ext cx="4221334" cy="2287932"/>
          </a:xfrm>
          <a:custGeom>
            <a:avLst/>
            <a:gdLst>
              <a:gd name="connsiteX0" fmla="*/ 0 w 4221334"/>
              <a:gd name="connsiteY0" fmla="*/ 1355778 h 2287932"/>
              <a:gd name="connsiteX1" fmla="*/ 386179 w 4221334"/>
              <a:gd name="connsiteY1" fmla="*/ 969599 h 2287932"/>
              <a:gd name="connsiteX2" fmla="*/ 386180 w 4221334"/>
              <a:gd name="connsiteY2" fmla="*/ 969599 h 2287932"/>
              <a:gd name="connsiteX3" fmla="*/ 386180 w 4221334"/>
              <a:gd name="connsiteY3" fmla="*/ 734348 h 2287932"/>
              <a:gd name="connsiteX4" fmla="*/ 696905 w 4221334"/>
              <a:gd name="connsiteY4" fmla="*/ 423623 h 2287932"/>
              <a:gd name="connsiteX5" fmla="*/ 1685665 w 4221334"/>
              <a:gd name="connsiteY5" fmla="*/ 423623 h 2287932"/>
              <a:gd name="connsiteX6" fmla="*/ 1687894 w 4221334"/>
              <a:gd name="connsiteY6" fmla="*/ 420266 h 2287932"/>
              <a:gd name="connsiteX7" fmla="*/ 2068723 w 4221334"/>
              <a:gd name="connsiteY7" fmla="*/ 39437 h 2287932"/>
              <a:gd name="connsiteX8" fmla="*/ 2163933 w 4221334"/>
              <a:gd name="connsiteY8" fmla="*/ 0 h 2287932"/>
              <a:gd name="connsiteX9" fmla="*/ 2259143 w 4221334"/>
              <a:gd name="connsiteY9" fmla="*/ 39437 h 2287932"/>
              <a:gd name="connsiteX10" fmla="*/ 2639972 w 4221334"/>
              <a:gd name="connsiteY10" fmla="*/ 420266 h 2287932"/>
              <a:gd name="connsiteX11" fmla="*/ 2642201 w 4221334"/>
              <a:gd name="connsiteY11" fmla="*/ 423623 h 2287932"/>
              <a:gd name="connsiteX12" fmla="*/ 3910609 w 4221334"/>
              <a:gd name="connsiteY12" fmla="*/ 423623 h 2287932"/>
              <a:gd name="connsiteX13" fmla="*/ 4221334 w 4221334"/>
              <a:gd name="connsiteY13" fmla="*/ 734348 h 2287932"/>
              <a:gd name="connsiteX14" fmla="*/ 4221334 w 4221334"/>
              <a:gd name="connsiteY14" fmla="*/ 1977207 h 2287932"/>
              <a:gd name="connsiteX15" fmla="*/ 3910609 w 4221334"/>
              <a:gd name="connsiteY15" fmla="*/ 2287932 h 2287932"/>
              <a:gd name="connsiteX16" fmla="*/ 696904 w 4221334"/>
              <a:gd name="connsiteY16" fmla="*/ 2287932 h 2287932"/>
              <a:gd name="connsiteX17" fmla="*/ 386180 w 4221334"/>
              <a:gd name="connsiteY17" fmla="*/ 1977207 h 2287932"/>
              <a:gd name="connsiteX18" fmla="*/ 386180 w 4221334"/>
              <a:gd name="connsiteY18" fmla="*/ 1741957 h 2287932"/>
              <a:gd name="connsiteX19" fmla="*/ 386179 w 4221334"/>
              <a:gd name="connsiteY19" fmla="*/ 1741957 h 2287932"/>
              <a:gd name="connsiteX20" fmla="*/ 0 w 4221334"/>
              <a:gd name="connsiteY20" fmla="*/ 1355778 h 2287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221334" h="2287932">
                <a:moveTo>
                  <a:pt x="0" y="1355778"/>
                </a:moveTo>
                <a:cubicBezTo>
                  <a:pt x="0" y="1142497"/>
                  <a:pt x="172898" y="969599"/>
                  <a:pt x="386179" y="969599"/>
                </a:cubicBezTo>
                <a:lnTo>
                  <a:pt x="386180" y="969599"/>
                </a:lnTo>
                <a:lnTo>
                  <a:pt x="386180" y="734348"/>
                </a:lnTo>
                <a:cubicBezTo>
                  <a:pt x="386180" y="562739"/>
                  <a:pt x="525296" y="423623"/>
                  <a:pt x="696905" y="423623"/>
                </a:cubicBezTo>
                <a:lnTo>
                  <a:pt x="1685665" y="423623"/>
                </a:lnTo>
                <a:lnTo>
                  <a:pt x="1687894" y="420266"/>
                </a:lnTo>
                <a:lnTo>
                  <a:pt x="2068723" y="39437"/>
                </a:lnTo>
                <a:cubicBezTo>
                  <a:pt x="2095015" y="13146"/>
                  <a:pt x="2129474" y="0"/>
                  <a:pt x="2163933" y="0"/>
                </a:cubicBezTo>
                <a:cubicBezTo>
                  <a:pt x="2198392" y="0"/>
                  <a:pt x="2232852" y="13146"/>
                  <a:pt x="2259143" y="39437"/>
                </a:cubicBezTo>
                <a:lnTo>
                  <a:pt x="2639972" y="420266"/>
                </a:lnTo>
                <a:lnTo>
                  <a:pt x="2642201" y="423623"/>
                </a:lnTo>
                <a:lnTo>
                  <a:pt x="3910609" y="423623"/>
                </a:lnTo>
                <a:cubicBezTo>
                  <a:pt x="4082218" y="423623"/>
                  <a:pt x="4221334" y="562739"/>
                  <a:pt x="4221334" y="734348"/>
                </a:cubicBezTo>
                <a:lnTo>
                  <a:pt x="4221334" y="1977207"/>
                </a:lnTo>
                <a:cubicBezTo>
                  <a:pt x="4221334" y="2148816"/>
                  <a:pt x="4082218" y="2287932"/>
                  <a:pt x="3910609" y="2287932"/>
                </a:cubicBezTo>
                <a:lnTo>
                  <a:pt x="696904" y="2287932"/>
                </a:lnTo>
                <a:cubicBezTo>
                  <a:pt x="525295" y="2287932"/>
                  <a:pt x="386180" y="2148816"/>
                  <a:pt x="386180" y="1977207"/>
                </a:cubicBezTo>
                <a:lnTo>
                  <a:pt x="386180" y="1741957"/>
                </a:lnTo>
                <a:lnTo>
                  <a:pt x="386179" y="1741957"/>
                </a:lnTo>
                <a:cubicBezTo>
                  <a:pt x="172898" y="1741957"/>
                  <a:pt x="0" y="1569059"/>
                  <a:pt x="0" y="1355778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11" name="Forma libre: forma 10">
            <a:extLst>
              <a:ext uri="{FF2B5EF4-FFF2-40B4-BE49-F238E27FC236}">
                <a16:creationId xmlns:a16="http://schemas.microsoft.com/office/drawing/2014/main" id="{3E3C5BE4-92FA-3DAB-B3F9-5A9960A76B63}"/>
              </a:ext>
            </a:extLst>
          </p:cNvPr>
          <p:cNvSpPr/>
          <p:nvPr/>
        </p:nvSpPr>
        <p:spPr>
          <a:xfrm rot="5400000">
            <a:off x="1519047" y="2515853"/>
            <a:ext cx="4221334" cy="2287932"/>
          </a:xfrm>
          <a:custGeom>
            <a:avLst/>
            <a:gdLst>
              <a:gd name="connsiteX0" fmla="*/ 0 w 4221334"/>
              <a:gd name="connsiteY0" fmla="*/ 1355778 h 2287932"/>
              <a:gd name="connsiteX1" fmla="*/ 386179 w 4221334"/>
              <a:gd name="connsiteY1" fmla="*/ 969599 h 2287932"/>
              <a:gd name="connsiteX2" fmla="*/ 386180 w 4221334"/>
              <a:gd name="connsiteY2" fmla="*/ 969599 h 2287932"/>
              <a:gd name="connsiteX3" fmla="*/ 386180 w 4221334"/>
              <a:gd name="connsiteY3" fmla="*/ 734348 h 2287932"/>
              <a:gd name="connsiteX4" fmla="*/ 696905 w 4221334"/>
              <a:gd name="connsiteY4" fmla="*/ 423623 h 2287932"/>
              <a:gd name="connsiteX5" fmla="*/ 1685665 w 4221334"/>
              <a:gd name="connsiteY5" fmla="*/ 423623 h 2287932"/>
              <a:gd name="connsiteX6" fmla="*/ 1687894 w 4221334"/>
              <a:gd name="connsiteY6" fmla="*/ 420266 h 2287932"/>
              <a:gd name="connsiteX7" fmla="*/ 2068723 w 4221334"/>
              <a:gd name="connsiteY7" fmla="*/ 39437 h 2287932"/>
              <a:gd name="connsiteX8" fmla="*/ 2163933 w 4221334"/>
              <a:gd name="connsiteY8" fmla="*/ 0 h 2287932"/>
              <a:gd name="connsiteX9" fmla="*/ 2259143 w 4221334"/>
              <a:gd name="connsiteY9" fmla="*/ 39437 h 2287932"/>
              <a:gd name="connsiteX10" fmla="*/ 2639972 w 4221334"/>
              <a:gd name="connsiteY10" fmla="*/ 420266 h 2287932"/>
              <a:gd name="connsiteX11" fmla="*/ 2642201 w 4221334"/>
              <a:gd name="connsiteY11" fmla="*/ 423623 h 2287932"/>
              <a:gd name="connsiteX12" fmla="*/ 3910609 w 4221334"/>
              <a:gd name="connsiteY12" fmla="*/ 423623 h 2287932"/>
              <a:gd name="connsiteX13" fmla="*/ 4221334 w 4221334"/>
              <a:gd name="connsiteY13" fmla="*/ 734348 h 2287932"/>
              <a:gd name="connsiteX14" fmla="*/ 4221334 w 4221334"/>
              <a:gd name="connsiteY14" fmla="*/ 1977207 h 2287932"/>
              <a:gd name="connsiteX15" fmla="*/ 3910609 w 4221334"/>
              <a:gd name="connsiteY15" fmla="*/ 2287932 h 2287932"/>
              <a:gd name="connsiteX16" fmla="*/ 696904 w 4221334"/>
              <a:gd name="connsiteY16" fmla="*/ 2287932 h 2287932"/>
              <a:gd name="connsiteX17" fmla="*/ 386180 w 4221334"/>
              <a:gd name="connsiteY17" fmla="*/ 1977207 h 2287932"/>
              <a:gd name="connsiteX18" fmla="*/ 386180 w 4221334"/>
              <a:gd name="connsiteY18" fmla="*/ 1741957 h 2287932"/>
              <a:gd name="connsiteX19" fmla="*/ 386179 w 4221334"/>
              <a:gd name="connsiteY19" fmla="*/ 1741957 h 2287932"/>
              <a:gd name="connsiteX20" fmla="*/ 0 w 4221334"/>
              <a:gd name="connsiteY20" fmla="*/ 1355778 h 2287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221334" h="2287932">
                <a:moveTo>
                  <a:pt x="0" y="1355778"/>
                </a:moveTo>
                <a:cubicBezTo>
                  <a:pt x="0" y="1142497"/>
                  <a:pt x="172898" y="969599"/>
                  <a:pt x="386179" y="969599"/>
                </a:cubicBezTo>
                <a:lnTo>
                  <a:pt x="386180" y="969599"/>
                </a:lnTo>
                <a:lnTo>
                  <a:pt x="386180" y="734348"/>
                </a:lnTo>
                <a:cubicBezTo>
                  <a:pt x="386180" y="562739"/>
                  <a:pt x="525296" y="423623"/>
                  <a:pt x="696905" y="423623"/>
                </a:cubicBezTo>
                <a:lnTo>
                  <a:pt x="1685665" y="423623"/>
                </a:lnTo>
                <a:lnTo>
                  <a:pt x="1687894" y="420266"/>
                </a:lnTo>
                <a:lnTo>
                  <a:pt x="2068723" y="39437"/>
                </a:lnTo>
                <a:cubicBezTo>
                  <a:pt x="2095015" y="13146"/>
                  <a:pt x="2129474" y="0"/>
                  <a:pt x="2163933" y="0"/>
                </a:cubicBezTo>
                <a:cubicBezTo>
                  <a:pt x="2198392" y="0"/>
                  <a:pt x="2232852" y="13146"/>
                  <a:pt x="2259143" y="39437"/>
                </a:cubicBezTo>
                <a:lnTo>
                  <a:pt x="2639972" y="420266"/>
                </a:lnTo>
                <a:lnTo>
                  <a:pt x="2642201" y="423623"/>
                </a:lnTo>
                <a:lnTo>
                  <a:pt x="3910609" y="423623"/>
                </a:lnTo>
                <a:cubicBezTo>
                  <a:pt x="4082218" y="423623"/>
                  <a:pt x="4221334" y="562739"/>
                  <a:pt x="4221334" y="734348"/>
                </a:cubicBezTo>
                <a:lnTo>
                  <a:pt x="4221334" y="1977207"/>
                </a:lnTo>
                <a:cubicBezTo>
                  <a:pt x="4221334" y="2148816"/>
                  <a:pt x="4082218" y="2287932"/>
                  <a:pt x="3910609" y="2287932"/>
                </a:cubicBezTo>
                <a:lnTo>
                  <a:pt x="696904" y="2287932"/>
                </a:lnTo>
                <a:cubicBezTo>
                  <a:pt x="525295" y="2287932"/>
                  <a:pt x="386180" y="2148816"/>
                  <a:pt x="386180" y="1977207"/>
                </a:cubicBezTo>
                <a:lnTo>
                  <a:pt x="386180" y="1741957"/>
                </a:lnTo>
                <a:lnTo>
                  <a:pt x="386179" y="1741957"/>
                </a:lnTo>
                <a:cubicBezTo>
                  <a:pt x="172898" y="1741957"/>
                  <a:pt x="0" y="1569059"/>
                  <a:pt x="0" y="1355778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10" name="Forma libre: forma 9">
            <a:extLst>
              <a:ext uri="{FF2B5EF4-FFF2-40B4-BE49-F238E27FC236}">
                <a16:creationId xmlns:a16="http://schemas.microsoft.com/office/drawing/2014/main" id="{D0B6A5C1-553F-B9DF-DFCA-CE14097165FE}"/>
              </a:ext>
            </a:extLst>
          </p:cNvPr>
          <p:cNvSpPr/>
          <p:nvPr/>
        </p:nvSpPr>
        <p:spPr>
          <a:xfrm rot="5400000">
            <a:off x="-345263" y="2515853"/>
            <a:ext cx="4221334" cy="2287932"/>
          </a:xfrm>
          <a:custGeom>
            <a:avLst/>
            <a:gdLst>
              <a:gd name="connsiteX0" fmla="*/ 0 w 4221334"/>
              <a:gd name="connsiteY0" fmla="*/ 1355778 h 2287932"/>
              <a:gd name="connsiteX1" fmla="*/ 386179 w 4221334"/>
              <a:gd name="connsiteY1" fmla="*/ 969599 h 2287932"/>
              <a:gd name="connsiteX2" fmla="*/ 386180 w 4221334"/>
              <a:gd name="connsiteY2" fmla="*/ 969599 h 2287932"/>
              <a:gd name="connsiteX3" fmla="*/ 386180 w 4221334"/>
              <a:gd name="connsiteY3" fmla="*/ 734348 h 2287932"/>
              <a:gd name="connsiteX4" fmla="*/ 696905 w 4221334"/>
              <a:gd name="connsiteY4" fmla="*/ 423623 h 2287932"/>
              <a:gd name="connsiteX5" fmla="*/ 1685665 w 4221334"/>
              <a:gd name="connsiteY5" fmla="*/ 423623 h 2287932"/>
              <a:gd name="connsiteX6" fmla="*/ 1687894 w 4221334"/>
              <a:gd name="connsiteY6" fmla="*/ 420266 h 2287932"/>
              <a:gd name="connsiteX7" fmla="*/ 2068723 w 4221334"/>
              <a:gd name="connsiteY7" fmla="*/ 39437 h 2287932"/>
              <a:gd name="connsiteX8" fmla="*/ 2163933 w 4221334"/>
              <a:gd name="connsiteY8" fmla="*/ 0 h 2287932"/>
              <a:gd name="connsiteX9" fmla="*/ 2259143 w 4221334"/>
              <a:gd name="connsiteY9" fmla="*/ 39437 h 2287932"/>
              <a:gd name="connsiteX10" fmla="*/ 2639972 w 4221334"/>
              <a:gd name="connsiteY10" fmla="*/ 420266 h 2287932"/>
              <a:gd name="connsiteX11" fmla="*/ 2642201 w 4221334"/>
              <a:gd name="connsiteY11" fmla="*/ 423623 h 2287932"/>
              <a:gd name="connsiteX12" fmla="*/ 3910609 w 4221334"/>
              <a:gd name="connsiteY12" fmla="*/ 423623 h 2287932"/>
              <a:gd name="connsiteX13" fmla="*/ 4221334 w 4221334"/>
              <a:gd name="connsiteY13" fmla="*/ 734348 h 2287932"/>
              <a:gd name="connsiteX14" fmla="*/ 4221334 w 4221334"/>
              <a:gd name="connsiteY14" fmla="*/ 1977207 h 2287932"/>
              <a:gd name="connsiteX15" fmla="*/ 3910609 w 4221334"/>
              <a:gd name="connsiteY15" fmla="*/ 2287932 h 2287932"/>
              <a:gd name="connsiteX16" fmla="*/ 696904 w 4221334"/>
              <a:gd name="connsiteY16" fmla="*/ 2287932 h 2287932"/>
              <a:gd name="connsiteX17" fmla="*/ 386180 w 4221334"/>
              <a:gd name="connsiteY17" fmla="*/ 1977207 h 2287932"/>
              <a:gd name="connsiteX18" fmla="*/ 386180 w 4221334"/>
              <a:gd name="connsiteY18" fmla="*/ 1741957 h 2287932"/>
              <a:gd name="connsiteX19" fmla="*/ 386179 w 4221334"/>
              <a:gd name="connsiteY19" fmla="*/ 1741957 h 2287932"/>
              <a:gd name="connsiteX20" fmla="*/ 0 w 4221334"/>
              <a:gd name="connsiteY20" fmla="*/ 1355778 h 2287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221334" h="2287932">
                <a:moveTo>
                  <a:pt x="0" y="1355778"/>
                </a:moveTo>
                <a:cubicBezTo>
                  <a:pt x="0" y="1142497"/>
                  <a:pt x="172898" y="969599"/>
                  <a:pt x="386179" y="969599"/>
                </a:cubicBezTo>
                <a:lnTo>
                  <a:pt x="386180" y="969599"/>
                </a:lnTo>
                <a:lnTo>
                  <a:pt x="386180" y="734348"/>
                </a:lnTo>
                <a:cubicBezTo>
                  <a:pt x="386180" y="562739"/>
                  <a:pt x="525296" y="423623"/>
                  <a:pt x="696905" y="423623"/>
                </a:cubicBezTo>
                <a:lnTo>
                  <a:pt x="1685665" y="423623"/>
                </a:lnTo>
                <a:lnTo>
                  <a:pt x="1687894" y="420266"/>
                </a:lnTo>
                <a:lnTo>
                  <a:pt x="2068723" y="39437"/>
                </a:lnTo>
                <a:cubicBezTo>
                  <a:pt x="2095015" y="13146"/>
                  <a:pt x="2129474" y="0"/>
                  <a:pt x="2163933" y="0"/>
                </a:cubicBezTo>
                <a:cubicBezTo>
                  <a:pt x="2198392" y="0"/>
                  <a:pt x="2232852" y="13146"/>
                  <a:pt x="2259143" y="39437"/>
                </a:cubicBezTo>
                <a:lnTo>
                  <a:pt x="2639972" y="420266"/>
                </a:lnTo>
                <a:lnTo>
                  <a:pt x="2642201" y="423623"/>
                </a:lnTo>
                <a:lnTo>
                  <a:pt x="3910609" y="423623"/>
                </a:lnTo>
                <a:cubicBezTo>
                  <a:pt x="4082218" y="423623"/>
                  <a:pt x="4221334" y="562739"/>
                  <a:pt x="4221334" y="734348"/>
                </a:cubicBezTo>
                <a:lnTo>
                  <a:pt x="4221334" y="1977207"/>
                </a:lnTo>
                <a:cubicBezTo>
                  <a:pt x="4221334" y="2148816"/>
                  <a:pt x="4082218" y="2287932"/>
                  <a:pt x="3910609" y="2287932"/>
                </a:cubicBezTo>
                <a:lnTo>
                  <a:pt x="696904" y="2287932"/>
                </a:lnTo>
                <a:cubicBezTo>
                  <a:pt x="525295" y="2287932"/>
                  <a:pt x="386180" y="2148816"/>
                  <a:pt x="386180" y="1977207"/>
                </a:cubicBezTo>
                <a:lnTo>
                  <a:pt x="386180" y="1741957"/>
                </a:lnTo>
                <a:lnTo>
                  <a:pt x="386179" y="1741957"/>
                </a:lnTo>
                <a:cubicBezTo>
                  <a:pt x="172898" y="1741957"/>
                  <a:pt x="0" y="1569059"/>
                  <a:pt x="0" y="1355778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7FA2ACA-98F0-1022-3157-76A20FB65E51}"/>
              </a:ext>
            </a:extLst>
          </p:cNvPr>
          <p:cNvSpPr txBox="1"/>
          <p:nvPr/>
        </p:nvSpPr>
        <p:spPr>
          <a:xfrm>
            <a:off x="1194166" y="1655684"/>
            <a:ext cx="680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>
                <a:solidFill>
                  <a:schemeClr val="bg1"/>
                </a:solidFill>
                <a:latin typeface="Montserrat Black" panose="00000A00000000000000" pitchFamily="50" charset="0"/>
                <a:cs typeface="B Nazanin" panose="00000700000000000000" pitchFamily="2" charset="-78"/>
              </a:rPr>
              <a:t>01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E931F47E-BEB8-53BC-CEF3-8CE0D4250441}"/>
              </a:ext>
            </a:extLst>
          </p:cNvPr>
          <p:cNvSpPr txBox="1"/>
          <p:nvPr/>
        </p:nvSpPr>
        <p:spPr>
          <a:xfrm>
            <a:off x="3080551" y="1655684"/>
            <a:ext cx="680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>
                <a:solidFill>
                  <a:schemeClr val="bg1"/>
                </a:solidFill>
                <a:latin typeface="Montserrat Black" panose="00000A00000000000000" pitchFamily="50" charset="0"/>
                <a:cs typeface="B Nazanin" panose="00000700000000000000" pitchFamily="2" charset="-78"/>
              </a:rPr>
              <a:t>02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389ABA8E-BF2B-D0C6-D2EA-B5C00385828B}"/>
              </a:ext>
            </a:extLst>
          </p:cNvPr>
          <p:cNvSpPr txBox="1"/>
          <p:nvPr/>
        </p:nvSpPr>
        <p:spPr>
          <a:xfrm>
            <a:off x="4917201" y="1655684"/>
            <a:ext cx="680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>
                <a:solidFill>
                  <a:schemeClr val="bg1"/>
                </a:solidFill>
                <a:latin typeface="Montserrat Black" panose="00000A00000000000000" pitchFamily="50" charset="0"/>
                <a:cs typeface="B Nazanin" panose="00000700000000000000" pitchFamily="2" charset="-78"/>
              </a:rPr>
              <a:t>03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B0D27C3-D6C8-3826-1CEF-35B9703726E7}"/>
              </a:ext>
            </a:extLst>
          </p:cNvPr>
          <p:cNvSpPr txBox="1"/>
          <p:nvPr/>
        </p:nvSpPr>
        <p:spPr>
          <a:xfrm>
            <a:off x="6825117" y="1655684"/>
            <a:ext cx="680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>
                <a:solidFill>
                  <a:schemeClr val="bg1"/>
                </a:solidFill>
                <a:latin typeface="Montserrat Black" panose="00000A00000000000000" pitchFamily="50" charset="0"/>
                <a:cs typeface="B Nazanin" panose="00000700000000000000" pitchFamily="2" charset="-78"/>
              </a:rPr>
              <a:t>04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B1A82BF5-77E0-2E50-62D2-5A59206A9742}"/>
              </a:ext>
            </a:extLst>
          </p:cNvPr>
          <p:cNvSpPr txBox="1"/>
          <p:nvPr/>
        </p:nvSpPr>
        <p:spPr>
          <a:xfrm>
            <a:off x="8698305" y="1655684"/>
            <a:ext cx="680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>
                <a:solidFill>
                  <a:schemeClr val="bg1"/>
                </a:solidFill>
                <a:latin typeface="Montserrat Black" panose="00000A00000000000000" pitchFamily="50" charset="0"/>
                <a:cs typeface="B Nazanin" panose="00000700000000000000" pitchFamily="2" charset="-78"/>
              </a:rPr>
              <a:t>05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E8C8DAE3-0E66-FAB5-DD82-965EC2F8A4BE}"/>
              </a:ext>
            </a:extLst>
          </p:cNvPr>
          <p:cNvSpPr txBox="1"/>
          <p:nvPr/>
        </p:nvSpPr>
        <p:spPr>
          <a:xfrm>
            <a:off x="753754" y="2096159"/>
            <a:ext cx="15609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dirty="0">
                <a:solidFill>
                  <a:schemeClr val="bg1"/>
                </a:solidFill>
                <a:latin typeface="Montserrat Black" panose="00000A00000000000000" pitchFamily="50" charset="0"/>
                <a:cs typeface="B Nazanin" panose="00000700000000000000" pitchFamily="2" charset="-78"/>
              </a:rPr>
              <a:t>تعريف كردن</a:t>
            </a:r>
            <a:endParaRPr lang="es-CO" sz="2000" dirty="0">
              <a:solidFill>
                <a:schemeClr val="bg1"/>
              </a:solidFill>
              <a:latin typeface="Montserrat Black" panose="00000A00000000000000" pitchFamily="50" charset="0"/>
              <a:cs typeface="B Nazanin" panose="00000700000000000000" pitchFamily="2" charset="-78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12BC7FB-8984-049F-AC22-3D68FC0B59CF}"/>
              </a:ext>
            </a:extLst>
          </p:cNvPr>
          <p:cNvSpPr txBox="1"/>
          <p:nvPr/>
        </p:nvSpPr>
        <p:spPr>
          <a:xfrm>
            <a:off x="2646285" y="2096159"/>
            <a:ext cx="15609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dirty="0">
                <a:solidFill>
                  <a:schemeClr val="bg1"/>
                </a:solidFill>
                <a:latin typeface="Montserrat Black" panose="00000A00000000000000" pitchFamily="50" charset="0"/>
                <a:cs typeface="B Nazanin" panose="00000700000000000000" pitchFamily="2" charset="-78"/>
              </a:rPr>
              <a:t>اندازه گرفتن</a:t>
            </a:r>
            <a:endParaRPr lang="es-CO" sz="2000" dirty="0">
              <a:solidFill>
                <a:schemeClr val="bg1"/>
              </a:solidFill>
              <a:latin typeface="Montserrat Black" panose="00000A00000000000000" pitchFamily="50" charset="0"/>
              <a:cs typeface="B Nazanin" panose="00000700000000000000" pitchFamily="2" charset="-78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793F9A5-C92E-F56D-4B78-D4A3F947B247}"/>
              </a:ext>
            </a:extLst>
          </p:cNvPr>
          <p:cNvSpPr txBox="1"/>
          <p:nvPr/>
        </p:nvSpPr>
        <p:spPr>
          <a:xfrm>
            <a:off x="4500568" y="2096159"/>
            <a:ext cx="15609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dirty="0">
                <a:solidFill>
                  <a:schemeClr val="bg1"/>
                </a:solidFill>
                <a:latin typeface="Montserrat Black" panose="00000A00000000000000" pitchFamily="50" charset="0"/>
                <a:cs typeface="B Nazanin" panose="00000700000000000000" pitchFamily="2" charset="-78"/>
              </a:rPr>
              <a:t>تجزیه و تحلیل</a:t>
            </a:r>
            <a:endParaRPr lang="es-CO" sz="2000" dirty="0">
              <a:solidFill>
                <a:schemeClr val="bg1"/>
              </a:solidFill>
              <a:latin typeface="Montserrat Black" panose="00000A00000000000000" pitchFamily="50" charset="0"/>
              <a:cs typeface="B Nazanin" panose="00000700000000000000" pitchFamily="2" charset="-78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24E9D36F-E944-CDBE-0320-871A803D7471}"/>
              </a:ext>
            </a:extLst>
          </p:cNvPr>
          <p:cNvSpPr txBox="1"/>
          <p:nvPr/>
        </p:nvSpPr>
        <p:spPr>
          <a:xfrm>
            <a:off x="6410024" y="2096159"/>
            <a:ext cx="15609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dirty="0">
                <a:solidFill>
                  <a:schemeClr val="bg1"/>
                </a:solidFill>
                <a:latin typeface="Montserrat Black" panose="00000A00000000000000" pitchFamily="50" charset="0"/>
                <a:cs typeface="B Nazanin" panose="00000700000000000000" pitchFamily="2" charset="-78"/>
              </a:rPr>
              <a:t>بهتر کردن</a:t>
            </a:r>
            <a:endParaRPr lang="es-CO" sz="2000" dirty="0">
              <a:solidFill>
                <a:schemeClr val="bg1"/>
              </a:solidFill>
              <a:latin typeface="Montserrat Black" panose="00000A00000000000000" pitchFamily="50" charset="0"/>
              <a:cs typeface="B Nazanin" panose="00000700000000000000" pitchFamily="2" charset="-78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E050F0DA-CAFA-11BF-13EF-BF4E63103E06}"/>
              </a:ext>
            </a:extLst>
          </p:cNvPr>
          <p:cNvSpPr txBox="1"/>
          <p:nvPr/>
        </p:nvSpPr>
        <p:spPr>
          <a:xfrm>
            <a:off x="8257893" y="2096159"/>
            <a:ext cx="15609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dirty="0">
                <a:solidFill>
                  <a:schemeClr val="bg1"/>
                </a:solidFill>
                <a:latin typeface="Montserrat Black" panose="00000A00000000000000" pitchFamily="50" charset="0"/>
                <a:cs typeface="B Nazanin" panose="00000700000000000000" pitchFamily="2" charset="-78"/>
              </a:rPr>
              <a:t>کنترل</a:t>
            </a:r>
            <a:endParaRPr lang="es-CO" sz="2000" dirty="0">
              <a:solidFill>
                <a:schemeClr val="bg1"/>
              </a:solidFill>
              <a:latin typeface="Montserrat Black" panose="00000A00000000000000" pitchFamily="50" charset="0"/>
              <a:cs typeface="B Nazanin" panose="00000700000000000000" pitchFamily="2" charset="-78"/>
            </a:endParaRP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6EFA45CD-D11F-2F00-FF5F-D560958A0E98}"/>
              </a:ext>
            </a:extLst>
          </p:cNvPr>
          <p:cNvSpPr txBox="1">
            <a:spLocks/>
          </p:cNvSpPr>
          <p:nvPr/>
        </p:nvSpPr>
        <p:spPr>
          <a:xfrm>
            <a:off x="723898" y="2763645"/>
            <a:ext cx="1686021" cy="17923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a-IR" sz="12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شما می توانید هر کاری که می خواهید انجام دهید، با ارائه ای شگفت انگیز مخاطبان خود را تحت تاثیر قرار دهید.</a:t>
            </a:r>
          </a:p>
          <a:p>
            <a:pPr marL="0" indent="0" algn="ctr">
              <a:buNone/>
            </a:pPr>
            <a:endParaRPr lang="fa-IR" sz="1200" dirty="0">
              <a:solidFill>
                <a:schemeClr val="bg1"/>
              </a:solidFill>
              <a:latin typeface="Montserrat Light" panose="00000400000000000000" pitchFamily="50" charset="0"/>
              <a:cs typeface="B Nazanin" panose="00000700000000000000" pitchFamily="2" charset="-78"/>
            </a:endParaRPr>
          </a:p>
          <a:p>
            <a:pPr marL="0" indent="0" algn="ctr">
              <a:buNone/>
            </a:pPr>
            <a:r>
              <a:rPr lang="fa-IR" sz="12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شما می توانید هر کاری که می خواهید انجام دهید، با ارائه ای شگفت انگیز مخاطبان خود را تحت تاثیر قرار دهید.</a:t>
            </a:r>
            <a:endParaRPr lang="en-US" sz="1400" dirty="0">
              <a:solidFill>
                <a:schemeClr val="bg1"/>
              </a:solidFill>
              <a:cs typeface="B Nazanin" panose="00000700000000000000" pitchFamily="2" charset="-78"/>
            </a:endParaRPr>
          </a:p>
          <a:p>
            <a:pPr algn="ctr"/>
            <a:endParaRPr lang="en-US" sz="14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C139D6AE-B776-FBCA-97AD-3F4131A13179}"/>
              </a:ext>
            </a:extLst>
          </p:cNvPr>
          <p:cNvSpPr txBox="1">
            <a:spLocks/>
          </p:cNvSpPr>
          <p:nvPr/>
        </p:nvSpPr>
        <p:spPr>
          <a:xfrm>
            <a:off x="2646285" y="2763645"/>
            <a:ext cx="1686021" cy="17923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a-IR" sz="12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شما می توانید هر کاری که می خواهید انجام دهید، با ارائه ای شگفت انگیز مخاطبان خود را تحت تاثیر قرار دهید.</a:t>
            </a:r>
          </a:p>
          <a:p>
            <a:pPr marL="0" indent="0" algn="ctr">
              <a:buNone/>
            </a:pPr>
            <a:endParaRPr lang="fa-IR" sz="1200" dirty="0">
              <a:solidFill>
                <a:schemeClr val="bg1"/>
              </a:solidFill>
              <a:latin typeface="Montserrat Light" panose="00000400000000000000" pitchFamily="50" charset="0"/>
              <a:cs typeface="B Nazanin" panose="00000700000000000000" pitchFamily="2" charset="-78"/>
            </a:endParaRPr>
          </a:p>
          <a:p>
            <a:pPr marL="0" indent="0" algn="ctr">
              <a:buNone/>
            </a:pPr>
            <a:r>
              <a:rPr lang="fa-IR" sz="12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شما می توانید هر کاری که می خواهید انجام دهید، با ارائه ای شگفت انگیز مخاطبان خود را تحت تاثیر قرار دهید.</a:t>
            </a:r>
            <a:endParaRPr lang="en-US" sz="1400" dirty="0">
              <a:solidFill>
                <a:schemeClr val="bg1"/>
              </a:solidFill>
              <a:cs typeface="B Nazanin" panose="00000700000000000000" pitchFamily="2" charset="-78"/>
            </a:endParaRPr>
          </a:p>
          <a:p>
            <a:pPr algn="ctr"/>
            <a:endParaRPr lang="en-US" sz="14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56ACB4F6-490E-308E-0C43-C53A8A911F71}"/>
              </a:ext>
            </a:extLst>
          </p:cNvPr>
          <p:cNvSpPr txBox="1">
            <a:spLocks/>
          </p:cNvSpPr>
          <p:nvPr/>
        </p:nvSpPr>
        <p:spPr>
          <a:xfrm>
            <a:off x="4500568" y="2763645"/>
            <a:ext cx="1686021" cy="17923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a-IR" sz="12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شما می توانید هر کاری که می خواهید انجام دهید، با ارائه ای شگفت انگیز مخاطبان خود را تحت تاثیر قرار دهید.</a:t>
            </a:r>
          </a:p>
          <a:p>
            <a:pPr marL="0" indent="0" algn="ctr">
              <a:buNone/>
            </a:pPr>
            <a:endParaRPr lang="fa-IR" sz="1200" dirty="0">
              <a:solidFill>
                <a:schemeClr val="bg1"/>
              </a:solidFill>
              <a:latin typeface="Montserrat Light" panose="00000400000000000000" pitchFamily="50" charset="0"/>
              <a:cs typeface="B Nazanin" panose="00000700000000000000" pitchFamily="2" charset="-78"/>
            </a:endParaRPr>
          </a:p>
          <a:p>
            <a:pPr marL="0" indent="0" algn="ctr">
              <a:buNone/>
            </a:pPr>
            <a:r>
              <a:rPr lang="fa-IR" sz="12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شما می توانید هر کاری که می خواهید انجام دهید، با ارائه ای شگفت انگیز مخاطبان خود را تحت تاثیر قرار دهید.</a:t>
            </a:r>
            <a:endParaRPr lang="en-US" sz="1400" dirty="0">
              <a:solidFill>
                <a:schemeClr val="bg1"/>
              </a:solidFill>
              <a:cs typeface="B Nazanin" panose="00000700000000000000" pitchFamily="2" charset="-78"/>
            </a:endParaRPr>
          </a:p>
          <a:p>
            <a:pPr algn="ctr"/>
            <a:endParaRPr lang="en-US" sz="14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13CE6A68-2EB2-B599-F8EE-94C4E898DD1F}"/>
              </a:ext>
            </a:extLst>
          </p:cNvPr>
          <p:cNvSpPr txBox="1">
            <a:spLocks/>
          </p:cNvSpPr>
          <p:nvPr/>
        </p:nvSpPr>
        <p:spPr>
          <a:xfrm>
            <a:off x="6328221" y="2763645"/>
            <a:ext cx="1686021" cy="17923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a-IR" sz="12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شما می توانید هر کاری که می خواهید انجام دهید، با ارائه ای شگفت انگیز مخاطبان خود را تحت تاثیر قرار دهید.</a:t>
            </a:r>
          </a:p>
          <a:p>
            <a:pPr marL="0" indent="0" algn="ctr">
              <a:buNone/>
            </a:pPr>
            <a:endParaRPr lang="fa-IR" sz="1200" dirty="0">
              <a:solidFill>
                <a:schemeClr val="bg1"/>
              </a:solidFill>
              <a:latin typeface="Montserrat Light" panose="00000400000000000000" pitchFamily="50" charset="0"/>
              <a:cs typeface="B Nazanin" panose="00000700000000000000" pitchFamily="2" charset="-78"/>
            </a:endParaRPr>
          </a:p>
          <a:p>
            <a:pPr marL="0" indent="0" algn="ctr">
              <a:buNone/>
            </a:pPr>
            <a:endParaRPr lang="fa-IR" sz="1200" dirty="0">
              <a:solidFill>
                <a:schemeClr val="bg1"/>
              </a:solidFill>
              <a:latin typeface="Montserrat Light" panose="00000400000000000000" pitchFamily="50" charset="0"/>
              <a:cs typeface="B Nazanin" panose="00000700000000000000" pitchFamily="2" charset="-78"/>
            </a:endParaRPr>
          </a:p>
          <a:p>
            <a:pPr marL="0" indent="0" algn="ctr">
              <a:buNone/>
            </a:pPr>
            <a:r>
              <a:rPr lang="fa-IR" sz="12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شما می توانید هر کاری که می خواهید انجام دهید، با ارائه ای شگفت انگیز مخاطبان خود را تحت تاثیر قرار دهید.</a:t>
            </a:r>
            <a:endParaRPr lang="en-US" sz="1400" dirty="0">
              <a:solidFill>
                <a:schemeClr val="bg1"/>
              </a:solidFill>
              <a:cs typeface="B Nazanin" panose="00000700000000000000" pitchFamily="2" charset="-78"/>
            </a:endParaRPr>
          </a:p>
          <a:p>
            <a:pPr algn="ctr"/>
            <a:endParaRPr lang="en-US" sz="14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559361BE-AE3E-CC93-4F5F-D57B983220E3}"/>
              </a:ext>
            </a:extLst>
          </p:cNvPr>
          <p:cNvSpPr txBox="1">
            <a:spLocks/>
          </p:cNvSpPr>
          <p:nvPr/>
        </p:nvSpPr>
        <p:spPr>
          <a:xfrm>
            <a:off x="8247762" y="2763645"/>
            <a:ext cx="1686021" cy="17923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a-IR" sz="12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شما می توانید هر کاری که می خواهید انجام دهید، با ارائه ای شگفت انگیز مخاطبان خود را تحت تاثیر قرار دهید.</a:t>
            </a:r>
          </a:p>
          <a:p>
            <a:pPr marL="0" indent="0" algn="ctr">
              <a:buNone/>
            </a:pPr>
            <a:endParaRPr lang="fa-IR" sz="1200" dirty="0">
              <a:solidFill>
                <a:schemeClr val="bg1"/>
              </a:solidFill>
              <a:latin typeface="Montserrat Light" panose="00000400000000000000" pitchFamily="50" charset="0"/>
              <a:cs typeface="B Nazanin" panose="00000700000000000000" pitchFamily="2" charset="-78"/>
            </a:endParaRPr>
          </a:p>
          <a:p>
            <a:pPr marL="0" indent="0" algn="ctr">
              <a:buNone/>
            </a:pPr>
            <a:r>
              <a:rPr lang="fa-IR" sz="12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شما می توانید هر کاری که می خواهید انجام دهید، با ارائه ای شگفت انگیز مخاطبان خود را تحت تاثیر قرار دهید.</a:t>
            </a:r>
            <a:endParaRPr lang="en-US" sz="14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pic>
        <p:nvPicPr>
          <p:cNvPr id="33" name="Gráfico 32" descr="Diana con relleno sólido">
            <a:extLst>
              <a:ext uri="{FF2B5EF4-FFF2-40B4-BE49-F238E27FC236}">
                <a16:creationId xmlns:a16="http://schemas.microsoft.com/office/drawing/2014/main" id="{10047CE3-C4C8-7DB1-9C82-6FFE5189BC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35694" y="3230916"/>
            <a:ext cx="964338" cy="964338"/>
          </a:xfrm>
          <a:prstGeom prst="rect">
            <a:avLst/>
          </a:prstGeom>
        </p:spPr>
      </p:pic>
      <p:pic>
        <p:nvPicPr>
          <p:cNvPr id="35" name="Gráfico 34" descr="Buen inventario con relleno sólido">
            <a:extLst>
              <a:ext uri="{FF2B5EF4-FFF2-40B4-BE49-F238E27FC236}">
                <a16:creationId xmlns:a16="http://schemas.microsoft.com/office/drawing/2014/main" id="{2F6FAF69-C521-2FDC-3EC0-18015287AD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26878" y="4947948"/>
            <a:ext cx="586403" cy="586403"/>
          </a:xfrm>
          <a:prstGeom prst="rect">
            <a:avLst/>
          </a:prstGeom>
        </p:spPr>
      </p:pic>
      <p:pic>
        <p:nvPicPr>
          <p:cNvPr id="37" name="Gráfico 36" descr="Plano con relleno sólido">
            <a:extLst>
              <a:ext uri="{FF2B5EF4-FFF2-40B4-BE49-F238E27FC236}">
                <a16:creationId xmlns:a16="http://schemas.microsoft.com/office/drawing/2014/main" id="{43DD3094-1DB8-E655-1327-C404B3EBA7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14809" y="4971661"/>
            <a:ext cx="586403" cy="586403"/>
          </a:xfrm>
          <a:prstGeom prst="rect">
            <a:avLst/>
          </a:prstGeom>
        </p:spPr>
      </p:pic>
      <p:pic>
        <p:nvPicPr>
          <p:cNvPr id="39" name="Gráfico 38" descr="Gráfico de barras con relleno sólido">
            <a:extLst>
              <a:ext uri="{FF2B5EF4-FFF2-40B4-BE49-F238E27FC236}">
                <a16:creationId xmlns:a16="http://schemas.microsoft.com/office/drawing/2014/main" id="{2245AF06-EE3B-99C9-A03C-0F80ED94DCB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964084" y="4971661"/>
            <a:ext cx="586403" cy="586403"/>
          </a:xfrm>
          <a:prstGeom prst="rect">
            <a:avLst/>
          </a:prstGeom>
        </p:spPr>
      </p:pic>
      <p:pic>
        <p:nvPicPr>
          <p:cNvPr id="41" name="Gráfico 40" descr="Regla triangular con relleno sólido">
            <a:extLst>
              <a:ext uri="{FF2B5EF4-FFF2-40B4-BE49-F238E27FC236}">
                <a16:creationId xmlns:a16="http://schemas.microsoft.com/office/drawing/2014/main" id="{EAEEE8D9-108D-4E9E-7764-A6A3A28C501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214384" y="4949171"/>
            <a:ext cx="586403" cy="586403"/>
          </a:xfrm>
          <a:prstGeom prst="rect">
            <a:avLst/>
          </a:prstGeom>
        </p:spPr>
      </p:pic>
      <p:pic>
        <p:nvPicPr>
          <p:cNvPr id="43" name="Gráfico 42" descr="Chateo con relleno sólido">
            <a:extLst>
              <a:ext uri="{FF2B5EF4-FFF2-40B4-BE49-F238E27FC236}">
                <a16:creationId xmlns:a16="http://schemas.microsoft.com/office/drawing/2014/main" id="{6DC964E6-8E88-F103-B14B-64083F86FCE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82752" y="5022127"/>
            <a:ext cx="586403" cy="586403"/>
          </a:xfrm>
          <a:prstGeom prst="rect">
            <a:avLst/>
          </a:prstGeom>
        </p:spPr>
      </p:pic>
      <p:sp>
        <p:nvSpPr>
          <p:cNvPr id="45" name="CuadroTexto 44">
            <a:extLst>
              <a:ext uri="{FF2B5EF4-FFF2-40B4-BE49-F238E27FC236}">
                <a16:creationId xmlns:a16="http://schemas.microsoft.com/office/drawing/2014/main" id="{1640C419-5D97-41CA-4F6D-28CD34598F27}"/>
              </a:ext>
            </a:extLst>
          </p:cNvPr>
          <p:cNvSpPr txBox="1"/>
          <p:nvPr/>
        </p:nvSpPr>
        <p:spPr>
          <a:xfrm>
            <a:off x="10212770" y="4195254"/>
            <a:ext cx="15609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dirty="0">
                <a:solidFill>
                  <a:schemeClr val="bg1"/>
                </a:solidFill>
                <a:latin typeface="Montserrat Black" panose="00000A00000000000000" pitchFamily="50" charset="0"/>
                <a:cs typeface="B Nazanin" panose="00000700000000000000" pitchFamily="2" charset="-78"/>
              </a:rPr>
              <a:t>هدف</a:t>
            </a:r>
            <a:endParaRPr lang="es-CO" sz="2000" dirty="0">
              <a:solidFill>
                <a:schemeClr val="bg1"/>
              </a:solidFill>
              <a:latin typeface="Montserrat Black" panose="00000A00000000000000" pitchFamily="50" charset="0"/>
              <a:cs typeface="B Nazanin" panose="00000700000000000000" pitchFamily="2" charset="-78"/>
            </a:endParaRPr>
          </a:p>
        </p:txBody>
      </p:sp>
      <p:sp>
        <p:nvSpPr>
          <p:cNvPr id="46" name="Text Placeholder 7">
            <a:extLst>
              <a:ext uri="{FF2B5EF4-FFF2-40B4-BE49-F238E27FC236}">
                <a16:creationId xmlns:a16="http://schemas.microsoft.com/office/drawing/2014/main" id="{05E6E00B-5BA0-E4A8-0B0A-C13A7BC36B78}"/>
              </a:ext>
            </a:extLst>
          </p:cNvPr>
          <p:cNvSpPr txBox="1">
            <a:spLocks/>
          </p:cNvSpPr>
          <p:nvPr/>
        </p:nvSpPr>
        <p:spPr>
          <a:xfrm>
            <a:off x="10076234" y="4555992"/>
            <a:ext cx="1701431" cy="11646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a-IR" sz="12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شما می توانید هر کاری که می خواهید انجام دهید، با ارائه ای شگفت انگیز مخاطبان خود را تحت تاثیر قرار دهید</a:t>
            </a:r>
            <a:endParaRPr lang="en-US" sz="1200" dirty="0">
              <a:solidFill>
                <a:schemeClr val="bg1"/>
              </a:solidFill>
              <a:latin typeface="Montserrat Light" panose="00000400000000000000" pitchFamily="50" charset="0"/>
              <a:cs typeface="B Nazanin" panose="00000700000000000000" pitchFamily="2" charset="-78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55694B8D-B5BD-FA9C-6C62-E0A9EFB16BF8}"/>
              </a:ext>
            </a:extLst>
          </p:cNvPr>
          <p:cNvSpPr txBox="1"/>
          <p:nvPr/>
        </p:nvSpPr>
        <p:spPr>
          <a:xfrm>
            <a:off x="3445442" y="505733"/>
            <a:ext cx="3721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chemeClr val="bg1"/>
                </a:solidFill>
                <a:latin typeface="Montserrat ExtraBold" panose="00000900000000000000" pitchFamily="50" charset="0"/>
                <a:cs typeface="B Nazanin" panose="00000700000000000000" pitchFamily="2" charset="-78"/>
              </a:rPr>
              <a:t>روش</a:t>
            </a:r>
            <a:r>
              <a:rPr lang="es-CO" sz="2400" dirty="0">
                <a:solidFill>
                  <a:schemeClr val="bg1"/>
                </a:solidFill>
                <a:latin typeface="Montserrat ExtraBold" panose="00000900000000000000" pitchFamily="50" charset="0"/>
                <a:cs typeface="B Nazanin" panose="00000700000000000000" pitchFamily="2" charset="-78"/>
              </a:rPr>
              <a:t>  </a:t>
            </a:r>
          </a:p>
          <a:p>
            <a:pPr algn="ctr"/>
            <a:r>
              <a:rPr lang="fa-IR" sz="2400" spc="600" dirty="0">
                <a:solidFill>
                  <a:schemeClr val="accent3"/>
                </a:solidFill>
                <a:latin typeface="Montserrat" panose="00000500000000000000" pitchFamily="2" charset="0"/>
                <a:cs typeface="B Nazanin" panose="00000700000000000000" pitchFamily="2" charset="-78"/>
              </a:rPr>
              <a:t>ارائه</a:t>
            </a:r>
            <a:endParaRPr lang="es-CO" sz="2400" spc="600" dirty="0">
              <a:solidFill>
                <a:schemeClr val="accent3"/>
              </a:solidFill>
              <a:latin typeface="Montserrat" panose="00000500000000000000" pitchFamily="2" charset="0"/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191122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ACKGROUND_MORPH">
            <a:extLst>
              <a:ext uri="{FF2B5EF4-FFF2-40B4-BE49-F238E27FC236}">
                <a16:creationId xmlns:a16="http://schemas.microsoft.com/office/drawing/2014/main" id="{E62B18A0-CED7-2956-A336-74CCF641D37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3" name="CuadroTexto 26">
            <a:extLst>
              <a:ext uri="{FF2B5EF4-FFF2-40B4-BE49-F238E27FC236}">
                <a16:creationId xmlns:a16="http://schemas.microsoft.com/office/drawing/2014/main" id="{AF88D0AE-2AFA-81D4-F43C-A865CC2DB78A}"/>
              </a:ext>
            </a:extLst>
          </p:cNvPr>
          <p:cNvSpPr txBox="1"/>
          <p:nvPr/>
        </p:nvSpPr>
        <p:spPr>
          <a:xfrm>
            <a:off x="886715" y="1173879"/>
            <a:ext cx="3721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400" dirty="0">
                <a:solidFill>
                  <a:schemeClr val="bg1"/>
                </a:solidFill>
                <a:latin typeface="Montserrat ExtraBold" panose="00000900000000000000" pitchFamily="50" charset="0"/>
                <a:cs typeface="B Nazanin" panose="00000700000000000000" pitchFamily="2" charset="-78"/>
              </a:rPr>
              <a:t>نتایج</a:t>
            </a:r>
            <a:r>
              <a:rPr lang="es-CO" sz="2400" dirty="0">
                <a:solidFill>
                  <a:schemeClr val="bg1"/>
                </a:solidFill>
                <a:latin typeface="Montserrat ExtraBold" panose="00000900000000000000" pitchFamily="50" charset="0"/>
                <a:cs typeface="B Nazanin" panose="00000700000000000000" pitchFamily="2" charset="-78"/>
              </a:rPr>
              <a:t> </a:t>
            </a:r>
          </a:p>
          <a:p>
            <a:pPr algn="r" rtl="1"/>
            <a:r>
              <a:rPr lang="fa-IR" sz="2400" spc="600" dirty="0">
                <a:solidFill>
                  <a:schemeClr val="accent3"/>
                </a:solidFill>
                <a:latin typeface="Montserrat" panose="00000500000000000000" pitchFamily="2" charset="0"/>
                <a:cs typeface="B Nazanin" panose="00000700000000000000" pitchFamily="2" charset="-78"/>
              </a:rPr>
              <a:t>ارائه</a:t>
            </a:r>
            <a:endParaRPr lang="es-CO" sz="2400" spc="600" dirty="0">
              <a:solidFill>
                <a:schemeClr val="accent3"/>
              </a:solidFill>
              <a:latin typeface="Montserrat" panose="00000500000000000000" pitchFamily="2" charset="0"/>
              <a:cs typeface="B Nazanin" panose="00000700000000000000" pitchFamily="2" charset="-78"/>
            </a:endParaRPr>
          </a:p>
        </p:txBody>
      </p:sp>
      <p:graphicFrame>
        <p:nvGraphicFramePr>
          <p:cNvPr id="4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1515288"/>
              </p:ext>
            </p:extLst>
          </p:nvPr>
        </p:nvGraphicFramePr>
        <p:xfrm>
          <a:off x="5999163" y="1824038"/>
          <a:ext cx="5762625" cy="3824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603" name="TextBox 8"/>
          <p:cNvSpPr txBox="1">
            <a:spLocks noChangeArrowheads="1"/>
          </p:cNvSpPr>
          <p:nvPr/>
        </p:nvSpPr>
        <p:spPr bwMode="auto">
          <a:xfrm>
            <a:off x="866775" y="2279650"/>
            <a:ext cx="5124450" cy="1107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algn="r" rtl="1">
              <a:lnSpc>
                <a:spcPct val="110000"/>
              </a:lnSpc>
            </a:pPr>
            <a:r>
              <a:rPr lang="fa-IR" altLang="es-MX" sz="1200" dirty="0">
                <a:solidFill>
                  <a:schemeClr val="bg1"/>
                </a:solidFill>
                <a:latin typeface="Calibri Light" panose="020F0302020204030204" pitchFamily="34" charset="0"/>
                <a:cs typeface="B Nazanin" panose="00000700000000000000" pitchFamily="2" charset="-78"/>
              </a:rPr>
              <a:t>خلاقیت کلید موفقیت در آینده است و آموزش ابتدایی که در آن معلمان می توانند خلاقیت را در کودکان در آن سطح به ارمغان بیاورند.</a:t>
            </a:r>
          </a:p>
          <a:p>
            <a:pPr algn="r" rtl="1">
              <a:lnSpc>
                <a:spcPct val="110000"/>
              </a:lnSpc>
            </a:pPr>
            <a:endParaRPr lang="en-US" altLang="es-MX" sz="1200" dirty="0">
              <a:solidFill>
                <a:schemeClr val="bg1"/>
              </a:solidFill>
              <a:latin typeface="Calibri Light" panose="020F0302020204030204" pitchFamily="34" charset="0"/>
              <a:cs typeface="B Nazanin" panose="00000700000000000000" pitchFamily="2" charset="-78"/>
            </a:endParaRPr>
          </a:p>
          <a:p>
            <a:pPr algn="r" rtl="1">
              <a:lnSpc>
                <a:spcPct val="110000"/>
              </a:lnSpc>
            </a:pPr>
            <a:r>
              <a:rPr lang="fa-IR" altLang="es-MX" sz="1200" b="1" dirty="0">
                <a:solidFill>
                  <a:schemeClr val="bg1"/>
                </a:solidFill>
                <a:latin typeface="Lato" panose="020F0502020204030203" pitchFamily="34" charset="77"/>
                <a:cs typeface="B Nazanin" panose="00000700000000000000" pitchFamily="2" charset="-78"/>
              </a:rPr>
              <a:t>خلاقیت کلید موفقیت در آینده است و آموزش ابتدایی که در آن معلمان می توانند خلاقیت را در کودکان در آن سطح به ارمغان بیاورند به رشد </a:t>
            </a:r>
            <a:r>
              <a:rPr lang="en-US" altLang="es-MX" sz="1200" b="1" dirty="0">
                <a:solidFill>
                  <a:schemeClr val="bg1"/>
                </a:solidFill>
                <a:latin typeface="Lato" panose="020F0502020204030203" pitchFamily="34" charset="77"/>
                <a:cs typeface="B Nazanin" panose="00000700000000000000" pitchFamily="2" charset="-78"/>
              </a:rPr>
              <a:t>Lorem ipsum dolor </a:t>
            </a:r>
            <a:r>
              <a:rPr lang="fa-IR" altLang="es-MX" sz="1200" b="1" dirty="0">
                <a:solidFill>
                  <a:schemeClr val="bg1"/>
                </a:solidFill>
                <a:latin typeface="Lato" panose="020F0502020204030203" pitchFamily="34" charset="77"/>
                <a:cs typeface="B Nazanin" panose="00000700000000000000" pitchFamily="2" charset="-78"/>
              </a:rPr>
              <a:t>ادامه می دهند.</a:t>
            </a:r>
            <a:endParaRPr lang="en-US" altLang="es-MX" sz="1200" dirty="0">
              <a:solidFill>
                <a:schemeClr val="bg1"/>
              </a:solidFill>
              <a:latin typeface="Calibri Light" panose="020F0302020204030204" pitchFamily="34" charset="0"/>
              <a:cs typeface="B Nazanin" panose="00000700000000000000" pitchFamily="2" charset="-78"/>
            </a:endParaRPr>
          </a:p>
        </p:txBody>
      </p:sp>
      <p:sp>
        <p:nvSpPr>
          <p:cNvPr id="25604" name="TextBox 9"/>
          <p:cNvSpPr txBox="1">
            <a:spLocks noChangeArrowheads="1"/>
          </p:cNvSpPr>
          <p:nvPr/>
        </p:nvSpPr>
        <p:spPr bwMode="auto">
          <a:xfrm>
            <a:off x="3798094" y="4514057"/>
            <a:ext cx="1340395" cy="3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2" tIns="45711" rIns="91422" bIns="45711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algn="l"/>
            <a:r>
              <a:rPr lang="fa-IR" altLang="es-MX" sz="1600" b="1" dirty="0">
                <a:solidFill>
                  <a:schemeClr val="bg1"/>
                </a:solidFill>
                <a:latin typeface="Lato" panose="020F0502020204030203" pitchFamily="34" charset="77"/>
                <a:cs typeface="B Nazanin" panose="00000700000000000000" pitchFamily="2" charset="-78"/>
              </a:rPr>
              <a:t>انرژی خورشیدی</a:t>
            </a:r>
            <a:endParaRPr lang="id-ID" altLang="es-MX" sz="1600" b="1" dirty="0">
              <a:solidFill>
                <a:schemeClr val="bg1"/>
              </a:solidFill>
              <a:latin typeface="Lato" panose="020F0502020204030203" pitchFamily="34" charset="77"/>
              <a:cs typeface="B Nazanin" panose="00000700000000000000" pitchFamily="2" charset="-78"/>
            </a:endParaRPr>
          </a:p>
        </p:txBody>
      </p:sp>
      <p:sp>
        <p:nvSpPr>
          <p:cNvPr id="25605" name="TextBox 10"/>
          <p:cNvSpPr txBox="1">
            <a:spLocks noChangeArrowheads="1"/>
          </p:cNvSpPr>
          <p:nvPr/>
        </p:nvSpPr>
        <p:spPr bwMode="auto">
          <a:xfrm>
            <a:off x="3553619" y="4761707"/>
            <a:ext cx="2348706" cy="517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9710" tIns="54855" rIns="109710" bIns="54855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algn="r" rtl="1">
              <a:lnSpc>
                <a:spcPct val="110000"/>
              </a:lnSpc>
            </a:pPr>
            <a:r>
              <a:rPr lang="fa-IR" altLang="es-MX" sz="1200" dirty="0">
                <a:solidFill>
                  <a:schemeClr val="bg1"/>
                </a:solidFill>
                <a:latin typeface="Calibri Light" panose="020F0302020204030204" pitchFamily="34" charset="0"/>
                <a:cs typeface="B Nazanin" panose="00000700000000000000" pitchFamily="2" charset="-78"/>
              </a:rPr>
              <a:t>خلاقیت رمز موفقیت در آموزش عالی و ابتدایی است</a:t>
            </a:r>
            <a:endParaRPr lang="en-US" altLang="es-MX" sz="1200" dirty="0">
              <a:solidFill>
                <a:schemeClr val="bg1"/>
              </a:solidFill>
              <a:latin typeface="Calibri Light" panose="020F0302020204030204" pitchFamily="34" charset="0"/>
              <a:cs typeface="B Nazanin" panose="00000700000000000000" pitchFamily="2" charset="-78"/>
            </a:endParaRPr>
          </a:p>
        </p:txBody>
      </p:sp>
      <p:sp>
        <p:nvSpPr>
          <p:cNvPr id="12" name="Oval 11"/>
          <p:cNvSpPr>
            <a:spLocks noChangeAspect="1"/>
          </p:cNvSpPr>
          <p:nvPr/>
        </p:nvSpPr>
        <p:spPr bwMode="auto">
          <a:xfrm>
            <a:off x="3664744" y="4622007"/>
            <a:ext cx="157163" cy="1571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17">
              <a:defRPr/>
            </a:pPr>
            <a:endParaRPr lang="en-US" sz="900" dirty="0">
              <a:latin typeface="Calibri Light"/>
              <a:cs typeface="B Nazanin" panose="00000700000000000000" pitchFamily="2" charset="-78"/>
            </a:endParaRPr>
          </a:p>
        </p:txBody>
      </p:sp>
      <p:sp>
        <p:nvSpPr>
          <p:cNvPr id="25607" name="TextBox 12"/>
          <p:cNvSpPr txBox="1">
            <a:spLocks noChangeArrowheads="1"/>
          </p:cNvSpPr>
          <p:nvPr/>
        </p:nvSpPr>
        <p:spPr bwMode="auto">
          <a:xfrm>
            <a:off x="1112838" y="4514057"/>
            <a:ext cx="1340395" cy="3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2" tIns="45711" rIns="91422" bIns="45711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algn="l"/>
            <a:r>
              <a:rPr lang="fa-IR" altLang="es-MX" sz="1600" b="1" dirty="0">
                <a:solidFill>
                  <a:schemeClr val="bg1"/>
                </a:solidFill>
                <a:latin typeface="Lato" panose="020F0502020204030203" pitchFamily="34" charset="77"/>
                <a:cs typeface="B Nazanin" panose="00000700000000000000" pitchFamily="2" charset="-78"/>
              </a:rPr>
              <a:t>انرژی خورشیدی</a:t>
            </a:r>
            <a:endParaRPr lang="id-ID" altLang="es-MX" sz="1600" b="1" dirty="0">
              <a:solidFill>
                <a:schemeClr val="bg1"/>
              </a:solidFill>
              <a:latin typeface="Lato" panose="020F0502020204030203" pitchFamily="34" charset="77"/>
              <a:cs typeface="B Nazanin" panose="00000700000000000000" pitchFamily="2" charset="-78"/>
            </a:endParaRPr>
          </a:p>
        </p:txBody>
      </p:sp>
      <p:sp>
        <p:nvSpPr>
          <p:cNvPr id="25608" name="TextBox 13"/>
          <p:cNvSpPr txBox="1">
            <a:spLocks noChangeArrowheads="1"/>
          </p:cNvSpPr>
          <p:nvPr/>
        </p:nvSpPr>
        <p:spPr bwMode="auto">
          <a:xfrm>
            <a:off x="869157" y="4761707"/>
            <a:ext cx="2348706" cy="517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9710" tIns="54855" rIns="109710" bIns="54855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algn="r" rtl="1">
              <a:lnSpc>
                <a:spcPct val="110000"/>
              </a:lnSpc>
            </a:pPr>
            <a:r>
              <a:rPr lang="fa-IR" altLang="es-MX" sz="1200" dirty="0">
                <a:solidFill>
                  <a:schemeClr val="bg1"/>
                </a:solidFill>
                <a:latin typeface="Calibri Light" panose="020F0302020204030204" pitchFamily="34" charset="0"/>
                <a:cs typeface="B Nazanin" panose="00000700000000000000" pitchFamily="2" charset="-78"/>
              </a:rPr>
              <a:t>خلاقیت رمز موفقیت در آموزش عالی و ابتدایی است</a:t>
            </a:r>
            <a:endParaRPr lang="en-US" altLang="es-MX" sz="1200" dirty="0">
              <a:solidFill>
                <a:schemeClr val="bg1"/>
              </a:solidFill>
              <a:latin typeface="Calibri Light" panose="020F0302020204030204" pitchFamily="34" charset="0"/>
              <a:cs typeface="B Nazanin" panose="00000700000000000000" pitchFamily="2" charset="-78"/>
            </a:endParaRPr>
          </a:p>
        </p:txBody>
      </p:sp>
      <p:sp>
        <p:nvSpPr>
          <p:cNvPr id="15" name="Oval 14"/>
          <p:cNvSpPr>
            <a:spLocks noChangeAspect="1"/>
          </p:cNvSpPr>
          <p:nvPr/>
        </p:nvSpPr>
        <p:spPr bwMode="auto">
          <a:xfrm>
            <a:off x="980282" y="4622007"/>
            <a:ext cx="156369" cy="1571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17">
              <a:defRPr/>
            </a:pPr>
            <a:endParaRPr lang="en-US" sz="900" dirty="0">
              <a:latin typeface="Calibri Light"/>
              <a:cs typeface="B Nazanin" panose="00000700000000000000" pitchFamily="2" charset="-78"/>
            </a:endParaRPr>
          </a:p>
        </p:txBody>
      </p:sp>
      <p:sp>
        <p:nvSpPr>
          <p:cNvPr id="25610" name="TextBox 21"/>
          <p:cNvSpPr txBox="1">
            <a:spLocks noChangeArrowheads="1"/>
          </p:cNvSpPr>
          <p:nvPr/>
        </p:nvSpPr>
        <p:spPr bwMode="auto">
          <a:xfrm>
            <a:off x="3798094" y="3735388"/>
            <a:ext cx="1340395" cy="3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2" tIns="45711" rIns="91422" bIns="45711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algn="l"/>
            <a:r>
              <a:rPr lang="fa-IR" altLang="es-MX" sz="1600" b="1" dirty="0">
                <a:solidFill>
                  <a:schemeClr val="bg1"/>
                </a:solidFill>
                <a:latin typeface="Lato" panose="020F0502020204030203" pitchFamily="34" charset="77"/>
                <a:cs typeface="B Nazanin" panose="00000700000000000000" pitchFamily="2" charset="-78"/>
              </a:rPr>
              <a:t>انرژی خورشیدی</a:t>
            </a:r>
            <a:endParaRPr lang="id-ID" altLang="es-MX" sz="1600" b="1" dirty="0">
              <a:solidFill>
                <a:schemeClr val="bg1"/>
              </a:solidFill>
              <a:latin typeface="Lato" panose="020F0502020204030203" pitchFamily="34" charset="77"/>
              <a:cs typeface="B Nazanin" panose="00000700000000000000" pitchFamily="2" charset="-78"/>
            </a:endParaRPr>
          </a:p>
        </p:txBody>
      </p:sp>
      <p:sp>
        <p:nvSpPr>
          <p:cNvPr id="25611" name="TextBox 22"/>
          <p:cNvSpPr txBox="1">
            <a:spLocks noChangeArrowheads="1"/>
          </p:cNvSpPr>
          <p:nvPr/>
        </p:nvSpPr>
        <p:spPr bwMode="auto">
          <a:xfrm>
            <a:off x="3553619" y="3983832"/>
            <a:ext cx="2348706" cy="517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9710" tIns="54855" rIns="109710" bIns="54855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algn="r" rtl="1">
              <a:lnSpc>
                <a:spcPct val="110000"/>
              </a:lnSpc>
            </a:pPr>
            <a:r>
              <a:rPr lang="fa-IR" altLang="es-MX" sz="1200" dirty="0">
                <a:solidFill>
                  <a:schemeClr val="bg1"/>
                </a:solidFill>
                <a:latin typeface="Calibri Light" panose="020F0302020204030204" pitchFamily="34" charset="0"/>
                <a:cs typeface="B Nazanin" panose="00000700000000000000" pitchFamily="2" charset="-78"/>
              </a:rPr>
              <a:t>خلاقیت رمز موفقیت در آموزش عالی و ابتدایی است</a:t>
            </a:r>
            <a:endParaRPr lang="en-US" altLang="es-MX" sz="1200" dirty="0">
              <a:solidFill>
                <a:schemeClr val="bg1"/>
              </a:solidFill>
              <a:latin typeface="Calibri Light" panose="020F0302020204030204" pitchFamily="34" charset="0"/>
              <a:cs typeface="B Nazanin" panose="00000700000000000000" pitchFamily="2" charset="-78"/>
            </a:endParaRPr>
          </a:p>
        </p:txBody>
      </p:sp>
      <p:sp>
        <p:nvSpPr>
          <p:cNvPr id="24" name="Oval 23"/>
          <p:cNvSpPr>
            <a:spLocks noChangeAspect="1"/>
          </p:cNvSpPr>
          <p:nvPr/>
        </p:nvSpPr>
        <p:spPr bwMode="auto">
          <a:xfrm>
            <a:off x="3664744" y="3843338"/>
            <a:ext cx="157163" cy="1571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17">
              <a:defRPr/>
            </a:pPr>
            <a:endParaRPr lang="en-US" sz="900" dirty="0">
              <a:latin typeface="Calibri Light"/>
              <a:cs typeface="B Nazanin" panose="00000700000000000000" pitchFamily="2" charset="-78"/>
            </a:endParaRPr>
          </a:p>
        </p:txBody>
      </p:sp>
      <p:sp>
        <p:nvSpPr>
          <p:cNvPr id="25613" name="TextBox 24"/>
          <p:cNvSpPr txBox="1">
            <a:spLocks noChangeArrowheads="1"/>
          </p:cNvSpPr>
          <p:nvPr/>
        </p:nvSpPr>
        <p:spPr bwMode="auto">
          <a:xfrm>
            <a:off x="1112838" y="3735388"/>
            <a:ext cx="1340395" cy="3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2" tIns="45711" rIns="91422" bIns="45711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algn="l"/>
            <a:r>
              <a:rPr lang="fa-IR" altLang="es-MX" sz="1600" b="1" dirty="0">
                <a:solidFill>
                  <a:schemeClr val="bg1"/>
                </a:solidFill>
                <a:latin typeface="Lato" panose="020F0502020204030203" pitchFamily="34" charset="77"/>
                <a:cs typeface="B Nazanin" panose="00000700000000000000" pitchFamily="2" charset="-78"/>
              </a:rPr>
              <a:t>انرژی خورشیدی</a:t>
            </a:r>
            <a:endParaRPr lang="id-ID" altLang="es-MX" sz="1600" b="1" dirty="0">
              <a:solidFill>
                <a:schemeClr val="bg1"/>
              </a:solidFill>
              <a:latin typeface="Lato" panose="020F0502020204030203" pitchFamily="34" charset="77"/>
              <a:cs typeface="B Nazanin" panose="00000700000000000000" pitchFamily="2" charset="-78"/>
            </a:endParaRPr>
          </a:p>
        </p:txBody>
      </p:sp>
      <p:sp>
        <p:nvSpPr>
          <p:cNvPr id="25614" name="TextBox 25"/>
          <p:cNvSpPr txBox="1">
            <a:spLocks noChangeArrowheads="1"/>
          </p:cNvSpPr>
          <p:nvPr/>
        </p:nvSpPr>
        <p:spPr bwMode="auto">
          <a:xfrm>
            <a:off x="869157" y="3983832"/>
            <a:ext cx="2348706" cy="517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9710" tIns="54855" rIns="109710" bIns="54855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algn="r" rtl="1">
              <a:lnSpc>
                <a:spcPct val="110000"/>
              </a:lnSpc>
            </a:pPr>
            <a:r>
              <a:rPr lang="fa-IR" altLang="es-MX" sz="1200" dirty="0">
                <a:solidFill>
                  <a:schemeClr val="bg1"/>
                </a:solidFill>
                <a:latin typeface="Calibri Light" panose="020F0302020204030204" pitchFamily="34" charset="0"/>
                <a:cs typeface="B Nazanin" panose="00000700000000000000" pitchFamily="2" charset="-78"/>
              </a:rPr>
              <a:t>خلاقیت رمز موفقیت در آموزش عالی و ابتدایی است</a:t>
            </a:r>
            <a:endParaRPr lang="en-US" altLang="es-MX" sz="1200" dirty="0">
              <a:solidFill>
                <a:schemeClr val="bg1"/>
              </a:solidFill>
              <a:latin typeface="Calibri Light" panose="020F0302020204030204" pitchFamily="34" charset="0"/>
              <a:cs typeface="B Nazanin" panose="00000700000000000000" pitchFamily="2" charset="-78"/>
            </a:endParaRPr>
          </a:p>
        </p:txBody>
      </p:sp>
      <p:sp>
        <p:nvSpPr>
          <p:cNvPr id="31" name="Oval 30"/>
          <p:cNvSpPr>
            <a:spLocks noChangeAspect="1"/>
          </p:cNvSpPr>
          <p:nvPr/>
        </p:nvSpPr>
        <p:spPr bwMode="auto">
          <a:xfrm>
            <a:off x="980282" y="3843338"/>
            <a:ext cx="156369" cy="1571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17">
              <a:defRPr/>
            </a:pPr>
            <a:endParaRPr lang="en-US" sz="900" dirty="0">
              <a:latin typeface="Calibri Light"/>
              <a:cs typeface="B Nazanin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>
        <p159:morph option="byWord"/>
      </p:transition>
    </mc:Choice>
    <mc:Fallback>
      <p:transition spd="slow" advClick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ACKGROUND_MORPH">
            <a:extLst>
              <a:ext uri="{FF2B5EF4-FFF2-40B4-BE49-F238E27FC236}">
                <a16:creationId xmlns:a16="http://schemas.microsoft.com/office/drawing/2014/main" id="{1D8B00FF-093E-6015-8293-6CCCE4F06AE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5CE840AF-338B-8FEA-3CBF-FA6B83C30642}"/>
              </a:ext>
            </a:extLst>
          </p:cNvPr>
          <p:cNvSpPr/>
          <p:nvPr/>
        </p:nvSpPr>
        <p:spPr>
          <a:xfrm rot="2700000">
            <a:off x="8193241" y="1166028"/>
            <a:ext cx="1855433" cy="1855433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6E3650E3-E423-AE6D-66C2-38BD09212811}"/>
              </a:ext>
            </a:extLst>
          </p:cNvPr>
          <p:cNvSpPr/>
          <p:nvPr/>
        </p:nvSpPr>
        <p:spPr>
          <a:xfrm rot="2700000">
            <a:off x="8215246" y="4014964"/>
            <a:ext cx="1855433" cy="1855433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23" name="Rectángulo: esquinas redondeadas 22">
            <a:extLst>
              <a:ext uri="{FF2B5EF4-FFF2-40B4-BE49-F238E27FC236}">
                <a16:creationId xmlns:a16="http://schemas.microsoft.com/office/drawing/2014/main" id="{54E217F7-8FAB-FE89-5FFA-A53A7211904F}"/>
              </a:ext>
            </a:extLst>
          </p:cNvPr>
          <p:cNvSpPr/>
          <p:nvPr/>
        </p:nvSpPr>
        <p:spPr>
          <a:xfrm rot="2700000">
            <a:off x="5235021" y="4040050"/>
            <a:ext cx="1855433" cy="185543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26" name="Rectángulo: esquinas redondeadas 25">
            <a:extLst>
              <a:ext uri="{FF2B5EF4-FFF2-40B4-BE49-F238E27FC236}">
                <a16:creationId xmlns:a16="http://schemas.microsoft.com/office/drawing/2014/main" id="{5BDB0576-D35F-2BBB-DC00-C70C086369B4}"/>
              </a:ext>
            </a:extLst>
          </p:cNvPr>
          <p:cNvSpPr/>
          <p:nvPr/>
        </p:nvSpPr>
        <p:spPr>
          <a:xfrm rot="2700000">
            <a:off x="6770552" y="-282749"/>
            <a:ext cx="1855433" cy="185543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 dirty="0">
              <a:cs typeface="B Nazanin" panose="00000700000000000000" pitchFamily="2" charset="-78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9DB06D2-08E0-49EB-CACA-6B8961A711A6}"/>
              </a:ext>
            </a:extLst>
          </p:cNvPr>
          <p:cNvSpPr txBox="1"/>
          <p:nvPr/>
        </p:nvSpPr>
        <p:spPr>
          <a:xfrm>
            <a:off x="433286" y="1061591"/>
            <a:ext cx="3721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400" dirty="0">
                <a:solidFill>
                  <a:schemeClr val="bg1"/>
                </a:solidFill>
                <a:latin typeface="Montserrat ExtraBold" panose="00000900000000000000" pitchFamily="50" charset="0"/>
                <a:cs typeface="B Nazanin" panose="00000700000000000000" pitchFamily="2" charset="-78"/>
              </a:rPr>
              <a:t>نتیجه گیری</a:t>
            </a:r>
            <a:r>
              <a:rPr lang="es-CO" sz="2400" dirty="0">
                <a:solidFill>
                  <a:schemeClr val="bg1"/>
                </a:solidFill>
                <a:latin typeface="Montserrat ExtraBold" panose="00000900000000000000" pitchFamily="50" charset="0"/>
                <a:cs typeface="B Nazanin" panose="00000700000000000000" pitchFamily="2" charset="-78"/>
              </a:rPr>
              <a:t> </a:t>
            </a:r>
          </a:p>
          <a:p>
            <a:pPr algn="r" rtl="1"/>
            <a:r>
              <a:rPr lang="fa-IR" sz="2400" spc="600" dirty="0">
                <a:solidFill>
                  <a:schemeClr val="accent3"/>
                </a:solidFill>
                <a:latin typeface="Montserrat" panose="00000500000000000000" pitchFamily="2" charset="0"/>
                <a:cs typeface="B Nazanin" panose="00000700000000000000" pitchFamily="2" charset="-78"/>
              </a:rPr>
              <a:t>ارائه</a:t>
            </a:r>
            <a:endParaRPr lang="es-CO" sz="2400" spc="600" dirty="0">
              <a:solidFill>
                <a:schemeClr val="accent3"/>
              </a:solidFill>
              <a:latin typeface="Montserrat" panose="00000500000000000000" pitchFamily="2" charset="0"/>
              <a:cs typeface="B Nazanin" panose="00000700000000000000" pitchFamily="2" charset="-78"/>
            </a:endParaRPr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D9162EEC-C54D-D3F0-F79E-D6EB98B9E5E1}"/>
              </a:ext>
            </a:extLst>
          </p:cNvPr>
          <p:cNvSpPr txBox="1">
            <a:spLocks/>
          </p:cNvSpPr>
          <p:nvPr/>
        </p:nvSpPr>
        <p:spPr>
          <a:xfrm>
            <a:off x="473201" y="1944976"/>
            <a:ext cx="5101975" cy="17923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sz="14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شما می توانید هر کاری که می خواهید انجام دهید، با ارائه ای شگفت انگیز مخاطبان خود را تحت تاثیر قرار دهید.</a:t>
            </a:r>
          </a:p>
          <a:p>
            <a:pPr marL="0" indent="0" algn="r" rtl="1">
              <a:buNone/>
            </a:pPr>
            <a:endParaRPr lang="fa-IR" sz="1400" dirty="0">
              <a:solidFill>
                <a:schemeClr val="bg1"/>
              </a:solidFill>
              <a:latin typeface="Montserrat Light" panose="00000400000000000000" pitchFamily="50" charset="0"/>
              <a:cs typeface="B Nazanin" panose="00000700000000000000" pitchFamily="2" charset="-78"/>
            </a:endParaRPr>
          </a:p>
          <a:p>
            <a:pPr marL="0" indent="0" algn="r" rtl="1">
              <a:buNone/>
            </a:pPr>
            <a:r>
              <a:rPr lang="fa-IR" sz="14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شما می توانید هر کاری که می خواهید انجام دهید، با ارائه ای شگفت انگیز مخاطبان خود را تحت تاثیر قرار دهید.</a:t>
            </a:r>
            <a:endParaRPr lang="en-US" sz="16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B7F27FE9-3411-1C2F-06AC-0A23B4051C5D}"/>
              </a:ext>
            </a:extLst>
          </p:cNvPr>
          <p:cNvSpPr txBox="1"/>
          <p:nvPr/>
        </p:nvSpPr>
        <p:spPr>
          <a:xfrm>
            <a:off x="6968983" y="319448"/>
            <a:ext cx="14736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s-ES" sz="4400" dirty="0">
                <a:solidFill>
                  <a:schemeClr val="bg1"/>
                </a:solidFill>
                <a:latin typeface="Montserrat ExtraBold" panose="00000900000000000000" pitchFamily="50" charset="0"/>
                <a:cs typeface="B Nazanin" panose="00000700000000000000" pitchFamily="2" charset="-78"/>
              </a:rPr>
              <a:t>20%</a:t>
            </a:r>
            <a:endParaRPr lang="es-CO" sz="4400" dirty="0">
              <a:solidFill>
                <a:schemeClr val="bg1"/>
              </a:solidFill>
              <a:latin typeface="Montserrat ExtraBold" panose="00000900000000000000" pitchFamily="50" charset="0"/>
              <a:cs typeface="B Nazanin" panose="00000700000000000000" pitchFamily="2" charset="-78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5F7577D-9AE2-C7F5-1706-F5792780E8BA}"/>
              </a:ext>
            </a:extLst>
          </p:cNvPr>
          <p:cNvSpPr txBox="1"/>
          <p:nvPr/>
        </p:nvSpPr>
        <p:spPr>
          <a:xfrm>
            <a:off x="6853892" y="993279"/>
            <a:ext cx="17585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عنوان را بنویس</a:t>
            </a:r>
            <a:endParaRPr lang="es-CO" sz="1400" dirty="0">
              <a:solidFill>
                <a:schemeClr val="bg1"/>
              </a:solidFill>
              <a:latin typeface="Montserrat Light" panose="00000400000000000000" pitchFamily="50" charset="0"/>
              <a:cs typeface="B Nazanin" panose="00000700000000000000" pitchFamily="2" charset="-78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84496022-B669-11F8-C14A-558F33D2C630}"/>
              </a:ext>
            </a:extLst>
          </p:cNvPr>
          <p:cNvSpPr txBox="1"/>
          <p:nvPr/>
        </p:nvSpPr>
        <p:spPr>
          <a:xfrm>
            <a:off x="8300530" y="4435355"/>
            <a:ext cx="17335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s-ES" sz="4400" dirty="0">
                <a:solidFill>
                  <a:schemeClr val="bg1"/>
                </a:solidFill>
                <a:latin typeface="Montserrat ExtraBold" panose="00000900000000000000" pitchFamily="50" charset="0"/>
                <a:cs typeface="B Nazanin" panose="00000700000000000000" pitchFamily="2" charset="-78"/>
              </a:rPr>
              <a:t>800k</a:t>
            </a:r>
            <a:endParaRPr lang="es-CO" sz="4400" dirty="0">
              <a:solidFill>
                <a:schemeClr val="bg1"/>
              </a:solidFill>
              <a:latin typeface="Montserrat ExtraBold" panose="00000900000000000000" pitchFamily="50" charset="0"/>
              <a:cs typeface="B Nazanin" panose="00000700000000000000" pitchFamily="2" charset="-78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E2B2BF62-E506-CEF9-4FF8-76960E6B8050}"/>
              </a:ext>
            </a:extLst>
          </p:cNvPr>
          <p:cNvSpPr txBox="1"/>
          <p:nvPr/>
        </p:nvSpPr>
        <p:spPr>
          <a:xfrm>
            <a:off x="8347244" y="5050908"/>
            <a:ext cx="17585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عنوان را بنویس</a:t>
            </a:r>
            <a:endParaRPr lang="es-CO" sz="1400" dirty="0">
              <a:solidFill>
                <a:schemeClr val="bg1"/>
              </a:solidFill>
              <a:latin typeface="Montserrat Light" panose="00000400000000000000" pitchFamily="50" charset="0"/>
              <a:cs typeface="B Nazanin" panose="00000700000000000000" pitchFamily="2" charset="-78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4AB8C50C-AD5F-81A8-E9D2-43B8E9EA7AF3}"/>
              </a:ext>
            </a:extLst>
          </p:cNvPr>
          <p:cNvSpPr txBox="1"/>
          <p:nvPr/>
        </p:nvSpPr>
        <p:spPr>
          <a:xfrm>
            <a:off x="8228843" y="1556244"/>
            <a:ext cx="17335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s-ES" sz="4400" dirty="0">
                <a:solidFill>
                  <a:schemeClr val="bg1"/>
                </a:solidFill>
                <a:latin typeface="Montserrat ExtraBold" panose="00000900000000000000" pitchFamily="50" charset="0"/>
                <a:cs typeface="B Nazanin" panose="00000700000000000000" pitchFamily="2" charset="-78"/>
              </a:rPr>
              <a:t>5.6B</a:t>
            </a:r>
            <a:endParaRPr lang="es-CO" sz="4400" dirty="0">
              <a:solidFill>
                <a:schemeClr val="bg1"/>
              </a:solidFill>
              <a:latin typeface="Montserrat ExtraBold" panose="00000900000000000000" pitchFamily="50" charset="0"/>
              <a:cs typeface="B Nazanin" panose="00000700000000000000" pitchFamily="2" charset="-78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1C9D425F-F49C-37E8-41E3-D32E9505FADA}"/>
              </a:ext>
            </a:extLst>
          </p:cNvPr>
          <p:cNvSpPr txBox="1"/>
          <p:nvPr/>
        </p:nvSpPr>
        <p:spPr>
          <a:xfrm>
            <a:off x="8275557" y="2171797"/>
            <a:ext cx="17585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عنوان را بنویس</a:t>
            </a:r>
            <a:endParaRPr lang="es-CO" sz="1400" dirty="0">
              <a:solidFill>
                <a:schemeClr val="bg1"/>
              </a:solidFill>
              <a:latin typeface="Montserrat Light" panose="00000400000000000000" pitchFamily="50" charset="0"/>
              <a:cs typeface="B Nazanin" panose="00000700000000000000" pitchFamily="2" charset="-78"/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CAC86774-1D15-DEA9-7744-852D568EA25B}"/>
              </a:ext>
            </a:extLst>
          </p:cNvPr>
          <p:cNvSpPr txBox="1"/>
          <p:nvPr/>
        </p:nvSpPr>
        <p:spPr>
          <a:xfrm>
            <a:off x="5189277" y="4423217"/>
            <a:ext cx="17335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s-ES" sz="4400" dirty="0">
                <a:solidFill>
                  <a:schemeClr val="bg1"/>
                </a:solidFill>
                <a:latin typeface="Montserrat ExtraBold" panose="00000900000000000000" pitchFamily="50" charset="0"/>
                <a:cs typeface="B Nazanin" panose="00000700000000000000" pitchFamily="2" charset="-78"/>
              </a:rPr>
              <a:t>50%</a:t>
            </a:r>
            <a:endParaRPr lang="es-CO" sz="4400" dirty="0">
              <a:solidFill>
                <a:schemeClr val="bg1"/>
              </a:solidFill>
              <a:latin typeface="Montserrat ExtraBold" panose="00000900000000000000" pitchFamily="50" charset="0"/>
              <a:cs typeface="B Nazanin" panose="00000700000000000000" pitchFamily="2" charset="-78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68D4B078-44DB-61F0-E0AE-5B918BFC25F5}"/>
              </a:ext>
            </a:extLst>
          </p:cNvPr>
          <p:cNvSpPr txBox="1"/>
          <p:nvPr/>
        </p:nvSpPr>
        <p:spPr>
          <a:xfrm>
            <a:off x="5235991" y="5038770"/>
            <a:ext cx="17585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عنوان را بنویس</a:t>
            </a:r>
            <a:endParaRPr lang="es-CO" sz="1400" dirty="0">
              <a:solidFill>
                <a:schemeClr val="bg1"/>
              </a:solidFill>
              <a:latin typeface="Montserrat Light" panose="00000400000000000000" pitchFamily="50" charset="0"/>
              <a:cs typeface="B Nazanin" panose="00000700000000000000" pitchFamily="2" charset="-78"/>
            </a:endParaRPr>
          </a:p>
        </p:txBody>
      </p:sp>
      <p:sp>
        <p:nvSpPr>
          <p:cNvPr id="39" name="Rectángulo: esquinas redondeadas 38">
            <a:extLst>
              <a:ext uri="{FF2B5EF4-FFF2-40B4-BE49-F238E27FC236}">
                <a16:creationId xmlns:a16="http://schemas.microsoft.com/office/drawing/2014/main" id="{1AF321E9-A00E-1E2A-E134-078A2D256D49}"/>
              </a:ext>
            </a:extLst>
          </p:cNvPr>
          <p:cNvSpPr/>
          <p:nvPr/>
        </p:nvSpPr>
        <p:spPr>
          <a:xfrm>
            <a:off x="575706" y="3542190"/>
            <a:ext cx="654250" cy="654250"/>
          </a:xfrm>
          <a:prstGeom prst="round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40" name="Rectángulo: esquinas redondeadas 39">
            <a:extLst>
              <a:ext uri="{FF2B5EF4-FFF2-40B4-BE49-F238E27FC236}">
                <a16:creationId xmlns:a16="http://schemas.microsoft.com/office/drawing/2014/main" id="{E02394A9-2AD2-3E9D-CA61-0E8E4C4D6077}"/>
              </a:ext>
            </a:extLst>
          </p:cNvPr>
          <p:cNvSpPr/>
          <p:nvPr/>
        </p:nvSpPr>
        <p:spPr>
          <a:xfrm>
            <a:off x="575706" y="4603158"/>
            <a:ext cx="654250" cy="654250"/>
          </a:xfrm>
          <a:prstGeom prst="round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s-CO">
              <a:cs typeface="B Nazanin" panose="00000700000000000000" pitchFamily="2" charset="-78"/>
            </a:endParaRPr>
          </a:p>
        </p:txBody>
      </p:sp>
      <p:sp>
        <p:nvSpPr>
          <p:cNvPr id="41" name="Text Placeholder 7">
            <a:extLst>
              <a:ext uri="{FF2B5EF4-FFF2-40B4-BE49-F238E27FC236}">
                <a16:creationId xmlns:a16="http://schemas.microsoft.com/office/drawing/2014/main" id="{DE36C7DC-B5DF-1274-7E2C-56D05C492444}"/>
              </a:ext>
            </a:extLst>
          </p:cNvPr>
          <p:cNvSpPr txBox="1">
            <a:spLocks/>
          </p:cNvSpPr>
          <p:nvPr/>
        </p:nvSpPr>
        <p:spPr>
          <a:xfrm>
            <a:off x="1332331" y="3598163"/>
            <a:ext cx="3491688" cy="17923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sz="14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شما می توانید هر کاری که می خواهید انجام دهید، با ارائه ای شگفت انگیز مخاطبان خود را تحت تاثیر قرار دهید.</a:t>
            </a:r>
          </a:p>
          <a:p>
            <a:pPr marL="0" indent="0" algn="r" rtl="1">
              <a:buNone/>
            </a:pPr>
            <a:endParaRPr lang="en-US" sz="1400" dirty="0">
              <a:solidFill>
                <a:schemeClr val="bg1"/>
              </a:solidFill>
              <a:latin typeface="Montserrat Light" panose="00000400000000000000" pitchFamily="50" charset="0"/>
              <a:cs typeface="B Nazanin" panose="00000700000000000000" pitchFamily="2" charset="-78"/>
            </a:endParaRPr>
          </a:p>
          <a:p>
            <a:pPr marL="0" indent="0" algn="r" rtl="1">
              <a:buNone/>
            </a:pPr>
            <a:r>
              <a:rPr lang="fa-IR" sz="1400" dirty="0">
                <a:solidFill>
                  <a:schemeClr val="bg1"/>
                </a:solidFill>
                <a:latin typeface="Montserrat Light" panose="00000400000000000000" pitchFamily="50" charset="0"/>
                <a:cs typeface="B Nazanin" panose="00000700000000000000" pitchFamily="2" charset="-78"/>
              </a:rPr>
              <a:t>شما می توانید هر کاری که می خواهید انجام دهید، با ارائه ای شگفت انگیز مخاطبان خود را تحت تاثیر قرار دهید.</a:t>
            </a:r>
            <a:endParaRPr lang="en-US" sz="1600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pic>
        <p:nvPicPr>
          <p:cNvPr id="42" name="Gráfico 41" descr="Gráfico de barras con relleno sólido">
            <a:extLst>
              <a:ext uri="{FF2B5EF4-FFF2-40B4-BE49-F238E27FC236}">
                <a16:creationId xmlns:a16="http://schemas.microsoft.com/office/drawing/2014/main" id="{819826C6-BFCD-6ACB-E1E5-0D4791502E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3658" y="4642673"/>
            <a:ext cx="586403" cy="586403"/>
          </a:xfrm>
          <a:prstGeom prst="rect">
            <a:avLst/>
          </a:prstGeom>
        </p:spPr>
      </p:pic>
      <p:pic>
        <p:nvPicPr>
          <p:cNvPr id="43" name="Gráfico 42" descr="Chateo con relleno sólido">
            <a:extLst>
              <a:ext uri="{FF2B5EF4-FFF2-40B4-BE49-F238E27FC236}">
                <a16:creationId xmlns:a16="http://schemas.microsoft.com/office/drawing/2014/main" id="{9AD1C1E9-50CB-5A2C-3F20-F3DEC51633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3553" y="3568280"/>
            <a:ext cx="586403" cy="586403"/>
          </a:xfrm>
          <a:prstGeom prst="rect">
            <a:avLst/>
          </a:prstGeom>
        </p:spPr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0A3989B-570E-9ACC-F0FA-9C745EB7A10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6" r="16646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581CE49A-7602-FAF9-8F96-3A079FF3258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2" r="166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169271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leadership templat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000B49"/>
      </a:accent1>
      <a:accent2>
        <a:srgbClr val="30C4D2"/>
      </a:accent2>
      <a:accent3>
        <a:srgbClr val="F49401"/>
      </a:accent3>
      <a:accent4>
        <a:srgbClr val="F93043"/>
      </a:accent4>
      <a:accent5>
        <a:srgbClr val="3C2077"/>
      </a:accent5>
      <a:accent6>
        <a:srgbClr val="CDD0CF"/>
      </a:accent6>
      <a:hlink>
        <a:srgbClr val="56C7AA"/>
      </a:hlink>
      <a:folHlink>
        <a:srgbClr val="59A8D1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3007</TotalTime>
  <Words>961</Words>
  <Application>Microsoft Office PowerPoint</Application>
  <PresentationFormat>Widescreen</PresentationFormat>
  <Paragraphs>119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Androgyne</vt:lpstr>
      <vt:lpstr>Arial</vt:lpstr>
      <vt:lpstr>Calibri</vt:lpstr>
      <vt:lpstr>Calibri Light</vt:lpstr>
      <vt:lpstr>Lato</vt:lpstr>
      <vt:lpstr>Montserrat</vt:lpstr>
      <vt:lpstr>Montserrat Black</vt:lpstr>
      <vt:lpstr>Montserrat ExtraBold</vt:lpstr>
      <vt:lpstr>Montserrat Light</vt:lpstr>
      <vt:lpstr>Montserrat-Bold</vt:lpstr>
      <vt:lpstr>Raleway 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Jolie Nayibe Serrano</dc:creator>
  <cp:lastModifiedBy>KaraPardazesh</cp:lastModifiedBy>
  <cp:revision>103</cp:revision>
  <dcterms:created xsi:type="dcterms:W3CDTF">2020-04-22T15:34:04Z</dcterms:created>
  <dcterms:modified xsi:type="dcterms:W3CDTF">2023-08-20T14:17:40Z</dcterms:modified>
</cp:coreProperties>
</file>