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charts/chartEx1.xml" ContentType="application/vnd.ms-office.chartex+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60"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6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8A1D7BC9-CC35-4B3E-B583-F4B9326A3F1A}">
          <p14:sldIdLst>
            <p14:sldId id="256"/>
            <p14:sldId id="257"/>
            <p14:sldId id="258"/>
            <p14:sldId id="259"/>
            <p14:sldId id="262"/>
            <p14:sldId id="263"/>
            <p14:sldId id="264"/>
            <p14:sldId id="265"/>
            <p14:sldId id="266"/>
            <p14:sldId id="267"/>
            <p14:sldId id="268"/>
            <p14:sldId id="269"/>
          </p14:sldIdLst>
        </p14:section>
        <p14:section name="Staff" id="{044B9CBF-C528-45DB-BFAC-F1C8D6B52F48}">
          <p14:sldIdLst>
            <p14:sldId id="270"/>
            <p14:sldId id="271"/>
            <p14:sldId id="272"/>
            <p14:sldId id="273"/>
            <p14:sldId id="274"/>
            <p14:sldId id="275"/>
            <p14:sldId id="276"/>
            <p14:sldId id="260"/>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6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93CC"/>
    <a:srgbClr val="FF9431"/>
    <a:srgbClr val="38C0B2"/>
    <a:srgbClr val="302255"/>
    <a:srgbClr val="FFBF30"/>
    <a:srgbClr val="65D5AC"/>
    <a:srgbClr val="F26D65"/>
    <a:srgbClr val="B283E4"/>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6" d="100"/>
          <a:sy n="66" d="100"/>
        </p:scale>
        <p:origin x="816" y="6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Sheet1!$A$2:$A$9</cx:f>
        <cx:lvl ptCount="8">
          <cx:pt idx="0">Category 1</cx:pt>
          <cx:pt idx="1">Category 2</cx:pt>
          <cx:pt idx="2">Category 3</cx:pt>
          <cx:pt idx="3">Category 4</cx:pt>
          <cx:pt idx="4">Category 5</cx:pt>
          <cx:pt idx="5">Category 6</cx:pt>
          <cx:pt idx="6">Category 7</cx:pt>
          <cx:pt idx="7">Category 8</cx:pt>
        </cx:lvl>
      </cx:strDim>
      <cx:numDim type="val">
        <cx:f>Sheet1!$B$2:$B$9</cx:f>
        <cx:lvl ptCount="8" formatCode="General">
          <cx:pt idx="0">100</cx:pt>
          <cx:pt idx="1">20</cx:pt>
          <cx:pt idx="2">50</cx:pt>
          <cx:pt idx="3">-40</cx:pt>
          <cx:pt idx="4">130</cx:pt>
          <cx:pt idx="5">-60</cx:pt>
          <cx:pt idx="6">70</cx:pt>
          <cx:pt idx="7">140</cx:pt>
        </cx:lvl>
      </cx:numDim>
    </cx:data>
  </cx:chartData>
  <cx:chart>
    <cx:title pos="t" align="ctr" overlay="0"/>
    <cx:plotArea>
      <cx:plotAreaRegion>
        <cx:series layoutId="waterfall" uniqueId="{21FC43BD-BCE7-48A1-97D6-EEAAC2A9192E}">
          <cx:tx>
            <cx:txData>
              <cx:f>Sheet1!$B$1</cx:f>
              <cx:v>Series1</cx:v>
            </cx:txData>
          </cx:tx>
          <cx:spPr>
            <a:solidFill>
              <a:schemeClr val="accent1"/>
            </a:solidFill>
          </cx:spPr>
          <cx:dataPt idx="1">
            <cx:spPr>
              <a:solidFill>
                <a:srgbClr val="38C0B2"/>
              </a:solidFill>
            </cx:spPr>
          </cx:dataPt>
          <cx:dataPt idx="3">
            <cx:spPr>
              <a:solidFill>
                <a:srgbClr val="38C0B2"/>
              </a:solidFill>
            </cx:spPr>
          </cx:dataPt>
          <cx:dataPt idx="5">
            <cx:spPr>
              <a:solidFill>
                <a:srgbClr val="38C0B2"/>
              </a:solidFill>
            </cx:spPr>
          </cx:dataPt>
          <cx:dataPt idx="7">
            <cx:spPr>
              <a:solidFill>
                <a:srgbClr val="38C0B2"/>
              </a:solidFill>
            </cx:spPr>
          </cx:dataPt>
          <cx:dataLabels pos="outEnd">
            <cx:visibility seriesName="0" categoryName="0" value="1"/>
          </cx:dataLabels>
          <cx:dataId val="0"/>
          <cx:layoutPr>
            <cx:subtotals>
              <cx:idx val="0"/>
              <cx:idx val="4"/>
              <cx:idx val="7"/>
            </cx:subtotals>
          </cx:layoutPr>
        </cx:series>
      </cx:plotAreaRegion>
      <cx:axis id="0">
        <cx:catScaling gapWidth="0.5"/>
        <cx:tickLabels/>
      </cx:axis>
      <cx:axis id="1">
        <cx:valScaling/>
        <cx:majorGridlines/>
        <cx:tickLabels/>
      </cx:axis>
    </cx:plotArea>
    <cx:legend pos="t"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931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A51F80-F443-4EE3-AF6A-1A04743E3064}"/>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Top Corners Rounded 2">
            <a:extLst>
              <a:ext uri="{FF2B5EF4-FFF2-40B4-BE49-F238E27FC236}">
                <a16:creationId xmlns:a16="http://schemas.microsoft.com/office/drawing/2014/main" id="{5136C8BA-5DC9-416F-A49B-BB35A41A2E15}"/>
              </a:ext>
            </a:extLst>
          </p:cNvPr>
          <p:cNvSpPr/>
          <p:nvPr userDrawn="1"/>
        </p:nvSpPr>
        <p:spPr>
          <a:xfrm>
            <a:off x="371943" y="1"/>
            <a:ext cx="11448114" cy="3484486"/>
          </a:xfrm>
          <a:prstGeom prst="round2SameRect">
            <a:avLst>
              <a:gd name="adj1" fmla="val 0"/>
              <a:gd name="adj2" fmla="val 7833"/>
            </a:avLst>
          </a:pr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Rectangle: Top Corners Rounded 3">
            <a:extLst>
              <a:ext uri="{FF2B5EF4-FFF2-40B4-BE49-F238E27FC236}">
                <a16:creationId xmlns:a16="http://schemas.microsoft.com/office/drawing/2014/main" id="{FD413B69-3766-4894-B227-C19AF56BC977}"/>
              </a:ext>
            </a:extLst>
          </p:cNvPr>
          <p:cNvSpPr/>
          <p:nvPr userDrawn="1"/>
        </p:nvSpPr>
        <p:spPr>
          <a:xfrm>
            <a:off x="638629" y="186005"/>
            <a:ext cx="10914742" cy="3079709"/>
          </a:xfrm>
          <a:prstGeom prst="round2SameRect">
            <a:avLst>
              <a:gd name="adj1" fmla="val 0"/>
              <a:gd name="adj2" fmla="val 8221"/>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Picture Placeholder 4">
            <a:extLst>
              <a:ext uri="{FF2B5EF4-FFF2-40B4-BE49-F238E27FC236}">
                <a16:creationId xmlns:a16="http://schemas.microsoft.com/office/drawing/2014/main" id="{506EEB01-E225-4890-BB6E-8C1AC1ACFC64}"/>
              </a:ext>
            </a:extLst>
          </p:cNvPr>
          <p:cNvSpPr>
            <a:spLocks noGrp="1"/>
          </p:cNvSpPr>
          <p:nvPr>
            <p:ph type="pic" sz="quarter" idx="13"/>
          </p:nvPr>
        </p:nvSpPr>
        <p:spPr>
          <a:xfrm>
            <a:off x="1228906" y="655262"/>
            <a:ext cx="3430180" cy="5658452"/>
          </a:xfrm>
          <a:prstGeom prst="roundRect">
            <a:avLst>
              <a:gd name="adj" fmla="val 50000"/>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132127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8B112F-D0F5-4866-AACD-CF391729230C}"/>
              </a:ext>
            </a:extLst>
          </p:cNvPr>
          <p:cNvSpPr/>
          <p:nvPr userDrawn="1"/>
        </p:nvSpPr>
        <p:spPr>
          <a:xfrm flipH="1" flipV="1">
            <a:off x="66242" y="0"/>
            <a:ext cx="12125757" cy="6858000"/>
          </a:xfrm>
          <a:prstGeom prst="rect">
            <a:avLst/>
          </a:prstGeom>
          <a:gradFill flip="none" rotWithShape="1">
            <a:gsLst>
              <a:gs pos="0">
                <a:schemeClr val="bg1"/>
              </a:gs>
              <a:gs pos="76000">
                <a:srgbClr val="F2F2F2"/>
              </a:gs>
            </a:gsLst>
            <a:lin ang="5400000" scaled="1"/>
            <a:tileRect/>
          </a:gradFill>
          <a:ln w="7190" cap="flat">
            <a:noFill/>
            <a:prstDash val="solid"/>
            <a:miter/>
          </a:ln>
        </p:spPr>
        <p:txBody>
          <a:bodyPr rtlCol="0" anchor="ctr"/>
          <a:lstStyle/>
          <a:p>
            <a:endParaRPr lang="en-US"/>
          </a:p>
        </p:txBody>
      </p:sp>
      <p:sp>
        <p:nvSpPr>
          <p:cNvPr id="4" name="Rectangle: Top Corners Rounded 3">
            <a:extLst>
              <a:ext uri="{FF2B5EF4-FFF2-40B4-BE49-F238E27FC236}">
                <a16:creationId xmlns:a16="http://schemas.microsoft.com/office/drawing/2014/main" id="{490E557A-4A15-4707-B399-FCA1C7D46DFA}"/>
              </a:ext>
            </a:extLst>
          </p:cNvPr>
          <p:cNvSpPr/>
          <p:nvPr userDrawn="1"/>
        </p:nvSpPr>
        <p:spPr>
          <a:xfrm rot="16200000">
            <a:off x="6810905" y="968905"/>
            <a:ext cx="5842000" cy="4920190"/>
          </a:xfrm>
          <a:prstGeom prst="round2SameRect">
            <a:avLst>
              <a:gd name="adj1" fmla="val 8702"/>
              <a:gd name="adj2" fmla="val 0"/>
            </a:avLst>
          </a:prstGeom>
          <a:solidFill>
            <a:schemeClr val="bg1"/>
          </a:solidFill>
          <a:ln>
            <a:noFill/>
          </a:ln>
          <a:effectLst>
            <a:outerShdw blurRad="419100" dist="292100" dir="108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Picture Placeholder 7">
            <a:extLst>
              <a:ext uri="{FF2B5EF4-FFF2-40B4-BE49-F238E27FC236}">
                <a16:creationId xmlns:a16="http://schemas.microsoft.com/office/drawing/2014/main" id="{7DD5E7CD-253C-4ED6-8E47-DD729708F010}"/>
              </a:ext>
            </a:extLst>
          </p:cNvPr>
          <p:cNvSpPr>
            <a:spLocks noGrp="1"/>
          </p:cNvSpPr>
          <p:nvPr>
            <p:ph type="pic" sz="quarter" idx="13"/>
          </p:nvPr>
        </p:nvSpPr>
        <p:spPr>
          <a:xfrm>
            <a:off x="7540739" y="769257"/>
            <a:ext cx="4651260" cy="5319486"/>
          </a:xfrm>
          <a:custGeom>
            <a:avLst/>
            <a:gdLst>
              <a:gd name="connsiteX0" fmla="*/ 428155 w 4920190"/>
              <a:gd name="connsiteY0" fmla="*/ 0 h 5842000"/>
              <a:gd name="connsiteX1" fmla="*/ 4920190 w 4920190"/>
              <a:gd name="connsiteY1" fmla="*/ 0 h 5842000"/>
              <a:gd name="connsiteX2" fmla="*/ 4920190 w 4920190"/>
              <a:gd name="connsiteY2" fmla="*/ 5842000 h 5842000"/>
              <a:gd name="connsiteX3" fmla="*/ 428155 w 4920190"/>
              <a:gd name="connsiteY3" fmla="*/ 5842000 h 5842000"/>
              <a:gd name="connsiteX4" fmla="*/ 0 w 4920190"/>
              <a:gd name="connsiteY4" fmla="*/ 5413845 h 5842000"/>
              <a:gd name="connsiteX5" fmla="*/ 0 w 4920190"/>
              <a:gd name="connsiteY5" fmla="*/ 428155 h 5842000"/>
              <a:gd name="connsiteX6" fmla="*/ 428155 w 4920190"/>
              <a:gd name="connsiteY6"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0190" h="5842000">
                <a:moveTo>
                  <a:pt x="428155" y="0"/>
                </a:moveTo>
                <a:lnTo>
                  <a:pt x="4920190" y="0"/>
                </a:lnTo>
                <a:lnTo>
                  <a:pt x="4920190" y="5842000"/>
                </a:lnTo>
                <a:lnTo>
                  <a:pt x="428155" y="5842000"/>
                </a:lnTo>
                <a:cubicBezTo>
                  <a:pt x="191692" y="5842000"/>
                  <a:pt x="0" y="5650308"/>
                  <a:pt x="0" y="5413845"/>
                </a:cubicBezTo>
                <a:lnTo>
                  <a:pt x="0" y="428155"/>
                </a:lnTo>
                <a:cubicBezTo>
                  <a:pt x="0" y="191692"/>
                  <a:pt x="191692" y="0"/>
                  <a:pt x="428155"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706944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D0E396-E49B-4D5A-A452-1ABEA5F6BED3}"/>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Rounded Corners 2">
            <a:extLst>
              <a:ext uri="{FF2B5EF4-FFF2-40B4-BE49-F238E27FC236}">
                <a16:creationId xmlns:a16="http://schemas.microsoft.com/office/drawing/2014/main" id="{59D435F5-7610-48FA-81D3-C753283E059B}"/>
              </a:ext>
            </a:extLst>
          </p:cNvPr>
          <p:cNvSpPr/>
          <p:nvPr userDrawn="1"/>
        </p:nvSpPr>
        <p:spPr>
          <a:xfrm>
            <a:off x="371943" y="464234"/>
            <a:ext cx="11448114" cy="5929532"/>
          </a:xfrm>
          <a:prstGeom prst="roundRect">
            <a:avLst>
              <a:gd name="adj" fmla="val 4126"/>
            </a:avLst>
          </a:pr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Rectangle: Rounded Corners 3">
            <a:extLst>
              <a:ext uri="{FF2B5EF4-FFF2-40B4-BE49-F238E27FC236}">
                <a16:creationId xmlns:a16="http://schemas.microsoft.com/office/drawing/2014/main" id="{7A1605E4-90A6-4CB5-A5C0-44237BF57F31}"/>
              </a:ext>
            </a:extLst>
          </p:cNvPr>
          <p:cNvSpPr/>
          <p:nvPr userDrawn="1"/>
        </p:nvSpPr>
        <p:spPr>
          <a:xfrm>
            <a:off x="754966" y="780757"/>
            <a:ext cx="10682068" cy="5296486"/>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Rectangle 5">
            <a:extLst>
              <a:ext uri="{FF2B5EF4-FFF2-40B4-BE49-F238E27FC236}">
                <a16:creationId xmlns:a16="http://schemas.microsoft.com/office/drawing/2014/main" id="{AF76C548-915E-4DFE-BD46-2785DCCEEF8B}"/>
              </a:ext>
            </a:extLst>
          </p:cNvPr>
          <p:cNvSpPr/>
          <p:nvPr userDrawn="1"/>
        </p:nvSpPr>
        <p:spPr>
          <a:xfrm>
            <a:off x="2002971" y="780757"/>
            <a:ext cx="812800" cy="529648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Picture Placeholder 4">
            <a:extLst>
              <a:ext uri="{FF2B5EF4-FFF2-40B4-BE49-F238E27FC236}">
                <a16:creationId xmlns:a16="http://schemas.microsoft.com/office/drawing/2014/main" id="{E3FB8113-D07E-4F8C-906D-85CAB9604636}"/>
              </a:ext>
            </a:extLst>
          </p:cNvPr>
          <p:cNvSpPr>
            <a:spLocks noGrp="1"/>
          </p:cNvSpPr>
          <p:nvPr>
            <p:ph type="pic" sz="quarter" idx="13"/>
          </p:nvPr>
        </p:nvSpPr>
        <p:spPr>
          <a:xfrm>
            <a:off x="1179784" y="1052286"/>
            <a:ext cx="2570484" cy="4753428"/>
          </a:xfrm>
          <a:prstGeom prst="roundRect">
            <a:avLst>
              <a:gd name="adj" fmla="val 50000"/>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5502396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8E64CD-87EB-4A2D-B32E-07331C85C896}"/>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Rounded Corners 5">
            <a:extLst>
              <a:ext uri="{FF2B5EF4-FFF2-40B4-BE49-F238E27FC236}">
                <a16:creationId xmlns:a16="http://schemas.microsoft.com/office/drawing/2014/main" id="{CE0B6F6B-B9A4-40ED-B920-6E790153B5F7}"/>
              </a:ext>
            </a:extLst>
          </p:cNvPr>
          <p:cNvSpPr/>
          <p:nvPr userDrawn="1"/>
        </p:nvSpPr>
        <p:spPr>
          <a:xfrm>
            <a:off x="555956" y="2060393"/>
            <a:ext cx="8891452" cy="4226380"/>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Rectangle: Rounded Corners 6">
            <a:extLst>
              <a:ext uri="{FF2B5EF4-FFF2-40B4-BE49-F238E27FC236}">
                <a16:creationId xmlns:a16="http://schemas.microsoft.com/office/drawing/2014/main" id="{691815E7-DEE7-4E07-924E-8590B9C180EA}"/>
              </a:ext>
            </a:extLst>
          </p:cNvPr>
          <p:cNvSpPr/>
          <p:nvPr userDrawn="1"/>
        </p:nvSpPr>
        <p:spPr>
          <a:xfrm>
            <a:off x="853440" y="2286000"/>
            <a:ext cx="8296484" cy="3775166"/>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Picture Placeholder 1">
            <a:extLst>
              <a:ext uri="{FF2B5EF4-FFF2-40B4-BE49-F238E27FC236}">
                <a16:creationId xmlns:a16="http://schemas.microsoft.com/office/drawing/2014/main" id="{7A7702D3-C23A-44CE-B30D-6A2246AE5AE4}"/>
              </a:ext>
            </a:extLst>
          </p:cNvPr>
          <p:cNvSpPr>
            <a:spLocks noGrp="1"/>
          </p:cNvSpPr>
          <p:nvPr>
            <p:ph type="pic" sz="quarter" idx="13"/>
          </p:nvPr>
        </p:nvSpPr>
        <p:spPr>
          <a:xfrm>
            <a:off x="7406640" y="0"/>
            <a:ext cx="3931920" cy="5003074"/>
          </a:xfrm>
          <a:prstGeom prst="round2SameRect">
            <a:avLst>
              <a:gd name="adj1" fmla="val 0"/>
              <a:gd name="adj2" fmla="val 7521"/>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1692219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04B788-3017-4288-AFDC-78C7F9AE3444}"/>
              </a:ext>
            </a:extLst>
          </p:cNvPr>
          <p:cNvSpPr/>
          <p:nvPr userDrawn="1"/>
        </p:nvSpPr>
        <p:spPr>
          <a:xfrm flipH="1" flipV="1">
            <a:off x="-1" y="-1"/>
            <a:ext cx="12192000" cy="6857997"/>
          </a:xfrm>
          <a:prstGeom prst="rect">
            <a:avLst/>
          </a:prstGeom>
          <a:gradFill flip="none" rotWithShape="1">
            <a:gsLst>
              <a:gs pos="0">
                <a:schemeClr val="bg1"/>
              </a:gs>
              <a:gs pos="76000">
                <a:srgbClr val="F2F2F2"/>
              </a:gs>
            </a:gsLst>
            <a:lin ang="5400000" scaled="1"/>
            <a:tileRect/>
          </a:gradFill>
          <a:ln w="7190" cap="flat">
            <a:noFill/>
            <a:prstDash val="solid"/>
            <a:miter/>
          </a:ln>
        </p:spPr>
        <p:txBody>
          <a:bodyPr rtlCol="0" anchor="ctr"/>
          <a:lstStyle/>
          <a:p>
            <a:endParaRPr lang="en-US"/>
          </a:p>
        </p:txBody>
      </p:sp>
      <p:sp>
        <p:nvSpPr>
          <p:cNvPr id="4" name="Rectangle 3">
            <a:extLst>
              <a:ext uri="{FF2B5EF4-FFF2-40B4-BE49-F238E27FC236}">
                <a16:creationId xmlns:a16="http://schemas.microsoft.com/office/drawing/2014/main" id="{A66F7B37-2F95-41EE-8D63-9F6C4B703C6A}"/>
              </a:ext>
            </a:extLst>
          </p:cNvPr>
          <p:cNvSpPr/>
          <p:nvPr userDrawn="1"/>
        </p:nvSpPr>
        <p:spPr>
          <a:xfrm>
            <a:off x="4532810" y="1789612"/>
            <a:ext cx="7659189" cy="5068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Picture Placeholder 2">
            <a:extLst>
              <a:ext uri="{FF2B5EF4-FFF2-40B4-BE49-F238E27FC236}">
                <a16:creationId xmlns:a16="http://schemas.microsoft.com/office/drawing/2014/main" id="{41C80E30-B224-4B1D-B3C8-35FF4B55727A}"/>
              </a:ext>
            </a:extLst>
          </p:cNvPr>
          <p:cNvSpPr>
            <a:spLocks noGrp="1"/>
          </p:cNvSpPr>
          <p:nvPr>
            <p:ph type="pic" sz="quarter" idx="13"/>
          </p:nvPr>
        </p:nvSpPr>
        <p:spPr>
          <a:xfrm>
            <a:off x="600891" y="0"/>
            <a:ext cx="3931920" cy="6858000"/>
          </a:xfrm>
          <a:prstGeom prst="rect">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521924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0BC604-4520-40B2-90CF-99AE5E96C1A7}"/>
              </a:ext>
            </a:extLst>
          </p:cNvPr>
          <p:cNvSpPr/>
          <p:nvPr userDrawn="1"/>
        </p:nvSpPr>
        <p:spPr>
          <a:xfrm flipH="1" flipV="1">
            <a:off x="-1" y="-1"/>
            <a:ext cx="12192000" cy="6857997"/>
          </a:xfrm>
          <a:prstGeom prst="rect">
            <a:avLst/>
          </a:prstGeom>
          <a:gradFill flip="none" rotWithShape="1">
            <a:gsLst>
              <a:gs pos="0">
                <a:schemeClr val="bg1"/>
              </a:gs>
              <a:gs pos="76000">
                <a:srgbClr val="F2F2F2"/>
              </a:gs>
            </a:gsLst>
            <a:lin ang="5400000" scaled="1"/>
            <a:tileRect/>
          </a:gradFill>
          <a:ln w="7190" cap="flat">
            <a:noFill/>
            <a:prstDash val="solid"/>
            <a:miter/>
          </a:ln>
        </p:spPr>
        <p:txBody>
          <a:bodyPr rtlCol="0" anchor="ctr"/>
          <a:lstStyle/>
          <a:p>
            <a:endParaRPr lang="en-US"/>
          </a:p>
        </p:txBody>
      </p:sp>
      <p:sp>
        <p:nvSpPr>
          <p:cNvPr id="4" name="Rectangle: Rounded Corners 3">
            <a:extLst>
              <a:ext uri="{FF2B5EF4-FFF2-40B4-BE49-F238E27FC236}">
                <a16:creationId xmlns:a16="http://schemas.microsoft.com/office/drawing/2014/main" id="{C35FEEC8-C114-4BA7-80CC-8CC47ADCA2B7}"/>
              </a:ext>
            </a:extLst>
          </p:cNvPr>
          <p:cNvSpPr/>
          <p:nvPr userDrawn="1"/>
        </p:nvSpPr>
        <p:spPr>
          <a:xfrm>
            <a:off x="613954" y="3059788"/>
            <a:ext cx="2403566" cy="3111750"/>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Oval 4">
            <a:extLst>
              <a:ext uri="{FF2B5EF4-FFF2-40B4-BE49-F238E27FC236}">
                <a16:creationId xmlns:a16="http://schemas.microsoft.com/office/drawing/2014/main" id="{5968C403-1ABD-41B4-A7A0-C3EFC4CA8D5B}"/>
              </a:ext>
            </a:extLst>
          </p:cNvPr>
          <p:cNvSpPr/>
          <p:nvPr userDrawn="1"/>
        </p:nvSpPr>
        <p:spPr>
          <a:xfrm>
            <a:off x="1001019" y="3337274"/>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Picture Placeholder 8">
            <a:extLst>
              <a:ext uri="{FF2B5EF4-FFF2-40B4-BE49-F238E27FC236}">
                <a16:creationId xmlns:a16="http://schemas.microsoft.com/office/drawing/2014/main" id="{4232B9C4-7E9C-4719-BA3F-0A6AB67D52E2}"/>
              </a:ext>
            </a:extLst>
          </p:cNvPr>
          <p:cNvSpPr>
            <a:spLocks noGrp="1"/>
          </p:cNvSpPr>
          <p:nvPr>
            <p:ph type="pic" sz="quarter" idx="13"/>
          </p:nvPr>
        </p:nvSpPr>
        <p:spPr>
          <a:xfrm>
            <a:off x="1076590" y="3412847"/>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22" name="Rectangle: Rounded Corners 21">
            <a:extLst>
              <a:ext uri="{FF2B5EF4-FFF2-40B4-BE49-F238E27FC236}">
                <a16:creationId xmlns:a16="http://schemas.microsoft.com/office/drawing/2014/main" id="{EFA17D20-CF89-4330-8D60-85F089CD2A70}"/>
              </a:ext>
            </a:extLst>
          </p:cNvPr>
          <p:cNvSpPr/>
          <p:nvPr userDrawn="1"/>
        </p:nvSpPr>
        <p:spPr>
          <a:xfrm>
            <a:off x="3339772" y="2300505"/>
            <a:ext cx="2403566" cy="3111750"/>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3" name="Oval 22">
            <a:extLst>
              <a:ext uri="{FF2B5EF4-FFF2-40B4-BE49-F238E27FC236}">
                <a16:creationId xmlns:a16="http://schemas.microsoft.com/office/drawing/2014/main" id="{A0470AE1-1B34-47C3-9AE9-36E6AA4CD463}"/>
              </a:ext>
            </a:extLst>
          </p:cNvPr>
          <p:cNvSpPr/>
          <p:nvPr userDrawn="1"/>
        </p:nvSpPr>
        <p:spPr>
          <a:xfrm>
            <a:off x="3726837" y="2577991"/>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Picture Placeholder 8">
            <a:extLst>
              <a:ext uri="{FF2B5EF4-FFF2-40B4-BE49-F238E27FC236}">
                <a16:creationId xmlns:a16="http://schemas.microsoft.com/office/drawing/2014/main" id="{66366B66-4D7E-4970-A0BA-82732B80BABE}"/>
              </a:ext>
            </a:extLst>
          </p:cNvPr>
          <p:cNvSpPr>
            <a:spLocks noGrp="1"/>
          </p:cNvSpPr>
          <p:nvPr>
            <p:ph type="pic" sz="quarter" idx="14"/>
          </p:nvPr>
        </p:nvSpPr>
        <p:spPr>
          <a:xfrm>
            <a:off x="3802408" y="2653564"/>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27" name="Rectangle: Rounded Corners 26">
            <a:extLst>
              <a:ext uri="{FF2B5EF4-FFF2-40B4-BE49-F238E27FC236}">
                <a16:creationId xmlns:a16="http://schemas.microsoft.com/office/drawing/2014/main" id="{974EDCC6-3DBB-47B4-85F5-4585225A06C0}"/>
              </a:ext>
            </a:extLst>
          </p:cNvPr>
          <p:cNvSpPr/>
          <p:nvPr userDrawn="1"/>
        </p:nvSpPr>
        <p:spPr>
          <a:xfrm>
            <a:off x="6096000" y="1541222"/>
            <a:ext cx="2403566" cy="3111750"/>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Oval 27">
            <a:extLst>
              <a:ext uri="{FF2B5EF4-FFF2-40B4-BE49-F238E27FC236}">
                <a16:creationId xmlns:a16="http://schemas.microsoft.com/office/drawing/2014/main" id="{FA23BB76-3640-49AA-ACCA-51BC5A48C840}"/>
              </a:ext>
            </a:extLst>
          </p:cNvPr>
          <p:cNvSpPr/>
          <p:nvPr userDrawn="1"/>
        </p:nvSpPr>
        <p:spPr>
          <a:xfrm>
            <a:off x="6483065" y="1818708"/>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Picture Placeholder 8">
            <a:extLst>
              <a:ext uri="{FF2B5EF4-FFF2-40B4-BE49-F238E27FC236}">
                <a16:creationId xmlns:a16="http://schemas.microsoft.com/office/drawing/2014/main" id="{F1EB9E28-62D6-4481-8D1B-602708ABC8A4}"/>
              </a:ext>
            </a:extLst>
          </p:cNvPr>
          <p:cNvSpPr>
            <a:spLocks noGrp="1"/>
          </p:cNvSpPr>
          <p:nvPr>
            <p:ph type="pic" sz="quarter" idx="15"/>
          </p:nvPr>
        </p:nvSpPr>
        <p:spPr>
          <a:xfrm>
            <a:off x="6558636" y="1894281"/>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2" name="Rectangle: Rounded Corners 31">
            <a:extLst>
              <a:ext uri="{FF2B5EF4-FFF2-40B4-BE49-F238E27FC236}">
                <a16:creationId xmlns:a16="http://schemas.microsoft.com/office/drawing/2014/main" id="{D89D9B61-13BB-4AB2-94AF-ABD37B05FDB5}"/>
              </a:ext>
            </a:extLst>
          </p:cNvPr>
          <p:cNvSpPr/>
          <p:nvPr userDrawn="1"/>
        </p:nvSpPr>
        <p:spPr>
          <a:xfrm>
            <a:off x="8886631" y="639885"/>
            <a:ext cx="2403566" cy="3111750"/>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3" name="Oval 32">
            <a:extLst>
              <a:ext uri="{FF2B5EF4-FFF2-40B4-BE49-F238E27FC236}">
                <a16:creationId xmlns:a16="http://schemas.microsoft.com/office/drawing/2014/main" id="{9AA3CD5A-5C73-481F-ABFE-6A1BF4F19A88}"/>
              </a:ext>
            </a:extLst>
          </p:cNvPr>
          <p:cNvSpPr/>
          <p:nvPr userDrawn="1"/>
        </p:nvSpPr>
        <p:spPr>
          <a:xfrm>
            <a:off x="9273696" y="917371"/>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Picture Placeholder 8">
            <a:extLst>
              <a:ext uri="{FF2B5EF4-FFF2-40B4-BE49-F238E27FC236}">
                <a16:creationId xmlns:a16="http://schemas.microsoft.com/office/drawing/2014/main" id="{F7637E05-77C9-4D6C-A3E6-8A6677880889}"/>
              </a:ext>
            </a:extLst>
          </p:cNvPr>
          <p:cNvSpPr>
            <a:spLocks noGrp="1"/>
          </p:cNvSpPr>
          <p:nvPr>
            <p:ph type="pic" sz="quarter" idx="16"/>
          </p:nvPr>
        </p:nvSpPr>
        <p:spPr>
          <a:xfrm>
            <a:off x="9349267" y="992944"/>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82862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BD25AB2-DF2A-4953-B168-6A7657A8AAE1}"/>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Rectangle 20">
            <a:extLst>
              <a:ext uri="{FF2B5EF4-FFF2-40B4-BE49-F238E27FC236}">
                <a16:creationId xmlns:a16="http://schemas.microsoft.com/office/drawing/2014/main" id="{F23C58A7-2656-48E5-A22B-8FEBC64218BD}"/>
              </a:ext>
            </a:extLst>
          </p:cNvPr>
          <p:cNvSpPr/>
          <p:nvPr userDrawn="1"/>
        </p:nvSpPr>
        <p:spPr>
          <a:xfrm>
            <a:off x="371355" y="1968137"/>
            <a:ext cx="11457787" cy="4010296"/>
          </a:xfrm>
          <a:prstGeom prst="rect">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 name="Rectangle 2">
            <a:extLst>
              <a:ext uri="{FF2B5EF4-FFF2-40B4-BE49-F238E27FC236}">
                <a16:creationId xmlns:a16="http://schemas.microsoft.com/office/drawing/2014/main" id="{0ABB31E5-B96D-4714-A8B8-8B2D67A8F645}"/>
              </a:ext>
            </a:extLst>
          </p:cNvPr>
          <p:cNvSpPr/>
          <p:nvPr userDrawn="1"/>
        </p:nvSpPr>
        <p:spPr>
          <a:xfrm>
            <a:off x="559807" y="2151017"/>
            <a:ext cx="11072384" cy="3644537"/>
          </a:xfrm>
          <a:prstGeom prst="rect">
            <a:avLst/>
          </a:prstGeom>
          <a:gradFill flip="none" rotWithShape="1">
            <a:gsLst>
              <a:gs pos="0">
                <a:schemeClr val="bg1"/>
              </a:gs>
              <a:gs pos="76000">
                <a:srgbClr val="F2F2F2"/>
              </a:gs>
            </a:gsLst>
            <a:lin ang="16200000" scaled="1"/>
            <a:tileRect/>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Rectangle 5">
            <a:extLst>
              <a:ext uri="{FF2B5EF4-FFF2-40B4-BE49-F238E27FC236}">
                <a16:creationId xmlns:a16="http://schemas.microsoft.com/office/drawing/2014/main" id="{750671B1-F989-4772-B4FC-C730A03ED48C}"/>
              </a:ext>
            </a:extLst>
          </p:cNvPr>
          <p:cNvSpPr/>
          <p:nvPr userDrawn="1"/>
        </p:nvSpPr>
        <p:spPr>
          <a:xfrm>
            <a:off x="3132676" y="2151018"/>
            <a:ext cx="2886891" cy="3644536"/>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25">
            <a:extLst>
              <a:ext uri="{FF2B5EF4-FFF2-40B4-BE49-F238E27FC236}">
                <a16:creationId xmlns:a16="http://schemas.microsoft.com/office/drawing/2014/main" id="{5EC6FD52-D9F4-4ADE-8A12-1B49A8CE018A}"/>
              </a:ext>
            </a:extLst>
          </p:cNvPr>
          <p:cNvSpPr/>
          <p:nvPr userDrawn="1"/>
        </p:nvSpPr>
        <p:spPr>
          <a:xfrm>
            <a:off x="8670989" y="2151018"/>
            <a:ext cx="2961202" cy="3644536"/>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Picture Placeholder 3">
            <a:extLst>
              <a:ext uri="{FF2B5EF4-FFF2-40B4-BE49-F238E27FC236}">
                <a16:creationId xmlns:a16="http://schemas.microsoft.com/office/drawing/2014/main" id="{365F7483-D9DB-4677-A305-3F50D1DE8F87}"/>
              </a:ext>
            </a:extLst>
          </p:cNvPr>
          <p:cNvSpPr>
            <a:spLocks noGrp="1"/>
          </p:cNvSpPr>
          <p:nvPr>
            <p:ph type="pic" sz="quarter" idx="13"/>
          </p:nvPr>
        </p:nvSpPr>
        <p:spPr>
          <a:xfrm>
            <a:off x="1151952" y="2720432"/>
            <a:ext cx="1703254" cy="1703252"/>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7">
            <a:extLst>
              <a:ext uri="{FF2B5EF4-FFF2-40B4-BE49-F238E27FC236}">
                <a16:creationId xmlns:a16="http://schemas.microsoft.com/office/drawing/2014/main" id="{D24C5D68-8B19-4603-B0D1-3972B27BE55B}"/>
              </a:ext>
            </a:extLst>
          </p:cNvPr>
          <p:cNvSpPr>
            <a:spLocks noGrp="1"/>
          </p:cNvSpPr>
          <p:nvPr>
            <p:ph type="pic" sz="quarter" idx="14"/>
          </p:nvPr>
        </p:nvSpPr>
        <p:spPr>
          <a:xfrm>
            <a:off x="3603827" y="2720432"/>
            <a:ext cx="1703254" cy="1703252"/>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11">
            <a:extLst>
              <a:ext uri="{FF2B5EF4-FFF2-40B4-BE49-F238E27FC236}">
                <a16:creationId xmlns:a16="http://schemas.microsoft.com/office/drawing/2014/main" id="{706315F7-488B-4B21-B942-ECB72F2E9835}"/>
              </a:ext>
            </a:extLst>
          </p:cNvPr>
          <p:cNvSpPr>
            <a:spLocks noGrp="1"/>
          </p:cNvSpPr>
          <p:nvPr>
            <p:ph type="pic" sz="quarter" idx="15"/>
          </p:nvPr>
        </p:nvSpPr>
        <p:spPr>
          <a:xfrm>
            <a:off x="6447215" y="2720432"/>
            <a:ext cx="1703254" cy="1703252"/>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8" name="Picture Placeholder 14">
            <a:extLst>
              <a:ext uri="{FF2B5EF4-FFF2-40B4-BE49-F238E27FC236}">
                <a16:creationId xmlns:a16="http://schemas.microsoft.com/office/drawing/2014/main" id="{DBF9403A-877F-44C3-9E61-85D141F4F836}"/>
              </a:ext>
            </a:extLst>
          </p:cNvPr>
          <p:cNvSpPr>
            <a:spLocks noGrp="1"/>
          </p:cNvSpPr>
          <p:nvPr>
            <p:ph type="pic" sz="quarter" idx="16"/>
          </p:nvPr>
        </p:nvSpPr>
        <p:spPr>
          <a:xfrm>
            <a:off x="9262808" y="2720432"/>
            <a:ext cx="1703254" cy="1703252"/>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159221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6C6557-1D5D-4572-A216-6795B56101B0}"/>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Freeform: Shape 7">
            <a:extLst>
              <a:ext uri="{FF2B5EF4-FFF2-40B4-BE49-F238E27FC236}">
                <a16:creationId xmlns:a16="http://schemas.microsoft.com/office/drawing/2014/main" id="{0DE6D8CC-3288-47F0-9388-29B58F93AB6F}"/>
              </a:ext>
            </a:extLst>
          </p:cNvPr>
          <p:cNvSpPr/>
          <p:nvPr userDrawn="1"/>
        </p:nvSpPr>
        <p:spPr>
          <a:xfrm flipH="1">
            <a:off x="9129485" y="4036689"/>
            <a:ext cx="2249716" cy="2249716"/>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Freeform: Shape 5">
            <a:extLst>
              <a:ext uri="{FF2B5EF4-FFF2-40B4-BE49-F238E27FC236}">
                <a16:creationId xmlns:a16="http://schemas.microsoft.com/office/drawing/2014/main" id="{1D53C3B0-529D-4FA1-9DD0-47C70458251F}"/>
              </a:ext>
            </a:extLst>
          </p:cNvPr>
          <p:cNvSpPr/>
          <p:nvPr userDrawn="1"/>
        </p:nvSpPr>
        <p:spPr>
          <a:xfrm>
            <a:off x="9490624" y="4397828"/>
            <a:ext cx="1527438" cy="1527438"/>
          </a:xfrm>
          <a:custGeom>
            <a:avLst/>
            <a:gdLst>
              <a:gd name="connsiteX0" fmla="*/ 442686 w 885372"/>
              <a:gd name="connsiteY0" fmla="*/ 0 h 885372"/>
              <a:gd name="connsiteX1" fmla="*/ 885372 w 885372"/>
              <a:gd name="connsiteY1" fmla="*/ 442686 h 885372"/>
              <a:gd name="connsiteX2" fmla="*/ 442686 w 885372"/>
              <a:gd name="connsiteY2" fmla="*/ 885372 h 885372"/>
              <a:gd name="connsiteX3" fmla="*/ 0 w 885372"/>
              <a:gd name="connsiteY3" fmla="*/ 442686 h 885372"/>
              <a:gd name="connsiteX4" fmla="*/ 442686 w 885372"/>
              <a:gd name="connsiteY4" fmla="*/ 0 h 88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2" h="885372">
                <a:moveTo>
                  <a:pt x="442686" y="0"/>
                </a:moveTo>
                <a:cubicBezTo>
                  <a:pt x="687175" y="0"/>
                  <a:pt x="885372" y="198197"/>
                  <a:pt x="885372" y="442686"/>
                </a:cubicBezTo>
                <a:cubicBezTo>
                  <a:pt x="885372" y="687175"/>
                  <a:pt x="687175" y="885372"/>
                  <a:pt x="442686" y="885372"/>
                </a:cubicBezTo>
                <a:cubicBezTo>
                  <a:pt x="198197" y="885372"/>
                  <a:pt x="0" y="687175"/>
                  <a:pt x="0" y="442686"/>
                </a:cubicBezTo>
                <a:cubicBezTo>
                  <a:pt x="0" y="198197"/>
                  <a:pt x="198197" y="0"/>
                  <a:pt x="442686" y="0"/>
                </a:cubicBezTo>
                <a:close/>
              </a:path>
            </a:pathLst>
          </a:cu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Freeform: Shape 10">
            <a:extLst>
              <a:ext uri="{FF2B5EF4-FFF2-40B4-BE49-F238E27FC236}">
                <a16:creationId xmlns:a16="http://schemas.microsoft.com/office/drawing/2014/main" id="{112C92F3-2615-439C-A8B5-7068D9424F20}"/>
              </a:ext>
            </a:extLst>
          </p:cNvPr>
          <p:cNvSpPr/>
          <p:nvPr userDrawn="1"/>
        </p:nvSpPr>
        <p:spPr>
          <a:xfrm flipH="1">
            <a:off x="6311995" y="3561346"/>
            <a:ext cx="2249716" cy="2249716"/>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Freeform: Shape 11">
            <a:extLst>
              <a:ext uri="{FF2B5EF4-FFF2-40B4-BE49-F238E27FC236}">
                <a16:creationId xmlns:a16="http://schemas.microsoft.com/office/drawing/2014/main" id="{ABDBB242-160E-4862-BB61-786EFC675C85}"/>
              </a:ext>
            </a:extLst>
          </p:cNvPr>
          <p:cNvSpPr/>
          <p:nvPr userDrawn="1"/>
        </p:nvSpPr>
        <p:spPr>
          <a:xfrm>
            <a:off x="6673134" y="3922485"/>
            <a:ext cx="1527438" cy="1527438"/>
          </a:xfrm>
          <a:custGeom>
            <a:avLst/>
            <a:gdLst>
              <a:gd name="connsiteX0" fmla="*/ 442686 w 885372"/>
              <a:gd name="connsiteY0" fmla="*/ 0 h 885372"/>
              <a:gd name="connsiteX1" fmla="*/ 885372 w 885372"/>
              <a:gd name="connsiteY1" fmla="*/ 442686 h 885372"/>
              <a:gd name="connsiteX2" fmla="*/ 442686 w 885372"/>
              <a:gd name="connsiteY2" fmla="*/ 885372 h 885372"/>
              <a:gd name="connsiteX3" fmla="*/ 0 w 885372"/>
              <a:gd name="connsiteY3" fmla="*/ 442686 h 885372"/>
              <a:gd name="connsiteX4" fmla="*/ 442686 w 885372"/>
              <a:gd name="connsiteY4" fmla="*/ 0 h 88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2" h="885372">
                <a:moveTo>
                  <a:pt x="442686" y="0"/>
                </a:moveTo>
                <a:cubicBezTo>
                  <a:pt x="687175" y="0"/>
                  <a:pt x="885372" y="198197"/>
                  <a:pt x="885372" y="442686"/>
                </a:cubicBezTo>
                <a:cubicBezTo>
                  <a:pt x="885372" y="687175"/>
                  <a:pt x="687175" y="885372"/>
                  <a:pt x="442686" y="885372"/>
                </a:cubicBezTo>
                <a:cubicBezTo>
                  <a:pt x="198197" y="885372"/>
                  <a:pt x="0" y="687175"/>
                  <a:pt x="0" y="442686"/>
                </a:cubicBezTo>
                <a:cubicBezTo>
                  <a:pt x="0" y="198197"/>
                  <a:pt x="198197" y="0"/>
                  <a:pt x="442686" y="0"/>
                </a:cubicBezTo>
                <a:close/>
              </a:path>
            </a:pathLst>
          </a:cu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 name="Freeform: Shape 12">
            <a:extLst>
              <a:ext uri="{FF2B5EF4-FFF2-40B4-BE49-F238E27FC236}">
                <a16:creationId xmlns:a16="http://schemas.microsoft.com/office/drawing/2014/main" id="{F9F3385C-8052-4F6B-B2E3-9CC63EA6C276}"/>
              </a:ext>
            </a:extLst>
          </p:cNvPr>
          <p:cNvSpPr/>
          <p:nvPr userDrawn="1"/>
        </p:nvSpPr>
        <p:spPr>
          <a:xfrm flipH="1">
            <a:off x="3494505" y="3067861"/>
            <a:ext cx="2249716" cy="2249716"/>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 name="Freeform: Shape 13">
            <a:extLst>
              <a:ext uri="{FF2B5EF4-FFF2-40B4-BE49-F238E27FC236}">
                <a16:creationId xmlns:a16="http://schemas.microsoft.com/office/drawing/2014/main" id="{9F783ABB-DD78-4B8F-B8F5-01322D14F16A}"/>
              </a:ext>
            </a:extLst>
          </p:cNvPr>
          <p:cNvSpPr/>
          <p:nvPr userDrawn="1"/>
        </p:nvSpPr>
        <p:spPr>
          <a:xfrm>
            <a:off x="3855644" y="3429000"/>
            <a:ext cx="1527438" cy="1527438"/>
          </a:xfrm>
          <a:custGeom>
            <a:avLst/>
            <a:gdLst>
              <a:gd name="connsiteX0" fmla="*/ 442686 w 885372"/>
              <a:gd name="connsiteY0" fmla="*/ 0 h 885372"/>
              <a:gd name="connsiteX1" fmla="*/ 885372 w 885372"/>
              <a:gd name="connsiteY1" fmla="*/ 442686 h 885372"/>
              <a:gd name="connsiteX2" fmla="*/ 442686 w 885372"/>
              <a:gd name="connsiteY2" fmla="*/ 885372 h 885372"/>
              <a:gd name="connsiteX3" fmla="*/ 0 w 885372"/>
              <a:gd name="connsiteY3" fmla="*/ 442686 h 885372"/>
              <a:gd name="connsiteX4" fmla="*/ 442686 w 885372"/>
              <a:gd name="connsiteY4" fmla="*/ 0 h 88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2" h="885372">
                <a:moveTo>
                  <a:pt x="442686" y="0"/>
                </a:moveTo>
                <a:cubicBezTo>
                  <a:pt x="687175" y="0"/>
                  <a:pt x="885372" y="198197"/>
                  <a:pt x="885372" y="442686"/>
                </a:cubicBezTo>
                <a:cubicBezTo>
                  <a:pt x="885372" y="687175"/>
                  <a:pt x="687175" y="885372"/>
                  <a:pt x="442686" y="885372"/>
                </a:cubicBezTo>
                <a:cubicBezTo>
                  <a:pt x="198197" y="885372"/>
                  <a:pt x="0" y="687175"/>
                  <a:pt x="0" y="442686"/>
                </a:cubicBezTo>
                <a:cubicBezTo>
                  <a:pt x="0" y="198197"/>
                  <a:pt x="198197" y="0"/>
                  <a:pt x="442686" y="0"/>
                </a:cubicBezTo>
                <a:close/>
              </a:path>
            </a:pathLst>
          </a:cu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Freeform: Shape 14">
            <a:extLst>
              <a:ext uri="{FF2B5EF4-FFF2-40B4-BE49-F238E27FC236}">
                <a16:creationId xmlns:a16="http://schemas.microsoft.com/office/drawing/2014/main" id="{5A79137B-14A5-422A-8542-D3F533E760B7}"/>
              </a:ext>
            </a:extLst>
          </p:cNvPr>
          <p:cNvSpPr/>
          <p:nvPr userDrawn="1"/>
        </p:nvSpPr>
        <p:spPr>
          <a:xfrm flipH="1">
            <a:off x="680452" y="2436488"/>
            <a:ext cx="2249716" cy="2249716"/>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6" name="Freeform: Shape 15">
            <a:extLst>
              <a:ext uri="{FF2B5EF4-FFF2-40B4-BE49-F238E27FC236}">
                <a16:creationId xmlns:a16="http://schemas.microsoft.com/office/drawing/2014/main" id="{77F62CDA-401D-4CF1-9159-B3D7A1184DF7}"/>
              </a:ext>
            </a:extLst>
          </p:cNvPr>
          <p:cNvSpPr/>
          <p:nvPr userDrawn="1"/>
        </p:nvSpPr>
        <p:spPr>
          <a:xfrm>
            <a:off x="1041591" y="2797627"/>
            <a:ext cx="1527438" cy="1527438"/>
          </a:xfrm>
          <a:custGeom>
            <a:avLst/>
            <a:gdLst>
              <a:gd name="connsiteX0" fmla="*/ 442686 w 885372"/>
              <a:gd name="connsiteY0" fmla="*/ 0 h 885372"/>
              <a:gd name="connsiteX1" fmla="*/ 885372 w 885372"/>
              <a:gd name="connsiteY1" fmla="*/ 442686 h 885372"/>
              <a:gd name="connsiteX2" fmla="*/ 442686 w 885372"/>
              <a:gd name="connsiteY2" fmla="*/ 885372 h 885372"/>
              <a:gd name="connsiteX3" fmla="*/ 0 w 885372"/>
              <a:gd name="connsiteY3" fmla="*/ 442686 h 885372"/>
              <a:gd name="connsiteX4" fmla="*/ 442686 w 885372"/>
              <a:gd name="connsiteY4" fmla="*/ 0 h 885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2" h="885372">
                <a:moveTo>
                  <a:pt x="442686" y="0"/>
                </a:moveTo>
                <a:cubicBezTo>
                  <a:pt x="687175" y="0"/>
                  <a:pt x="885372" y="198197"/>
                  <a:pt x="885372" y="442686"/>
                </a:cubicBezTo>
                <a:cubicBezTo>
                  <a:pt x="885372" y="687175"/>
                  <a:pt x="687175" y="885372"/>
                  <a:pt x="442686" y="885372"/>
                </a:cubicBezTo>
                <a:cubicBezTo>
                  <a:pt x="198197" y="885372"/>
                  <a:pt x="0" y="687175"/>
                  <a:pt x="0" y="442686"/>
                </a:cubicBezTo>
                <a:cubicBezTo>
                  <a:pt x="0" y="198197"/>
                  <a:pt x="198197" y="0"/>
                  <a:pt x="442686" y="0"/>
                </a:cubicBezTo>
                <a:close/>
              </a:path>
            </a:pathLst>
          </a:cu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7" name="Oval 16">
            <a:extLst>
              <a:ext uri="{FF2B5EF4-FFF2-40B4-BE49-F238E27FC236}">
                <a16:creationId xmlns:a16="http://schemas.microsoft.com/office/drawing/2014/main" id="{44115E80-0A13-4F6F-8873-C2978CAAF7E9}"/>
              </a:ext>
            </a:extLst>
          </p:cNvPr>
          <p:cNvSpPr/>
          <p:nvPr userDrawn="1"/>
        </p:nvSpPr>
        <p:spPr>
          <a:xfrm>
            <a:off x="1445824" y="3200207"/>
            <a:ext cx="718972" cy="72227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800">
                <a:solidFill>
                  <a:schemeClr val="bg1"/>
                </a:solidFill>
                <a:latin typeface="Poppins SemiBold" panose="00000700000000000000" pitchFamily="2" charset="0"/>
                <a:cs typeface="Poppins SemiBold" panose="00000700000000000000" pitchFamily="2" charset="0"/>
              </a:rPr>
              <a:t>01</a:t>
            </a:r>
          </a:p>
        </p:txBody>
      </p:sp>
      <p:sp>
        <p:nvSpPr>
          <p:cNvPr id="18" name="Oval 17">
            <a:extLst>
              <a:ext uri="{FF2B5EF4-FFF2-40B4-BE49-F238E27FC236}">
                <a16:creationId xmlns:a16="http://schemas.microsoft.com/office/drawing/2014/main" id="{E8D5F547-1D39-4ADB-BF47-E833619A0443}"/>
              </a:ext>
            </a:extLst>
          </p:cNvPr>
          <p:cNvSpPr/>
          <p:nvPr userDrawn="1"/>
        </p:nvSpPr>
        <p:spPr>
          <a:xfrm>
            <a:off x="4259877" y="3831580"/>
            <a:ext cx="718972" cy="7222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800">
                <a:solidFill>
                  <a:schemeClr val="bg1"/>
                </a:solidFill>
                <a:latin typeface="Poppins SemiBold" panose="00000700000000000000" pitchFamily="2" charset="0"/>
                <a:cs typeface="Poppins SemiBold" panose="00000700000000000000" pitchFamily="2" charset="0"/>
              </a:rPr>
              <a:t>02</a:t>
            </a:r>
          </a:p>
        </p:txBody>
      </p:sp>
      <p:sp>
        <p:nvSpPr>
          <p:cNvPr id="19" name="Oval 18">
            <a:extLst>
              <a:ext uri="{FF2B5EF4-FFF2-40B4-BE49-F238E27FC236}">
                <a16:creationId xmlns:a16="http://schemas.microsoft.com/office/drawing/2014/main" id="{CD5A93BA-D348-495C-95FD-D2C8B3558388}"/>
              </a:ext>
            </a:extLst>
          </p:cNvPr>
          <p:cNvSpPr/>
          <p:nvPr userDrawn="1"/>
        </p:nvSpPr>
        <p:spPr>
          <a:xfrm>
            <a:off x="7077367" y="4325065"/>
            <a:ext cx="718972" cy="72227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800">
                <a:solidFill>
                  <a:schemeClr val="bg1"/>
                </a:solidFill>
                <a:latin typeface="Poppins SemiBold" panose="00000700000000000000" pitchFamily="2" charset="0"/>
                <a:cs typeface="Poppins SemiBold" panose="00000700000000000000" pitchFamily="2" charset="0"/>
              </a:rPr>
              <a:t>03</a:t>
            </a:r>
          </a:p>
        </p:txBody>
      </p:sp>
      <p:sp>
        <p:nvSpPr>
          <p:cNvPr id="20" name="Oval 19">
            <a:extLst>
              <a:ext uri="{FF2B5EF4-FFF2-40B4-BE49-F238E27FC236}">
                <a16:creationId xmlns:a16="http://schemas.microsoft.com/office/drawing/2014/main" id="{1499C5C0-67DF-4376-A2C9-D35BA8E4679C}"/>
              </a:ext>
            </a:extLst>
          </p:cNvPr>
          <p:cNvSpPr/>
          <p:nvPr userDrawn="1"/>
        </p:nvSpPr>
        <p:spPr>
          <a:xfrm>
            <a:off x="9894857" y="4800408"/>
            <a:ext cx="718972" cy="7222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800">
                <a:solidFill>
                  <a:schemeClr val="bg1"/>
                </a:solidFill>
                <a:latin typeface="Poppins SemiBold" panose="00000700000000000000" pitchFamily="2" charset="0"/>
                <a:cs typeface="Poppins SemiBold" panose="00000700000000000000" pitchFamily="2" charset="0"/>
              </a:rPr>
              <a:t>04</a:t>
            </a:r>
          </a:p>
        </p:txBody>
      </p:sp>
    </p:spTree>
    <p:extLst>
      <p:ext uri="{BB962C8B-B14F-4D97-AF65-F5344CB8AC3E}">
        <p14:creationId xmlns:p14="http://schemas.microsoft.com/office/powerpoint/2010/main" val="36459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F898D5-EC32-48D3-8684-5CB232453F02}"/>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29E904C5-78BA-43B2-B81D-AB7D8E60833B}"/>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7" name="Group 6">
            <a:extLst>
              <a:ext uri="{FF2B5EF4-FFF2-40B4-BE49-F238E27FC236}">
                <a16:creationId xmlns:a16="http://schemas.microsoft.com/office/drawing/2014/main" id="{6EE999FE-D6A8-4CA5-91AD-6D847B9941E1}"/>
              </a:ext>
            </a:extLst>
          </p:cNvPr>
          <p:cNvGrpSpPr/>
          <p:nvPr userDrawn="1"/>
        </p:nvGrpSpPr>
        <p:grpSpPr>
          <a:xfrm>
            <a:off x="951037" y="2277661"/>
            <a:ext cx="3123592" cy="3086450"/>
            <a:chOff x="769258" y="2191657"/>
            <a:chExt cx="3123592" cy="3963852"/>
          </a:xfrm>
        </p:grpSpPr>
        <p:sp>
          <p:nvSpPr>
            <p:cNvPr id="8" name="Rectangle: Rounded Corners 7">
              <a:extLst>
                <a:ext uri="{FF2B5EF4-FFF2-40B4-BE49-F238E27FC236}">
                  <a16:creationId xmlns:a16="http://schemas.microsoft.com/office/drawing/2014/main" id="{112DB2B1-FE50-4CC2-9CC2-95C143E20847}"/>
                </a:ext>
              </a:extLst>
            </p:cNvPr>
            <p:cNvSpPr/>
            <p:nvPr userDrawn="1"/>
          </p:nvSpPr>
          <p:spPr>
            <a:xfrm>
              <a:off x="769258" y="2191657"/>
              <a:ext cx="3123592" cy="3963852"/>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 name="Rectangle: Rounded Corners 8">
              <a:extLst>
                <a:ext uri="{FF2B5EF4-FFF2-40B4-BE49-F238E27FC236}">
                  <a16:creationId xmlns:a16="http://schemas.microsoft.com/office/drawing/2014/main" id="{854B3054-2270-433A-95A8-2FC857897A06}"/>
                </a:ext>
              </a:extLst>
            </p:cNvPr>
            <p:cNvSpPr/>
            <p:nvPr userDrawn="1"/>
          </p:nvSpPr>
          <p:spPr>
            <a:xfrm>
              <a:off x="899630" y="2403250"/>
              <a:ext cx="2862848" cy="3540667"/>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0" name="Group 9">
            <a:extLst>
              <a:ext uri="{FF2B5EF4-FFF2-40B4-BE49-F238E27FC236}">
                <a16:creationId xmlns:a16="http://schemas.microsoft.com/office/drawing/2014/main" id="{1C92C13E-E4C4-45B2-9567-C0C511A75217}"/>
              </a:ext>
            </a:extLst>
          </p:cNvPr>
          <p:cNvGrpSpPr/>
          <p:nvPr userDrawn="1"/>
        </p:nvGrpSpPr>
        <p:grpSpPr>
          <a:xfrm>
            <a:off x="4419951" y="2277661"/>
            <a:ext cx="3123592" cy="3086450"/>
            <a:chOff x="769258" y="2191657"/>
            <a:chExt cx="3123592" cy="3963852"/>
          </a:xfrm>
        </p:grpSpPr>
        <p:sp>
          <p:nvSpPr>
            <p:cNvPr id="11" name="Rectangle: Rounded Corners 10">
              <a:extLst>
                <a:ext uri="{FF2B5EF4-FFF2-40B4-BE49-F238E27FC236}">
                  <a16:creationId xmlns:a16="http://schemas.microsoft.com/office/drawing/2014/main" id="{57A6FE8E-9AAB-4738-B915-DB0BFBBC52FF}"/>
                </a:ext>
              </a:extLst>
            </p:cNvPr>
            <p:cNvSpPr/>
            <p:nvPr userDrawn="1"/>
          </p:nvSpPr>
          <p:spPr>
            <a:xfrm>
              <a:off x="769258" y="2191657"/>
              <a:ext cx="3123592" cy="3963852"/>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Rectangle: Rounded Corners 11">
              <a:extLst>
                <a:ext uri="{FF2B5EF4-FFF2-40B4-BE49-F238E27FC236}">
                  <a16:creationId xmlns:a16="http://schemas.microsoft.com/office/drawing/2014/main" id="{E56279FB-378B-4BEE-A853-4271643825E6}"/>
                </a:ext>
              </a:extLst>
            </p:cNvPr>
            <p:cNvSpPr/>
            <p:nvPr userDrawn="1"/>
          </p:nvSpPr>
          <p:spPr>
            <a:xfrm>
              <a:off x="899630" y="2403250"/>
              <a:ext cx="2862848" cy="3540667"/>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3" name="Group 12">
            <a:extLst>
              <a:ext uri="{FF2B5EF4-FFF2-40B4-BE49-F238E27FC236}">
                <a16:creationId xmlns:a16="http://schemas.microsoft.com/office/drawing/2014/main" id="{7DB5CE78-603E-4567-886D-38B39F423477}"/>
              </a:ext>
            </a:extLst>
          </p:cNvPr>
          <p:cNvGrpSpPr/>
          <p:nvPr userDrawn="1"/>
        </p:nvGrpSpPr>
        <p:grpSpPr>
          <a:xfrm>
            <a:off x="7888865" y="2277661"/>
            <a:ext cx="3123592" cy="3086450"/>
            <a:chOff x="769258" y="2191657"/>
            <a:chExt cx="3123592" cy="3963852"/>
          </a:xfrm>
        </p:grpSpPr>
        <p:sp>
          <p:nvSpPr>
            <p:cNvPr id="14" name="Rectangle: Rounded Corners 13">
              <a:extLst>
                <a:ext uri="{FF2B5EF4-FFF2-40B4-BE49-F238E27FC236}">
                  <a16:creationId xmlns:a16="http://schemas.microsoft.com/office/drawing/2014/main" id="{68B866EB-4D9C-434B-91FA-6AFB1FBE8087}"/>
                </a:ext>
              </a:extLst>
            </p:cNvPr>
            <p:cNvSpPr/>
            <p:nvPr userDrawn="1"/>
          </p:nvSpPr>
          <p:spPr>
            <a:xfrm>
              <a:off x="769258" y="2191657"/>
              <a:ext cx="3123592" cy="3963852"/>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Rectangle: Rounded Corners 14">
              <a:extLst>
                <a:ext uri="{FF2B5EF4-FFF2-40B4-BE49-F238E27FC236}">
                  <a16:creationId xmlns:a16="http://schemas.microsoft.com/office/drawing/2014/main" id="{AC5B61C1-BAAB-4AE9-A3FA-3CFEFCDE4129}"/>
                </a:ext>
              </a:extLst>
            </p:cNvPr>
            <p:cNvSpPr/>
            <p:nvPr userDrawn="1"/>
          </p:nvSpPr>
          <p:spPr>
            <a:xfrm>
              <a:off x="899630" y="2403250"/>
              <a:ext cx="2862848" cy="3540667"/>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Tree>
    <p:extLst>
      <p:ext uri="{BB962C8B-B14F-4D97-AF65-F5344CB8AC3E}">
        <p14:creationId xmlns:p14="http://schemas.microsoft.com/office/powerpoint/2010/main" val="19714464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3DE4D3E-A034-47B3-A75E-98CC70CA1191}"/>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Hexagon 2">
            <a:extLst>
              <a:ext uri="{FF2B5EF4-FFF2-40B4-BE49-F238E27FC236}">
                <a16:creationId xmlns:a16="http://schemas.microsoft.com/office/drawing/2014/main" id="{4D338110-DA4A-4DB9-9DDA-76149ABC8E61}"/>
              </a:ext>
            </a:extLst>
          </p:cNvPr>
          <p:cNvSpPr/>
          <p:nvPr userDrawn="1"/>
        </p:nvSpPr>
        <p:spPr>
          <a:xfrm flipH="1">
            <a:off x="3252122" y="3429000"/>
            <a:ext cx="3818724" cy="2971606"/>
          </a:xfrm>
          <a:prstGeom prst="hexagon">
            <a:avLst/>
          </a:pr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Hexagon 3">
            <a:extLst>
              <a:ext uri="{FF2B5EF4-FFF2-40B4-BE49-F238E27FC236}">
                <a16:creationId xmlns:a16="http://schemas.microsoft.com/office/drawing/2014/main" id="{0386B347-0076-462D-A68B-9AE9CB58E256}"/>
              </a:ext>
            </a:extLst>
          </p:cNvPr>
          <p:cNvSpPr/>
          <p:nvPr userDrawn="1"/>
        </p:nvSpPr>
        <p:spPr>
          <a:xfrm>
            <a:off x="3569205" y="3675743"/>
            <a:ext cx="3184558" cy="2478120"/>
          </a:xfrm>
          <a:prstGeom prst="hexagon">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Picture Placeholder 3">
            <a:extLst>
              <a:ext uri="{FF2B5EF4-FFF2-40B4-BE49-F238E27FC236}">
                <a16:creationId xmlns:a16="http://schemas.microsoft.com/office/drawing/2014/main" id="{EFC5D233-90F2-47DC-8D5F-AED8A7B86059}"/>
              </a:ext>
            </a:extLst>
          </p:cNvPr>
          <p:cNvSpPr>
            <a:spLocks noGrp="1"/>
          </p:cNvSpPr>
          <p:nvPr>
            <p:ph type="pic" sz="quarter" idx="13"/>
          </p:nvPr>
        </p:nvSpPr>
        <p:spPr>
          <a:xfrm>
            <a:off x="3832615" y="3888014"/>
            <a:ext cx="2657738" cy="2053578"/>
          </a:xfrm>
          <a:prstGeom prst="hexagon">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9" name="Hexagon 8">
            <a:extLst>
              <a:ext uri="{FF2B5EF4-FFF2-40B4-BE49-F238E27FC236}">
                <a16:creationId xmlns:a16="http://schemas.microsoft.com/office/drawing/2014/main" id="{7C5741D8-5453-4BA5-B4DA-88489760035C}"/>
              </a:ext>
            </a:extLst>
          </p:cNvPr>
          <p:cNvSpPr/>
          <p:nvPr userDrawn="1"/>
        </p:nvSpPr>
        <p:spPr>
          <a:xfrm flipH="1">
            <a:off x="550312" y="340373"/>
            <a:ext cx="3818724" cy="2971606"/>
          </a:xfrm>
          <a:prstGeom prst="hexagon">
            <a:avLst/>
          </a:pr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Hexagon 9">
            <a:extLst>
              <a:ext uri="{FF2B5EF4-FFF2-40B4-BE49-F238E27FC236}">
                <a16:creationId xmlns:a16="http://schemas.microsoft.com/office/drawing/2014/main" id="{EBBB9F86-45FD-4AEF-870D-A82A9B13723B}"/>
              </a:ext>
            </a:extLst>
          </p:cNvPr>
          <p:cNvSpPr/>
          <p:nvPr userDrawn="1"/>
        </p:nvSpPr>
        <p:spPr>
          <a:xfrm>
            <a:off x="867395" y="587116"/>
            <a:ext cx="3184558" cy="2478120"/>
          </a:xfrm>
          <a:prstGeom prst="hexagon">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Picture Placeholder 3">
            <a:extLst>
              <a:ext uri="{FF2B5EF4-FFF2-40B4-BE49-F238E27FC236}">
                <a16:creationId xmlns:a16="http://schemas.microsoft.com/office/drawing/2014/main" id="{2E7E67CC-7452-41F0-83B3-2A721E6A8F4B}"/>
              </a:ext>
            </a:extLst>
          </p:cNvPr>
          <p:cNvSpPr>
            <a:spLocks noGrp="1"/>
          </p:cNvSpPr>
          <p:nvPr>
            <p:ph type="pic" sz="quarter" idx="15"/>
          </p:nvPr>
        </p:nvSpPr>
        <p:spPr>
          <a:xfrm>
            <a:off x="1130805" y="799387"/>
            <a:ext cx="2657738" cy="2053578"/>
          </a:xfrm>
          <a:prstGeom prst="hexagon">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1498305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9" name="Freeform: Shape 38">
            <a:extLst>
              <a:ext uri="{FF2B5EF4-FFF2-40B4-BE49-F238E27FC236}">
                <a16:creationId xmlns:a16="http://schemas.microsoft.com/office/drawing/2014/main" id="{DA770434-B3AB-4FF3-BEA0-5DABE79DC22B}"/>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8" name="Rectangle: Rounded Corners 37">
            <a:extLst>
              <a:ext uri="{FF2B5EF4-FFF2-40B4-BE49-F238E27FC236}">
                <a16:creationId xmlns:a16="http://schemas.microsoft.com/office/drawing/2014/main" id="{C892CAFE-68E5-4542-9866-49599783EC8A}"/>
              </a:ext>
            </a:extLst>
          </p:cNvPr>
          <p:cNvSpPr/>
          <p:nvPr userDrawn="1"/>
        </p:nvSpPr>
        <p:spPr>
          <a:xfrm>
            <a:off x="1683657" y="1320800"/>
            <a:ext cx="8824686" cy="4216400"/>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Picture Placeholder 5">
            <a:extLst>
              <a:ext uri="{FF2B5EF4-FFF2-40B4-BE49-F238E27FC236}">
                <a16:creationId xmlns:a16="http://schemas.microsoft.com/office/drawing/2014/main" id="{EE360141-6CBB-4F93-BC0F-F99CABD97CDF}"/>
              </a:ext>
            </a:extLst>
          </p:cNvPr>
          <p:cNvSpPr>
            <a:spLocks noGrp="1"/>
          </p:cNvSpPr>
          <p:nvPr>
            <p:ph type="pic" sz="quarter" idx="14"/>
          </p:nvPr>
        </p:nvSpPr>
        <p:spPr>
          <a:xfrm>
            <a:off x="1683657" y="1316333"/>
            <a:ext cx="8824686" cy="4216400"/>
          </a:xfrm>
          <a:prstGeom prst="roundRect">
            <a:avLst>
              <a:gd name="adj" fmla="val 4249"/>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41" name="Picture Placeholder 6">
            <a:extLst>
              <a:ext uri="{FF2B5EF4-FFF2-40B4-BE49-F238E27FC236}">
                <a16:creationId xmlns:a16="http://schemas.microsoft.com/office/drawing/2014/main" id="{D77C42EF-1381-44DB-8B05-84E6A8BAB4EC}"/>
              </a:ext>
            </a:extLst>
          </p:cNvPr>
          <p:cNvSpPr>
            <a:spLocks noGrp="1"/>
          </p:cNvSpPr>
          <p:nvPr>
            <p:ph type="pic" sz="quarter" idx="13"/>
          </p:nvPr>
        </p:nvSpPr>
        <p:spPr>
          <a:xfrm>
            <a:off x="613954" y="391887"/>
            <a:ext cx="4320903" cy="6466114"/>
          </a:xfrm>
          <a:prstGeom prst="round2SameRect">
            <a:avLst/>
          </a:prstGeom>
          <a:no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393631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A86559-1D08-4A0B-A923-89EBFA2E7211}"/>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Rounded Corners 3">
            <a:extLst>
              <a:ext uri="{FF2B5EF4-FFF2-40B4-BE49-F238E27FC236}">
                <a16:creationId xmlns:a16="http://schemas.microsoft.com/office/drawing/2014/main" id="{574D1113-25F2-47E9-86F7-93A5BB31A828}"/>
              </a:ext>
            </a:extLst>
          </p:cNvPr>
          <p:cNvSpPr/>
          <p:nvPr userDrawn="1"/>
        </p:nvSpPr>
        <p:spPr>
          <a:xfrm flipV="1">
            <a:off x="671104" y="727531"/>
            <a:ext cx="5424896" cy="5402938"/>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Picture Placeholder 8">
            <a:extLst>
              <a:ext uri="{FF2B5EF4-FFF2-40B4-BE49-F238E27FC236}">
                <a16:creationId xmlns:a16="http://schemas.microsoft.com/office/drawing/2014/main" id="{FFAC9EB5-D8E0-4289-BF8A-56262CECFE08}"/>
              </a:ext>
            </a:extLst>
          </p:cNvPr>
          <p:cNvSpPr>
            <a:spLocks noGrp="1"/>
          </p:cNvSpPr>
          <p:nvPr>
            <p:ph type="pic" sz="quarter" idx="13"/>
          </p:nvPr>
        </p:nvSpPr>
        <p:spPr>
          <a:xfrm>
            <a:off x="1016959" y="3592174"/>
            <a:ext cx="1595611"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9" name="Picture Placeholder 8">
            <a:extLst>
              <a:ext uri="{FF2B5EF4-FFF2-40B4-BE49-F238E27FC236}">
                <a16:creationId xmlns:a16="http://schemas.microsoft.com/office/drawing/2014/main" id="{DFD62CBA-FC9D-4DBD-B1E6-53E0D77E1552}"/>
              </a:ext>
            </a:extLst>
          </p:cNvPr>
          <p:cNvSpPr>
            <a:spLocks noGrp="1"/>
          </p:cNvSpPr>
          <p:nvPr>
            <p:ph type="pic" sz="quarter" idx="14"/>
          </p:nvPr>
        </p:nvSpPr>
        <p:spPr>
          <a:xfrm>
            <a:off x="2758673" y="3592174"/>
            <a:ext cx="1595611"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20" name="Picture Placeholder 8">
            <a:extLst>
              <a:ext uri="{FF2B5EF4-FFF2-40B4-BE49-F238E27FC236}">
                <a16:creationId xmlns:a16="http://schemas.microsoft.com/office/drawing/2014/main" id="{D5792A97-1483-445C-8A11-B67683776FD1}"/>
              </a:ext>
            </a:extLst>
          </p:cNvPr>
          <p:cNvSpPr>
            <a:spLocks noGrp="1"/>
          </p:cNvSpPr>
          <p:nvPr>
            <p:ph type="pic" sz="quarter" idx="15"/>
          </p:nvPr>
        </p:nvSpPr>
        <p:spPr>
          <a:xfrm>
            <a:off x="4500388" y="3592174"/>
            <a:ext cx="1333292"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13097658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D70D22-523C-4207-AC58-D1ED7649E12D}"/>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Top Corners Rounded 5">
            <a:extLst>
              <a:ext uri="{FF2B5EF4-FFF2-40B4-BE49-F238E27FC236}">
                <a16:creationId xmlns:a16="http://schemas.microsoft.com/office/drawing/2014/main" id="{B1C68868-C794-49DD-8D54-C22F634E253A}"/>
              </a:ext>
            </a:extLst>
          </p:cNvPr>
          <p:cNvSpPr/>
          <p:nvPr userDrawn="1"/>
        </p:nvSpPr>
        <p:spPr>
          <a:xfrm>
            <a:off x="371943" y="0"/>
            <a:ext cx="5506342" cy="4876799"/>
          </a:xfrm>
          <a:prstGeom prst="round2SameRect">
            <a:avLst>
              <a:gd name="adj1" fmla="val 0"/>
              <a:gd name="adj2" fmla="val 7833"/>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Rectangle: Top Corners Rounded 6">
            <a:extLst>
              <a:ext uri="{FF2B5EF4-FFF2-40B4-BE49-F238E27FC236}">
                <a16:creationId xmlns:a16="http://schemas.microsoft.com/office/drawing/2014/main" id="{74BC7CD0-EC0E-473B-912E-EB29CA5D9FD5}"/>
              </a:ext>
            </a:extLst>
          </p:cNvPr>
          <p:cNvSpPr/>
          <p:nvPr userDrawn="1"/>
        </p:nvSpPr>
        <p:spPr>
          <a:xfrm>
            <a:off x="624756" y="260327"/>
            <a:ext cx="5000715" cy="4310283"/>
          </a:xfrm>
          <a:prstGeom prst="round2SameRect">
            <a:avLst>
              <a:gd name="adj1" fmla="val 0"/>
              <a:gd name="adj2" fmla="val 8221"/>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 name="Picture Placeholder 8">
            <a:extLst>
              <a:ext uri="{FF2B5EF4-FFF2-40B4-BE49-F238E27FC236}">
                <a16:creationId xmlns:a16="http://schemas.microsoft.com/office/drawing/2014/main" id="{04EAB690-0C44-4C1D-82AA-BC299BEC12AF}"/>
              </a:ext>
            </a:extLst>
          </p:cNvPr>
          <p:cNvSpPr>
            <a:spLocks noGrp="1"/>
          </p:cNvSpPr>
          <p:nvPr>
            <p:ph type="pic" sz="quarter" idx="13"/>
          </p:nvPr>
        </p:nvSpPr>
        <p:spPr>
          <a:xfrm>
            <a:off x="1013764" y="544172"/>
            <a:ext cx="4222698" cy="3737541"/>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688401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EF8C17-073F-40C2-94E8-2E6C42396247}"/>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 name="Group 2">
            <a:extLst>
              <a:ext uri="{FF2B5EF4-FFF2-40B4-BE49-F238E27FC236}">
                <a16:creationId xmlns:a16="http://schemas.microsoft.com/office/drawing/2014/main" id="{1B593A90-18BC-49F6-9FFB-4AE3884AE14C}"/>
              </a:ext>
            </a:extLst>
          </p:cNvPr>
          <p:cNvGrpSpPr/>
          <p:nvPr userDrawn="1"/>
        </p:nvGrpSpPr>
        <p:grpSpPr>
          <a:xfrm>
            <a:off x="5588351" y="3655792"/>
            <a:ext cx="6011466" cy="2829917"/>
            <a:chOff x="769258" y="2191657"/>
            <a:chExt cx="3123592" cy="3963852"/>
          </a:xfrm>
        </p:grpSpPr>
        <p:sp>
          <p:nvSpPr>
            <p:cNvPr id="4" name="Rectangle: Rounded Corners 3">
              <a:extLst>
                <a:ext uri="{FF2B5EF4-FFF2-40B4-BE49-F238E27FC236}">
                  <a16:creationId xmlns:a16="http://schemas.microsoft.com/office/drawing/2014/main" id="{716C80FE-3D1A-4225-9CF9-F64512B5A90D}"/>
                </a:ext>
              </a:extLst>
            </p:cNvPr>
            <p:cNvSpPr/>
            <p:nvPr userDrawn="1"/>
          </p:nvSpPr>
          <p:spPr>
            <a:xfrm>
              <a:off x="769258" y="2191657"/>
              <a:ext cx="3123592" cy="3963852"/>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 name="Rectangle: Rounded Corners 4">
              <a:extLst>
                <a:ext uri="{FF2B5EF4-FFF2-40B4-BE49-F238E27FC236}">
                  <a16:creationId xmlns:a16="http://schemas.microsoft.com/office/drawing/2014/main" id="{B0503B59-241B-4E34-A3ED-E3BDF0F298FD}"/>
                </a:ext>
              </a:extLst>
            </p:cNvPr>
            <p:cNvSpPr/>
            <p:nvPr userDrawn="1"/>
          </p:nvSpPr>
          <p:spPr>
            <a:xfrm>
              <a:off x="858822" y="2403250"/>
              <a:ext cx="2944464" cy="3540667"/>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6" name="Picture Placeholder 8">
            <a:extLst>
              <a:ext uri="{FF2B5EF4-FFF2-40B4-BE49-F238E27FC236}">
                <a16:creationId xmlns:a16="http://schemas.microsoft.com/office/drawing/2014/main" id="{09180297-782E-4DA7-B1C6-AC885FD19C0A}"/>
              </a:ext>
            </a:extLst>
          </p:cNvPr>
          <p:cNvSpPr>
            <a:spLocks noGrp="1"/>
          </p:cNvSpPr>
          <p:nvPr>
            <p:ph type="pic" sz="quarter" idx="13"/>
          </p:nvPr>
        </p:nvSpPr>
        <p:spPr>
          <a:xfrm>
            <a:off x="5760720" y="377854"/>
            <a:ext cx="5839097" cy="2905647"/>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8">
            <a:extLst>
              <a:ext uri="{FF2B5EF4-FFF2-40B4-BE49-F238E27FC236}">
                <a16:creationId xmlns:a16="http://schemas.microsoft.com/office/drawing/2014/main" id="{B05A5B14-6981-4373-BE44-5497BCA22415}"/>
              </a:ext>
            </a:extLst>
          </p:cNvPr>
          <p:cNvSpPr>
            <a:spLocks noGrp="1"/>
          </p:cNvSpPr>
          <p:nvPr>
            <p:ph type="pic" sz="quarter" idx="14"/>
          </p:nvPr>
        </p:nvSpPr>
        <p:spPr>
          <a:xfrm>
            <a:off x="5980236" y="4023360"/>
            <a:ext cx="1844416" cy="2094780"/>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8" name="Picture Placeholder 8">
            <a:extLst>
              <a:ext uri="{FF2B5EF4-FFF2-40B4-BE49-F238E27FC236}">
                <a16:creationId xmlns:a16="http://schemas.microsoft.com/office/drawing/2014/main" id="{B76386F7-6133-4777-873D-CEAD827E403E}"/>
              </a:ext>
            </a:extLst>
          </p:cNvPr>
          <p:cNvSpPr>
            <a:spLocks noGrp="1"/>
          </p:cNvSpPr>
          <p:nvPr>
            <p:ph type="pic" sz="quarter" idx="15"/>
          </p:nvPr>
        </p:nvSpPr>
        <p:spPr>
          <a:xfrm>
            <a:off x="7997021" y="4023360"/>
            <a:ext cx="3263162" cy="2094780"/>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18069890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AA87E2-48BC-449D-87BF-9EDE4AD817E9}"/>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Freeform: Shape 2">
            <a:extLst>
              <a:ext uri="{FF2B5EF4-FFF2-40B4-BE49-F238E27FC236}">
                <a16:creationId xmlns:a16="http://schemas.microsoft.com/office/drawing/2014/main" id="{BDE63BB7-350D-45B0-9802-C6BAFE1CA8F6}"/>
              </a:ext>
            </a:extLst>
          </p:cNvPr>
          <p:cNvSpPr/>
          <p:nvPr userDrawn="1"/>
        </p:nvSpPr>
        <p:spPr>
          <a:xfrm flipH="1">
            <a:off x="1182275" y="404117"/>
            <a:ext cx="2839738" cy="2839738"/>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Picture Placeholder 5">
            <a:extLst>
              <a:ext uri="{FF2B5EF4-FFF2-40B4-BE49-F238E27FC236}">
                <a16:creationId xmlns:a16="http://schemas.microsoft.com/office/drawing/2014/main" id="{D40201DB-8183-46D9-8B27-71F215EA9EEA}"/>
              </a:ext>
            </a:extLst>
          </p:cNvPr>
          <p:cNvSpPr>
            <a:spLocks noGrp="1"/>
          </p:cNvSpPr>
          <p:nvPr>
            <p:ph type="pic" sz="quarter" idx="13"/>
          </p:nvPr>
        </p:nvSpPr>
        <p:spPr>
          <a:xfrm>
            <a:off x="1638128" y="859970"/>
            <a:ext cx="1928032" cy="1928032"/>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Freeform: Shape 6">
            <a:extLst>
              <a:ext uri="{FF2B5EF4-FFF2-40B4-BE49-F238E27FC236}">
                <a16:creationId xmlns:a16="http://schemas.microsoft.com/office/drawing/2014/main" id="{073A6334-83A9-423E-B0A4-ED5E87F6223F}"/>
              </a:ext>
            </a:extLst>
          </p:cNvPr>
          <p:cNvSpPr/>
          <p:nvPr userDrawn="1"/>
        </p:nvSpPr>
        <p:spPr>
          <a:xfrm>
            <a:off x="4017216" y="1823986"/>
            <a:ext cx="2839738" cy="2839738"/>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Picture Placeholder 7">
            <a:extLst>
              <a:ext uri="{FF2B5EF4-FFF2-40B4-BE49-F238E27FC236}">
                <a16:creationId xmlns:a16="http://schemas.microsoft.com/office/drawing/2014/main" id="{96D2B4D5-E761-45E7-B099-9A218D959041}"/>
              </a:ext>
            </a:extLst>
          </p:cNvPr>
          <p:cNvSpPr>
            <a:spLocks noGrp="1"/>
          </p:cNvSpPr>
          <p:nvPr>
            <p:ph type="pic" sz="quarter" idx="14"/>
          </p:nvPr>
        </p:nvSpPr>
        <p:spPr>
          <a:xfrm>
            <a:off x="4473069" y="2279839"/>
            <a:ext cx="1928032" cy="1928032"/>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9" name="Freeform: Shape 8">
            <a:extLst>
              <a:ext uri="{FF2B5EF4-FFF2-40B4-BE49-F238E27FC236}">
                <a16:creationId xmlns:a16="http://schemas.microsoft.com/office/drawing/2014/main" id="{5FD46DE2-A035-44BD-BFBB-54E62519FA59}"/>
              </a:ext>
            </a:extLst>
          </p:cNvPr>
          <p:cNvSpPr/>
          <p:nvPr userDrawn="1"/>
        </p:nvSpPr>
        <p:spPr>
          <a:xfrm flipH="1">
            <a:off x="1405405" y="3448178"/>
            <a:ext cx="2839738" cy="2839738"/>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accent4">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Picture Placeholder 9">
            <a:extLst>
              <a:ext uri="{FF2B5EF4-FFF2-40B4-BE49-F238E27FC236}">
                <a16:creationId xmlns:a16="http://schemas.microsoft.com/office/drawing/2014/main" id="{EEC44818-98F0-4A20-9E13-7703B9CC4156}"/>
              </a:ext>
            </a:extLst>
          </p:cNvPr>
          <p:cNvSpPr>
            <a:spLocks noGrp="1"/>
          </p:cNvSpPr>
          <p:nvPr>
            <p:ph type="pic" sz="quarter" idx="15"/>
          </p:nvPr>
        </p:nvSpPr>
        <p:spPr>
          <a:xfrm>
            <a:off x="1861258" y="3904031"/>
            <a:ext cx="1928032" cy="1928032"/>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597075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A42029-B624-4052-83BD-94C320949203}"/>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Rounded Corners 2">
            <a:extLst>
              <a:ext uri="{FF2B5EF4-FFF2-40B4-BE49-F238E27FC236}">
                <a16:creationId xmlns:a16="http://schemas.microsoft.com/office/drawing/2014/main" id="{F442BCD1-1372-4364-B75A-635B4E6C9B45}"/>
              </a:ext>
            </a:extLst>
          </p:cNvPr>
          <p:cNvSpPr/>
          <p:nvPr userDrawn="1"/>
        </p:nvSpPr>
        <p:spPr>
          <a:xfrm flipH="1">
            <a:off x="5159829" y="351866"/>
            <a:ext cx="6438642" cy="2839738"/>
          </a:xfrm>
          <a:prstGeom prst="roundRect">
            <a:avLst>
              <a:gd name="adj" fmla="val 4247"/>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Picture Placeholder 8">
            <a:extLst>
              <a:ext uri="{FF2B5EF4-FFF2-40B4-BE49-F238E27FC236}">
                <a16:creationId xmlns:a16="http://schemas.microsoft.com/office/drawing/2014/main" id="{3DB0D6B8-40CC-49D3-A1A4-34DBD24BA2B7}"/>
              </a:ext>
            </a:extLst>
          </p:cNvPr>
          <p:cNvSpPr>
            <a:spLocks noGrp="1"/>
          </p:cNvSpPr>
          <p:nvPr>
            <p:ph type="pic" sz="quarter" idx="14"/>
          </p:nvPr>
        </p:nvSpPr>
        <p:spPr>
          <a:xfrm>
            <a:off x="5483847" y="600891"/>
            <a:ext cx="2615124" cy="2341688"/>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8">
            <a:extLst>
              <a:ext uri="{FF2B5EF4-FFF2-40B4-BE49-F238E27FC236}">
                <a16:creationId xmlns:a16="http://schemas.microsoft.com/office/drawing/2014/main" id="{7E087E41-9E3C-4A96-981C-EEF893F88582}"/>
              </a:ext>
            </a:extLst>
          </p:cNvPr>
          <p:cNvSpPr>
            <a:spLocks noGrp="1"/>
          </p:cNvSpPr>
          <p:nvPr>
            <p:ph type="pic" sz="quarter" idx="15"/>
          </p:nvPr>
        </p:nvSpPr>
        <p:spPr>
          <a:xfrm>
            <a:off x="8379150" y="600891"/>
            <a:ext cx="2894096" cy="2341688"/>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Picture Placeholder 8">
            <a:extLst>
              <a:ext uri="{FF2B5EF4-FFF2-40B4-BE49-F238E27FC236}">
                <a16:creationId xmlns:a16="http://schemas.microsoft.com/office/drawing/2014/main" id="{6C6DEE67-F604-4526-B241-D86C4A3642BF}"/>
              </a:ext>
            </a:extLst>
          </p:cNvPr>
          <p:cNvSpPr>
            <a:spLocks noGrp="1"/>
          </p:cNvSpPr>
          <p:nvPr>
            <p:ph type="pic" sz="quarter" idx="16"/>
          </p:nvPr>
        </p:nvSpPr>
        <p:spPr>
          <a:xfrm>
            <a:off x="593529" y="2942579"/>
            <a:ext cx="3372770" cy="3915421"/>
          </a:xfrm>
          <a:prstGeom prst="round2SameRect">
            <a:avLst>
              <a:gd name="adj1" fmla="val 9308"/>
              <a:gd name="adj2" fmla="val 0"/>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5562638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2A58D52-F010-4624-B013-B9B3D0CD75F0}"/>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Freeform: Shape 13">
            <a:extLst>
              <a:ext uri="{FF2B5EF4-FFF2-40B4-BE49-F238E27FC236}">
                <a16:creationId xmlns:a16="http://schemas.microsoft.com/office/drawing/2014/main" id="{381388DA-257A-458F-8820-F64E33ED24D9}"/>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Oval 1">
            <a:extLst>
              <a:ext uri="{FF2B5EF4-FFF2-40B4-BE49-F238E27FC236}">
                <a16:creationId xmlns:a16="http://schemas.microsoft.com/office/drawing/2014/main" id="{0097FBC3-088F-480D-9A6B-C1E08B0282EE}"/>
              </a:ext>
            </a:extLst>
          </p:cNvPr>
          <p:cNvSpPr/>
          <p:nvPr userDrawn="1"/>
        </p:nvSpPr>
        <p:spPr>
          <a:xfrm flipH="1">
            <a:off x="8108139" y="2947222"/>
            <a:ext cx="3521700" cy="3521700"/>
          </a:xfrm>
          <a:prstGeom prst="ellipse">
            <a:avLst/>
          </a:pr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 name="Picture Placeholder 2">
            <a:extLst>
              <a:ext uri="{FF2B5EF4-FFF2-40B4-BE49-F238E27FC236}">
                <a16:creationId xmlns:a16="http://schemas.microsoft.com/office/drawing/2014/main" id="{1B9D57AB-DA1B-4EB7-9789-AE6227CD6436}"/>
              </a:ext>
            </a:extLst>
          </p:cNvPr>
          <p:cNvSpPr>
            <a:spLocks noGrp="1"/>
          </p:cNvSpPr>
          <p:nvPr>
            <p:ph type="pic" sz="quarter" idx="14"/>
          </p:nvPr>
        </p:nvSpPr>
        <p:spPr>
          <a:xfrm>
            <a:off x="8382459" y="3221542"/>
            <a:ext cx="2973060" cy="2973060"/>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Oval 4">
            <a:extLst>
              <a:ext uri="{FF2B5EF4-FFF2-40B4-BE49-F238E27FC236}">
                <a16:creationId xmlns:a16="http://schemas.microsoft.com/office/drawing/2014/main" id="{66A14958-45C7-4BB0-B818-18C6E368915B}"/>
              </a:ext>
            </a:extLst>
          </p:cNvPr>
          <p:cNvSpPr/>
          <p:nvPr userDrawn="1"/>
        </p:nvSpPr>
        <p:spPr>
          <a:xfrm flipH="1">
            <a:off x="834745" y="479680"/>
            <a:ext cx="2457698" cy="2457698"/>
          </a:xfrm>
          <a:prstGeom prst="ellipse">
            <a:avLst/>
          </a:pr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Picture Placeholder 5">
            <a:extLst>
              <a:ext uri="{FF2B5EF4-FFF2-40B4-BE49-F238E27FC236}">
                <a16:creationId xmlns:a16="http://schemas.microsoft.com/office/drawing/2014/main" id="{9901B125-5941-455A-B733-133C74A69971}"/>
              </a:ext>
            </a:extLst>
          </p:cNvPr>
          <p:cNvSpPr>
            <a:spLocks noGrp="1"/>
          </p:cNvSpPr>
          <p:nvPr>
            <p:ph type="pic" sz="quarter" idx="15"/>
          </p:nvPr>
        </p:nvSpPr>
        <p:spPr>
          <a:xfrm>
            <a:off x="1026185" y="671120"/>
            <a:ext cx="2074818" cy="2074818"/>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Oval 6">
            <a:extLst>
              <a:ext uri="{FF2B5EF4-FFF2-40B4-BE49-F238E27FC236}">
                <a16:creationId xmlns:a16="http://schemas.microsoft.com/office/drawing/2014/main" id="{D3D1DBA0-EAB1-4751-8906-C4F95FE6CB24}"/>
              </a:ext>
            </a:extLst>
          </p:cNvPr>
          <p:cNvSpPr/>
          <p:nvPr userDrawn="1"/>
        </p:nvSpPr>
        <p:spPr>
          <a:xfrm flipH="1">
            <a:off x="3292443" y="3429000"/>
            <a:ext cx="1726780" cy="1726780"/>
          </a:xfrm>
          <a:prstGeom prst="ellipse">
            <a:avLst/>
          </a:pr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Picture Placeholder 7">
            <a:extLst>
              <a:ext uri="{FF2B5EF4-FFF2-40B4-BE49-F238E27FC236}">
                <a16:creationId xmlns:a16="http://schemas.microsoft.com/office/drawing/2014/main" id="{7E36F7C5-176C-460F-B6AF-FE247CAE7A67}"/>
              </a:ext>
            </a:extLst>
          </p:cNvPr>
          <p:cNvSpPr>
            <a:spLocks noGrp="1"/>
          </p:cNvSpPr>
          <p:nvPr>
            <p:ph type="pic" sz="quarter" idx="16"/>
          </p:nvPr>
        </p:nvSpPr>
        <p:spPr>
          <a:xfrm>
            <a:off x="3426949" y="3563506"/>
            <a:ext cx="1457768" cy="1457768"/>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9" name="Oval 8">
            <a:extLst>
              <a:ext uri="{FF2B5EF4-FFF2-40B4-BE49-F238E27FC236}">
                <a16:creationId xmlns:a16="http://schemas.microsoft.com/office/drawing/2014/main" id="{44B679B3-630D-44ED-93BD-EBB82B5393A9}"/>
              </a:ext>
            </a:extLst>
          </p:cNvPr>
          <p:cNvSpPr/>
          <p:nvPr userDrawn="1"/>
        </p:nvSpPr>
        <p:spPr>
          <a:xfrm flipH="1">
            <a:off x="8937153" y="182231"/>
            <a:ext cx="2420102" cy="2420102"/>
          </a:xfrm>
          <a:prstGeom prst="ellipse">
            <a:avLst/>
          </a:pr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Picture Placeholder 9">
            <a:extLst>
              <a:ext uri="{FF2B5EF4-FFF2-40B4-BE49-F238E27FC236}">
                <a16:creationId xmlns:a16="http://schemas.microsoft.com/office/drawing/2014/main" id="{6380F5BD-91D5-458C-99CB-CC294F1BC7B8}"/>
              </a:ext>
            </a:extLst>
          </p:cNvPr>
          <p:cNvSpPr>
            <a:spLocks noGrp="1"/>
          </p:cNvSpPr>
          <p:nvPr>
            <p:ph type="pic" sz="quarter" idx="17"/>
          </p:nvPr>
        </p:nvSpPr>
        <p:spPr>
          <a:xfrm>
            <a:off x="9125665" y="370743"/>
            <a:ext cx="2043078" cy="2043078"/>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1" name="Oval 10">
            <a:extLst>
              <a:ext uri="{FF2B5EF4-FFF2-40B4-BE49-F238E27FC236}">
                <a16:creationId xmlns:a16="http://schemas.microsoft.com/office/drawing/2014/main" id="{3B7533EC-7AB3-4A07-A157-A9905B89421C}"/>
              </a:ext>
            </a:extLst>
          </p:cNvPr>
          <p:cNvSpPr/>
          <p:nvPr userDrawn="1"/>
        </p:nvSpPr>
        <p:spPr>
          <a:xfrm flipH="1">
            <a:off x="284317" y="4009768"/>
            <a:ext cx="2603086" cy="2603086"/>
          </a:xfrm>
          <a:prstGeom prst="ellipse">
            <a:avLst/>
          </a:pr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Picture Placeholder 11">
            <a:extLst>
              <a:ext uri="{FF2B5EF4-FFF2-40B4-BE49-F238E27FC236}">
                <a16:creationId xmlns:a16="http://schemas.microsoft.com/office/drawing/2014/main" id="{BFC00D69-82F4-44BD-BFB5-BBF9B9EB6FF0}"/>
              </a:ext>
            </a:extLst>
          </p:cNvPr>
          <p:cNvSpPr>
            <a:spLocks noGrp="1"/>
          </p:cNvSpPr>
          <p:nvPr>
            <p:ph type="pic" sz="quarter" idx="18"/>
          </p:nvPr>
        </p:nvSpPr>
        <p:spPr>
          <a:xfrm>
            <a:off x="487082" y="4212533"/>
            <a:ext cx="2197556" cy="2197556"/>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2464527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0CDBA76-7FB4-434C-B67D-2845A9FD49F8}"/>
              </a:ext>
            </a:extLst>
          </p:cNvPr>
          <p:cNvSpPr/>
          <p:nvPr userDrawn="1"/>
        </p:nvSpPr>
        <p:spPr>
          <a:xfrm rot="5400000">
            <a:off x="1280160" y="-1280160"/>
            <a:ext cx="6858000" cy="941832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Rounded Corners 2">
            <a:extLst>
              <a:ext uri="{FF2B5EF4-FFF2-40B4-BE49-F238E27FC236}">
                <a16:creationId xmlns:a16="http://schemas.microsoft.com/office/drawing/2014/main" id="{9DB1C4C8-0471-422A-A628-A812B7E605BB}"/>
              </a:ext>
            </a:extLst>
          </p:cNvPr>
          <p:cNvSpPr/>
          <p:nvPr userDrawn="1"/>
        </p:nvSpPr>
        <p:spPr>
          <a:xfrm flipV="1">
            <a:off x="6096000" y="1371599"/>
            <a:ext cx="5424896" cy="4301669"/>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Picture Placeholder 8">
            <a:extLst>
              <a:ext uri="{FF2B5EF4-FFF2-40B4-BE49-F238E27FC236}">
                <a16:creationId xmlns:a16="http://schemas.microsoft.com/office/drawing/2014/main" id="{0B7FF6F3-4B0B-45F4-B9DC-8F31CF5D2462}"/>
              </a:ext>
            </a:extLst>
          </p:cNvPr>
          <p:cNvSpPr>
            <a:spLocks noGrp="1"/>
          </p:cNvSpPr>
          <p:nvPr>
            <p:ph type="pic" sz="quarter" idx="13"/>
          </p:nvPr>
        </p:nvSpPr>
        <p:spPr>
          <a:xfrm>
            <a:off x="6556038" y="1810658"/>
            <a:ext cx="4504819"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Oval 4">
            <a:extLst>
              <a:ext uri="{FF2B5EF4-FFF2-40B4-BE49-F238E27FC236}">
                <a16:creationId xmlns:a16="http://schemas.microsoft.com/office/drawing/2014/main" id="{CE18D965-585B-4FEC-9CF0-08E39AB39583}"/>
              </a:ext>
            </a:extLst>
          </p:cNvPr>
          <p:cNvSpPr/>
          <p:nvPr userDrawn="1"/>
        </p:nvSpPr>
        <p:spPr>
          <a:xfrm flipH="1">
            <a:off x="823563" y="3429000"/>
            <a:ext cx="1726780" cy="1726780"/>
          </a:xfrm>
          <a:prstGeom prst="ellipse">
            <a:avLst/>
          </a:prstGeom>
          <a:solidFill>
            <a:schemeClr val="accent1">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Picture Placeholder 5">
            <a:extLst>
              <a:ext uri="{FF2B5EF4-FFF2-40B4-BE49-F238E27FC236}">
                <a16:creationId xmlns:a16="http://schemas.microsoft.com/office/drawing/2014/main" id="{BC373BAC-B03D-4895-BA47-B0F75C02AE04}"/>
              </a:ext>
            </a:extLst>
          </p:cNvPr>
          <p:cNvSpPr>
            <a:spLocks noGrp="1"/>
          </p:cNvSpPr>
          <p:nvPr>
            <p:ph type="pic" sz="quarter" idx="16"/>
          </p:nvPr>
        </p:nvSpPr>
        <p:spPr>
          <a:xfrm>
            <a:off x="958069" y="3563506"/>
            <a:ext cx="1457768" cy="1457768"/>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Oval 6">
            <a:extLst>
              <a:ext uri="{FF2B5EF4-FFF2-40B4-BE49-F238E27FC236}">
                <a16:creationId xmlns:a16="http://schemas.microsoft.com/office/drawing/2014/main" id="{002E9FF3-1595-4363-8F09-7217F08DDB6E}"/>
              </a:ext>
            </a:extLst>
          </p:cNvPr>
          <p:cNvSpPr/>
          <p:nvPr userDrawn="1"/>
        </p:nvSpPr>
        <p:spPr>
          <a:xfrm flipH="1">
            <a:off x="3010381" y="3429000"/>
            <a:ext cx="1726780" cy="1726780"/>
          </a:xfrm>
          <a:prstGeom prst="ellipse">
            <a:avLst/>
          </a:pr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Picture Placeholder 7">
            <a:extLst>
              <a:ext uri="{FF2B5EF4-FFF2-40B4-BE49-F238E27FC236}">
                <a16:creationId xmlns:a16="http://schemas.microsoft.com/office/drawing/2014/main" id="{7731CBF6-675B-4C68-BEAF-8AF94374CCB9}"/>
              </a:ext>
            </a:extLst>
          </p:cNvPr>
          <p:cNvSpPr>
            <a:spLocks noGrp="1"/>
          </p:cNvSpPr>
          <p:nvPr>
            <p:ph type="pic" sz="quarter" idx="17"/>
          </p:nvPr>
        </p:nvSpPr>
        <p:spPr>
          <a:xfrm>
            <a:off x="3144887" y="3563506"/>
            <a:ext cx="1457768" cy="1457768"/>
          </a:xfrm>
          <a:custGeom>
            <a:avLst/>
            <a:gdLst>
              <a:gd name="connsiteX0" fmla="*/ 763719 w 1527438"/>
              <a:gd name="connsiteY0" fmla="*/ 0 h 1527438"/>
              <a:gd name="connsiteX1" fmla="*/ 1527438 w 1527438"/>
              <a:gd name="connsiteY1" fmla="*/ 763719 h 1527438"/>
              <a:gd name="connsiteX2" fmla="*/ 763719 w 1527438"/>
              <a:gd name="connsiteY2" fmla="*/ 1527438 h 1527438"/>
              <a:gd name="connsiteX3" fmla="*/ 0 w 1527438"/>
              <a:gd name="connsiteY3" fmla="*/ 763719 h 1527438"/>
              <a:gd name="connsiteX4" fmla="*/ 763719 w 1527438"/>
              <a:gd name="connsiteY4" fmla="*/ 0 h 1527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438" h="1527438">
                <a:moveTo>
                  <a:pt x="763719" y="0"/>
                </a:moveTo>
                <a:cubicBezTo>
                  <a:pt x="1185510" y="0"/>
                  <a:pt x="1527438" y="341928"/>
                  <a:pt x="1527438" y="763719"/>
                </a:cubicBezTo>
                <a:cubicBezTo>
                  <a:pt x="1527438" y="1185510"/>
                  <a:pt x="1185510" y="1527438"/>
                  <a:pt x="763719" y="1527438"/>
                </a:cubicBezTo>
                <a:cubicBezTo>
                  <a:pt x="341928" y="1527438"/>
                  <a:pt x="0" y="1185510"/>
                  <a:pt x="0" y="763719"/>
                </a:cubicBezTo>
                <a:cubicBezTo>
                  <a:pt x="0" y="341928"/>
                  <a:pt x="341928" y="0"/>
                  <a:pt x="763719"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3984613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BAA45F-DF70-4BE6-8B06-0761F696CDE9}"/>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Freeform: Shape 6">
            <a:extLst>
              <a:ext uri="{FF2B5EF4-FFF2-40B4-BE49-F238E27FC236}">
                <a16:creationId xmlns:a16="http://schemas.microsoft.com/office/drawing/2014/main" id="{30BE54F0-703D-4ACB-AD7B-C6E77D0D535E}"/>
              </a:ext>
            </a:extLst>
          </p:cNvPr>
          <p:cNvSpPr/>
          <p:nvPr userDrawn="1"/>
        </p:nvSpPr>
        <p:spPr>
          <a:xfrm>
            <a:off x="0"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 name="Rectangle: Rounded Corners 2">
            <a:extLst>
              <a:ext uri="{FF2B5EF4-FFF2-40B4-BE49-F238E27FC236}">
                <a16:creationId xmlns:a16="http://schemas.microsoft.com/office/drawing/2014/main" id="{7621AD18-715B-4E83-B00E-A9B080BCE940}"/>
              </a:ext>
            </a:extLst>
          </p:cNvPr>
          <p:cNvSpPr/>
          <p:nvPr userDrawn="1"/>
        </p:nvSpPr>
        <p:spPr>
          <a:xfrm flipV="1">
            <a:off x="406400" y="609599"/>
            <a:ext cx="11379200" cy="4970233"/>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Picture Placeholder 8">
            <a:extLst>
              <a:ext uri="{FF2B5EF4-FFF2-40B4-BE49-F238E27FC236}">
                <a16:creationId xmlns:a16="http://schemas.microsoft.com/office/drawing/2014/main" id="{27D9E872-344F-4AF3-B736-CC27B8D0564F}"/>
              </a:ext>
            </a:extLst>
          </p:cNvPr>
          <p:cNvSpPr>
            <a:spLocks noGrp="1"/>
          </p:cNvSpPr>
          <p:nvPr>
            <p:ph type="pic" sz="quarter" idx="13"/>
          </p:nvPr>
        </p:nvSpPr>
        <p:spPr>
          <a:xfrm>
            <a:off x="841039" y="2430690"/>
            <a:ext cx="3369012"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8">
            <a:extLst>
              <a:ext uri="{FF2B5EF4-FFF2-40B4-BE49-F238E27FC236}">
                <a16:creationId xmlns:a16="http://schemas.microsoft.com/office/drawing/2014/main" id="{9BF60F9B-3344-4F0F-8E7E-C9750045BB42}"/>
              </a:ext>
            </a:extLst>
          </p:cNvPr>
          <p:cNvSpPr>
            <a:spLocks noGrp="1"/>
          </p:cNvSpPr>
          <p:nvPr>
            <p:ph type="pic" sz="quarter" idx="14"/>
          </p:nvPr>
        </p:nvSpPr>
        <p:spPr>
          <a:xfrm>
            <a:off x="4411494" y="2430690"/>
            <a:ext cx="3369012"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Picture Placeholder 8">
            <a:extLst>
              <a:ext uri="{FF2B5EF4-FFF2-40B4-BE49-F238E27FC236}">
                <a16:creationId xmlns:a16="http://schemas.microsoft.com/office/drawing/2014/main" id="{517C8605-6CC3-40BD-A006-AE053397656B}"/>
              </a:ext>
            </a:extLst>
          </p:cNvPr>
          <p:cNvSpPr>
            <a:spLocks noGrp="1"/>
          </p:cNvSpPr>
          <p:nvPr>
            <p:ph type="pic" sz="quarter" idx="15"/>
          </p:nvPr>
        </p:nvSpPr>
        <p:spPr>
          <a:xfrm>
            <a:off x="7981949" y="2430690"/>
            <a:ext cx="3369012" cy="2322284"/>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11292529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BCF24B7-109E-4C89-B959-9F4F95712A74}"/>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Freeform: Shape 2">
            <a:extLst>
              <a:ext uri="{FF2B5EF4-FFF2-40B4-BE49-F238E27FC236}">
                <a16:creationId xmlns:a16="http://schemas.microsoft.com/office/drawing/2014/main" id="{4FC1275B-F71F-4CAE-9E32-0DCF7ADBB1F7}"/>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4" name="Picture 3">
            <a:extLst>
              <a:ext uri="{FF2B5EF4-FFF2-40B4-BE49-F238E27FC236}">
                <a16:creationId xmlns:a16="http://schemas.microsoft.com/office/drawing/2014/main" id="{CB10303E-C742-44C3-BFFB-43D643BA96F8}"/>
              </a:ext>
            </a:extLst>
          </p:cNvPr>
          <p:cNvPicPr>
            <a:picLocks noChangeAspect="1"/>
          </p:cNvPicPr>
          <p:nvPr userDrawn="1"/>
        </p:nvPicPr>
        <p:blipFill>
          <a:blip r:embed="rId2"/>
          <a:stretch>
            <a:fillRect/>
          </a:stretch>
        </p:blipFill>
        <p:spPr>
          <a:xfrm rot="20540329" flipH="1">
            <a:off x="6043517" y="839502"/>
            <a:ext cx="3382922" cy="5638202"/>
          </a:xfrm>
          <a:prstGeom prst="rect">
            <a:avLst/>
          </a:prstGeom>
          <a:effectLst>
            <a:outerShdw blurRad="1270000" dist="1346200" dir="8100000" sx="90000" sy="90000" algn="tr" rotWithShape="0">
              <a:prstClr val="black">
                <a:alpha val="40000"/>
              </a:prstClr>
            </a:outerShdw>
          </a:effectLst>
        </p:spPr>
      </p:pic>
      <p:sp>
        <p:nvSpPr>
          <p:cNvPr id="5" name="Picture Placeholder 3">
            <a:extLst>
              <a:ext uri="{FF2B5EF4-FFF2-40B4-BE49-F238E27FC236}">
                <a16:creationId xmlns:a16="http://schemas.microsoft.com/office/drawing/2014/main" id="{4761FAC7-503C-4C85-A593-5D8E6A7B1923}"/>
              </a:ext>
            </a:extLst>
          </p:cNvPr>
          <p:cNvSpPr>
            <a:spLocks noGrp="1"/>
          </p:cNvSpPr>
          <p:nvPr>
            <p:ph type="pic" sz="quarter" idx="11"/>
          </p:nvPr>
        </p:nvSpPr>
        <p:spPr>
          <a:xfrm>
            <a:off x="6560122" y="1809037"/>
            <a:ext cx="2698931" cy="3907426"/>
          </a:xfrm>
          <a:custGeom>
            <a:avLst/>
            <a:gdLst>
              <a:gd name="connsiteX0" fmla="*/ 0 w 2927531"/>
              <a:gd name="connsiteY0" fmla="*/ 0 h 2821576"/>
              <a:gd name="connsiteX1" fmla="*/ 2927531 w 2927531"/>
              <a:gd name="connsiteY1" fmla="*/ 0 h 2821576"/>
              <a:gd name="connsiteX2" fmla="*/ 2927531 w 2927531"/>
              <a:gd name="connsiteY2" fmla="*/ 2821576 h 2821576"/>
              <a:gd name="connsiteX3" fmla="*/ 0 w 2927531"/>
              <a:gd name="connsiteY3" fmla="*/ 2821576 h 2821576"/>
              <a:gd name="connsiteX4" fmla="*/ 0 w 2927531"/>
              <a:gd name="connsiteY4" fmla="*/ 0 h 2821576"/>
              <a:gd name="connsiteX0" fmla="*/ 238125 w 2927531"/>
              <a:gd name="connsiteY0" fmla="*/ 0 h 3202576"/>
              <a:gd name="connsiteX1" fmla="*/ 2927531 w 2927531"/>
              <a:gd name="connsiteY1" fmla="*/ 381000 h 3202576"/>
              <a:gd name="connsiteX2" fmla="*/ 2927531 w 2927531"/>
              <a:gd name="connsiteY2" fmla="*/ 3202576 h 3202576"/>
              <a:gd name="connsiteX3" fmla="*/ 0 w 2927531"/>
              <a:gd name="connsiteY3" fmla="*/ 3202576 h 3202576"/>
              <a:gd name="connsiteX4" fmla="*/ 238125 w 2927531"/>
              <a:gd name="connsiteY4" fmla="*/ 0 h 3202576"/>
              <a:gd name="connsiteX0" fmla="*/ 238125 w 2927531"/>
              <a:gd name="connsiteY0" fmla="*/ 0 h 3202576"/>
              <a:gd name="connsiteX1" fmla="*/ 1851206 w 2927531"/>
              <a:gd name="connsiteY1" fmla="*/ 133350 h 3202576"/>
              <a:gd name="connsiteX2" fmla="*/ 2927531 w 2927531"/>
              <a:gd name="connsiteY2" fmla="*/ 3202576 h 3202576"/>
              <a:gd name="connsiteX3" fmla="*/ 0 w 2927531"/>
              <a:gd name="connsiteY3" fmla="*/ 3202576 h 3202576"/>
              <a:gd name="connsiteX4" fmla="*/ 238125 w 2927531"/>
              <a:gd name="connsiteY4" fmla="*/ 0 h 3202576"/>
              <a:gd name="connsiteX0" fmla="*/ 238125 w 2898956"/>
              <a:gd name="connsiteY0" fmla="*/ 0 h 3516901"/>
              <a:gd name="connsiteX1" fmla="*/ 1851206 w 2898956"/>
              <a:gd name="connsiteY1" fmla="*/ 133350 h 3516901"/>
              <a:gd name="connsiteX2" fmla="*/ 2898956 w 2898956"/>
              <a:gd name="connsiteY2" fmla="*/ 3516901 h 3516901"/>
              <a:gd name="connsiteX3" fmla="*/ 0 w 2898956"/>
              <a:gd name="connsiteY3" fmla="*/ 3202576 h 3516901"/>
              <a:gd name="connsiteX4" fmla="*/ 238125 w 2898956"/>
              <a:gd name="connsiteY4" fmla="*/ 0 h 3516901"/>
              <a:gd name="connsiteX0" fmla="*/ 0 w 2660831"/>
              <a:gd name="connsiteY0" fmla="*/ 0 h 3907426"/>
              <a:gd name="connsiteX1" fmla="*/ 1613081 w 2660831"/>
              <a:gd name="connsiteY1" fmla="*/ 133350 h 3907426"/>
              <a:gd name="connsiteX2" fmla="*/ 2660831 w 2660831"/>
              <a:gd name="connsiteY2" fmla="*/ 3516901 h 3907426"/>
              <a:gd name="connsiteX3" fmla="*/ 1238250 w 2660831"/>
              <a:gd name="connsiteY3" fmla="*/ 3907426 h 3907426"/>
              <a:gd name="connsiteX4" fmla="*/ 0 w 2660831"/>
              <a:gd name="connsiteY4" fmla="*/ 0 h 3907426"/>
              <a:gd name="connsiteX0" fmla="*/ 0 w 2698931"/>
              <a:gd name="connsiteY0" fmla="*/ 0 h 3907426"/>
              <a:gd name="connsiteX1" fmla="*/ 1613081 w 2698931"/>
              <a:gd name="connsiteY1" fmla="*/ 133350 h 3907426"/>
              <a:gd name="connsiteX2" fmla="*/ 2698931 w 2698931"/>
              <a:gd name="connsiteY2" fmla="*/ 3507376 h 3907426"/>
              <a:gd name="connsiteX3" fmla="*/ 1238250 w 2698931"/>
              <a:gd name="connsiteY3" fmla="*/ 3907426 h 3907426"/>
              <a:gd name="connsiteX4" fmla="*/ 0 w 2698931"/>
              <a:gd name="connsiteY4" fmla="*/ 0 h 3907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8931" h="3907426">
                <a:moveTo>
                  <a:pt x="0" y="0"/>
                </a:moveTo>
                <a:lnTo>
                  <a:pt x="1613081" y="133350"/>
                </a:lnTo>
                <a:lnTo>
                  <a:pt x="2698931" y="3507376"/>
                </a:lnTo>
                <a:lnTo>
                  <a:pt x="1238250" y="3907426"/>
                </a:lnTo>
                <a:lnTo>
                  <a:pt x="0" y="0"/>
                </a:lnTo>
                <a:close/>
              </a:path>
            </a:pathLst>
          </a:custGeom>
          <a:pattFill prst="shingle">
            <a:fgClr>
              <a:srgbClr val="7030A0"/>
            </a:fgClr>
            <a:bgClr>
              <a:schemeClr val="bg1"/>
            </a:bgClr>
          </a:pattFill>
          <a:effectLst/>
        </p:spPr>
        <p:txBody>
          <a:bodyPr wrap="square">
            <a:noAutofit/>
          </a:bodyPr>
          <a:lstStyle>
            <a:lvl1pPr>
              <a:defRPr sz="2000">
                <a:latin typeface="Arial" panose="020B0604020202020204" pitchFamily="34" charset="0"/>
                <a:cs typeface="Arial" panose="020B0604020202020204" pitchFamily="34" charset="0"/>
              </a:defRPr>
            </a:lvl1pPr>
          </a:lstStyle>
          <a:p>
            <a:endParaRPr lang="en-ID" dirty="0"/>
          </a:p>
        </p:txBody>
      </p:sp>
      <p:sp>
        <p:nvSpPr>
          <p:cNvPr id="6" name="Picture Placeholder 3">
            <a:extLst>
              <a:ext uri="{FF2B5EF4-FFF2-40B4-BE49-F238E27FC236}">
                <a16:creationId xmlns:a16="http://schemas.microsoft.com/office/drawing/2014/main" id="{58F69BA8-D961-4F04-A9D8-D69E14B9DEBC}"/>
              </a:ext>
            </a:extLst>
          </p:cNvPr>
          <p:cNvSpPr>
            <a:spLocks noGrp="1"/>
          </p:cNvSpPr>
          <p:nvPr>
            <p:ph type="pic" sz="quarter" idx="12"/>
          </p:nvPr>
        </p:nvSpPr>
        <p:spPr>
          <a:xfrm flipH="1">
            <a:off x="8432462" y="1349832"/>
            <a:ext cx="2698931" cy="3907426"/>
          </a:xfrm>
          <a:custGeom>
            <a:avLst/>
            <a:gdLst>
              <a:gd name="connsiteX0" fmla="*/ 0 w 2927531"/>
              <a:gd name="connsiteY0" fmla="*/ 0 h 2821576"/>
              <a:gd name="connsiteX1" fmla="*/ 2927531 w 2927531"/>
              <a:gd name="connsiteY1" fmla="*/ 0 h 2821576"/>
              <a:gd name="connsiteX2" fmla="*/ 2927531 w 2927531"/>
              <a:gd name="connsiteY2" fmla="*/ 2821576 h 2821576"/>
              <a:gd name="connsiteX3" fmla="*/ 0 w 2927531"/>
              <a:gd name="connsiteY3" fmla="*/ 2821576 h 2821576"/>
              <a:gd name="connsiteX4" fmla="*/ 0 w 2927531"/>
              <a:gd name="connsiteY4" fmla="*/ 0 h 2821576"/>
              <a:gd name="connsiteX0" fmla="*/ 238125 w 2927531"/>
              <a:gd name="connsiteY0" fmla="*/ 0 h 3202576"/>
              <a:gd name="connsiteX1" fmla="*/ 2927531 w 2927531"/>
              <a:gd name="connsiteY1" fmla="*/ 381000 h 3202576"/>
              <a:gd name="connsiteX2" fmla="*/ 2927531 w 2927531"/>
              <a:gd name="connsiteY2" fmla="*/ 3202576 h 3202576"/>
              <a:gd name="connsiteX3" fmla="*/ 0 w 2927531"/>
              <a:gd name="connsiteY3" fmla="*/ 3202576 h 3202576"/>
              <a:gd name="connsiteX4" fmla="*/ 238125 w 2927531"/>
              <a:gd name="connsiteY4" fmla="*/ 0 h 3202576"/>
              <a:gd name="connsiteX0" fmla="*/ 238125 w 2927531"/>
              <a:gd name="connsiteY0" fmla="*/ 0 h 3202576"/>
              <a:gd name="connsiteX1" fmla="*/ 1851206 w 2927531"/>
              <a:gd name="connsiteY1" fmla="*/ 133350 h 3202576"/>
              <a:gd name="connsiteX2" fmla="*/ 2927531 w 2927531"/>
              <a:gd name="connsiteY2" fmla="*/ 3202576 h 3202576"/>
              <a:gd name="connsiteX3" fmla="*/ 0 w 2927531"/>
              <a:gd name="connsiteY3" fmla="*/ 3202576 h 3202576"/>
              <a:gd name="connsiteX4" fmla="*/ 238125 w 2927531"/>
              <a:gd name="connsiteY4" fmla="*/ 0 h 3202576"/>
              <a:gd name="connsiteX0" fmla="*/ 238125 w 2898956"/>
              <a:gd name="connsiteY0" fmla="*/ 0 h 3516901"/>
              <a:gd name="connsiteX1" fmla="*/ 1851206 w 2898956"/>
              <a:gd name="connsiteY1" fmla="*/ 133350 h 3516901"/>
              <a:gd name="connsiteX2" fmla="*/ 2898956 w 2898956"/>
              <a:gd name="connsiteY2" fmla="*/ 3516901 h 3516901"/>
              <a:gd name="connsiteX3" fmla="*/ 0 w 2898956"/>
              <a:gd name="connsiteY3" fmla="*/ 3202576 h 3516901"/>
              <a:gd name="connsiteX4" fmla="*/ 238125 w 2898956"/>
              <a:gd name="connsiteY4" fmla="*/ 0 h 3516901"/>
              <a:gd name="connsiteX0" fmla="*/ 0 w 2660831"/>
              <a:gd name="connsiteY0" fmla="*/ 0 h 3907426"/>
              <a:gd name="connsiteX1" fmla="*/ 1613081 w 2660831"/>
              <a:gd name="connsiteY1" fmla="*/ 133350 h 3907426"/>
              <a:gd name="connsiteX2" fmla="*/ 2660831 w 2660831"/>
              <a:gd name="connsiteY2" fmla="*/ 3516901 h 3907426"/>
              <a:gd name="connsiteX3" fmla="*/ 1238250 w 2660831"/>
              <a:gd name="connsiteY3" fmla="*/ 3907426 h 3907426"/>
              <a:gd name="connsiteX4" fmla="*/ 0 w 2660831"/>
              <a:gd name="connsiteY4" fmla="*/ 0 h 3907426"/>
              <a:gd name="connsiteX0" fmla="*/ 0 w 2698931"/>
              <a:gd name="connsiteY0" fmla="*/ 0 h 3907426"/>
              <a:gd name="connsiteX1" fmla="*/ 1613081 w 2698931"/>
              <a:gd name="connsiteY1" fmla="*/ 133350 h 3907426"/>
              <a:gd name="connsiteX2" fmla="*/ 2698931 w 2698931"/>
              <a:gd name="connsiteY2" fmla="*/ 3507376 h 3907426"/>
              <a:gd name="connsiteX3" fmla="*/ 1238250 w 2698931"/>
              <a:gd name="connsiteY3" fmla="*/ 3907426 h 3907426"/>
              <a:gd name="connsiteX4" fmla="*/ 0 w 2698931"/>
              <a:gd name="connsiteY4" fmla="*/ 0 h 3907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8931" h="3907426">
                <a:moveTo>
                  <a:pt x="0" y="0"/>
                </a:moveTo>
                <a:lnTo>
                  <a:pt x="1613081" y="133350"/>
                </a:lnTo>
                <a:lnTo>
                  <a:pt x="2698931" y="3507376"/>
                </a:lnTo>
                <a:lnTo>
                  <a:pt x="1238250" y="3907426"/>
                </a:lnTo>
                <a:lnTo>
                  <a:pt x="0" y="0"/>
                </a:lnTo>
                <a:close/>
              </a:path>
            </a:pathLst>
          </a:custGeom>
          <a:pattFill prst="shingle">
            <a:fgClr>
              <a:srgbClr val="7030A0"/>
            </a:fgClr>
            <a:bgClr>
              <a:schemeClr val="bg1"/>
            </a:bgClr>
          </a:pattFill>
          <a:effectLst/>
        </p:spPr>
        <p:txBody>
          <a:bodyPr wrap="square">
            <a:noAutofit/>
          </a:bodyPr>
          <a:lstStyle>
            <a:lvl1pPr>
              <a:defRPr sz="2000">
                <a:latin typeface="Arial" panose="020B0604020202020204" pitchFamily="34" charset="0"/>
                <a:cs typeface="Arial" panose="020B0604020202020204" pitchFamily="34" charset="0"/>
              </a:defRPr>
            </a:lvl1pPr>
          </a:lstStyle>
          <a:p>
            <a:endParaRPr lang="en-ID" dirty="0"/>
          </a:p>
        </p:txBody>
      </p:sp>
    </p:spTree>
    <p:extLst>
      <p:ext uri="{BB962C8B-B14F-4D97-AF65-F5344CB8AC3E}">
        <p14:creationId xmlns:p14="http://schemas.microsoft.com/office/powerpoint/2010/main" val="28688974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C184E8-50B3-49DC-AEC5-D9806600D483}"/>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Picture Placeholder 11">
            <a:extLst>
              <a:ext uri="{FF2B5EF4-FFF2-40B4-BE49-F238E27FC236}">
                <a16:creationId xmlns:a16="http://schemas.microsoft.com/office/drawing/2014/main" id="{50E04788-3898-4063-AA03-754FF9AC101A}"/>
              </a:ext>
            </a:extLst>
          </p:cNvPr>
          <p:cNvSpPr>
            <a:spLocks noGrp="1"/>
          </p:cNvSpPr>
          <p:nvPr>
            <p:ph type="pic" sz="quarter" idx="12"/>
          </p:nvPr>
        </p:nvSpPr>
        <p:spPr>
          <a:xfrm>
            <a:off x="2037534" y="1438867"/>
            <a:ext cx="2054417" cy="3720962"/>
          </a:xfrm>
          <a:prstGeom prst="rect">
            <a:avLst/>
          </a:prstGeom>
          <a:pattFill prst="divot">
            <a:fgClr>
              <a:schemeClr val="accent1"/>
            </a:fgClr>
            <a:bgClr>
              <a:schemeClr val="bg1"/>
            </a:bgClr>
          </a:pattFill>
        </p:spPr>
        <p:txBody>
          <a:bodyPr wrap="square">
            <a:noAutofit/>
          </a:bodyPr>
          <a:lstStyle>
            <a:lvl1pPr>
              <a:defRPr sz="1800">
                <a:latin typeface="Arial" panose="020B0604020202020204" pitchFamily="34" charset="0"/>
                <a:cs typeface="Arial" panose="020B0604020202020204" pitchFamily="34" charset="0"/>
              </a:defRPr>
            </a:lvl1pPr>
          </a:lstStyle>
          <a:p>
            <a:endParaRPr lang="en-US"/>
          </a:p>
        </p:txBody>
      </p:sp>
      <p:grpSp>
        <p:nvGrpSpPr>
          <p:cNvPr id="7" name="Group 6">
            <a:extLst>
              <a:ext uri="{FF2B5EF4-FFF2-40B4-BE49-F238E27FC236}">
                <a16:creationId xmlns:a16="http://schemas.microsoft.com/office/drawing/2014/main" id="{10AAE95B-2DBC-4141-942C-5FA279CAB63D}"/>
              </a:ext>
            </a:extLst>
          </p:cNvPr>
          <p:cNvGrpSpPr/>
          <p:nvPr userDrawn="1"/>
        </p:nvGrpSpPr>
        <p:grpSpPr>
          <a:xfrm>
            <a:off x="5113169" y="2408410"/>
            <a:ext cx="6455978" cy="2829917"/>
            <a:chOff x="769258" y="2191657"/>
            <a:chExt cx="3123592" cy="3963852"/>
          </a:xfrm>
        </p:grpSpPr>
        <p:sp>
          <p:nvSpPr>
            <p:cNvPr id="8" name="Rectangle: Rounded Corners 7">
              <a:extLst>
                <a:ext uri="{FF2B5EF4-FFF2-40B4-BE49-F238E27FC236}">
                  <a16:creationId xmlns:a16="http://schemas.microsoft.com/office/drawing/2014/main" id="{0736FCD5-1AB9-4B75-94AE-EF2558F683A6}"/>
                </a:ext>
              </a:extLst>
            </p:cNvPr>
            <p:cNvSpPr/>
            <p:nvPr userDrawn="1"/>
          </p:nvSpPr>
          <p:spPr>
            <a:xfrm>
              <a:off x="769258" y="2191657"/>
              <a:ext cx="3123592" cy="3963852"/>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 name="Rectangle: Rounded Corners 8">
              <a:extLst>
                <a:ext uri="{FF2B5EF4-FFF2-40B4-BE49-F238E27FC236}">
                  <a16:creationId xmlns:a16="http://schemas.microsoft.com/office/drawing/2014/main" id="{1C860C92-64C2-4111-BDF3-93023E01B6D2}"/>
                </a:ext>
              </a:extLst>
            </p:cNvPr>
            <p:cNvSpPr/>
            <p:nvPr userDrawn="1"/>
          </p:nvSpPr>
          <p:spPr>
            <a:xfrm>
              <a:off x="858822" y="2403250"/>
              <a:ext cx="2944464" cy="3540667"/>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Tree>
    <p:extLst>
      <p:ext uri="{BB962C8B-B14F-4D97-AF65-F5344CB8AC3E}">
        <p14:creationId xmlns:p14="http://schemas.microsoft.com/office/powerpoint/2010/main" val="3119171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3913341-60D5-4C5B-BEC9-5FDAE70584E1}"/>
              </a:ext>
            </a:extLst>
          </p:cNvPr>
          <p:cNvSpPr>
            <a:spLocks noGrp="1"/>
          </p:cNvSpPr>
          <p:nvPr>
            <p:ph type="pic" sz="quarter" idx="13"/>
          </p:nvPr>
        </p:nvSpPr>
        <p:spPr>
          <a:xfrm>
            <a:off x="1" y="3"/>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Freeform: Shape 5">
            <a:extLst>
              <a:ext uri="{FF2B5EF4-FFF2-40B4-BE49-F238E27FC236}">
                <a16:creationId xmlns:a16="http://schemas.microsoft.com/office/drawing/2014/main" id="{268AE354-2012-4E29-9426-E20C947968FA}"/>
              </a:ext>
            </a:extLst>
          </p:cNvPr>
          <p:cNvSpPr/>
          <p:nvPr userDrawn="1"/>
        </p:nvSpPr>
        <p:spPr>
          <a:xfrm>
            <a:off x="0" y="0"/>
            <a:ext cx="2570921" cy="1690702"/>
          </a:xfrm>
          <a:custGeom>
            <a:avLst/>
            <a:gdLst>
              <a:gd name="connsiteX0" fmla="*/ 0 w 2570921"/>
              <a:gd name="connsiteY0" fmla="*/ 0 h 1690702"/>
              <a:gd name="connsiteX1" fmla="*/ 2570921 w 2570921"/>
              <a:gd name="connsiteY1" fmla="*/ 0 h 1690702"/>
              <a:gd name="connsiteX2" fmla="*/ 691627 w 2570921"/>
              <a:gd name="connsiteY2" fmla="*/ 1690702 h 1690702"/>
              <a:gd name="connsiteX3" fmla="*/ 0 w 2570921"/>
              <a:gd name="connsiteY3" fmla="*/ 937758 h 1690702"/>
            </a:gdLst>
            <a:ahLst/>
            <a:cxnLst>
              <a:cxn ang="0">
                <a:pos x="connsiteX0" y="connsiteY0"/>
              </a:cxn>
              <a:cxn ang="0">
                <a:pos x="connsiteX1" y="connsiteY1"/>
              </a:cxn>
              <a:cxn ang="0">
                <a:pos x="connsiteX2" y="connsiteY2"/>
              </a:cxn>
              <a:cxn ang="0">
                <a:pos x="connsiteX3" y="connsiteY3"/>
              </a:cxn>
            </a:cxnLst>
            <a:rect l="l" t="t" r="r" b="b"/>
            <a:pathLst>
              <a:path w="2570921" h="1690702">
                <a:moveTo>
                  <a:pt x="0" y="0"/>
                </a:moveTo>
                <a:lnTo>
                  <a:pt x="2570921" y="0"/>
                </a:lnTo>
                <a:lnTo>
                  <a:pt x="691627" y="1690702"/>
                </a:lnTo>
                <a:lnTo>
                  <a:pt x="0" y="93775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Right Triangle 6">
            <a:extLst>
              <a:ext uri="{FF2B5EF4-FFF2-40B4-BE49-F238E27FC236}">
                <a16:creationId xmlns:a16="http://schemas.microsoft.com/office/drawing/2014/main" id="{7CA7739F-2CE2-42FD-9453-8E3410F95347}"/>
              </a:ext>
            </a:extLst>
          </p:cNvPr>
          <p:cNvSpPr/>
          <p:nvPr userDrawn="1"/>
        </p:nvSpPr>
        <p:spPr>
          <a:xfrm>
            <a:off x="0" y="4895850"/>
            <a:ext cx="1923079" cy="2004026"/>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38309680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AABE65D-BE3E-45CE-B24B-47E8217EB278}"/>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 name="Picture 1">
            <a:extLst>
              <a:ext uri="{FF2B5EF4-FFF2-40B4-BE49-F238E27FC236}">
                <a16:creationId xmlns:a16="http://schemas.microsoft.com/office/drawing/2014/main" id="{3E171FAC-8345-48CE-859C-39A76ED6A9DB}"/>
              </a:ext>
            </a:extLst>
          </p:cNvPr>
          <p:cNvPicPr>
            <a:picLocks noChangeAspect="1"/>
          </p:cNvPicPr>
          <p:nvPr userDrawn="1"/>
        </p:nvPicPr>
        <p:blipFill>
          <a:blip r:embed="rId2"/>
          <a:stretch>
            <a:fillRect/>
          </a:stretch>
        </p:blipFill>
        <p:spPr>
          <a:xfrm rot="2282616">
            <a:off x="-2107059" y="-1322999"/>
            <a:ext cx="6296836" cy="6292562"/>
          </a:xfrm>
          <a:prstGeom prst="rect">
            <a:avLst/>
          </a:prstGeom>
        </p:spPr>
      </p:pic>
      <p:pic>
        <p:nvPicPr>
          <p:cNvPr id="3" name="Picture 2">
            <a:extLst>
              <a:ext uri="{FF2B5EF4-FFF2-40B4-BE49-F238E27FC236}">
                <a16:creationId xmlns:a16="http://schemas.microsoft.com/office/drawing/2014/main" id="{E1489154-1F23-4D3C-9C25-4FC8419DE6B0}"/>
              </a:ext>
            </a:extLst>
          </p:cNvPr>
          <p:cNvPicPr>
            <a:picLocks noChangeAspect="1"/>
          </p:cNvPicPr>
          <p:nvPr userDrawn="1"/>
        </p:nvPicPr>
        <p:blipFill>
          <a:blip r:embed="rId2"/>
          <a:stretch>
            <a:fillRect/>
          </a:stretch>
        </p:blipFill>
        <p:spPr>
          <a:xfrm rot="2282616">
            <a:off x="-1470859" y="2672223"/>
            <a:ext cx="6296836" cy="6292562"/>
          </a:xfrm>
          <a:prstGeom prst="rect">
            <a:avLst/>
          </a:prstGeom>
        </p:spPr>
      </p:pic>
      <p:pic>
        <p:nvPicPr>
          <p:cNvPr id="4" name="Picture 3">
            <a:extLst>
              <a:ext uri="{FF2B5EF4-FFF2-40B4-BE49-F238E27FC236}">
                <a16:creationId xmlns:a16="http://schemas.microsoft.com/office/drawing/2014/main" id="{F95ED736-38D7-4DE3-A1E9-FC23A3E3D98C}"/>
              </a:ext>
            </a:extLst>
          </p:cNvPr>
          <p:cNvPicPr>
            <a:picLocks noChangeAspect="1"/>
          </p:cNvPicPr>
          <p:nvPr userDrawn="1"/>
        </p:nvPicPr>
        <p:blipFill>
          <a:blip r:embed="rId2"/>
          <a:stretch>
            <a:fillRect/>
          </a:stretch>
        </p:blipFill>
        <p:spPr>
          <a:xfrm rot="2282616">
            <a:off x="1560877" y="-1322999"/>
            <a:ext cx="6296836" cy="6292562"/>
          </a:xfrm>
          <a:prstGeom prst="rect">
            <a:avLst/>
          </a:prstGeom>
        </p:spPr>
      </p:pic>
      <p:pic>
        <p:nvPicPr>
          <p:cNvPr id="5" name="Picture 4">
            <a:extLst>
              <a:ext uri="{FF2B5EF4-FFF2-40B4-BE49-F238E27FC236}">
                <a16:creationId xmlns:a16="http://schemas.microsoft.com/office/drawing/2014/main" id="{D10CD569-B4B4-4ABD-BBB8-D08E9EF99C16}"/>
              </a:ext>
            </a:extLst>
          </p:cNvPr>
          <p:cNvPicPr>
            <a:picLocks noChangeAspect="1"/>
          </p:cNvPicPr>
          <p:nvPr userDrawn="1"/>
        </p:nvPicPr>
        <p:blipFill>
          <a:blip r:embed="rId2"/>
          <a:stretch>
            <a:fillRect/>
          </a:stretch>
        </p:blipFill>
        <p:spPr>
          <a:xfrm rot="2282616">
            <a:off x="2197077" y="2672223"/>
            <a:ext cx="6296836" cy="6292562"/>
          </a:xfrm>
          <a:prstGeom prst="rect">
            <a:avLst/>
          </a:prstGeom>
        </p:spPr>
      </p:pic>
      <p:sp>
        <p:nvSpPr>
          <p:cNvPr id="6" name="Picture Placeholder 5">
            <a:extLst>
              <a:ext uri="{FF2B5EF4-FFF2-40B4-BE49-F238E27FC236}">
                <a16:creationId xmlns:a16="http://schemas.microsoft.com/office/drawing/2014/main" id="{6CECFC7D-8C4F-48D5-80D1-E73741BF8340}"/>
              </a:ext>
            </a:extLst>
          </p:cNvPr>
          <p:cNvSpPr>
            <a:spLocks noGrp="1"/>
          </p:cNvSpPr>
          <p:nvPr>
            <p:ph type="pic" sz="quarter" idx="14"/>
          </p:nvPr>
        </p:nvSpPr>
        <p:spPr>
          <a:xfrm rot="2220315">
            <a:off x="-64538" y="-401870"/>
            <a:ext cx="2097489" cy="3642697"/>
          </a:xfrm>
          <a:custGeom>
            <a:avLst/>
            <a:gdLst>
              <a:gd name="connsiteX0" fmla="*/ 62636 w 2097489"/>
              <a:gd name="connsiteY0" fmla="*/ 0 h 3642697"/>
              <a:gd name="connsiteX1" fmla="*/ 2097489 w 2097489"/>
              <a:gd name="connsiteY1" fmla="*/ 35332 h 3642697"/>
              <a:gd name="connsiteX2" fmla="*/ 2034853 w 2097489"/>
              <a:gd name="connsiteY2" fmla="*/ 3642697 h 3642697"/>
              <a:gd name="connsiteX3" fmla="*/ 0 w 2097489"/>
              <a:gd name="connsiteY3" fmla="*/ 3607365 h 3642697"/>
            </a:gdLst>
            <a:ahLst/>
            <a:cxnLst>
              <a:cxn ang="0">
                <a:pos x="connsiteX0" y="connsiteY0"/>
              </a:cxn>
              <a:cxn ang="0">
                <a:pos x="connsiteX1" y="connsiteY1"/>
              </a:cxn>
              <a:cxn ang="0">
                <a:pos x="connsiteX2" y="connsiteY2"/>
              </a:cxn>
              <a:cxn ang="0">
                <a:pos x="connsiteX3" y="connsiteY3"/>
              </a:cxn>
            </a:cxnLst>
            <a:rect l="l" t="t" r="r" b="b"/>
            <a:pathLst>
              <a:path w="2097489" h="3642697">
                <a:moveTo>
                  <a:pt x="62636" y="0"/>
                </a:moveTo>
                <a:lnTo>
                  <a:pt x="2097489" y="35332"/>
                </a:lnTo>
                <a:lnTo>
                  <a:pt x="2034853" y="3642697"/>
                </a:lnTo>
                <a:lnTo>
                  <a:pt x="0" y="3607365"/>
                </a:lnTo>
                <a:close/>
              </a:path>
            </a:pathLst>
          </a:custGeom>
          <a:pattFill prst="shingle">
            <a:fgClr>
              <a:srgbClr val="7030A0"/>
            </a:fgClr>
            <a:bgClr>
              <a:schemeClr val="bg1"/>
            </a:bgClr>
          </a:pattFill>
          <a:ln w="76200">
            <a:noFill/>
          </a:ln>
          <a:effectLst/>
        </p:spPr>
        <p:txBody>
          <a:bodyPr wrap="square">
            <a:noAutofit/>
          </a:bodyPr>
          <a:lstStyle>
            <a:lvl1pPr>
              <a:defRPr sz="2000">
                <a:latin typeface="Arial" panose="020B0604020202020204" pitchFamily="34" charset="0"/>
                <a:cs typeface="Arial" panose="020B0604020202020204" pitchFamily="34" charset="0"/>
              </a:defRPr>
            </a:lvl1pPr>
          </a:lstStyle>
          <a:p>
            <a:endParaRPr lang="en-ID" dirty="0"/>
          </a:p>
        </p:txBody>
      </p:sp>
      <p:sp>
        <p:nvSpPr>
          <p:cNvPr id="7" name="Picture Placeholder 7">
            <a:extLst>
              <a:ext uri="{FF2B5EF4-FFF2-40B4-BE49-F238E27FC236}">
                <a16:creationId xmlns:a16="http://schemas.microsoft.com/office/drawing/2014/main" id="{0F8F4EE5-3480-444A-AC83-860177B024C3}"/>
              </a:ext>
            </a:extLst>
          </p:cNvPr>
          <p:cNvSpPr>
            <a:spLocks noGrp="1"/>
          </p:cNvSpPr>
          <p:nvPr>
            <p:ph type="pic" sz="quarter" idx="15"/>
          </p:nvPr>
        </p:nvSpPr>
        <p:spPr>
          <a:xfrm rot="2220315">
            <a:off x="571662" y="3593352"/>
            <a:ext cx="2097489" cy="3642697"/>
          </a:xfrm>
          <a:custGeom>
            <a:avLst/>
            <a:gdLst>
              <a:gd name="connsiteX0" fmla="*/ 62636 w 2097489"/>
              <a:gd name="connsiteY0" fmla="*/ 0 h 3642697"/>
              <a:gd name="connsiteX1" fmla="*/ 2097489 w 2097489"/>
              <a:gd name="connsiteY1" fmla="*/ 35332 h 3642697"/>
              <a:gd name="connsiteX2" fmla="*/ 2034853 w 2097489"/>
              <a:gd name="connsiteY2" fmla="*/ 3642697 h 3642697"/>
              <a:gd name="connsiteX3" fmla="*/ 0 w 2097489"/>
              <a:gd name="connsiteY3" fmla="*/ 3607365 h 3642697"/>
            </a:gdLst>
            <a:ahLst/>
            <a:cxnLst>
              <a:cxn ang="0">
                <a:pos x="connsiteX0" y="connsiteY0"/>
              </a:cxn>
              <a:cxn ang="0">
                <a:pos x="connsiteX1" y="connsiteY1"/>
              </a:cxn>
              <a:cxn ang="0">
                <a:pos x="connsiteX2" y="connsiteY2"/>
              </a:cxn>
              <a:cxn ang="0">
                <a:pos x="connsiteX3" y="connsiteY3"/>
              </a:cxn>
            </a:cxnLst>
            <a:rect l="l" t="t" r="r" b="b"/>
            <a:pathLst>
              <a:path w="2097489" h="3642697">
                <a:moveTo>
                  <a:pt x="62636" y="0"/>
                </a:moveTo>
                <a:lnTo>
                  <a:pt x="2097489" y="35332"/>
                </a:lnTo>
                <a:lnTo>
                  <a:pt x="2034853" y="3642697"/>
                </a:lnTo>
                <a:lnTo>
                  <a:pt x="0" y="3607365"/>
                </a:lnTo>
                <a:close/>
              </a:path>
            </a:pathLst>
          </a:custGeom>
          <a:pattFill prst="shingle">
            <a:fgClr>
              <a:srgbClr val="7030A0"/>
            </a:fgClr>
            <a:bgClr>
              <a:schemeClr val="bg1"/>
            </a:bgClr>
          </a:pattFill>
          <a:ln w="76200">
            <a:noFill/>
          </a:ln>
          <a:effectLst/>
        </p:spPr>
        <p:txBody>
          <a:bodyPr wrap="square">
            <a:noAutofit/>
          </a:bodyPr>
          <a:lstStyle>
            <a:lvl1pPr>
              <a:defRPr sz="2000">
                <a:latin typeface="Arial" panose="020B0604020202020204" pitchFamily="34" charset="0"/>
                <a:cs typeface="Arial" panose="020B0604020202020204" pitchFamily="34" charset="0"/>
              </a:defRPr>
            </a:lvl1pPr>
          </a:lstStyle>
          <a:p>
            <a:endParaRPr lang="en-ID" dirty="0"/>
          </a:p>
        </p:txBody>
      </p:sp>
      <p:sp>
        <p:nvSpPr>
          <p:cNvPr id="8" name="Picture Placeholder 5">
            <a:extLst>
              <a:ext uri="{FF2B5EF4-FFF2-40B4-BE49-F238E27FC236}">
                <a16:creationId xmlns:a16="http://schemas.microsoft.com/office/drawing/2014/main" id="{FAB90B0D-2A9F-4BBA-ACB0-FFFE3D994113}"/>
              </a:ext>
            </a:extLst>
          </p:cNvPr>
          <p:cNvSpPr>
            <a:spLocks noGrp="1"/>
          </p:cNvSpPr>
          <p:nvPr>
            <p:ph type="pic" sz="quarter" idx="16"/>
          </p:nvPr>
        </p:nvSpPr>
        <p:spPr>
          <a:xfrm rot="2220315">
            <a:off x="3603398" y="-401870"/>
            <a:ext cx="2097489" cy="3642697"/>
          </a:xfrm>
          <a:custGeom>
            <a:avLst/>
            <a:gdLst>
              <a:gd name="connsiteX0" fmla="*/ 62636 w 2097489"/>
              <a:gd name="connsiteY0" fmla="*/ 0 h 3642697"/>
              <a:gd name="connsiteX1" fmla="*/ 2097489 w 2097489"/>
              <a:gd name="connsiteY1" fmla="*/ 35332 h 3642697"/>
              <a:gd name="connsiteX2" fmla="*/ 2034853 w 2097489"/>
              <a:gd name="connsiteY2" fmla="*/ 3642697 h 3642697"/>
              <a:gd name="connsiteX3" fmla="*/ 0 w 2097489"/>
              <a:gd name="connsiteY3" fmla="*/ 3607365 h 3642697"/>
            </a:gdLst>
            <a:ahLst/>
            <a:cxnLst>
              <a:cxn ang="0">
                <a:pos x="connsiteX0" y="connsiteY0"/>
              </a:cxn>
              <a:cxn ang="0">
                <a:pos x="connsiteX1" y="connsiteY1"/>
              </a:cxn>
              <a:cxn ang="0">
                <a:pos x="connsiteX2" y="connsiteY2"/>
              </a:cxn>
              <a:cxn ang="0">
                <a:pos x="connsiteX3" y="connsiteY3"/>
              </a:cxn>
            </a:cxnLst>
            <a:rect l="l" t="t" r="r" b="b"/>
            <a:pathLst>
              <a:path w="2097489" h="3642697">
                <a:moveTo>
                  <a:pt x="62636" y="0"/>
                </a:moveTo>
                <a:lnTo>
                  <a:pt x="2097489" y="35332"/>
                </a:lnTo>
                <a:lnTo>
                  <a:pt x="2034853" y="3642697"/>
                </a:lnTo>
                <a:lnTo>
                  <a:pt x="0" y="3607365"/>
                </a:lnTo>
                <a:close/>
              </a:path>
            </a:pathLst>
          </a:custGeom>
          <a:pattFill prst="shingle">
            <a:fgClr>
              <a:srgbClr val="7030A0"/>
            </a:fgClr>
            <a:bgClr>
              <a:schemeClr val="bg1"/>
            </a:bgClr>
          </a:pattFill>
          <a:ln w="76200">
            <a:noFill/>
          </a:ln>
          <a:effectLst/>
        </p:spPr>
        <p:txBody>
          <a:bodyPr wrap="square">
            <a:noAutofit/>
          </a:bodyPr>
          <a:lstStyle>
            <a:lvl1pPr>
              <a:defRPr sz="2000">
                <a:latin typeface="Arial" panose="020B0604020202020204" pitchFamily="34" charset="0"/>
                <a:cs typeface="Arial" panose="020B0604020202020204" pitchFamily="34" charset="0"/>
              </a:defRPr>
            </a:lvl1pPr>
          </a:lstStyle>
          <a:p>
            <a:endParaRPr lang="en-ID" dirty="0"/>
          </a:p>
        </p:txBody>
      </p:sp>
      <p:sp>
        <p:nvSpPr>
          <p:cNvPr id="9" name="Picture Placeholder 7">
            <a:extLst>
              <a:ext uri="{FF2B5EF4-FFF2-40B4-BE49-F238E27FC236}">
                <a16:creationId xmlns:a16="http://schemas.microsoft.com/office/drawing/2014/main" id="{C1E66F74-859F-4353-8810-6DA696DBDF2E}"/>
              </a:ext>
            </a:extLst>
          </p:cNvPr>
          <p:cNvSpPr>
            <a:spLocks noGrp="1"/>
          </p:cNvSpPr>
          <p:nvPr>
            <p:ph type="pic" sz="quarter" idx="17"/>
          </p:nvPr>
        </p:nvSpPr>
        <p:spPr>
          <a:xfrm rot="2220315">
            <a:off x="4239598" y="3593352"/>
            <a:ext cx="2097489" cy="3642697"/>
          </a:xfrm>
          <a:custGeom>
            <a:avLst/>
            <a:gdLst>
              <a:gd name="connsiteX0" fmla="*/ 62636 w 2097489"/>
              <a:gd name="connsiteY0" fmla="*/ 0 h 3642697"/>
              <a:gd name="connsiteX1" fmla="*/ 2097489 w 2097489"/>
              <a:gd name="connsiteY1" fmla="*/ 35332 h 3642697"/>
              <a:gd name="connsiteX2" fmla="*/ 2034853 w 2097489"/>
              <a:gd name="connsiteY2" fmla="*/ 3642697 h 3642697"/>
              <a:gd name="connsiteX3" fmla="*/ 0 w 2097489"/>
              <a:gd name="connsiteY3" fmla="*/ 3607365 h 3642697"/>
            </a:gdLst>
            <a:ahLst/>
            <a:cxnLst>
              <a:cxn ang="0">
                <a:pos x="connsiteX0" y="connsiteY0"/>
              </a:cxn>
              <a:cxn ang="0">
                <a:pos x="connsiteX1" y="connsiteY1"/>
              </a:cxn>
              <a:cxn ang="0">
                <a:pos x="connsiteX2" y="connsiteY2"/>
              </a:cxn>
              <a:cxn ang="0">
                <a:pos x="connsiteX3" y="connsiteY3"/>
              </a:cxn>
            </a:cxnLst>
            <a:rect l="l" t="t" r="r" b="b"/>
            <a:pathLst>
              <a:path w="2097489" h="3642697">
                <a:moveTo>
                  <a:pt x="62636" y="0"/>
                </a:moveTo>
                <a:lnTo>
                  <a:pt x="2097489" y="35332"/>
                </a:lnTo>
                <a:lnTo>
                  <a:pt x="2034853" y="3642697"/>
                </a:lnTo>
                <a:lnTo>
                  <a:pt x="0" y="3607365"/>
                </a:lnTo>
                <a:close/>
              </a:path>
            </a:pathLst>
          </a:custGeom>
          <a:pattFill prst="shingle">
            <a:fgClr>
              <a:srgbClr val="7030A0"/>
            </a:fgClr>
            <a:bgClr>
              <a:schemeClr val="bg1"/>
            </a:bgClr>
          </a:pattFill>
          <a:ln w="76200">
            <a:noFill/>
          </a:ln>
          <a:effectLst/>
        </p:spPr>
        <p:txBody>
          <a:bodyPr wrap="square">
            <a:noAutofit/>
          </a:bodyPr>
          <a:lstStyle>
            <a:lvl1pPr>
              <a:defRPr sz="2000">
                <a:latin typeface="Arial" panose="020B0604020202020204" pitchFamily="34" charset="0"/>
                <a:cs typeface="Arial" panose="020B0604020202020204" pitchFamily="34" charset="0"/>
              </a:defRPr>
            </a:lvl1pPr>
          </a:lstStyle>
          <a:p>
            <a:endParaRPr lang="en-ID" dirty="0"/>
          </a:p>
        </p:txBody>
      </p:sp>
    </p:spTree>
    <p:extLst>
      <p:ext uri="{BB962C8B-B14F-4D97-AF65-F5344CB8AC3E}">
        <p14:creationId xmlns:p14="http://schemas.microsoft.com/office/powerpoint/2010/main" val="1734871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77EC957-C174-42E2-9705-5E5B1E718648}"/>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1259B364-AC9F-426F-9C3E-A80D0A2E0A29}"/>
              </a:ext>
            </a:extLst>
          </p:cNvPr>
          <p:cNvSpPr/>
          <p:nvPr userDrawn="1"/>
        </p:nvSpPr>
        <p:spPr>
          <a:xfrm>
            <a:off x="0" y="5596499"/>
            <a:ext cx="12192000" cy="12615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 name="Group 1">
            <a:extLst>
              <a:ext uri="{FF2B5EF4-FFF2-40B4-BE49-F238E27FC236}">
                <a16:creationId xmlns:a16="http://schemas.microsoft.com/office/drawing/2014/main" id="{78F94590-EFA7-407C-8E35-75805861D7BD}"/>
              </a:ext>
            </a:extLst>
          </p:cNvPr>
          <p:cNvGrpSpPr/>
          <p:nvPr userDrawn="1"/>
        </p:nvGrpSpPr>
        <p:grpSpPr>
          <a:xfrm>
            <a:off x="1607370" y="625811"/>
            <a:ext cx="2760834" cy="5511032"/>
            <a:chOff x="1264256" y="645824"/>
            <a:chExt cx="2821047" cy="5631230"/>
          </a:xfrm>
        </p:grpSpPr>
        <p:grpSp>
          <p:nvGrpSpPr>
            <p:cNvPr id="3" name="Группа 84">
              <a:extLst>
                <a:ext uri="{FF2B5EF4-FFF2-40B4-BE49-F238E27FC236}">
                  <a16:creationId xmlns:a16="http://schemas.microsoft.com/office/drawing/2014/main" id="{5D8B5E2C-4DD2-406D-9DD6-A15C3566E579}"/>
                </a:ext>
              </a:extLst>
            </p:cNvPr>
            <p:cNvGrpSpPr/>
            <p:nvPr/>
          </p:nvGrpSpPr>
          <p:grpSpPr>
            <a:xfrm>
              <a:off x="1264256" y="645824"/>
              <a:ext cx="2821047" cy="5631230"/>
              <a:chOff x="3421706" y="1143000"/>
              <a:chExt cx="2530932" cy="5052117"/>
            </a:xfrm>
          </p:grpSpPr>
          <p:sp>
            <p:nvSpPr>
              <p:cNvPr id="5" name="Скругленный прямоугольник 85">
                <a:extLst>
                  <a:ext uri="{FF2B5EF4-FFF2-40B4-BE49-F238E27FC236}">
                    <a16:creationId xmlns:a16="http://schemas.microsoft.com/office/drawing/2014/main" id="{83AB5DDB-D1BD-443A-904F-D6383012EAB6}"/>
                  </a:ext>
                </a:extLst>
              </p:cNvPr>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6" name="Скругленный прямоугольник 86">
                <a:extLst>
                  <a:ext uri="{FF2B5EF4-FFF2-40B4-BE49-F238E27FC236}">
                    <a16:creationId xmlns:a16="http://schemas.microsoft.com/office/drawing/2014/main" id="{F7548104-F815-4ECF-912F-E630129FD5D8}"/>
                  </a:ext>
                </a:extLst>
              </p:cNvPr>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7" name="Скругленный прямоугольник 87">
                <a:extLst>
                  <a:ext uri="{FF2B5EF4-FFF2-40B4-BE49-F238E27FC236}">
                    <a16:creationId xmlns:a16="http://schemas.microsoft.com/office/drawing/2014/main" id="{B5E2FA33-9FDF-4F11-A484-6032B3A26F27}"/>
                  </a:ext>
                </a:extLst>
              </p:cNvPr>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8" name="Скругленный прямоугольник 88">
                <a:extLst>
                  <a:ext uri="{FF2B5EF4-FFF2-40B4-BE49-F238E27FC236}">
                    <a16:creationId xmlns:a16="http://schemas.microsoft.com/office/drawing/2014/main" id="{E0DD3720-C661-44E9-9B3A-11EF5867F790}"/>
                  </a:ext>
                </a:extLst>
              </p:cNvPr>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9" name="Скругленный прямоугольник 89">
                <a:extLst>
                  <a:ext uri="{FF2B5EF4-FFF2-40B4-BE49-F238E27FC236}">
                    <a16:creationId xmlns:a16="http://schemas.microsoft.com/office/drawing/2014/main" id="{717743CE-DB53-4D02-9B5B-2788507DB6D1}"/>
                  </a:ext>
                </a:extLst>
              </p:cNvPr>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dirty="0">
                  <a:latin typeface="Open Sans" panose="020B0606030504020204" pitchFamily="34" charset="0"/>
                </a:endParaRPr>
              </a:p>
            </p:txBody>
          </p:sp>
          <p:sp>
            <p:nvSpPr>
              <p:cNvPr id="10" name="Овал 90">
                <a:extLst>
                  <a:ext uri="{FF2B5EF4-FFF2-40B4-BE49-F238E27FC236}">
                    <a16:creationId xmlns:a16="http://schemas.microsoft.com/office/drawing/2014/main" id="{331255AF-CFE7-4439-A1D8-99BA2769E67B}"/>
                  </a:ext>
                </a:extLst>
              </p:cNvPr>
              <p:cNvSpPr/>
              <p:nvPr userDrawn="1"/>
            </p:nvSpPr>
            <p:spPr>
              <a:xfrm>
                <a:off x="4481234" y="5699769"/>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11" name="Скругленный прямоугольник 91">
                <a:extLst>
                  <a:ext uri="{FF2B5EF4-FFF2-40B4-BE49-F238E27FC236}">
                    <a16:creationId xmlns:a16="http://schemas.microsoft.com/office/drawing/2014/main" id="{89471D26-E10D-43B5-9814-9E412431F955}"/>
                  </a:ext>
                </a:extLst>
              </p:cNvPr>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12" name="Овал 92">
                <a:extLst>
                  <a:ext uri="{FF2B5EF4-FFF2-40B4-BE49-F238E27FC236}">
                    <a16:creationId xmlns:a16="http://schemas.microsoft.com/office/drawing/2014/main" id="{4905932A-EB77-4ED9-9B56-B691E080D45F}"/>
                  </a:ext>
                </a:extLst>
              </p:cNvPr>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sp>
            <p:nvSpPr>
              <p:cNvPr id="13" name="Овал 93">
                <a:extLst>
                  <a:ext uri="{FF2B5EF4-FFF2-40B4-BE49-F238E27FC236}">
                    <a16:creationId xmlns:a16="http://schemas.microsoft.com/office/drawing/2014/main" id="{BEEC1863-606B-4846-9F09-88C5EE02C411}"/>
                  </a:ext>
                </a:extLst>
              </p:cNvPr>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3">
                  <a:latin typeface="Open Sans" panose="020B0606030504020204" pitchFamily="34" charset="0"/>
                </a:endParaRPr>
              </a:p>
            </p:txBody>
          </p:sp>
        </p:grpSp>
        <p:sp>
          <p:nvSpPr>
            <p:cNvPr id="4" name="Rectangle 3">
              <a:extLst>
                <a:ext uri="{FF2B5EF4-FFF2-40B4-BE49-F238E27FC236}">
                  <a16:creationId xmlns:a16="http://schemas.microsoft.com/office/drawing/2014/main" id="{7BBF8731-6FFA-4CD9-9E0F-6977F8A841AD}"/>
                </a:ext>
              </a:extLst>
            </p:cNvPr>
            <p:cNvSpPr/>
            <p:nvPr/>
          </p:nvSpPr>
          <p:spPr>
            <a:xfrm>
              <a:off x="1509657" y="1204476"/>
              <a:ext cx="2330245" cy="4281924"/>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Open Sans" panose="020B0606030504020204" pitchFamily="34" charset="0"/>
              </a:endParaRPr>
            </a:p>
          </p:txBody>
        </p:sp>
      </p:grpSp>
      <p:sp>
        <p:nvSpPr>
          <p:cNvPr id="14" name="Picture Placeholder 9">
            <a:extLst>
              <a:ext uri="{FF2B5EF4-FFF2-40B4-BE49-F238E27FC236}">
                <a16:creationId xmlns:a16="http://schemas.microsoft.com/office/drawing/2014/main" id="{6A7BB3C1-FC4A-4D1B-9FCC-6DCBCA8C457C}"/>
              </a:ext>
            </a:extLst>
          </p:cNvPr>
          <p:cNvSpPr>
            <a:spLocks noGrp="1"/>
          </p:cNvSpPr>
          <p:nvPr>
            <p:ph type="pic" sz="quarter" idx="10"/>
          </p:nvPr>
        </p:nvSpPr>
        <p:spPr>
          <a:xfrm>
            <a:off x="1847062" y="1123950"/>
            <a:ext cx="2281500" cy="4191000"/>
          </a:xfrm>
          <a:prstGeom prst="rect">
            <a:avLst/>
          </a:prstGeom>
          <a:pattFill prst="wave">
            <a:fgClr>
              <a:schemeClr val="accent1"/>
            </a:fgClr>
            <a:bgClr>
              <a:schemeClr val="bg1"/>
            </a:bgClr>
          </a:pattFill>
        </p:spPr>
        <p:txBody>
          <a:bodyPr/>
          <a:lstStyle>
            <a:lvl1pPr>
              <a:defRPr>
                <a:latin typeface="Arial" panose="020B0604020202020204" pitchFamily="34" charset="0"/>
                <a:cs typeface="Arial" panose="020B0604020202020204" pitchFamily="34" charset="0"/>
              </a:defRPr>
            </a:lvl1pPr>
          </a:lstStyle>
          <a:p>
            <a:endParaRPr lang="id-ID" dirty="0"/>
          </a:p>
        </p:txBody>
      </p:sp>
      <p:sp>
        <p:nvSpPr>
          <p:cNvPr id="16" name="Rectangle: Rounded Corners 15">
            <a:extLst>
              <a:ext uri="{FF2B5EF4-FFF2-40B4-BE49-F238E27FC236}">
                <a16:creationId xmlns:a16="http://schemas.microsoft.com/office/drawing/2014/main" id="{DF2F2B2E-4F60-4BF9-8E5F-86F8F551D1EE}"/>
              </a:ext>
            </a:extLst>
          </p:cNvPr>
          <p:cNvSpPr/>
          <p:nvPr userDrawn="1"/>
        </p:nvSpPr>
        <p:spPr>
          <a:xfrm flipV="1">
            <a:off x="4651400" y="2324100"/>
            <a:ext cx="6029299" cy="3716131"/>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7" name="Picture Placeholder 8">
            <a:extLst>
              <a:ext uri="{FF2B5EF4-FFF2-40B4-BE49-F238E27FC236}">
                <a16:creationId xmlns:a16="http://schemas.microsoft.com/office/drawing/2014/main" id="{D5E09736-9524-4F4C-9AEF-30AC9EA3BC08}"/>
              </a:ext>
            </a:extLst>
          </p:cNvPr>
          <p:cNvSpPr>
            <a:spLocks noGrp="1"/>
          </p:cNvSpPr>
          <p:nvPr>
            <p:ph type="pic" sz="quarter" idx="13"/>
          </p:nvPr>
        </p:nvSpPr>
        <p:spPr>
          <a:xfrm>
            <a:off x="4944915" y="2577674"/>
            <a:ext cx="5442267" cy="2159426"/>
          </a:xfrm>
          <a:prstGeom prst="roundRect">
            <a:avLst>
              <a:gd name="adj" fmla="val 8423"/>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6958330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7DBCE28-987B-461B-B228-B9EE8E5DEC96}"/>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Freeform: Shape 7">
            <a:extLst>
              <a:ext uri="{FF2B5EF4-FFF2-40B4-BE49-F238E27FC236}">
                <a16:creationId xmlns:a16="http://schemas.microsoft.com/office/drawing/2014/main" id="{CD6164AE-D28B-429C-9B5D-9815830F2CE2}"/>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2" name="pasted-image.tiff">
            <a:extLst>
              <a:ext uri="{FF2B5EF4-FFF2-40B4-BE49-F238E27FC236}">
                <a16:creationId xmlns:a16="http://schemas.microsoft.com/office/drawing/2014/main" id="{3DA89040-D67F-4A9F-87CF-149317CAE17B}"/>
              </a:ext>
            </a:extLst>
          </p:cNvPr>
          <p:cNvPicPr>
            <a:picLocks noChangeAspect="1"/>
          </p:cNvPicPr>
          <p:nvPr userDrawn="1"/>
        </p:nvPicPr>
        <p:blipFill>
          <a:blip r:embed="rId2"/>
          <a:stretch>
            <a:fillRect/>
          </a:stretch>
        </p:blipFill>
        <p:spPr>
          <a:xfrm rot="544277">
            <a:off x="6296810" y="973959"/>
            <a:ext cx="5453188" cy="2979914"/>
          </a:xfrm>
          <a:prstGeom prst="rect">
            <a:avLst/>
          </a:prstGeom>
          <a:ln w="12700">
            <a:miter lim="400000"/>
          </a:ln>
          <a:effectLst>
            <a:outerShdw blurRad="12700" sx="101000" sy="101000" algn="ctr" rotWithShape="0">
              <a:prstClr val="black">
                <a:alpha val="17000"/>
              </a:prstClr>
            </a:outerShdw>
          </a:effectLst>
        </p:spPr>
      </p:pic>
      <p:sp>
        <p:nvSpPr>
          <p:cNvPr id="3" name="Picture Placeholder 1">
            <a:extLst>
              <a:ext uri="{FF2B5EF4-FFF2-40B4-BE49-F238E27FC236}">
                <a16:creationId xmlns:a16="http://schemas.microsoft.com/office/drawing/2014/main" id="{0DC4C264-0521-4505-B6E9-77D83E4FA665}"/>
              </a:ext>
            </a:extLst>
          </p:cNvPr>
          <p:cNvSpPr>
            <a:spLocks noGrp="1"/>
          </p:cNvSpPr>
          <p:nvPr>
            <p:ph type="pic" sz="quarter" idx="10"/>
          </p:nvPr>
        </p:nvSpPr>
        <p:spPr>
          <a:xfrm rot="544277">
            <a:off x="7050276" y="1138904"/>
            <a:ext cx="3946256" cy="2483730"/>
          </a:xfrm>
          <a:custGeom>
            <a:avLst/>
            <a:gdLst>
              <a:gd name="connsiteX0" fmla="*/ 0 w 5619750"/>
              <a:gd name="connsiteY0" fmla="*/ 0 h 3467159"/>
              <a:gd name="connsiteX1" fmla="*/ 5619750 w 5619750"/>
              <a:gd name="connsiteY1" fmla="*/ 0 h 3467159"/>
              <a:gd name="connsiteX2" fmla="*/ 5619750 w 5619750"/>
              <a:gd name="connsiteY2" fmla="*/ 3467159 h 3467159"/>
              <a:gd name="connsiteX3" fmla="*/ 0 w 5619750"/>
              <a:gd name="connsiteY3" fmla="*/ 3467159 h 3467159"/>
            </a:gdLst>
            <a:ahLst/>
            <a:cxnLst>
              <a:cxn ang="0">
                <a:pos x="connsiteX0" y="connsiteY0"/>
              </a:cxn>
              <a:cxn ang="0">
                <a:pos x="connsiteX1" y="connsiteY1"/>
              </a:cxn>
              <a:cxn ang="0">
                <a:pos x="connsiteX2" y="connsiteY2"/>
              </a:cxn>
              <a:cxn ang="0">
                <a:pos x="connsiteX3" y="connsiteY3"/>
              </a:cxn>
            </a:cxnLst>
            <a:rect l="l" t="t" r="r" b="b"/>
            <a:pathLst>
              <a:path w="5619750" h="3467159">
                <a:moveTo>
                  <a:pt x="0" y="0"/>
                </a:moveTo>
                <a:lnTo>
                  <a:pt x="5619750" y="0"/>
                </a:lnTo>
                <a:lnTo>
                  <a:pt x="5619750" y="3467159"/>
                </a:lnTo>
                <a:lnTo>
                  <a:pt x="0" y="3467159"/>
                </a:lnTo>
                <a:close/>
              </a:path>
            </a:pathLst>
          </a:custGeom>
          <a:pattFill prst="dashUpDiag">
            <a:fgClr>
              <a:schemeClr val="accent1"/>
            </a:fgClr>
            <a:bgClr>
              <a:schemeClr val="bg1"/>
            </a:bgClr>
          </a:pattFill>
        </p:spPr>
        <p:txBody>
          <a:bodyPr wrap="square">
            <a:noAutofit/>
          </a:bodyPr>
          <a:lstStyle>
            <a:lvl1pPr>
              <a:defRPr>
                <a:latin typeface="Arial" panose="020B0604020202020204" pitchFamily="34" charset="0"/>
                <a:cs typeface="Arial" panose="020B0604020202020204" pitchFamily="34" charset="0"/>
              </a:defRPr>
            </a:lvl1pPr>
          </a:lstStyle>
          <a:p>
            <a:endParaRPr lang="id-ID"/>
          </a:p>
        </p:txBody>
      </p:sp>
      <p:pic>
        <p:nvPicPr>
          <p:cNvPr id="4" name="pasted-image.tiff">
            <a:extLst>
              <a:ext uri="{FF2B5EF4-FFF2-40B4-BE49-F238E27FC236}">
                <a16:creationId xmlns:a16="http://schemas.microsoft.com/office/drawing/2014/main" id="{1BF40DD6-A5F1-4BBD-98AA-0E27FBC1DD72}"/>
              </a:ext>
            </a:extLst>
          </p:cNvPr>
          <p:cNvPicPr>
            <a:picLocks noChangeAspect="1"/>
          </p:cNvPicPr>
          <p:nvPr userDrawn="1"/>
        </p:nvPicPr>
        <p:blipFill>
          <a:blip r:embed="rId2"/>
          <a:stretch>
            <a:fillRect/>
          </a:stretch>
        </p:blipFill>
        <p:spPr>
          <a:xfrm rot="20523264">
            <a:off x="326480" y="2547763"/>
            <a:ext cx="5453188" cy="2979914"/>
          </a:xfrm>
          <a:prstGeom prst="rect">
            <a:avLst/>
          </a:prstGeom>
          <a:ln w="12700">
            <a:miter lim="400000"/>
          </a:ln>
          <a:effectLst>
            <a:outerShdw blurRad="12700" sx="101000" sy="101000" algn="ctr" rotWithShape="0">
              <a:prstClr val="black">
                <a:alpha val="17000"/>
              </a:prstClr>
            </a:outerShdw>
          </a:effectLst>
        </p:spPr>
      </p:pic>
      <p:sp>
        <p:nvSpPr>
          <p:cNvPr id="5" name="Picture Placeholder 1">
            <a:extLst>
              <a:ext uri="{FF2B5EF4-FFF2-40B4-BE49-F238E27FC236}">
                <a16:creationId xmlns:a16="http://schemas.microsoft.com/office/drawing/2014/main" id="{372E5681-6467-469C-84C1-A908FAFA044E}"/>
              </a:ext>
            </a:extLst>
          </p:cNvPr>
          <p:cNvSpPr>
            <a:spLocks noGrp="1"/>
          </p:cNvSpPr>
          <p:nvPr>
            <p:ph type="pic" sz="quarter" idx="11"/>
          </p:nvPr>
        </p:nvSpPr>
        <p:spPr>
          <a:xfrm rot="20523264">
            <a:off x="1079946" y="2712708"/>
            <a:ext cx="3946256" cy="2483730"/>
          </a:xfrm>
          <a:custGeom>
            <a:avLst/>
            <a:gdLst>
              <a:gd name="connsiteX0" fmla="*/ 0 w 5619750"/>
              <a:gd name="connsiteY0" fmla="*/ 0 h 3467159"/>
              <a:gd name="connsiteX1" fmla="*/ 5619750 w 5619750"/>
              <a:gd name="connsiteY1" fmla="*/ 0 h 3467159"/>
              <a:gd name="connsiteX2" fmla="*/ 5619750 w 5619750"/>
              <a:gd name="connsiteY2" fmla="*/ 3467159 h 3467159"/>
              <a:gd name="connsiteX3" fmla="*/ 0 w 5619750"/>
              <a:gd name="connsiteY3" fmla="*/ 3467159 h 3467159"/>
            </a:gdLst>
            <a:ahLst/>
            <a:cxnLst>
              <a:cxn ang="0">
                <a:pos x="connsiteX0" y="connsiteY0"/>
              </a:cxn>
              <a:cxn ang="0">
                <a:pos x="connsiteX1" y="connsiteY1"/>
              </a:cxn>
              <a:cxn ang="0">
                <a:pos x="connsiteX2" y="connsiteY2"/>
              </a:cxn>
              <a:cxn ang="0">
                <a:pos x="connsiteX3" y="connsiteY3"/>
              </a:cxn>
            </a:cxnLst>
            <a:rect l="l" t="t" r="r" b="b"/>
            <a:pathLst>
              <a:path w="5619750" h="3467159">
                <a:moveTo>
                  <a:pt x="0" y="0"/>
                </a:moveTo>
                <a:lnTo>
                  <a:pt x="5619750" y="0"/>
                </a:lnTo>
                <a:lnTo>
                  <a:pt x="5619750" y="3467159"/>
                </a:lnTo>
                <a:lnTo>
                  <a:pt x="0" y="3467159"/>
                </a:lnTo>
                <a:close/>
              </a:path>
            </a:pathLst>
          </a:custGeom>
          <a:pattFill prst="dashUpDiag">
            <a:fgClr>
              <a:schemeClr val="accent1"/>
            </a:fgClr>
            <a:bgClr>
              <a:schemeClr val="bg1"/>
            </a:bgClr>
          </a:pattFill>
        </p:spPr>
        <p:txBody>
          <a:bodyPr wrap="square">
            <a:noAutofit/>
          </a:bodyPr>
          <a:lstStyle>
            <a:lvl1pPr>
              <a:defRPr>
                <a:latin typeface="Arial" panose="020B0604020202020204" pitchFamily="34" charset="0"/>
                <a:cs typeface="Arial" panose="020B0604020202020204" pitchFamily="34" charset="0"/>
              </a:defRPr>
            </a:lvl1pPr>
          </a:lstStyle>
          <a:p>
            <a:endParaRPr lang="id-ID"/>
          </a:p>
        </p:txBody>
      </p:sp>
    </p:spTree>
    <p:extLst>
      <p:ext uri="{BB962C8B-B14F-4D97-AF65-F5344CB8AC3E}">
        <p14:creationId xmlns:p14="http://schemas.microsoft.com/office/powerpoint/2010/main" val="6320391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C3BC7A-2B81-4BC0-8391-E951A077ABE2}"/>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8748300E-5776-4449-9447-C277FCBDBB3A}"/>
              </a:ext>
            </a:extLst>
          </p:cNvPr>
          <p:cNvSpPr/>
          <p:nvPr userDrawn="1"/>
        </p:nvSpPr>
        <p:spPr>
          <a:xfrm>
            <a:off x="0" y="0"/>
            <a:ext cx="4281714"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Picture Placeholder 8">
            <a:extLst>
              <a:ext uri="{FF2B5EF4-FFF2-40B4-BE49-F238E27FC236}">
                <a16:creationId xmlns:a16="http://schemas.microsoft.com/office/drawing/2014/main" id="{A5386401-0E3F-41ED-9C02-64A71ACC62E2}"/>
              </a:ext>
            </a:extLst>
          </p:cNvPr>
          <p:cNvSpPr>
            <a:spLocks noGrp="1"/>
          </p:cNvSpPr>
          <p:nvPr>
            <p:ph type="pic" sz="quarter" idx="10"/>
          </p:nvPr>
        </p:nvSpPr>
        <p:spPr>
          <a:xfrm>
            <a:off x="2465814" y="1228522"/>
            <a:ext cx="2756456" cy="3672454"/>
          </a:xfrm>
          <a:custGeom>
            <a:avLst/>
            <a:gdLst>
              <a:gd name="connsiteX0" fmla="*/ 71640 w 2756456"/>
              <a:gd name="connsiteY0" fmla="*/ 0 h 3672454"/>
              <a:gd name="connsiteX1" fmla="*/ 2684816 w 2756456"/>
              <a:gd name="connsiteY1" fmla="*/ 0 h 3672454"/>
              <a:gd name="connsiteX2" fmla="*/ 2756456 w 2756456"/>
              <a:gd name="connsiteY2" fmla="*/ 71640 h 3672454"/>
              <a:gd name="connsiteX3" fmla="*/ 2756456 w 2756456"/>
              <a:gd name="connsiteY3" fmla="*/ 3600814 h 3672454"/>
              <a:gd name="connsiteX4" fmla="*/ 2684816 w 2756456"/>
              <a:gd name="connsiteY4" fmla="*/ 3672454 h 3672454"/>
              <a:gd name="connsiteX5" fmla="*/ 71640 w 2756456"/>
              <a:gd name="connsiteY5" fmla="*/ 3672454 h 3672454"/>
              <a:gd name="connsiteX6" fmla="*/ 0 w 2756456"/>
              <a:gd name="connsiteY6" fmla="*/ 3600814 h 3672454"/>
              <a:gd name="connsiteX7" fmla="*/ 0 w 2756456"/>
              <a:gd name="connsiteY7" fmla="*/ 71640 h 3672454"/>
              <a:gd name="connsiteX8" fmla="*/ 71640 w 2756456"/>
              <a:gd name="connsiteY8" fmla="*/ 0 h 367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6456" h="3672454">
                <a:moveTo>
                  <a:pt x="71640" y="0"/>
                </a:moveTo>
                <a:lnTo>
                  <a:pt x="2684816" y="0"/>
                </a:lnTo>
                <a:cubicBezTo>
                  <a:pt x="2724382" y="0"/>
                  <a:pt x="2756456" y="32074"/>
                  <a:pt x="2756456" y="71640"/>
                </a:cubicBezTo>
                <a:lnTo>
                  <a:pt x="2756456" y="3600814"/>
                </a:lnTo>
                <a:cubicBezTo>
                  <a:pt x="2756456" y="3640380"/>
                  <a:pt x="2724382" y="3672454"/>
                  <a:pt x="2684816" y="3672454"/>
                </a:cubicBezTo>
                <a:lnTo>
                  <a:pt x="71640" y="3672454"/>
                </a:lnTo>
                <a:cubicBezTo>
                  <a:pt x="32074" y="3672454"/>
                  <a:pt x="0" y="3640380"/>
                  <a:pt x="0" y="3600814"/>
                </a:cubicBezTo>
                <a:lnTo>
                  <a:pt x="0" y="71640"/>
                </a:lnTo>
                <a:cubicBezTo>
                  <a:pt x="0" y="32074"/>
                  <a:pt x="32074" y="0"/>
                  <a:pt x="71640" y="0"/>
                </a:cubicBezTo>
                <a:close/>
              </a:path>
            </a:pathLst>
          </a:custGeom>
          <a:pattFill prst="wave">
            <a:fgClr>
              <a:schemeClr val="accent1"/>
            </a:fgClr>
            <a:bgClr>
              <a:schemeClr val="bg1"/>
            </a:bgClr>
          </a:pattFill>
        </p:spPr>
        <p:txBody>
          <a:bodyPr wrap="square">
            <a:noAutofit/>
          </a:bodyPr>
          <a:lstStyle>
            <a:lvl1pPr>
              <a:defRPr>
                <a:latin typeface="Arial" panose="020B0604020202020204" pitchFamily="34" charset="0"/>
                <a:cs typeface="Arial" panose="020B0604020202020204" pitchFamily="34" charset="0"/>
              </a:defRPr>
            </a:lvl1pPr>
          </a:lstStyle>
          <a:p>
            <a:endParaRPr lang="id-ID" dirty="0"/>
          </a:p>
        </p:txBody>
      </p:sp>
    </p:spTree>
    <p:extLst>
      <p:ext uri="{BB962C8B-B14F-4D97-AF65-F5344CB8AC3E}">
        <p14:creationId xmlns:p14="http://schemas.microsoft.com/office/powerpoint/2010/main" val="5816332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EFF7E3-3F03-4770-A68C-F55C0A2A8C1C}"/>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Rounded Corners 2">
            <a:extLst>
              <a:ext uri="{FF2B5EF4-FFF2-40B4-BE49-F238E27FC236}">
                <a16:creationId xmlns:a16="http://schemas.microsoft.com/office/drawing/2014/main" id="{6F93BF3D-3B22-4319-9E18-E9B5D5C23B9B}"/>
              </a:ext>
            </a:extLst>
          </p:cNvPr>
          <p:cNvSpPr/>
          <p:nvPr userDrawn="1"/>
        </p:nvSpPr>
        <p:spPr>
          <a:xfrm>
            <a:off x="370114" y="1129876"/>
            <a:ext cx="11451772" cy="5192547"/>
          </a:xfrm>
          <a:prstGeom prst="roundRect">
            <a:avLst>
              <a:gd name="adj" fmla="val 4126"/>
            </a:avLst>
          </a:prstGeom>
          <a:solidFill>
            <a:schemeClr val="bg1">
              <a:alpha val="46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32247732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1CA240-9C06-43A5-9A54-3515949FBFDA}"/>
              </a:ext>
            </a:extLst>
          </p:cNvPr>
          <p:cNvSpPr/>
          <p:nvPr userDrawn="1"/>
        </p:nvSpPr>
        <p:spPr>
          <a:xfrm flipH="1" flipV="1">
            <a:off x="-1" y="-1"/>
            <a:ext cx="12192000" cy="6857997"/>
          </a:xfrm>
          <a:prstGeom prst="rect">
            <a:avLst/>
          </a:prstGeom>
          <a:gradFill flip="none" rotWithShape="1">
            <a:gsLst>
              <a:gs pos="0">
                <a:schemeClr val="bg1"/>
              </a:gs>
              <a:gs pos="76000">
                <a:srgbClr val="F2F2F2"/>
              </a:gs>
            </a:gsLst>
            <a:lin ang="5400000" scaled="1"/>
            <a:tileRect/>
          </a:gradFill>
          <a:ln w="7190" cap="flat">
            <a:noFill/>
            <a:prstDash val="solid"/>
            <a:miter/>
          </a:ln>
        </p:spPr>
        <p:txBody>
          <a:bodyPr rtlCol="0" anchor="ctr"/>
          <a:lstStyle/>
          <a:p>
            <a:endParaRPr lang="en-US"/>
          </a:p>
        </p:txBody>
      </p:sp>
      <p:sp>
        <p:nvSpPr>
          <p:cNvPr id="3" name="Rectangle: Rounded Corners 2">
            <a:extLst>
              <a:ext uri="{FF2B5EF4-FFF2-40B4-BE49-F238E27FC236}">
                <a16:creationId xmlns:a16="http://schemas.microsoft.com/office/drawing/2014/main" id="{B1481063-4094-455B-93A7-52EC8ED14915}"/>
              </a:ext>
            </a:extLst>
          </p:cNvPr>
          <p:cNvSpPr/>
          <p:nvPr userDrawn="1"/>
        </p:nvSpPr>
        <p:spPr>
          <a:xfrm>
            <a:off x="765887" y="2780562"/>
            <a:ext cx="4054307" cy="1584258"/>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Oval 3">
            <a:extLst>
              <a:ext uri="{FF2B5EF4-FFF2-40B4-BE49-F238E27FC236}">
                <a16:creationId xmlns:a16="http://schemas.microsoft.com/office/drawing/2014/main" id="{D8C5101D-A7A9-4C85-8DB0-D60283E55798}"/>
              </a:ext>
            </a:extLst>
          </p:cNvPr>
          <p:cNvSpPr/>
          <p:nvPr userDrawn="1"/>
        </p:nvSpPr>
        <p:spPr>
          <a:xfrm>
            <a:off x="765887" y="2780562"/>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Picture Placeholder 8">
            <a:extLst>
              <a:ext uri="{FF2B5EF4-FFF2-40B4-BE49-F238E27FC236}">
                <a16:creationId xmlns:a16="http://schemas.microsoft.com/office/drawing/2014/main" id="{A9BDBC47-06A3-4551-BFA2-B3FDBCA413D8}"/>
              </a:ext>
            </a:extLst>
          </p:cNvPr>
          <p:cNvSpPr>
            <a:spLocks noGrp="1"/>
          </p:cNvSpPr>
          <p:nvPr>
            <p:ph type="pic" sz="quarter" idx="13"/>
          </p:nvPr>
        </p:nvSpPr>
        <p:spPr>
          <a:xfrm>
            <a:off x="841458" y="2856135"/>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Rectangle: Rounded Corners 5">
            <a:extLst>
              <a:ext uri="{FF2B5EF4-FFF2-40B4-BE49-F238E27FC236}">
                <a16:creationId xmlns:a16="http://schemas.microsoft.com/office/drawing/2014/main" id="{965A040B-69D7-4225-8D13-22E6C3656716}"/>
              </a:ext>
            </a:extLst>
          </p:cNvPr>
          <p:cNvSpPr/>
          <p:nvPr userDrawn="1"/>
        </p:nvSpPr>
        <p:spPr>
          <a:xfrm>
            <a:off x="2255054" y="4818365"/>
            <a:ext cx="4054307" cy="1584258"/>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 name="Oval 6">
            <a:extLst>
              <a:ext uri="{FF2B5EF4-FFF2-40B4-BE49-F238E27FC236}">
                <a16:creationId xmlns:a16="http://schemas.microsoft.com/office/drawing/2014/main" id="{5B91B208-1EEC-4129-A21B-7F4A7B1A83FA}"/>
              </a:ext>
            </a:extLst>
          </p:cNvPr>
          <p:cNvSpPr/>
          <p:nvPr userDrawn="1"/>
        </p:nvSpPr>
        <p:spPr>
          <a:xfrm>
            <a:off x="2255054" y="4818365"/>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Picture Placeholder 8">
            <a:extLst>
              <a:ext uri="{FF2B5EF4-FFF2-40B4-BE49-F238E27FC236}">
                <a16:creationId xmlns:a16="http://schemas.microsoft.com/office/drawing/2014/main" id="{A15C545D-4E26-45F6-B4B9-E8150F1FFCB0}"/>
              </a:ext>
            </a:extLst>
          </p:cNvPr>
          <p:cNvSpPr>
            <a:spLocks noGrp="1"/>
          </p:cNvSpPr>
          <p:nvPr>
            <p:ph type="pic" sz="quarter" idx="14"/>
          </p:nvPr>
        </p:nvSpPr>
        <p:spPr>
          <a:xfrm>
            <a:off x="2330625" y="4893938"/>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9" name="Rectangle: Rounded Corners 8">
            <a:extLst>
              <a:ext uri="{FF2B5EF4-FFF2-40B4-BE49-F238E27FC236}">
                <a16:creationId xmlns:a16="http://schemas.microsoft.com/office/drawing/2014/main" id="{6577F022-0736-4E58-B399-962716242DCE}"/>
              </a:ext>
            </a:extLst>
          </p:cNvPr>
          <p:cNvSpPr/>
          <p:nvPr userDrawn="1"/>
        </p:nvSpPr>
        <p:spPr>
          <a:xfrm>
            <a:off x="5795087" y="2780562"/>
            <a:ext cx="4054307" cy="1584258"/>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Oval 9">
            <a:extLst>
              <a:ext uri="{FF2B5EF4-FFF2-40B4-BE49-F238E27FC236}">
                <a16:creationId xmlns:a16="http://schemas.microsoft.com/office/drawing/2014/main" id="{59EF9EFB-D954-4C75-8FBE-ED73411B5856}"/>
              </a:ext>
            </a:extLst>
          </p:cNvPr>
          <p:cNvSpPr/>
          <p:nvPr userDrawn="1"/>
        </p:nvSpPr>
        <p:spPr>
          <a:xfrm>
            <a:off x="5795087" y="2780562"/>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Picture Placeholder 8">
            <a:extLst>
              <a:ext uri="{FF2B5EF4-FFF2-40B4-BE49-F238E27FC236}">
                <a16:creationId xmlns:a16="http://schemas.microsoft.com/office/drawing/2014/main" id="{67AE56F4-470D-4A30-A9FC-7BD6EF6D5778}"/>
              </a:ext>
            </a:extLst>
          </p:cNvPr>
          <p:cNvSpPr>
            <a:spLocks noGrp="1"/>
          </p:cNvSpPr>
          <p:nvPr>
            <p:ph type="pic" sz="quarter" idx="15"/>
          </p:nvPr>
        </p:nvSpPr>
        <p:spPr>
          <a:xfrm>
            <a:off x="5870658" y="2856135"/>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2" name="Rectangle: Rounded Corners 11">
            <a:extLst>
              <a:ext uri="{FF2B5EF4-FFF2-40B4-BE49-F238E27FC236}">
                <a16:creationId xmlns:a16="http://schemas.microsoft.com/office/drawing/2014/main" id="{7071DB17-C7FE-4992-AE10-32708EF8ADAD}"/>
              </a:ext>
            </a:extLst>
          </p:cNvPr>
          <p:cNvSpPr/>
          <p:nvPr userDrawn="1"/>
        </p:nvSpPr>
        <p:spPr>
          <a:xfrm>
            <a:off x="7284254" y="4818365"/>
            <a:ext cx="4054307" cy="1584258"/>
          </a:xfrm>
          <a:prstGeom prst="roundRect">
            <a:avLst>
              <a:gd name="adj" fmla="val 50000"/>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 name="Oval 12">
            <a:extLst>
              <a:ext uri="{FF2B5EF4-FFF2-40B4-BE49-F238E27FC236}">
                <a16:creationId xmlns:a16="http://schemas.microsoft.com/office/drawing/2014/main" id="{A15AB213-887C-4931-9BC4-C4A93A6EB15E}"/>
              </a:ext>
            </a:extLst>
          </p:cNvPr>
          <p:cNvSpPr/>
          <p:nvPr userDrawn="1"/>
        </p:nvSpPr>
        <p:spPr>
          <a:xfrm>
            <a:off x="7284254" y="4818365"/>
            <a:ext cx="1559564" cy="1559564"/>
          </a:xfrm>
          <a:prstGeom prst="ellipse">
            <a:avLst/>
          </a:prstGeom>
          <a:solidFill>
            <a:schemeClr val="bg1">
              <a:alpha val="70000"/>
            </a:schemeClr>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Picture Placeholder 8">
            <a:extLst>
              <a:ext uri="{FF2B5EF4-FFF2-40B4-BE49-F238E27FC236}">
                <a16:creationId xmlns:a16="http://schemas.microsoft.com/office/drawing/2014/main" id="{F2CF36E3-1C19-465A-9E99-A1BECF306331}"/>
              </a:ext>
            </a:extLst>
          </p:cNvPr>
          <p:cNvSpPr>
            <a:spLocks noGrp="1"/>
          </p:cNvSpPr>
          <p:nvPr>
            <p:ph type="pic" sz="quarter" idx="16"/>
          </p:nvPr>
        </p:nvSpPr>
        <p:spPr>
          <a:xfrm>
            <a:off x="7359825" y="4893938"/>
            <a:ext cx="1408422" cy="1408420"/>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40433505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41189C-DB83-4757-BA6B-D2ACC95FF0AB}"/>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Rounded Corners 2">
            <a:extLst>
              <a:ext uri="{FF2B5EF4-FFF2-40B4-BE49-F238E27FC236}">
                <a16:creationId xmlns:a16="http://schemas.microsoft.com/office/drawing/2014/main" id="{EA4868E8-5B95-4BA9-BCC0-AE4CFE24706F}"/>
              </a:ext>
            </a:extLst>
          </p:cNvPr>
          <p:cNvSpPr/>
          <p:nvPr userDrawn="1"/>
        </p:nvSpPr>
        <p:spPr>
          <a:xfrm>
            <a:off x="370114" y="238428"/>
            <a:ext cx="11451772" cy="6381144"/>
          </a:xfrm>
          <a:prstGeom prst="roundRect">
            <a:avLst>
              <a:gd name="adj" fmla="val 4126"/>
            </a:avLst>
          </a:prstGeom>
          <a:solidFill>
            <a:schemeClr val="bg1">
              <a:alpha val="46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20892334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B6EFD9-0493-4FDC-B4BA-56240FFC8142}"/>
              </a:ext>
            </a:extLst>
          </p:cNvPr>
          <p:cNvSpPr/>
          <p:nvPr userDrawn="1"/>
        </p:nvSpPr>
        <p:spPr>
          <a:xfrm>
            <a:off x="-1" y="0"/>
            <a:ext cx="5225143"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Picture Placeholder 8">
            <a:extLst>
              <a:ext uri="{FF2B5EF4-FFF2-40B4-BE49-F238E27FC236}">
                <a16:creationId xmlns:a16="http://schemas.microsoft.com/office/drawing/2014/main" id="{990BA907-B767-4255-8195-530F100552AD}"/>
              </a:ext>
            </a:extLst>
          </p:cNvPr>
          <p:cNvSpPr>
            <a:spLocks noGrp="1"/>
          </p:cNvSpPr>
          <p:nvPr>
            <p:ph type="pic" sz="quarter" idx="13"/>
          </p:nvPr>
        </p:nvSpPr>
        <p:spPr>
          <a:xfrm>
            <a:off x="5225142" y="0"/>
            <a:ext cx="6966858" cy="6858000"/>
          </a:xfrm>
          <a:prstGeom prst="rect">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1712129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C21400-9658-4896-B81C-B2F440A3D941}"/>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Freeform: Shape 13">
            <a:extLst>
              <a:ext uri="{FF2B5EF4-FFF2-40B4-BE49-F238E27FC236}">
                <a16:creationId xmlns:a16="http://schemas.microsoft.com/office/drawing/2014/main" id="{427CC343-1509-4ED9-8C56-56C16B059927}"/>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Freeform: Shape 9">
            <a:extLst>
              <a:ext uri="{FF2B5EF4-FFF2-40B4-BE49-F238E27FC236}">
                <a16:creationId xmlns:a16="http://schemas.microsoft.com/office/drawing/2014/main" id="{F649B22C-ACB1-49A8-8738-47EDF7D33623}"/>
              </a:ext>
            </a:extLst>
          </p:cNvPr>
          <p:cNvSpPr/>
          <p:nvPr userDrawn="1"/>
        </p:nvSpPr>
        <p:spPr>
          <a:xfrm>
            <a:off x="6299070" y="1267693"/>
            <a:ext cx="4322614" cy="4322614"/>
          </a:xfrm>
          <a:custGeom>
            <a:avLst/>
            <a:gdLst>
              <a:gd name="connsiteX0" fmla="*/ 1201783 w 2403566"/>
              <a:gd name="connsiteY0" fmla="*/ 0 h 2403566"/>
              <a:gd name="connsiteX1" fmla="*/ 2403566 w 2403566"/>
              <a:gd name="connsiteY1" fmla="*/ 1201783 h 2403566"/>
              <a:gd name="connsiteX2" fmla="*/ 1201783 w 2403566"/>
              <a:gd name="connsiteY2" fmla="*/ 2403566 h 2403566"/>
              <a:gd name="connsiteX3" fmla="*/ 0 w 2403566"/>
              <a:gd name="connsiteY3" fmla="*/ 1201783 h 2403566"/>
              <a:gd name="connsiteX4" fmla="*/ 1201783 w 2403566"/>
              <a:gd name="connsiteY4" fmla="*/ 0 h 2403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3566" h="2403566">
                <a:moveTo>
                  <a:pt x="1201783" y="0"/>
                </a:moveTo>
                <a:cubicBezTo>
                  <a:pt x="1865509" y="0"/>
                  <a:pt x="2403566" y="538057"/>
                  <a:pt x="2403566" y="1201783"/>
                </a:cubicBezTo>
                <a:cubicBezTo>
                  <a:pt x="2403566" y="1865509"/>
                  <a:pt x="1865509" y="2403566"/>
                  <a:pt x="1201783" y="2403566"/>
                </a:cubicBezTo>
                <a:cubicBezTo>
                  <a:pt x="538057" y="2403566"/>
                  <a:pt x="0" y="1865509"/>
                  <a:pt x="0" y="1201783"/>
                </a:cubicBezTo>
                <a:cubicBezTo>
                  <a:pt x="0" y="538057"/>
                  <a:pt x="538057" y="0"/>
                  <a:pt x="1201783" y="0"/>
                </a:cubicBezTo>
                <a:close/>
              </a:path>
            </a:pathLst>
          </a:cu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Freeform: Shape 7">
            <a:extLst>
              <a:ext uri="{FF2B5EF4-FFF2-40B4-BE49-F238E27FC236}">
                <a16:creationId xmlns:a16="http://schemas.microsoft.com/office/drawing/2014/main" id="{B3727197-8947-4EDE-AED0-8EBDA633913D}"/>
              </a:ext>
            </a:extLst>
          </p:cNvPr>
          <p:cNvSpPr/>
          <p:nvPr userDrawn="1"/>
        </p:nvSpPr>
        <p:spPr>
          <a:xfrm>
            <a:off x="6566659" y="1535282"/>
            <a:ext cx="3787436" cy="3787436"/>
          </a:xfrm>
          <a:custGeom>
            <a:avLst/>
            <a:gdLst>
              <a:gd name="connsiteX0" fmla="*/ 1201783 w 2403566"/>
              <a:gd name="connsiteY0" fmla="*/ 0 h 2403566"/>
              <a:gd name="connsiteX1" fmla="*/ 2403566 w 2403566"/>
              <a:gd name="connsiteY1" fmla="*/ 1201783 h 2403566"/>
              <a:gd name="connsiteX2" fmla="*/ 1201783 w 2403566"/>
              <a:gd name="connsiteY2" fmla="*/ 2403566 h 2403566"/>
              <a:gd name="connsiteX3" fmla="*/ 0 w 2403566"/>
              <a:gd name="connsiteY3" fmla="*/ 1201783 h 2403566"/>
              <a:gd name="connsiteX4" fmla="*/ 1201783 w 2403566"/>
              <a:gd name="connsiteY4" fmla="*/ 0 h 2403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3566" h="2403566">
                <a:moveTo>
                  <a:pt x="1201783" y="0"/>
                </a:moveTo>
                <a:cubicBezTo>
                  <a:pt x="1865509" y="0"/>
                  <a:pt x="2403566" y="538057"/>
                  <a:pt x="2403566" y="1201783"/>
                </a:cubicBezTo>
                <a:cubicBezTo>
                  <a:pt x="2403566" y="1865509"/>
                  <a:pt x="1865509" y="2403566"/>
                  <a:pt x="1201783" y="2403566"/>
                </a:cubicBezTo>
                <a:cubicBezTo>
                  <a:pt x="538057" y="2403566"/>
                  <a:pt x="0" y="1865509"/>
                  <a:pt x="0" y="1201783"/>
                </a:cubicBezTo>
                <a:cubicBezTo>
                  <a:pt x="0" y="538057"/>
                  <a:pt x="538057" y="0"/>
                  <a:pt x="1201783" y="0"/>
                </a:cubicBezTo>
                <a:close/>
              </a:path>
            </a:pathLst>
          </a:cu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Picture Placeholder 8">
            <a:extLst>
              <a:ext uri="{FF2B5EF4-FFF2-40B4-BE49-F238E27FC236}">
                <a16:creationId xmlns:a16="http://schemas.microsoft.com/office/drawing/2014/main" id="{0627A90A-CAEA-4A73-A4C1-D6A9B3401F1D}"/>
              </a:ext>
            </a:extLst>
          </p:cNvPr>
          <p:cNvSpPr>
            <a:spLocks noGrp="1"/>
          </p:cNvSpPr>
          <p:nvPr>
            <p:ph type="pic" sz="quarter" idx="14"/>
          </p:nvPr>
        </p:nvSpPr>
        <p:spPr>
          <a:xfrm>
            <a:off x="6875417" y="1844042"/>
            <a:ext cx="3169920" cy="3169916"/>
          </a:xfrm>
          <a:custGeom>
            <a:avLst/>
            <a:gdLst>
              <a:gd name="connsiteX0" fmla="*/ 708660 w 1417320"/>
              <a:gd name="connsiteY0" fmla="*/ 0 h 1417320"/>
              <a:gd name="connsiteX1" fmla="*/ 1417320 w 1417320"/>
              <a:gd name="connsiteY1" fmla="*/ 708660 h 1417320"/>
              <a:gd name="connsiteX2" fmla="*/ 708660 w 1417320"/>
              <a:gd name="connsiteY2" fmla="*/ 1417320 h 1417320"/>
              <a:gd name="connsiteX3" fmla="*/ 0 w 1417320"/>
              <a:gd name="connsiteY3" fmla="*/ 708660 h 1417320"/>
              <a:gd name="connsiteX4" fmla="*/ 708660 w 1417320"/>
              <a:gd name="connsiteY4" fmla="*/ 0 h 1417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20" h="1417320">
                <a:moveTo>
                  <a:pt x="708660" y="0"/>
                </a:moveTo>
                <a:cubicBezTo>
                  <a:pt x="1100042" y="0"/>
                  <a:pt x="1417320" y="317278"/>
                  <a:pt x="1417320" y="708660"/>
                </a:cubicBezTo>
                <a:cubicBezTo>
                  <a:pt x="1417320" y="1100042"/>
                  <a:pt x="1100042" y="1417320"/>
                  <a:pt x="708660" y="1417320"/>
                </a:cubicBezTo>
                <a:cubicBezTo>
                  <a:pt x="317278" y="1417320"/>
                  <a:pt x="0" y="1100042"/>
                  <a:pt x="0" y="708660"/>
                </a:cubicBezTo>
                <a:cubicBezTo>
                  <a:pt x="0" y="317278"/>
                  <a:pt x="317278" y="0"/>
                  <a:pt x="7086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1" name="Freeform: Shape 10">
            <a:extLst>
              <a:ext uri="{FF2B5EF4-FFF2-40B4-BE49-F238E27FC236}">
                <a16:creationId xmlns:a16="http://schemas.microsoft.com/office/drawing/2014/main" id="{138B6321-257D-4B01-A464-86CA4B69B091}"/>
              </a:ext>
            </a:extLst>
          </p:cNvPr>
          <p:cNvSpPr/>
          <p:nvPr userDrawn="1"/>
        </p:nvSpPr>
        <p:spPr>
          <a:xfrm flipH="1">
            <a:off x="6215777" y="1576453"/>
            <a:ext cx="1010522" cy="1010522"/>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accent3">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Freeform: Shape 11">
            <a:extLst>
              <a:ext uri="{FF2B5EF4-FFF2-40B4-BE49-F238E27FC236}">
                <a16:creationId xmlns:a16="http://schemas.microsoft.com/office/drawing/2014/main" id="{3CCB2D33-8CF2-4D5A-A743-B74750EB8851}"/>
              </a:ext>
            </a:extLst>
          </p:cNvPr>
          <p:cNvSpPr/>
          <p:nvPr userDrawn="1"/>
        </p:nvSpPr>
        <p:spPr>
          <a:xfrm>
            <a:off x="8997138" y="1102594"/>
            <a:ext cx="865375" cy="865375"/>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accent2">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 name="Freeform: Shape 12">
            <a:extLst>
              <a:ext uri="{FF2B5EF4-FFF2-40B4-BE49-F238E27FC236}">
                <a16:creationId xmlns:a16="http://schemas.microsoft.com/office/drawing/2014/main" id="{1CB2BD14-A805-4B3C-B9A3-F55008BEABEE}"/>
              </a:ext>
            </a:extLst>
          </p:cNvPr>
          <p:cNvSpPr/>
          <p:nvPr userDrawn="1"/>
        </p:nvSpPr>
        <p:spPr>
          <a:xfrm flipV="1">
            <a:off x="9862513" y="4131691"/>
            <a:ext cx="1036647" cy="1036647"/>
          </a:xfrm>
          <a:custGeom>
            <a:avLst/>
            <a:gdLst>
              <a:gd name="connsiteX0" fmla="*/ 362858 w 725716"/>
              <a:gd name="connsiteY0" fmla="*/ 0 h 725716"/>
              <a:gd name="connsiteX1" fmla="*/ 725716 w 725716"/>
              <a:gd name="connsiteY1" fmla="*/ 0 h 725716"/>
              <a:gd name="connsiteX2" fmla="*/ 725716 w 725716"/>
              <a:gd name="connsiteY2" fmla="*/ 362858 h 725716"/>
              <a:gd name="connsiteX3" fmla="*/ 362858 w 725716"/>
              <a:gd name="connsiteY3" fmla="*/ 725716 h 725716"/>
              <a:gd name="connsiteX4" fmla="*/ 0 w 725716"/>
              <a:gd name="connsiteY4" fmla="*/ 362858 h 725716"/>
              <a:gd name="connsiteX5" fmla="*/ 362858 w 725716"/>
              <a:gd name="connsiteY5" fmla="*/ 0 h 72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716" h="725716">
                <a:moveTo>
                  <a:pt x="362858" y="0"/>
                </a:moveTo>
                <a:lnTo>
                  <a:pt x="725716" y="0"/>
                </a:lnTo>
                <a:lnTo>
                  <a:pt x="725716" y="362858"/>
                </a:lnTo>
                <a:cubicBezTo>
                  <a:pt x="725716" y="563259"/>
                  <a:pt x="563259" y="725716"/>
                  <a:pt x="362858" y="725716"/>
                </a:cubicBezTo>
                <a:cubicBezTo>
                  <a:pt x="162457" y="725716"/>
                  <a:pt x="0" y="563259"/>
                  <a:pt x="0" y="362858"/>
                </a:cubicBezTo>
                <a:cubicBezTo>
                  <a:pt x="0" y="162457"/>
                  <a:pt x="162457" y="0"/>
                  <a:pt x="362858" y="0"/>
                </a:cubicBezTo>
                <a:close/>
              </a:path>
            </a:pathLst>
          </a:custGeom>
          <a:solidFill>
            <a:schemeClr val="accent4">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1748469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18530C0-3D5D-47D8-92AE-96A3D022C935}"/>
              </a:ext>
            </a:extLst>
          </p:cNvPr>
          <p:cNvSpPr/>
          <p:nvPr userDrawn="1"/>
        </p:nvSpPr>
        <p:spPr>
          <a:xfrm>
            <a:off x="0" y="0"/>
            <a:ext cx="12192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Rounded Corners 4">
            <a:extLst>
              <a:ext uri="{FF2B5EF4-FFF2-40B4-BE49-F238E27FC236}">
                <a16:creationId xmlns:a16="http://schemas.microsoft.com/office/drawing/2014/main" id="{8AE4680F-7971-413C-9855-F8D4FEDC7058}"/>
              </a:ext>
            </a:extLst>
          </p:cNvPr>
          <p:cNvSpPr/>
          <p:nvPr userDrawn="1"/>
        </p:nvSpPr>
        <p:spPr>
          <a:xfrm>
            <a:off x="371943" y="464234"/>
            <a:ext cx="11448114" cy="5929532"/>
          </a:xfrm>
          <a:prstGeom prst="roundRect">
            <a:avLst>
              <a:gd name="adj" fmla="val 4126"/>
            </a:avLst>
          </a:prstGeom>
          <a:solidFill>
            <a:schemeClr val="accent2">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Rectangle: Rounded Corners 3">
            <a:extLst>
              <a:ext uri="{FF2B5EF4-FFF2-40B4-BE49-F238E27FC236}">
                <a16:creationId xmlns:a16="http://schemas.microsoft.com/office/drawing/2014/main" id="{32BF86DE-73C8-44F8-B4A8-8F971A2B0247}"/>
              </a:ext>
            </a:extLst>
          </p:cNvPr>
          <p:cNvSpPr/>
          <p:nvPr userDrawn="1"/>
        </p:nvSpPr>
        <p:spPr>
          <a:xfrm>
            <a:off x="754966" y="780757"/>
            <a:ext cx="10682068" cy="5296486"/>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Picture Placeholder 20">
            <a:extLst>
              <a:ext uri="{FF2B5EF4-FFF2-40B4-BE49-F238E27FC236}">
                <a16:creationId xmlns:a16="http://schemas.microsoft.com/office/drawing/2014/main" id="{6C506DB6-29C1-4069-BD28-4FB296F9D4E4}"/>
              </a:ext>
            </a:extLst>
          </p:cNvPr>
          <p:cNvSpPr>
            <a:spLocks noGrp="1"/>
          </p:cNvSpPr>
          <p:nvPr>
            <p:ph type="pic" sz="quarter" idx="13"/>
          </p:nvPr>
        </p:nvSpPr>
        <p:spPr>
          <a:xfrm>
            <a:off x="7041878" y="1430882"/>
            <a:ext cx="3996236" cy="3996236"/>
          </a:xfrm>
          <a:custGeom>
            <a:avLst/>
            <a:gdLst>
              <a:gd name="connsiteX0" fmla="*/ 586360 w 1172720"/>
              <a:gd name="connsiteY0" fmla="*/ 0 h 1172720"/>
              <a:gd name="connsiteX1" fmla="*/ 1172720 w 1172720"/>
              <a:gd name="connsiteY1" fmla="*/ 586360 h 1172720"/>
              <a:gd name="connsiteX2" fmla="*/ 586360 w 1172720"/>
              <a:gd name="connsiteY2" fmla="*/ 1172720 h 1172720"/>
              <a:gd name="connsiteX3" fmla="*/ 0 w 1172720"/>
              <a:gd name="connsiteY3" fmla="*/ 586360 h 1172720"/>
              <a:gd name="connsiteX4" fmla="*/ 586360 w 1172720"/>
              <a:gd name="connsiteY4" fmla="*/ 0 h 1172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720" h="1172720">
                <a:moveTo>
                  <a:pt x="586360" y="0"/>
                </a:moveTo>
                <a:cubicBezTo>
                  <a:pt x="910198" y="0"/>
                  <a:pt x="1172720" y="262522"/>
                  <a:pt x="1172720" y="586360"/>
                </a:cubicBezTo>
                <a:cubicBezTo>
                  <a:pt x="1172720" y="910198"/>
                  <a:pt x="910198" y="1172720"/>
                  <a:pt x="586360" y="1172720"/>
                </a:cubicBezTo>
                <a:cubicBezTo>
                  <a:pt x="262522" y="1172720"/>
                  <a:pt x="0" y="910198"/>
                  <a:pt x="0" y="586360"/>
                </a:cubicBezTo>
                <a:cubicBezTo>
                  <a:pt x="0" y="262522"/>
                  <a:pt x="262522" y="0"/>
                  <a:pt x="586360" y="0"/>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365320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A8A2CF-7B57-4507-A9AB-E2F8D26F4D52}"/>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Picture Placeholder 16">
            <a:extLst>
              <a:ext uri="{FF2B5EF4-FFF2-40B4-BE49-F238E27FC236}">
                <a16:creationId xmlns:a16="http://schemas.microsoft.com/office/drawing/2014/main" id="{C90A70D3-4E24-4051-88C3-6BC5145B7F15}"/>
              </a:ext>
            </a:extLst>
          </p:cNvPr>
          <p:cNvSpPr>
            <a:spLocks noGrp="1"/>
          </p:cNvSpPr>
          <p:nvPr>
            <p:ph type="pic" sz="quarter" idx="13"/>
          </p:nvPr>
        </p:nvSpPr>
        <p:spPr>
          <a:xfrm>
            <a:off x="0" y="0"/>
            <a:ext cx="7344229" cy="6858000"/>
          </a:xfrm>
          <a:custGeom>
            <a:avLst/>
            <a:gdLst>
              <a:gd name="connsiteX0" fmla="*/ 3905221 w 7344229"/>
              <a:gd name="connsiteY0" fmla="*/ 0 h 6858000"/>
              <a:gd name="connsiteX1" fmla="*/ 7344229 w 7344229"/>
              <a:gd name="connsiteY1" fmla="*/ 0 h 6858000"/>
              <a:gd name="connsiteX2" fmla="*/ 1 w 7344229"/>
              <a:gd name="connsiteY2" fmla="*/ 6858000 h 6858000"/>
              <a:gd name="connsiteX3" fmla="*/ 1 w 7344229"/>
              <a:gd name="connsiteY3" fmla="*/ 3646673 h 6858000"/>
              <a:gd name="connsiteX4" fmla="*/ 1843315 w 7344229"/>
              <a:gd name="connsiteY4" fmla="*/ 0 h 6858000"/>
              <a:gd name="connsiteX5" fmla="*/ 3686629 w 7344229"/>
              <a:gd name="connsiteY5" fmla="*/ 0 h 6858000"/>
              <a:gd name="connsiteX6" fmla="*/ 0 w 7344229"/>
              <a:gd name="connsiteY6" fmla="*/ 3429000 h 6858000"/>
              <a:gd name="connsiteX7" fmla="*/ 0 w 7344229"/>
              <a:gd name="connsiteY7" fmla="*/ 17145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4229" h="6858000">
                <a:moveTo>
                  <a:pt x="3905221" y="0"/>
                </a:moveTo>
                <a:lnTo>
                  <a:pt x="7344229" y="0"/>
                </a:lnTo>
                <a:lnTo>
                  <a:pt x="1" y="6858000"/>
                </a:lnTo>
                <a:lnTo>
                  <a:pt x="1" y="3646673"/>
                </a:lnTo>
                <a:close/>
                <a:moveTo>
                  <a:pt x="1843315" y="0"/>
                </a:moveTo>
                <a:lnTo>
                  <a:pt x="3686629" y="0"/>
                </a:lnTo>
                <a:lnTo>
                  <a:pt x="0" y="3429000"/>
                </a:lnTo>
                <a:lnTo>
                  <a:pt x="0" y="1714500"/>
                </a:ln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 name="Freeform: Shape 2">
            <a:extLst>
              <a:ext uri="{FF2B5EF4-FFF2-40B4-BE49-F238E27FC236}">
                <a16:creationId xmlns:a16="http://schemas.microsoft.com/office/drawing/2014/main" id="{FDC7B2DE-39FA-4F59-B830-FC4265B8DC52}"/>
              </a:ext>
            </a:extLst>
          </p:cNvPr>
          <p:cNvSpPr/>
          <p:nvPr userDrawn="1"/>
        </p:nvSpPr>
        <p:spPr>
          <a:xfrm flipH="1">
            <a:off x="5799907"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3907812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1493EC-4B94-488D-8727-6947F5899936}"/>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Freeform: Shape 4">
            <a:extLst>
              <a:ext uri="{FF2B5EF4-FFF2-40B4-BE49-F238E27FC236}">
                <a16:creationId xmlns:a16="http://schemas.microsoft.com/office/drawing/2014/main" id="{47522E23-AEF2-4287-AD62-93A772077E45}"/>
              </a:ext>
            </a:extLst>
          </p:cNvPr>
          <p:cNvSpPr/>
          <p:nvPr userDrawn="1"/>
        </p:nvSpPr>
        <p:spPr>
          <a:xfrm>
            <a:off x="0" y="2"/>
            <a:ext cx="6392093" cy="6857999"/>
          </a:xfrm>
          <a:custGeom>
            <a:avLst/>
            <a:gdLst>
              <a:gd name="connsiteX0" fmla="*/ 2751302 w 6392093"/>
              <a:gd name="connsiteY0" fmla="*/ 0 h 6857999"/>
              <a:gd name="connsiteX1" fmla="*/ 6392093 w 6392093"/>
              <a:gd name="connsiteY1" fmla="*/ 0 h 6857999"/>
              <a:gd name="connsiteX2" fmla="*/ 2425869 w 6392093"/>
              <a:gd name="connsiteY2" fmla="*/ 3629185 h 6857999"/>
              <a:gd name="connsiteX3" fmla="*/ 5551714 w 6392093"/>
              <a:gd name="connsiteY3" fmla="*/ 6857999 h 6857999"/>
              <a:gd name="connsiteX4" fmla="*/ 2029707 w 6392093"/>
              <a:gd name="connsiteY4" fmla="*/ 6857999 h 6857999"/>
              <a:gd name="connsiteX5" fmla="*/ 0 w 6392093"/>
              <a:gd name="connsiteY5" fmla="*/ 4761431 h 6857999"/>
              <a:gd name="connsiteX6" fmla="*/ 0 w 6392093"/>
              <a:gd name="connsiteY6" fmla="*/ 1123405 h 6857999"/>
              <a:gd name="connsiteX7" fmla="*/ 715670 w 6392093"/>
              <a:gd name="connsiteY7" fmla="*/ 18626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2093" h="6857999">
                <a:moveTo>
                  <a:pt x="2751302" y="0"/>
                </a:moveTo>
                <a:lnTo>
                  <a:pt x="6392093" y="0"/>
                </a:lnTo>
                <a:lnTo>
                  <a:pt x="2425869" y="3629185"/>
                </a:lnTo>
                <a:lnTo>
                  <a:pt x="5551714" y="6857999"/>
                </a:lnTo>
                <a:lnTo>
                  <a:pt x="2029707" y="6857999"/>
                </a:lnTo>
                <a:lnTo>
                  <a:pt x="0" y="4761431"/>
                </a:lnTo>
                <a:lnTo>
                  <a:pt x="0" y="1123405"/>
                </a:lnTo>
                <a:lnTo>
                  <a:pt x="715670" y="18626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 name="Rectangle: Rounded Corners 2">
            <a:extLst>
              <a:ext uri="{FF2B5EF4-FFF2-40B4-BE49-F238E27FC236}">
                <a16:creationId xmlns:a16="http://schemas.microsoft.com/office/drawing/2014/main" id="{713A72A8-4325-4FD7-AD69-70F36F701F72}"/>
              </a:ext>
            </a:extLst>
          </p:cNvPr>
          <p:cNvSpPr/>
          <p:nvPr userDrawn="1"/>
        </p:nvSpPr>
        <p:spPr>
          <a:xfrm>
            <a:off x="738806" y="1037951"/>
            <a:ext cx="5357194" cy="4782098"/>
          </a:xfrm>
          <a:prstGeom prst="roundRect">
            <a:avLst>
              <a:gd name="adj" fmla="val 4126"/>
            </a:avLst>
          </a:prstGeom>
          <a:solidFill>
            <a:schemeClr val="accent4">
              <a:lumMod val="75000"/>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Rectangle: Rounded Corners 3">
            <a:extLst>
              <a:ext uri="{FF2B5EF4-FFF2-40B4-BE49-F238E27FC236}">
                <a16:creationId xmlns:a16="http://schemas.microsoft.com/office/drawing/2014/main" id="{96BD1D7B-52AA-4477-97AC-88F7CDBC93C9}"/>
              </a:ext>
            </a:extLst>
          </p:cNvPr>
          <p:cNvSpPr/>
          <p:nvPr userDrawn="1"/>
        </p:nvSpPr>
        <p:spPr>
          <a:xfrm>
            <a:off x="918043" y="1201783"/>
            <a:ext cx="4998720" cy="4454434"/>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 name="Picture Placeholder 5">
            <a:extLst>
              <a:ext uri="{FF2B5EF4-FFF2-40B4-BE49-F238E27FC236}">
                <a16:creationId xmlns:a16="http://schemas.microsoft.com/office/drawing/2014/main" id="{827F2768-BE19-48DE-BE36-3633B9CFC015}"/>
              </a:ext>
            </a:extLst>
          </p:cNvPr>
          <p:cNvSpPr>
            <a:spLocks noGrp="1"/>
          </p:cNvSpPr>
          <p:nvPr>
            <p:ph type="pic" sz="quarter" idx="13"/>
          </p:nvPr>
        </p:nvSpPr>
        <p:spPr>
          <a:xfrm>
            <a:off x="1097280" y="1316333"/>
            <a:ext cx="4640246" cy="2112666"/>
          </a:xfrm>
          <a:prstGeom prst="roundRect">
            <a:avLst>
              <a:gd name="adj" fmla="val 8277"/>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6">
            <a:extLst>
              <a:ext uri="{FF2B5EF4-FFF2-40B4-BE49-F238E27FC236}">
                <a16:creationId xmlns:a16="http://schemas.microsoft.com/office/drawing/2014/main" id="{2D0C0B50-31A5-4545-A5DC-10ECB210F0AB}"/>
              </a:ext>
            </a:extLst>
          </p:cNvPr>
          <p:cNvSpPr>
            <a:spLocks noGrp="1"/>
          </p:cNvSpPr>
          <p:nvPr>
            <p:ph type="pic" sz="quarter" idx="14"/>
          </p:nvPr>
        </p:nvSpPr>
        <p:spPr>
          <a:xfrm>
            <a:off x="1097280" y="3543549"/>
            <a:ext cx="4640246" cy="1998118"/>
          </a:xfrm>
          <a:prstGeom prst="roundRect">
            <a:avLst>
              <a:gd name="adj" fmla="val 8277"/>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036853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0B7295-8CF1-4A3E-9214-45D85226D028}"/>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Picture Placeholder 1">
            <a:extLst>
              <a:ext uri="{FF2B5EF4-FFF2-40B4-BE49-F238E27FC236}">
                <a16:creationId xmlns:a16="http://schemas.microsoft.com/office/drawing/2014/main" id="{A4CEBF9C-8D3C-439D-A2B4-F598B9162FA6}"/>
              </a:ext>
            </a:extLst>
          </p:cNvPr>
          <p:cNvSpPr>
            <a:spLocks noGrp="1"/>
          </p:cNvSpPr>
          <p:nvPr>
            <p:ph type="pic" sz="quarter" idx="13"/>
          </p:nvPr>
        </p:nvSpPr>
        <p:spPr>
          <a:xfrm>
            <a:off x="7080068" y="2168434"/>
            <a:ext cx="4441371" cy="4689566"/>
          </a:xfrm>
          <a:prstGeom prst="round2SameRect">
            <a:avLst>
              <a:gd name="adj1" fmla="val 8631"/>
              <a:gd name="adj2" fmla="val 0"/>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464065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EDAA51-759D-4665-B23D-755E2A4346A8}"/>
              </a:ext>
            </a:extLst>
          </p:cNvPr>
          <p:cNvSpPr/>
          <p:nvPr userDrawn="1"/>
        </p:nvSpPr>
        <p:spPr>
          <a:xfrm flipV="1">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Single Corner Rounded 3">
            <a:extLst>
              <a:ext uri="{FF2B5EF4-FFF2-40B4-BE49-F238E27FC236}">
                <a16:creationId xmlns:a16="http://schemas.microsoft.com/office/drawing/2014/main" id="{18F999E4-72A7-44F4-A708-753CA17EF87F}"/>
              </a:ext>
            </a:extLst>
          </p:cNvPr>
          <p:cNvSpPr/>
          <p:nvPr userDrawn="1"/>
        </p:nvSpPr>
        <p:spPr>
          <a:xfrm>
            <a:off x="0" y="3043645"/>
            <a:ext cx="6923314" cy="3814355"/>
          </a:xfrm>
          <a:prstGeom prst="round1Rect">
            <a:avLst>
              <a:gd name="adj" fmla="val 1187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Picture Placeholder 1">
            <a:extLst>
              <a:ext uri="{FF2B5EF4-FFF2-40B4-BE49-F238E27FC236}">
                <a16:creationId xmlns:a16="http://schemas.microsoft.com/office/drawing/2014/main" id="{9E561637-7122-496B-B0F0-0D11407A7B58}"/>
              </a:ext>
            </a:extLst>
          </p:cNvPr>
          <p:cNvSpPr>
            <a:spLocks noGrp="1"/>
          </p:cNvSpPr>
          <p:nvPr>
            <p:ph type="pic" sz="quarter" idx="13"/>
          </p:nvPr>
        </p:nvSpPr>
        <p:spPr>
          <a:xfrm>
            <a:off x="600891" y="0"/>
            <a:ext cx="5238206" cy="4271554"/>
          </a:xfrm>
          <a:prstGeom prst="round2SameRect">
            <a:avLst>
              <a:gd name="adj1" fmla="val 0"/>
              <a:gd name="adj2" fmla="val 7521"/>
            </a:avLst>
          </a:pr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994351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9A54B6-9FE8-4064-B197-FEC1155135DA}"/>
              </a:ext>
            </a:extLst>
          </p:cNvPr>
          <p:cNvSpPr/>
          <p:nvPr userDrawn="1"/>
        </p:nvSpPr>
        <p:spPr>
          <a:xfrm>
            <a:off x="0" y="0"/>
            <a:ext cx="12192000" cy="6858000"/>
          </a:xfrm>
          <a:prstGeom prst="rect">
            <a:avLst/>
          </a:prstGeom>
          <a:gradFill>
            <a:gsLst>
              <a:gs pos="0">
                <a:schemeClr val="bg1"/>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Picture Placeholder 3">
            <a:extLst>
              <a:ext uri="{FF2B5EF4-FFF2-40B4-BE49-F238E27FC236}">
                <a16:creationId xmlns:a16="http://schemas.microsoft.com/office/drawing/2014/main" id="{ADF6C560-5048-4EAA-83A7-BD63502072CF}"/>
              </a:ext>
            </a:extLst>
          </p:cNvPr>
          <p:cNvSpPr>
            <a:spLocks noGrp="1"/>
          </p:cNvSpPr>
          <p:nvPr>
            <p:ph type="pic" sz="quarter" idx="13"/>
          </p:nvPr>
        </p:nvSpPr>
        <p:spPr>
          <a:xfrm>
            <a:off x="6553200" y="-1"/>
            <a:ext cx="5638800" cy="5459188"/>
          </a:xfrm>
          <a:custGeom>
            <a:avLst/>
            <a:gdLst>
              <a:gd name="connsiteX0" fmla="*/ 836247 w 5638800"/>
              <a:gd name="connsiteY0" fmla="*/ 0 h 5459188"/>
              <a:gd name="connsiteX1" fmla="*/ 5638800 w 5638800"/>
              <a:gd name="connsiteY1" fmla="*/ 0 h 5459188"/>
              <a:gd name="connsiteX2" fmla="*/ 5638800 w 5638800"/>
              <a:gd name="connsiteY2" fmla="*/ 4451385 h 5459188"/>
              <a:gd name="connsiteX3" fmla="*/ 5595365 w 5638800"/>
              <a:gd name="connsiteY3" fmla="*/ 4499176 h 5459188"/>
              <a:gd name="connsiteX4" fmla="*/ 3277689 w 5638800"/>
              <a:gd name="connsiteY4" fmla="*/ 5459188 h 5459188"/>
              <a:gd name="connsiteX5" fmla="*/ 0 w 5638800"/>
              <a:gd name="connsiteY5" fmla="*/ 2181499 h 5459188"/>
              <a:gd name="connsiteX6" fmla="*/ 748465 w 5638800"/>
              <a:gd name="connsiteY6" fmla="*/ 96584 h 5459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8800" h="5459188">
                <a:moveTo>
                  <a:pt x="836247" y="0"/>
                </a:moveTo>
                <a:lnTo>
                  <a:pt x="5638800" y="0"/>
                </a:lnTo>
                <a:lnTo>
                  <a:pt x="5638800" y="4451385"/>
                </a:lnTo>
                <a:lnTo>
                  <a:pt x="5595365" y="4499176"/>
                </a:lnTo>
                <a:cubicBezTo>
                  <a:pt x="5002220" y="5092320"/>
                  <a:pt x="4182798" y="5459188"/>
                  <a:pt x="3277689" y="5459188"/>
                </a:cubicBezTo>
                <a:cubicBezTo>
                  <a:pt x="1467471" y="5459188"/>
                  <a:pt x="0" y="3991717"/>
                  <a:pt x="0" y="2181499"/>
                </a:cubicBezTo>
                <a:cubicBezTo>
                  <a:pt x="0" y="1389529"/>
                  <a:pt x="280883" y="663162"/>
                  <a:pt x="748465" y="96584"/>
                </a:cubicBezTo>
                <a:close/>
              </a:path>
            </a:pathLst>
          </a:custGeom>
          <a:pattFill prst="shingle">
            <a:fgClr>
              <a:srgbClr val="57AEF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6" name="Group 5">
            <a:extLst>
              <a:ext uri="{FF2B5EF4-FFF2-40B4-BE49-F238E27FC236}">
                <a16:creationId xmlns:a16="http://schemas.microsoft.com/office/drawing/2014/main" id="{E88C5A29-5A74-41E5-9F6F-887348035695}"/>
              </a:ext>
            </a:extLst>
          </p:cNvPr>
          <p:cNvGrpSpPr/>
          <p:nvPr userDrawn="1"/>
        </p:nvGrpSpPr>
        <p:grpSpPr>
          <a:xfrm>
            <a:off x="335589" y="320775"/>
            <a:ext cx="2060751" cy="479546"/>
            <a:chOff x="335589" y="193775"/>
            <a:chExt cx="2060751" cy="479546"/>
          </a:xfrm>
        </p:grpSpPr>
        <p:sp>
          <p:nvSpPr>
            <p:cNvPr id="7" name="TextBox 6">
              <a:extLst>
                <a:ext uri="{FF2B5EF4-FFF2-40B4-BE49-F238E27FC236}">
                  <a16:creationId xmlns:a16="http://schemas.microsoft.com/office/drawing/2014/main" id="{37600CD3-5723-4EEA-ADCE-FF6A0146B59D}"/>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8" name="Rectangle 7">
              <a:extLst>
                <a:ext uri="{FF2B5EF4-FFF2-40B4-BE49-F238E27FC236}">
                  <a16:creationId xmlns:a16="http://schemas.microsoft.com/office/drawing/2014/main" id="{FFD8E6F4-9FE2-4AEC-85CD-98A52DFF1CC8}"/>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95937944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592053-3FD8-443B-B766-D4B3F3D860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1A139DD0-58FC-40AB-BFEF-275708E3A5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2CEDF3C0-403D-40A1-B833-40D0F039D1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CA1139-A648-4E5E-9C04-B7EA8A649D64}" type="datetimeFigureOut">
              <a:rPr lang="en-ID" smtClean="0"/>
              <a:t>24/08/2023</a:t>
            </a:fld>
            <a:endParaRPr lang="en-ID"/>
          </a:p>
        </p:txBody>
      </p:sp>
      <p:sp>
        <p:nvSpPr>
          <p:cNvPr id="5" name="Footer Placeholder 4">
            <a:extLst>
              <a:ext uri="{FF2B5EF4-FFF2-40B4-BE49-F238E27FC236}">
                <a16:creationId xmlns:a16="http://schemas.microsoft.com/office/drawing/2014/main" id="{7FBCFE33-8B7E-4FDE-87CF-762DAF54B7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4FCA937B-E2F0-46CF-A928-EA12EF2987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212C5A-4865-4676-B026-42CE409CF946}" type="slidenum">
              <a:rPr lang="en-ID" smtClean="0"/>
              <a:t>‹#›</a:t>
            </a:fld>
            <a:endParaRPr lang="en-ID"/>
          </a:p>
        </p:txBody>
      </p:sp>
    </p:spTree>
    <p:extLst>
      <p:ext uri="{BB962C8B-B14F-4D97-AF65-F5344CB8AC3E}">
        <p14:creationId xmlns:p14="http://schemas.microsoft.com/office/powerpoint/2010/main" val="26882264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microsoft.com/office/2014/relationships/chartEx" Target="../charts/chartEx1.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306D326-0897-9BAE-D98D-D18E750E5FD4}"/>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4156" b="14156"/>
          <a:stretch/>
        </p:blipFill>
        <p:spPr/>
      </p:pic>
      <p:sp>
        <p:nvSpPr>
          <p:cNvPr id="6" name="TextBox 5">
            <a:extLst>
              <a:ext uri="{FF2B5EF4-FFF2-40B4-BE49-F238E27FC236}">
                <a16:creationId xmlns:a16="http://schemas.microsoft.com/office/drawing/2014/main" id="{16A0F0F8-7598-4D72-BAE2-CE5B9B95FC3B}"/>
              </a:ext>
            </a:extLst>
          </p:cNvPr>
          <p:cNvSpPr txBox="1"/>
          <p:nvPr/>
        </p:nvSpPr>
        <p:spPr>
          <a:xfrm>
            <a:off x="1093087" y="14087"/>
            <a:ext cx="10005825" cy="1446550"/>
          </a:xfrm>
          <a:prstGeom prst="rect">
            <a:avLst/>
          </a:prstGeom>
          <a:noFill/>
        </p:spPr>
        <p:txBody>
          <a:bodyPr wrap="square" rtlCol="0">
            <a:spAutoFit/>
          </a:bodyPr>
          <a:lstStyle/>
          <a:p>
            <a:pPr algn="ctr"/>
            <a:r>
              <a:rPr lang="fa-IR" sz="6600" b="1" dirty="0">
                <a:solidFill>
                  <a:schemeClr val="bg1"/>
                </a:solidFill>
                <a:latin typeface="Poppins" panose="00000500000000000000" pitchFamily="2" charset="0"/>
                <a:ea typeface="Roboto" panose="02000000000000000000" pitchFamily="2" charset="0"/>
                <a:cs typeface="B Nazanin" panose="00000700000000000000" pitchFamily="2" charset="-78"/>
              </a:rPr>
              <a:t>قالب آماده   </a:t>
            </a:r>
            <a:r>
              <a:rPr lang="fa-IR" sz="8800" b="1" dirty="0">
                <a:latin typeface="Poppins" panose="00000500000000000000" pitchFamily="2" charset="0"/>
                <a:ea typeface="Roboto" panose="02000000000000000000" pitchFamily="2" charset="0"/>
                <a:cs typeface="B Nazanin" panose="00000700000000000000" pitchFamily="2" charset="-78"/>
              </a:rPr>
              <a:t>پاورپوینت</a:t>
            </a:r>
          </a:p>
        </p:txBody>
      </p:sp>
      <p:sp>
        <p:nvSpPr>
          <p:cNvPr id="7" name="TextBox 6">
            <a:extLst>
              <a:ext uri="{FF2B5EF4-FFF2-40B4-BE49-F238E27FC236}">
                <a16:creationId xmlns:a16="http://schemas.microsoft.com/office/drawing/2014/main" id="{82266F70-8B43-4596-8DF5-EA051B698605}"/>
              </a:ext>
            </a:extLst>
          </p:cNvPr>
          <p:cNvSpPr txBox="1"/>
          <p:nvPr/>
        </p:nvSpPr>
        <p:spPr>
          <a:xfrm>
            <a:off x="4831049" y="3764443"/>
            <a:ext cx="4527699" cy="426784"/>
          </a:xfrm>
          <a:prstGeom prst="rect">
            <a:avLst/>
          </a:prstGeom>
          <a:noFill/>
        </p:spPr>
        <p:txBody>
          <a:bodyPr wrap="square" rtlCol="0">
            <a:spAutoFit/>
          </a:bodyPr>
          <a:lstStyle/>
          <a:p>
            <a:pPr algn="ctr">
              <a:lnSpc>
                <a:spcPct val="150000"/>
              </a:lnSpc>
            </a:pPr>
            <a:r>
              <a:rPr lang="en-US" sz="1600" dirty="0">
                <a:solidFill>
                  <a:schemeClr val="accent1"/>
                </a:solidFill>
                <a:latin typeface="Poppins" panose="00000500000000000000" pitchFamily="2" charset="0"/>
                <a:ea typeface="Roboto" panose="02000000000000000000" pitchFamily="2" charset="0"/>
                <a:cs typeface="B Nazanin" panose="00000700000000000000" pitchFamily="2" charset="-78"/>
              </a:rPr>
              <a:t>Finance Templates</a:t>
            </a:r>
          </a:p>
        </p:txBody>
      </p:sp>
      <p:sp>
        <p:nvSpPr>
          <p:cNvPr id="25" name="Diagonal Stripe 24">
            <a:extLst>
              <a:ext uri="{FF2B5EF4-FFF2-40B4-BE49-F238E27FC236}">
                <a16:creationId xmlns:a16="http://schemas.microsoft.com/office/drawing/2014/main" id="{77D3005B-5681-46F3-B317-81C4645325FE}"/>
              </a:ext>
            </a:extLst>
          </p:cNvPr>
          <p:cNvSpPr/>
          <p:nvPr/>
        </p:nvSpPr>
        <p:spPr>
          <a:xfrm flipH="1" flipV="1">
            <a:off x="8737600" y="3429000"/>
            <a:ext cx="1770743" cy="2108200"/>
          </a:xfrm>
          <a:prstGeom prst="diagStripe">
            <a:avLst>
              <a:gd name="adj" fmla="val 39673"/>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cs typeface="B Nazanin" panose="00000700000000000000" pitchFamily="2" charset="-78"/>
            </a:endParaRPr>
          </a:p>
        </p:txBody>
      </p:sp>
      <p:sp>
        <p:nvSpPr>
          <p:cNvPr id="2" name="TextBox 1">
            <a:extLst>
              <a:ext uri="{FF2B5EF4-FFF2-40B4-BE49-F238E27FC236}">
                <a16:creationId xmlns:a16="http://schemas.microsoft.com/office/drawing/2014/main" id="{49304526-DB47-5627-F2C7-3931DEFC48AA}"/>
              </a:ext>
            </a:extLst>
          </p:cNvPr>
          <p:cNvSpPr txBox="1"/>
          <p:nvPr/>
        </p:nvSpPr>
        <p:spPr>
          <a:xfrm>
            <a:off x="4218429" y="1431052"/>
            <a:ext cx="7935763" cy="1446550"/>
          </a:xfrm>
          <a:prstGeom prst="rect">
            <a:avLst/>
          </a:prstGeom>
          <a:noFill/>
        </p:spPr>
        <p:txBody>
          <a:bodyPr wrap="square" rtlCol="0">
            <a:spAutoFit/>
          </a:bodyPr>
          <a:lstStyle/>
          <a:p>
            <a:pPr algn="ctr"/>
            <a:r>
              <a:rPr lang="fa-IR" sz="8800" b="1" dirty="0">
                <a:solidFill>
                  <a:schemeClr val="accent2">
                    <a:lumMod val="75000"/>
                  </a:schemeClr>
                </a:solidFill>
                <a:latin typeface="Poppins" panose="00000500000000000000" pitchFamily="2" charset="0"/>
                <a:ea typeface="Roboto" panose="02000000000000000000" pitchFamily="2" charset="0"/>
                <a:cs typeface="B Nazanin" panose="00000700000000000000" pitchFamily="2" charset="-78"/>
              </a:rPr>
              <a:t>حسابداری</a:t>
            </a:r>
            <a:endParaRPr lang="en-ID" sz="8800" b="1" dirty="0">
              <a:solidFill>
                <a:schemeClr val="accent2">
                  <a:lumMod val="75000"/>
                </a:schemeClr>
              </a:solidFill>
              <a:latin typeface="Poppins" panose="00000500000000000000" pitchFamily="2" charset="0"/>
              <a:ea typeface="Roboto" panose="02000000000000000000" pitchFamily="2" charset="0"/>
              <a:cs typeface="B Nazanin" panose="00000700000000000000" pitchFamily="2" charset="-78"/>
            </a:endParaRPr>
          </a:p>
        </p:txBody>
      </p:sp>
    </p:spTree>
    <p:extLst>
      <p:ext uri="{BB962C8B-B14F-4D97-AF65-F5344CB8AC3E}">
        <p14:creationId xmlns:p14="http://schemas.microsoft.com/office/powerpoint/2010/main" val="1797539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Rounded Corners 45">
            <a:extLst>
              <a:ext uri="{FF2B5EF4-FFF2-40B4-BE49-F238E27FC236}">
                <a16:creationId xmlns:a16="http://schemas.microsoft.com/office/drawing/2014/main" id="{B392A28B-07F5-4528-9683-7898C9629DEA}"/>
              </a:ext>
            </a:extLst>
          </p:cNvPr>
          <p:cNvSpPr/>
          <p:nvPr/>
        </p:nvSpPr>
        <p:spPr>
          <a:xfrm>
            <a:off x="1155470" y="3706430"/>
            <a:ext cx="4940530" cy="1084015"/>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32" name="Group 31">
            <a:extLst>
              <a:ext uri="{FF2B5EF4-FFF2-40B4-BE49-F238E27FC236}">
                <a16:creationId xmlns:a16="http://schemas.microsoft.com/office/drawing/2014/main" id="{C23C7749-B39F-44A6-BC85-C2DD8BF3AB7D}"/>
              </a:ext>
            </a:extLst>
          </p:cNvPr>
          <p:cNvGrpSpPr/>
          <p:nvPr/>
        </p:nvGrpSpPr>
        <p:grpSpPr>
          <a:xfrm>
            <a:off x="335589" y="320775"/>
            <a:ext cx="2060751" cy="479546"/>
            <a:chOff x="335589" y="193775"/>
            <a:chExt cx="2060751" cy="479546"/>
          </a:xfrm>
        </p:grpSpPr>
        <p:sp>
          <p:nvSpPr>
            <p:cNvPr id="33" name="TextBox 32">
              <a:extLst>
                <a:ext uri="{FF2B5EF4-FFF2-40B4-BE49-F238E27FC236}">
                  <a16:creationId xmlns:a16="http://schemas.microsoft.com/office/drawing/2014/main" id="{98E21EE3-0A40-477B-9D0D-592AD3BF26FA}"/>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4" name="Rectangle 33">
              <a:extLst>
                <a:ext uri="{FF2B5EF4-FFF2-40B4-BE49-F238E27FC236}">
                  <a16:creationId xmlns:a16="http://schemas.microsoft.com/office/drawing/2014/main" id="{5E3E7EBC-D429-4771-9C6E-C07D3E00BD5A}"/>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35" name="TextBox 34">
            <a:extLst>
              <a:ext uri="{FF2B5EF4-FFF2-40B4-BE49-F238E27FC236}">
                <a16:creationId xmlns:a16="http://schemas.microsoft.com/office/drawing/2014/main" id="{A81D28D5-E5DD-4B55-98C3-49E9D23F95DB}"/>
              </a:ext>
            </a:extLst>
          </p:cNvPr>
          <p:cNvSpPr txBox="1"/>
          <p:nvPr/>
        </p:nvSpPr>
        <p:spPr>
          <a:xfrm>
            <a:off x="1279281" y="1455561"/>
            <a:ext cx="4816719" cy="954107"/>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We Provide Cerified &amp; Best Quality Business</a:t>
            </a:r>
          </a:p>
        </p:txBody>
      </p:sp>
      <p:sp>
        <p:nvSpPr>
          <p:cNvPr id="36" name="TextBox 35">
            <a:extLst>
              <a:ext uri="{FF2B5EF4-FFF2-40B4-BE49-F238E27FC236}">
                <a16:creationId xmlns:a16="http://schemas.microsoft.com/office/drawing/2014/main" id="{DE454C16-DEF3-45B5-95FB-07D85B22E3E4}"/>
              </a:ext>
            </a:extLst>
          </p:cNvPr>
          <p:cNvSpPr txBox="1"/>
          <p:nvPr/>
        </p:nvSpPr>
        <p:spPr>
          <a:xfrm>
            <a:off x="1279281" y="1028777"/>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Vision us</a:t>
            </a:r>
          </a:p>
        </p:txBody>
      </p:sp>
      <p:sp>
        <p:nvSpPr>
          <p:cNvPr id="37" name="Rectangle 36">
            <a:extLst>
              <a:ext uri="{FF2B5EF4-FFF2-40B4-BE49-F238E27FC236}">
                <a16:creationId xmlns:a16="http://schemas.microsoft.com/office/drawing/2014/main" id="{E324B81C-BA12-4AB5-825A-C889920D2CED}"/>
              </a:ext>
            </a:extLst>
          </p:cNvPr>
          <p:cNvSpPr/>
          <p:nvPr/>
        </p:nvSpPr>
        <p:spPr>
          <a:xfrm>
            <a:off x="2072624" y="2987996"/>
            <a:ext cx="3907262"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8" name="TextBox 37">
            <a:extLst>
              <a:ext uri="{FF2B5EF4-FFF2-40B4-BE49-F238E27FC236}">
                <a16:creationId xmlns:a16="http://schemas.microsoft.com/office/drawing/2014/main" id="{8BA88551-9470-4E8B-B26F-4397A51A0247}"/>
              </a:ext>
            </a:extLst>
          </p:cNvPr>
          <p:cNvSpPr txBox="1"/>
          <p:nvPr/>
        </p:nvSpPr>
        <p:spPr>
          <a:xfrm>
            <a:off x="2072623" y="2760115"/>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39" name="TextBox 38">
            <a:extLst>
              <a:ext uri="{FF2B5EF4-FFF2-40B4-BE49-F238E27FC236}">
                <a16:creationId xmlns:a16="http://schemas.microsoft.com/office/drawing/2014/main" id="{807D7752-224F-40A0-BF89-DEA22599F20B}"/>
              </a:ext>
            </a:extLst>
          </p:cNvPr>
          <p:cNvSpPr txBox="1"/>
          <p:nvPr/>
        </p:nvSpPr>
        <p:spPr>
          <a:xfrm>
            <a:off x="1290877" y="2726386"/>
            <a:ext cx="781746"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01.</a:t>
            </a:r>
          </a:p>
        </p:txBody>
      </p:sp>
      <p:sp>
        <p:nvSpPr>
          <p:cNvPr id="40" name="Rectangle 39">
            <a:extLst>
              <a:ext uri="{FF2B5EF4-FFF2-40B4-BE49-F238E27FC236}">
                <a16:creationId xmlns:a16="http://schemas.microsoft.com/office/drawing/2014/main" id="{9D170A8C-6360-4DEA-8672-D938684B0A73}"/>
              </a:ext>
            </a:extLst>
          </p:cNvPr>
          <p:cNvSpPr/>
          <p:nvPr/>
        </p:nvSpPr>
        <p:spPr>
          <a:xfrm>
            <a:off x="2072624" y="4055815"/>
            <a:ext cx="3907262"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41" name="TextBox 40">
            <a:extLst>
              <a:ext uri="{FF2B5EF4-FFF2-40B4-BE49-F238E27FC236}">
                <a16:creationId xmlns:a16="http://schemas.microsoft.com/office/drawing/2014/main" id="{02FED520-F553-4F27-B19A-6D2E2140F02D}"/>
              </a:ext>
            </a:extLst>
          </p:cNvPr>
          <p:cNvSpPr txBox="1"/>
          <p:nvPr/>
        </p:nvSpPr>
        <p:spPr>
          <a:xfrm>
            <a:off x="2072623" y="3827934"/>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42" name="TextBox 41">
            <a:extLst>
              <a:ext uri="{FF2B5EF4-FFF2-40B4-BE49-F238E27FC236}">
                <a16:creationId xmlns:a16="http://schemas.microsoft.com/office/drawing/2014/main" id="{62C23C4B-C801-4328-9AAF-488BD1A695CC}"/>
              </a:ext>
            </a:extLst>
          </p:cNvPr>
          <p:cNvSpPr txBox="1"/>
          <p:nvPr/>
        </p:nvSpPr>
        <p:spPr>
          <a:xfrm>
            <a:off x="1290877" y="3794205"/>
            <a:ext cx="781746"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02.</a:t>
            </a:r>
          </a:p>
        </p:txBody>
      </p:sp>
      <p:sp>
        <p:nvSpPr>
          <p:cNvPr id="43" name="Rectangle 42">
            <a:extLst>
              <a:ext uri="{FF2B5EF4-FFF2-40B4-BE49-F238E27FC236}">
                <a16:creationId xmlns:a16="http://schemas.microsoft.com/office/drawing/2014/main" id="{7E02AFE6-CD58-4C0C-9812-EA5932CAE398}"/>
              </a:ext>
            </a:extLst>
          </p:cNvPr>
          <p:cNvSpPr/>
          <p:nvPr/>
        </p:nvSpPr>
        <p:spPr>
          <a:xfrm>
            <a:off x="2072624" y="5237124"/>
            <a:ext cx="3907262"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44" name="TextBox 43">
            <a:extLst>
              <a:ext uri="{FF2B5EF4-FFF2-40B4-BE49-F238E27FC236}">
                <a16:creationId xmlns:a16="http://schemas.microsoft.com/office/drawing/2014/main" id="{90A16713-71C4-4B0E-8FB3-D38A52ABBB8E}"/>
              </a:ext>
            </a:extLst>
          </p:cNvPr>
          <p:cNvSpPr txBox="1"/>
          <p:nvPr/>
        </p:nvSpPr>
        <p:spPr>
          <a:xfrm>
            <a:off x="2072623" y="5009243"/>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45" name="TextBox 44">
            <a:extLst>
              <a:ext uri="{FF2B5EF4-FFF2-40B4-BE49-F238E27FC236}">
                <a16:creationId xmlns:a16="http://schemas.microsoft.com/office/drawing/2014/main" id="{12DC92A9-E02A-48D3-A69E-667E3C2265FA}"/>
              </a:ext>
            </a:extLst>
          </p:cNvPr>
          <p:cNvSpPr txBox="1"/>
          <p:nvPr/>
        </p:nvSpPr>
        <p:spPr>
          <a:xfrm>
            <a:off x="1290877" y="4975514"/>
            <a:ext cx="781746"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03.</a:t>
            </a:r>
          </a:p>
        </p:txBody>
      </p:sp>
      <p:sp>
        <p:nvSpPr>
          <p:cNvPr id="3" name="Picture Placeholder 2">
            <a:extLst>
              <a:ext uri="{FF2B5EF4-FFF2-40B4-BE49-F238E27FC236}">
                <a16:creationId xmlns:a16="http://schemas.microsoft.com/office/drawing/2014/main" id="{F4F64B2B-918F-4164-8603-7174E8852088}"/>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33726105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Rounded Corners 44">
            <a:extLst>
              <a:ext uri="{FF2B5EF4-FFF2-40B4-BE49-F238E27FC236}">
                <a16:creationId xmlns:a16="http://schemas.microsoft.com/office/drawing/2014/main" id="{6C04BED1-4BA9-40C5-8637-A5F517D564B2}"/>
              </a:ext>
            </a:extLst>
          </p:cNvPr>
          <p:cNvSpPr/>
          <p:nvPr/>
        </p:nvSpPr>
        <p:spPr>
          <a:xfrm>
            <a:off x="4270424" y="3126663"/>
            <a:ext cx="3276602" cy="1084014"/>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31" name="Group 30">
            <a:extLst>
              <a:ext uri="{FF2B5EF4-FFF2-40B4-BE49-F238E27FC236}">
                <a16:creationId xmlns:a16="http://schemas.microsoft.com/office/drawing/2014/main" id="{18DAA624-4EDA-4D95-A460-1DAC8ACC0100}"/>
              </a:ext>
            </a:extLst>
          </p:cNvPr>
          <p:cNvGrpSpPr/>
          <p:nvPr/>
        </p:nvGrpSpPr>
        <p:grpSpPr>
          <a:xfrm>
            <a:off x="4381210" y="3297831"/>
            <a:ext cx="741684" cy="741680"/>
            <a:chOff x="1575347" y="4697803"/>
            <a:chExt cx="1144042" cy="1144036"/>
          </a:xfrm>
        </p:grpSpPr>
        <p:sp>
          <p:nvSpPr>
            <p:cNvPr id="32" name="Oval 31">
              <a:extLst>
                <a:ext uri="{FF2B5EF4-FFF2-40B4-BE49-F238E27FC236}">
                  <a16:creationId xmlns:a16="http://schemas.microsoft.com/office/drawing/2014/main" id="{F938B547-979D-45B9-BA1E-C4A64847A0EC}"/>
                </a:ext>
              </a:extLst>
            </p:cNvPr>
            <p:cNvSpPr/>
            <p:nvPr/>
          </p:nvSpPr>
          <p:spPr>
            <a:xfrm>
              <a:off x="1668620" y="4791075"/>
              <a:ext cx="957494" cy="95749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grpSp>
          <p:nvGrpSpPr>
            <p:cNvPr id="33" name="Group 32">
              <a:extLst>
                <a:ext uri="{FF2B5EF4-FFF2-40B4-BE49-F238E27FC236}">
                  <a16:creationId xmlns:a16="http://schemas.microsoft.com/office/drawing/2014/main" id="{9296DEDA-FD10-4914-B3AA-1C4FE49D6DCC}"/>
                </a:ext>
              </a:extLst>
            </p:cNvPr>
            <p:cNvGrpSpPr/>
            <p:nvPr/>
          </p:nvGrpSpPr>
          <p:grpSpPr>
            <a:xfrm>
              <a:off x="1575347" y="4697803"/>
              <a:ext cx="1144042" cy="1144036"/>
              <a:chOff x="9180635" y="1636593"/>
              <a:chExt cx="1425330" cy="1425325"/>
            </a:xfrm>
          </p:grpSpPr>
          <p:sp>
            <p:nvSpPr>
              <p:cNvPr id="35" name="Oval 34">
                <a:extLst>
                  <a:ext uri="{FF2B5EF4-FFF2-40B4-BE49-F238E27FC236}">
                    <a16:creationId xmlns:a16="http://schemas.microsoft.com/office/drawing/2014/main" id="{73003B5A-B1C2-4716-9400-3F2A9B1B9484}"/>
                  </a:ext>
                </a:extLst>
              </p:cNvPr>
              <p:cNvSpPr/>
              <p:nvPr/>
            </p:nvSpPr>
            <p:spPr>
              <a:xfrm>
                <a:off x="9180635" y="1636593"/>
                <a:ext cx="1425330" cy="1425325"/>
              </a:xfrm>
              <a:prstGeom prst="ellipse">
                <a:avLst/>
              </a:prstGeom>
              <a:noFill/>
              <a:ln w="38100">
                <a:solidFill>
                  <a:schemeClr val="bg1">
                    <a:alpha val="2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solidFill>
                    <a:schemeClr val="bg1"/>
                  </a:solidFill>
                  <a:latin typeface="HelveticaNeue medium" panose="00000400000000000000" pitchFamily="2" charset="0"/>
                </a:endParaRPr>
              </a:p>
            </p:txBody>
          </p:sp>
          <p:sp>
            <p:nvSpPr>
              <p:cNvPr id="36" name="Arc 35">
                <a:extLst>
                  <a:ext uri="{FF2B5EF4-FFF2-40B4-BE49-F238E27FC236}">
                    <a16:creationId xmlns:a16="http://schemas.microsoft.com/office/drawing/2014/main" id="{14D0E764-6E16-4F04-8F9A-31DF341D1A9B}"/>
                  </a:ext>
                </a:extLst>
              </p:cNvPr>
              <p:cNvSpPr/>
              <p:nvPr/>
            </p:nvSpPr>
            <p:spPr>
              <a:xfrm>
                <a:off x="9180635" y="1636593"/>
                <a:ext cx="1425330" cy="1425325"/>
              </a:xfrm>
              <a:prstGeom prst="arc">
                <a:avLst>
                  <a:gd name="adj1" fmla="val 2989045"/>
                  <a:gd name="adj2" fmla="val 16108834"/>
                </a:avLst>
              </a:prstGeom>
              <a:ln w="38100" cap="rnd">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3200" dirty="0">
                  <a:solidFill>
                    <a:schemeClr val="bg1"/>
                  </a:solidFill>
                </a:endParaRPr>
              </a:p>
            </p:txBody>
          </p:sp>
        </p:grpSp>
        <p:sp>
          <p:nvSpPr>
            <p:cNvPr id="34" name="TextBox 33">
              <a:extLst>
                <a:ext uri="{FF2B5EF4-FFF2-40B4-BE49-F238E27FC236}">
                  <a16:creationId xmlns:a16="http://schemas.microsoft.com/office/drawing/2014/main" id="{FFA6F3FC-207E-43E6-87B2-325C4E78FC1C}"/>
                </a:ext>
              </a:extLst>
            </p:cNvPr>
            <p:cNvSpPr txBox="1"/>
            <p:nvPr/>
          </p:nvSpPr>
          <p:spPr>
            <a:xfrm>
              <a:off x="1668618" y="5011878"/>
              <a:ext cx="957495" cy="522217"/>
            </a:xfrm>
            <a:prstGeom prst="rect">
              <a:avLst/>
            </a:prstGeom>
            <a:noFill/>
          </p:spPr>
          <p:txBody>
            <a:bodyPr wrap="square" rtlCol="0">
              <a:spAutoFit/>
            </a:bodyPr>
            <a:lstStyle/>
            <a:p>
              <a:pPr algn="ctr"/>
              <a:r>
                <a:rPr lang="en-US" sz="1600" b="1">
                  <a:solidFill>
                    <a:schemeClr val="bg1"/>
                  </a:solidFill>
                  <a:latin typeface="Poppins SemiBold" panose="00000700000000000000" pitchFamily="2" charset="0"/>
                  <a:cs typeface="Poppins SemiBold" panose="00000700000000000000" pitchFamily="2" charset="0"/>
                </a:rPr>
                <a:t>70%</a:t>
              </a:r>
              <a:endParaRPr lang="id-ID" sz="1600" b="1" dirty="0">
                <a:solidFill>
                  <a:schemeClr val="bg1"/>
                </a:solidFill>
                <a:latin typeface="Poppins SemiBold" panose="00000700000000000000" pitchFamily="2" charset="0"/>
                <a:cs typeface="Poppins SemiBold" panose="00000700000000000000" pitchFamily="2" charset="0"/>
              </a:endParaRPr>
            </a:p>
          </p:txBody>
        </p:sp>
      </p:grpSp>
      <p:sp>
        <p:nvSpPr>
          <p:cNvPr id="37" name="Rectangle 36">
            <a:extLst>
              <a:ext uri="{FF2B5EF4-FFF2-40B4-BE49-F238E27FC236}">
                <a16:creationId xmlns:a16="http://schemas.microsoft.com/office/drawing/2014/main" id="{BA99A927-7EE1-48C3-B65D-235DE63245F2}"/>
              </a:ext>
            </a:extLst>
          </p:cNvPr>
          <p:cNvSpPr/>
          <p:nvPr/>
        </p:nvSpPr>
        <p:spPr>
          <a:xfrm>
            <a:off x="5183364" y="3528158"/>
            <a:ext cx="2363662"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qua. Tenta anima la no aveva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8" name="TextBox 37">
            <a:extLst>
              <a:ext uri="{FF2B5EF4-FFF2-40B4-BE49-F238E27FC236}">
                <a16:creationId xmlns:a16="http://schemas.microsoft.com/office/drawing/2014/main" id="{2B048AD6-1D17-490D-981C-A8BB1A7BC50A}"/>
              </a:ext>
            </a:extLst>
          </p:cNvPr>
          <p:cNvSpPr txBox="1"/>
          <p:nvPr/>
        </p:nvSpPr>
        <p:spPr>
          <a:xfrm>
            <a:off x="5183363" y="3290500"/>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46" name="Rectangle: Rounded Corners 45">
            <a:extLst>
              <a:ext uri="{FF2B5EF4-FFF2-40B4-BE49-F238E27FC236}">
                <a16:creationId xmlns:a16="http://schemas.microsoft.com/office/drawing/2014/main" id="{2332C8D8-F174-4999-8917-FF9468AFED99}"/>
              </a:ext>
            </a:extLst>
          </p:cNvPr>
          <p:cNvSpPr/>
          <p:nvPr/>
        </p:nvSpPr>
        <p:spPr>
          <a:xfrm>
            <a:off x="4297680" y="4448335"/>
            <a:ext cx="3276602" cy="1084014"/>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47" name="Group 46">
            <a:extLst>
              <a:ext uri="{FF2B5EF4-FFF2-40B4-BE49-F238E27FC236}">
                <a16:creationId xmlns:a16="http://schemas.microsoft.com/office/drawing/2014/main" id="{70516EE2-B6D5-43B2-A6BD-8FADA0982B63}"/>
              </a:ext>
            </a:extLst>
          </p:cNvPr>
          <p:cNvGrpSpPr/>
          <p:nvPr/>
        </p:nvGrpSpPr>
        <p:grpSpPr>
          <a:xfrm>
            <a:off x="4408466" y="4619503"/>
            <a:ext cx="741684" cy="741680"/>
            <a:chOff x="1575347" y="4697803"/>
            <a:chExt cx="1144042" cy="1144036"/>
          </a:xfrm>
        </p:grpSpPr>
        <p:sp>
          <p:nvSpPr>
            <p:cNvPr id="48" name="Oval 47">
              <a:extLst>
                <a:ext uri="{FF2B5EF4-FFF2-40B4-BE49-F238E27FC236}">
                  <a16:creationId xmlns:a16="http://schemas.microsoft.com/office/drawing/2014/main" id="{18EF2239-C05B-4CCA-B51F-1AAF502774EE}"/>
                </a:ext>
              </a:extLst>
            </p:cNvPr>
            <p:cNvSpPr/>
            <p:nvPr/>
          </p:nvSpPr>
          <p:spPr>
            <a:xfrm>
              <a:off x="1668620" y="4791075"/>
              <a:ext cx="957494" cy="957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grpSp>
          <p:nvGrpSpPr>
            <p:cNvPr id="49" name="Group 48">
              <a:extLst>
                <a:ext uri="{FF2B5EF4-FFF2-40B4-BE49-F238E27FC236}">
                  <a16:creationId xmlns:a16="http://schemas.microsoft.com/office/drawing/2014/main" id="{57DC1FB6-F26E-4F54-8116-2A32284CA7DA}"/>
                </a:ext>
              </a:extLst>
            </p:cNvPr>
            <p:cNvGrpSpPr/>
            <p:nvPr/>
          </p:nvGrpSpPr>
          <p:grpSpPr>
            <a:xfrm>
              <a:off x="1575347" y="4697803"/>
              <a:ext cx="1144042" cy="1144036"/>
              <a:chOff x="9180635" y="1636593"/>
              <a:chExt cx="1425330" cy="1425325"/>
            </a:xfrm>
          </p:grpSpPr>
          <p:sp>
            <p:nvSpPr>
              <p:cNvPr id="51" name="Oval 50">
                <a:extLst>
                  <a:ext uri="{FF2B5EF4-FFF2-40B4-BE49-F238E27FC236}">
                    <a16:creationId xmlns:a16="http://schemas.microsoft.com/office/drawing/2014/main" id="{A9829874-B987-4B4A-A6BD-2C6E03090615}"/>
                  </a:ext>
                </a:extLst>
              </p:cNvPr>
              <p:cNvSpPr/>
              <p:nvPr/>
            </p:nvSpPr>
            <p:spPr>
              <a:xfrm>
                <a:off x="9180635" y="1636593"/>
                <a:ext cx="1425330" cy="1425325"/>
              </a:xfrm>
              <a:prstGeom prst="ellipse">
                <a:avLst/>
              </a:prstGeom>
              <a:noFill/>
              <a:ln w="38100">
                <a:solidFill>
                  <a:schemeClr val="bg1">
                    <a:alpha val="2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solidFill>
                    <a:schemeClr val="bg1"/>
                  </a:solidFill>
                  <a:latin typeface="HelveticaNeue medium" panose="00000400000000000000" pitchFamily="2" charset="0"/>
                </a:endParaRPr>
              </a:p>
            </p:txBody>
          </p:sp>
          <p:sp>
            <p:nvSpPr>
              <p:cNvPr id="52" name="Arc 51">
                <a:extLst>
                  <a:ext uri="{FF2B5EF4-FFF2-40B4-BE49-F238E27FC236}">
                    <a16:creationId xmlns:a16="http://schemas.microsoft.com/office/drawing/2014/main" id="{4C13003E-51B9-44E1-8517-F7913F1D7EB4}"/>
                  </a:ext>
                </a:extLst>
              </p:cNvPr>
              <p:cNvSpPr/>
              <p:nvPr/>
            </p:nvSpPr>
            <p:spPr>
              <a:xfrm>
                <a:off x="9180635" y="1636593"/>
                <a:ext cx="1425330" cy="1425325"/>
              </a:xfrm>
              <a:prstGeom prst="arc">
                <a:avLst>
                  <a:gd name="adj1" fmla="val 4747726"/>
                  <a:gd name="adj2" fmla="val 16108834"/>
                </a:avLst>
              </a:prstGeom>
              <a:ln w="38100" cap="rnd">
                <a:solidFill>
                  <a:schemeClr val="accent2"/>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3200" dirty="0">
                  <a:solidFill>
                    <a:schemeClr val="bg1"/>
                  </a:solidFill>
                </a:endParaRPr>
              </a:p>
            </p:txBody>
          </p:sp>
        </p:grpSp>
        <p:sp>
          <p:nvSpPr>
            <p:cNvPr id="50" name="TextBox 49">
              <a:extLst>
                <a:ext uri="{FF2B5EF4-FFF2-40B4-BE49-F238E27FC236}">
                  <a16:creationId xmlns:a16="http://schemas.microsoft.com/office/drawing/2014/main" id="{6B3F768C-B9F8-4146-91EE-91CA2B139627}"/>
                </a:ext>
              </a:extLst>
            </p:cNvPr>
            <p:cNvSpPr txBox="1"/>
            <p:nvPr/>
          </p:nvSpPr>
          <p:spPr>
            <a:xfrm>
              <a:off x="1668618" y="5011878"/>
              <a:ext cx="957495" cy="522217"/>
            </a:xfrm>
            <a:prstGeom prst="rect">
              <a:avLst/>
            </a:prstGeom>
            <a:noFill/>
          </p:spPr>
          <p:txBody>
            <a:bodyPr wrap="square" rtlCol="0">
              <a:spAutoFit/>
            </a:bodyPr>
            <a:lstStyle/>
            <a:p>
              <a:pPr algn="ctr"/>
              <a:r>
                <a:rPr lang="en-US" sz="1600" b="1">
                  <a:solidFill>
                    <a:schemeClr val="bg1"/>
                  </a:solidFill>
                  <a:latin typeface="Poppins SemiBold" panose="00000700000000000000" pitchFamily="2" charset="0"/>
                  <a:cs typeface="Poppins SemiBold" panose="00000700000000000000" pitchFamily="2" charset="0"/>
                </a:rPr>
                <a:t>50%</a:t>
              </a:r>
              <a:endParaRPr lang="id-ID" sz="1600" b="1" dirty="0">
                <a:solidFill>
                  <a:schemeClr val="bg1"/>
                </a:solidFill>
                <a:latin typeface="Poppins SemiBold" panose="00000700000000000000" pitchFamily="2" charset="0"/>
                <a:cs typeface="Poppins SemiBold" panose="00000700000000000000" pitchFamily="2" charset="0"/>
              </a:endParaRPr>
            </a:p>
          </p:txBody>
        </p:sp>
      </p:grpSp>
      <p:sp>
        <p:nvSpPr>
          <p:cNvPr id="53" name="Rectangle 52">
            <a:extLst>
              <a:ext uri="{FF2B5EF4-FFF2-40B4-BE49-F238E27FC236}">
                <a16:creationId xmlns:a16="http://schemas.microsoft.com/office/drawing/2014/main" id="{0B13C3EB-FC4A-4816-A702-536893555B50}"/>
              </a:ext>
            </a:extLst>
          </p:cNvPr>
          <p:cNvSpPr/>
          <p:nvPr/>
        </p:nvSpPr>
        <p:spPr>
          <a:xfrm>
            <a:off x="5210620" y="4849830"/>
            <a:ext cx="2363662"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qua. Tenta anima la no aveva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54" name="TextBox 53">
            <a:extLst>
              <a:ext uri="{FF2B5EF4-FFF2-40B4-BE49-F238E27FC236}">
                <a16:creationId xmlns:a16="http://schemas.microsoft.com/office/drawing/2014/main" id="{42D0545C-E304-4473-ACE2-947EDE581ED1}"/>
              </a:ext>
            </a:extLst>
          </p:cNvPr>
          <p:cNvSpPr txBox="1"/>
          <p:nvPr/>
        </p:nvSpPr>
        <p:spPr>
          <a:xfrm>
            <a:off x="5210619" y="4612172"/>
            <a:ext cx="2158551" cy="276999"/>
          </a:xfrm>
          <a:prstGeom prst="rect">
            <a:avLst/>
          </a:prstGeom>
          <a:noFill/>
        </p:spPr>
        <p:txBody>
          <a:bodyPr wrap="square" rtlCol="0">
            <a:spAutoFit/>
          </a:bodyPr>
          <a:lstStyle/>
          <a:p>
            <a:r>
              <a:rPr lang="en-US" sz="1200">
                <a:solidFill>
                  <a:schemeClr val="accent2"/>
                </a:solidFill>
                <a:latin typeface="Poppins SemiBold" panose="00000700000000000000" pitchFamily="2" charset="0"/>
                <a:cs typeface="Poppins SemiBold" panose="00000700000000000000" pitchFamily="2" charset="0"/>
              </a:rPr>
              <a:t>Insert Text Here</a:t>
            </a:r>
            <a:endParaRPr lang="en-ID" sz="1200">
              <a:solidFill>
                <a:schemeClr val="accent2"/>
              </a:solidFill>
              <a:latin typeface="Poppins SemiBold" panose="00000700000000000000" pitchFamily="2" charset="0"/>
              <a:cs typeface="Poppins SemiBold" panose="00000700000000000000" pitchFamily="2" charset="0"/>
            </a:endParaRPr>
          </a:p>
        </p:txBody>
      </p:sp>
      <p:sp>
        <p:nvSpPr>
          <p:cNvPr id="64" name="Rectangle: Rounded Corners 63">
            <a:extLst>
              <a:ext uri="{FF2B5EF4-FFF2-40B4-BE49-F238E27FC236}">
                <a16:creationId xmlns:a16="http://schemas.microsoft.com/office/drawing/2014/main" id="{A8DAA366-C171-4214-B413-1D9F1C237B84}"/>
              </a:ext>
            </a:extLst>
          </p:cNvPr>
          <p:cNvSpPr/>
          <p:nvPr/>
        </p:nvSpPr>
        <p:spPr>
          <a:xfrm>
            <a:off x="7708358" y="3126663"/>
            <a:ext cx="3276602" cy="1084014"/>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65" name="Group 64">
            <a:extLst>
              <a:ext uri="{FF2B5EF4-FFF2-40B4-BE49-F238E27FC236}">
                <a16:creationId xmlns:a16="http://schemas.microsoft.com/office/drawing/2014/main" id="{3791651D-AE11-44CB-88BE-92AA10FBF0B1}"/>
              </a:ext>
            </a:extLst>
          </p:cNvPr>
          <p:cNvGrpSpPr/>
          <p:nvPr/>
        </p:nvGrpSpPr>
        <p:grpSpPr>
          <a:xfrm>
            <a:off x="7819144" y="3297831"/>
            <a:ext cx="741684" cy="741680"/>
            <a:chOff x="1575347" y="4697803"/>
            <a:chExt cx="1144042" cy="1144036"/>
          </a:xfrm>
        </p:grpSpPr>
        <p:sp>
          <p:nvSpPr>
            <p:cNvPr id="66" name="Oval 65">
              <a:extLst>
                <a:ext uri="{FF2B5EF4-FFF2-40B4-BE49-F238E27FC236}">
                  <a16:creationId xmlns:a16="http://schemas.microsoft.com/office/drawing/2014/main" id="{617F51D3-E22F-48BE-814D-88B22AAD0621}"/>
                </a:ext>
              </a:extLst>
            </p:cNvPr>
            <p:cNvSpPr/>
            <p:nvPr/>
          </p:nvSpPr>
          <p:spPr>
            <a:xfrm>
              <a:off x="1668620" y="4791075"/>
              <a:ext cx="957494" cy="957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grpSp>
          <p:nvGrpSpPr>
            <p:cNvPr id="67" name="Group 66">
              <a:extLst>
                <a:ext uri="{FF2B5EF4-FFF2-40B4-BE49-F238E27FC236}">
                  <a16:creationId xmlns:a16="http://schemas.microsoft.com/office/drawing/2014/main" id="{8A443DF7-75EF-49DC-A037-94D45142A326}"/>
                </a:ext>
              </a:extLst>
            </p:cNvPr>
            <p:cNvGrpSpPr/>
            <p:nvPr/>
          </p:nvGrpSpPr>
          <p:grpSpPr>
            <a:xfrm>
              <a:off x="1575347" y="4697803"/>
              <a:ext cx="1144042" cy="1144036"/>
              <a:chOff x="9180635" y="1636593"/>
              <a:chExt cx="1425330" cy="1425325"/>
            </a:xfrm>
          </p:grpSpPr>
          <p:sp>
            <p:nvSpPr>
              <p:cNvPr id="69" name="Oval 68">
                <a:extLst>
                  <a:ext uri="{FF2B5EF4-FFF2-40B4-BE49-F238E27FC236}">
                    <a16:creationId xmlns:a16="http://schemas.microsoft.com/office/drawing/2014/main" id="{9E32F3F9-9DDD-4696-BB64-B9C695A8E3EC}"/>
                  </a:ext>
                </a:extLst>
              </p:cNvPr>
              <p:cNvSpPr/>
              <p:nvPr/>
            </p:nvSpPr>
            <p:spPr>
              <a:xfrm>
                <a:off x="9180635" y="1636593"/>
                <a:ext cx="1425330" cy="1425325"/>
              </a:xfrm>
              <a:prstGeom prst="ellipse">
                <a:avLst/>
              </a:prstGeom>
              <a:noFill/>
              <a:ln w="38100">
                <a:solidFill>
                  <a:schemeClr val="bg1">
                    <a:alpha val="2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solidFill>
                    <a:schemeClr val="bg1"/>
                  </a:solidFill>
                  <a:latin typeface="HelveticaNeue medium" panose="00000400000000000000" pitchFamily="2" charset="0"/>
                </a:endParaRPr>
              </a:p>
            </p:txBody>
          </p:sp>
          <p:sp>
            <p:nvSpPr>
              <p:cNvPr id="70" name="Arc 69">
                <a:extLst>
                  <a:ext uri="{FF2B5EF4-FFF2-40B4-BE49-F238E27FC236}">
                    <a16:creationId xmlns:a16="http://schemas.microsoft.com/office/drawing/2014/main" id="{4016612B-8ED1-46D1-82D3-8D5A0161E304}"/>
                  </a:ext>
                </a:extLst>
              </p:cNvPr>
              <p:cNvSpPr/>
              <p:nvPr/>
            </p:nvSpPr>
            <p:spPr>
              <a:xfrm>
                <a:off x="9180635" y="1636593"/>
                <a:ext cx="1425330" cy="1425325"/>
              </a:xfrm>
              <a:prstGeom prst="arc">
                <a:avLst>
                  <a:gd name="adj1" fmla="val 763112"/>
                  <a:gd name="adj2" fmla="val 16108834"/>
                </a:avLst>
              </a:prstGeom>
              <a:ln w="38100" cap="rnd">
                <a:solidFill>
                  <a:schemeClr val="accent2"/>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3200" dirty="0">
                  <a:solidFill>
                    <a:schemeClr val="bg1"/>
                  </a:solidFill>
                </a:endParaRPr>
              </a:p>
            </p:txBody>
          </p:sp>
        </p:grpSp>
        <p:sp>
          <p:nvSpPr>
            <p:cNvPr id="68" name="TextBox 67">
              <a:extLst>
                <a:ext uri="{FF2B5EF4-FFF2-40B4-BE49-F238E27FC236}">
                  <a16:creationId xmlns:a16="http://schemas.microsoft.com/office/drawing/2014/main" id="{AE573A98-E998-4C92-824F-956870426790}"/>
                </a:ext>
              </a:extLst>
            </p:cNvPr>
            <p:cNvSpPr txBox="1"/>
            <p:nvPr/>
          </p:nvSpPr>
          <p:spPr>
            <a:xfrm>
              <a:off x="1668618" y="5011878"/>
              <a:ext cx="957495" cy="522217"/>
            </a:xfrm>
            <a:prstGeom prst="rect">
              <a:avLst/>
            </a:prstGeom>
            <a:noFill/>
          </p:spPr>
          <p:txBody>
            <a:bodyPr wrap="square" rtlCol="0">
              <a:spAutoFit/>
            </a:bodyPr>
            <a:lstStyle/>
            <a:p>
              <a:pPr algn="ctr"/>
              <a:r>
                <a:rPr lang="en-US" sz="1600" b="1">
                  <a:solidFill>
                    <a:schemeClr val="bg1"/>
                  </a:solidFill>
                  <a:latin typeface="Poppins SemiBold" panose="00000700000000000000" pitchFamily="2" charset="0"/>
                  <a:cs typeface="Poppins SemiBold" panose="00000700000000000000" pitchFamily="2" charset="0"/>
                </a:rPr>
                <a:t>80%</a:t>
              </a:r>
              <a:endParaRPr lang="id-ID" sz="1600" b="1" dirty="0">
                <a:solidFill>
                  <a:schemeClr val="bg1"/>
                </a:solidFill>
                <a:latin typeface="Poppins SemiBold" panose="00000700000000000000" pitchFamily="2" charset="0"/>
                <a:cs typeface="Poppins SemiBold" panose="00000700000000000000" pitchFamily="2" charset="0"/>
              </a:endParaRPr>
            </a:p>
          </p:txBody>
        </p:sp>
      </p:grpSp>
      <p:sp>
        <p:nvSpPr>
          <p:cNvPr id="71" name="Rectangle 70">
            <a:extLst>
              <a:ext uri="{FF2B5EF4-FFF2-40B4-BE49-F238E27FC236}">
                <a16:creationId xmlns:a16="http://schemas.microsoft.com/office/drawing/2014/main" id="{4E716EF8-431F-49A5-A01C-8C436E653BB3}"/>
              </a:ext>
            </a:extLst>
          </p:cNvPr>
          <p:cNvSpPr/>
          <p:nvPr/>
        </p:nvSpPr>
        <p:spPr>
          <a:xfrm>
            <a:off x="8621298" y="3528158"/>
            <a:ext cx="2363662"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qua. Tenta anima la no aveva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72" name="TextBox 71">
            <a:extLst>
              <a:ext uri="{FF2B5EF4-FFF2-40B4-BE49-F238E27FC236}">
                <a16:creationId xmlns:a16="http://schemas.microsoft.com/office/drawing/2014/main" id="{1434D687-B30F-41DB-A7DD-31E848788E9E}"/>
              </a:ext>
            </a:extLst>
          </p:cNvPr>
          <p:cNvSpPr txBox="1"/>
          <p:nvPr/>
        </p:nvSpPr>
        <p:spPr>
          <a:xfrm>
            <a:off x="8621297" y="3290500"/>
            <a:ext cx="2158551" cy="276999"/>
          </a:xfrm>
          <a:prstGeom prst="rect">
            <a:avLst/>
          </a:prstGeom>
          <a:noFill/>
        </p:spPr>
        <p:txBody>
          <a:bodyPr wrap="square" rtlCol="0">
            <a:spAutoFit/>
          </a:bodyPr>
          <a:lstStyle/>
          <a:p>
            <a:r>
              <a:rPr lang="en-US" sz="1200">
                <a:solidFill>
                  <a:schemeClr val="accent2"/>
                </a:solidFill>
                <a:latin typeface="Poppins SemiBold" panose="00000700000000000000" pitchFamily="2" charset="0"/>
                <a:cs typeface="Poppins SemiBold" panose="00000700000000000000" pitchFamily="2" charset="0"/>
              </a:rPr>
              <a:t>Insert Text Here</a:t>
            </a:r>
            <a:endParaRPr lang="en-ID" sz="1200">
              <a:solidFill>
                <a:schemeClr val="accent2"/>
              </a:solidFill>
              <a:latin typeface="Poppins SemiBold" panose="00000700000000000000" pitchFamily="2" charset="0"/>
              <a:cs typeface="Poppins SemiBold" panose="00000700000000000000" pitchFamily="2" charset="0"/>
            </a:endParaRPr>
          </a:p>
        </p:txBody>
      </p:sp>
      <p:sp>
        <p:nvSpPr>
          <p:cNvPr id="73" name="Rectangle: Rounded Corners 72">
            <a:extLst>
              <a:ext uri="{FF2B5EF4-FFF2-40B4-BE49-F238E27FC236}">
                <a16:creationId xmlns:a16="http://schemas.microsoft.com/office/drawing/2014/main" id="{7E640AA3-1D73-48E4-8DC7-30F4F2CF6645}"/>
              </a:ext>
            </a:extLst>
          </p:cNvPr>
          <p:cNvSpPr/>
          <p:nvPr/>
        </p:nvSpPr>
        <p:spPr>
          <a:xfrm>
            <a:off x="7735614" y="4448335"/>
            <a:ext cx="3276602" cy="1084014"/>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74" name="Group 73">
            <a:extLst>
              <a:ext uri="{FF2B5EF4-FFF2-40B4-BE49-F238E27FC236}">
                <a16:creationId xmlns:a16="http://schemas.microsoft.com/office/drawing/2014/main" id="{1B92E598-11CC-405D-A10C-168BE0507884}"/>
              </a:ext>
            </a:extLst>
          </p:cNvPr>
          <p:cNvGrpSpPr/>
          <p:nvPr/>
        </p:nvGrpSpPr>
        <p:grpSpPr>
          <a:xfrm>
            <a:off x="7846400" y="4619503"/>
            <a:ext cx="741684" cy="741680"/>
            <a:chOff x="1575347" y="4697803"/>
            <a:chExt cx="1144042" cy="1144036"/>
          </a:xfrm>
        </p:grpSpPr>
        <p:sp>
          <p:nvSpPr>
            <p:cNvPr id="75" name="Oval 74">
              <a:extLst>
                <a:ext uri="{FF2B5EF4-FFF2-40B4-BE49-F238E27FC236}">
                  <a16:creationId xmlns:a16="http://schemas.microsoft.com/office/drawing/2014/main" id="{A0096988-3504-4060-ACC3-C228C6B66FDB}"/>
                </a:ext>
              </a:extLst>
            </p:cNvPr>
            <p:cNvSpPr/>
            <p:nvPr/>
          </p:nvSpPr>
          <p:spPr>
            <a:xfrm>
              <a:off x="1668620" y="4791075"/>
              <a:ext cx="957494" cy="95749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grpSp>
          <p:nvGrpSpPr>
            <p:cNvPr id="76" name="Group 75">
              <a:extLst>
                <a:ext uri="{FF2B5EF4-FFF2-40B4-BE49-F238E27FC236}">
                  <a16:creationId xmlns:a16="http://schemas.microsoft.com/office/drawing/2014/main" id="{1C1DC684-5026-485C-A664-08595BD1D6DE}"/>
                </a:ext>
              </a:extLst>
            </p:cNvPr>
            <p:cNvGrpSpPr/>
            <p:nvPr/>
          </p:nvGrpSpPr>
          <p:grpSpPr>
            <a:xfrm>
              <a:off x="1575347" y="4697803"/>
              <a:ext cx="1144042" cy="1144036"/>
              <a:chOff x="9180635" y="1636593"/>
              <a:chExt cx="1425330" cy="1425325"/>
            </a:xfrm>
          </p:grpSpPr>
          <p:sp>
            <p:nvSpPr>
              <p:cNvPr id="78" name="Oval 77">
                <a:extLst>
                  <a:ext uri="{FF2B5EF4-FFF2-40B4-BE49-F238E27FC236}">
                    <a16:creationId xmlns:a16="http://schemas.microsoft.com/office/drawing/2014/main" id="{29A1CF22-3CD2-4AE9-8286-ABACBDCC0675}"/>
                  </a:ext>
                </a:extLst>
              </p:cNvPr>
              <p:cNvSpPr/>
              <p:nvPr/>
            </p:nvSpPr>
            <p:spPr>
              <a:xfrm>
                <a:off x="9180635" y="1636593"/>
                <a:ext cx="1425330" cy="1425325"/>
              </a:xfrm>
              <a:prstGeom prst="ellipse">
                <a:avLst/>
              </a:prstGeom>
              <a:noFill/>
              <a:ln w="38100">
                <a:solidFill>
                  <a:schemeClr val="bg1">
                    <a:alpha val="2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solidFill>
                    <a:schemeClr val="bg1"/>
                  </a:solidFill>
                  <a:latin typeface="HelveticaNeue medium" panose="00000400000000000000" pitchFamily="2" charset="0"/>
                </a:endParaRPr>
              </a:p>
            </p:txBody>
          </p:sp>
          <p:sp>
            <p:nvSpPr>
              <p:cNvPr id="79" name="Arc 78">
                <a:extLst>
                  <a:ext uri="{FF2B5EF4-FFF2-40B4-BE49-F238E27FC236}">
                    <a16:creationId xmlns:a16="http://schemas.microsoft.com/office/drawing/2014/main" id="{7AD0F25D-90F3-4AAB-B09F-896596C5DC47}"/>
                  </a:ext>
                </a:extLst>
              </p:cNvPr>
              <p:cNvSpPr/>
              <p:nvPr/>
            </p:nvSpPr>
            <p:spPr>
              <a:xfrm>
                <a:off x="9180635" y="1636593"/>
                <a:ext cx="1425330" cy="1425325"/>
              </a:xfrm>
              <a:prstGeom prst="arc">
                <a:avLst>
                  <a:gd name="adj1" fmla="val 3955402"/>
                  <a:gd name="adj2" fmla="val 16108834"/>
                </a:avLst>
              </a:prstGeom>
              <a:ln w="38100" cap="rnd">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3200" dirty="0">
                  <a:solidFill>
                    <a:schemeClr val="bg1"/>
                  </a:solidFill>
                </a:endParaRPr>
              </a:p>
            </p:txBody>
          </p:sp>
        </p:grpSp>
        <p:sp>
          <p:nvSpPr>
            <p:cNvPr id="77" name="TextBox 76">
              <a:extLst>
                <a:ext uri="{FF2B5EF4-FFF2-40B4-BE49-F238E27FC236}">
                  <a16:creationId xmlns:a16="http://schemas.microsoft.com/office/drawing/2014/main" id="{FF1CBC50-9F46-4385-AF84-8C9F8458FDC3}"/>
                </a:ext>
              </a:extLst>
            </p:cNvPr>
            <p:cNvSpPr txBox="1"/>
            <p:nvPr/>
          </p:nvSpPr>
          <p:spPr>
            <a:xfrm>
              <a:off x="1668618" y="5011878"/>
              <a:ext cx="957495" cy="522217"/>
            </a:xfrm>
            <a:prstGeom prst="rect">
              <a:avLst/>
            </a:prstGeom>
            <a:noFill/>
          </p:spPr>
          <p:txBody>
            <a:bodyPr wrap="square" rtlCol="0">
              <a:spAutoFit/>
            </a:bodyPr>
            <a:lstStyle/>
            <a:p>
              <a:pPr algn="ctr"/>
              <a:r>
                <a:rPr lang="en-US" sz="1600" b="1">
                  <a:solidFill>
                    <a:schemeClr val="bg1"/>
                  </a:solidFill>
                  <a:latin typeface="Poppins SemiBold" panose="00000700000000000000" pitchFamily="2" charset="0"/>
                  <a:cs typeface="Poppins SemiBold" panose="00000700000000000000" pitchFamily="2" charset="0"/>
                </a:rPr>
                <a:t>60%</a:t>
              </a:r>
              <a:endParaRPr lang="id-ID" sz="1600" b="1" dirty="0">
                <a:solidFill>
                  <a:schemeClr val="bg1"/>
                </a:solidFill>
                <a:latin typeface="Poppins SemiBold" panose="00000700000000000000" pitchFamily="2" charset="0"/>
                <a:cs typeface="Poppins SemiBold" panose="00000700000000000000" pitchFamily="2" charset="0"/>
              </a:endParaRPr>
            </a:p>
          </p:txBody>
        </p:sp>
      </p:grpSp>
      <p:sp>
        <p:nvSpPr>
          <p:cNvPr id="80" name="Rectangle 79">
            <a:extLst>
              <a:ext uri="{FF2B5EF4-FFF2-40B4-BE49-F238E27FC236}">
                <a16:creationId xmlns:a16="http://schemas.microsoft.com/office/drawing/2014/main" id="{8FD0AC03-E675-42EC-996A-6089221AED69}"/>
              </a:ext>
            </a:extLst>
          </p:cNvPr>
          <p:cNvSpPr/>
          <p:nvPr/>
        </p:nvSpPr>
        <p:spPr>
          <a:xfrm>
            <a:off x="8648554" y="4849830"/>
            <a:ext cx="2363662"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qua. Tenta anima la no aveva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81" name="TextBox 80">
            <a:extLst>
              <a:ext uri="{FF2B5EF4-FFF2-40B4-BE49-F238E27FC236}">
                <a16:creationId xmlns:a16="http://schemas.microsoft.com/office/drawing/2014/main" id="{1FB809E3-82A6-4159-A0DB-920361F4CE96}"/>
              </a:ext>
            </a:extLst>
          </p:cNvPr>
          <p:cNvSpPr txBox="1"/>
          <p:nvPr/>
        </p:nvSpPr>
        <p:spPr>
          <a:xfrm>
            <a:off x="8648553" y="4612172"/>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82" name="TextBox 81">
            <a:extLst>
              <a:ext uri="{FF2B5EF4-FFF2-40B4-BE49-F238E27FC236}">
                <a16:creationId xmlns:a16="http://schemas.microsoft.com/office/drawing/2014/main" id="{7FA3B309-479B-46AB-B42F-F7A1F4CC91F0}"/>
              </a:ext>
            </a:extLst>
          </p:cNvPr>
          <p:cNvSpPr txBox="1"/>
          <p:nvPr/>
        </p:nvSpPr>
        <p:spPr>
          <a:xfrm>
            <a:off x="4368511" y="1527733"/>
            <a:ext cx="5089476" cy="1446550"/>
          </a:xfrm>
          <a:prstGeom prst="rect">
            <a:avLst/>
          </a:prstGeom>
          <a:noFill/>
        </p:spPr>
        <p:txBody>
          <a:bodyPr wrap="square" rtlCol="0">
            <a:spAutoFit/>
          </a:bodyPr>
          <a:lstStyle/>
          <a:p>
            <a:r>
              <a:rPr lang="en-US" sz="4400" b="1">
                <a:solidFill>
                  <a:schemeClr val="accent6"/>
                </a:solidFill>
                <a:latin typeface="Poppins" panose="00000500000000000000" pitchFamily="2" charset="0"/>
                <a:ea typeface="Open Sans" panose="020B0606030504020204" pitchFamily="34" charset="0"/>
                <a:cs typeface="Poppins" panose="00000500000000000000" pitchFamily="2" charset="0"/>
              </a:rPr>
              <a:t>Why you have to choose us</a:t>
            </a:r>
          </a:p>
        </p:txBody>
      </p:sp>
      <p:sp>
        <p:nvSpPr>
          <p:cNvPr id="83" name="TextBox 82">
            <a:extLst>
              <a:ext uri="{FF2B5EF4-FFF2-40B4-BE49-F238E27FC236}">
                <a16:creationId xmlns:a16="http://schemas.microsoft.com/office/drawing/2014/main" id="{C71BB304-E3E6-4DFC-B83A-658161FA0637}"/>
              </a:ext>
            </a:extLst>
          </p:cNvPr>
          <p:cNvSpPr txBox="1"/>
          <p:nvPr/>
        </p:nvSpPr>
        <p:spPr>
          <a:xfrm>
            <a:off x="4368510" y="1087006"/>
            <a:ext cx="2656046" cy="538609"/>
          </a:xfrm>
          <a:prstGeom prst="rect">
            <a:avLst/>
          </a:prstGeom>
          <a:noFill/>
        </p:spPr>
        <p:txBody>
          <a:bodyPr wrap="square" rtlCol="0">
            <a:spAutoFit/>
          </a:bodyPr>
          <a:lstStyle/>
          <a:p>
            <a:r>
              <a:rPr lang="en-US" sz="2900">
                <a:solidFill>
                  <a:schemeClr val="accent1">
                    <a:lumMod val="75000"/>
                  </a:schemeClr>
                </a:solidFill>
                <a:latin typeface="Poppins" panose="00000500000000000000" pitchFamily="2" charset="0"/>
                <a:cs typeface="Poppins" panose="00000500000000000000" pitchFamily="2" charset="0"/>
              </a:rPr>
              <a:t>About Us,</a:t>
            </a:r>
          </a:p>
        </p:txBody>
      </p:sp>
      <p:sp>
        <p:nvSpPr>
          <p:cNvPr id="3" name="Picture Placeholder 2">
            <a:extLst>
              <a:ext uri="{FF2B5EF4-FFF2-40B4-BE49-F238E27FC236}">
                <a16:creationId xmlns:a16="http://schemas.microsoft.com/office/drawing/2014/main" id="{8201854E-658F-48C5-AEFA-84586E6CB745}"/>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27243925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4650BCEB-297B-4B82-B1A2-BE316ABB56AD}"/>
              </a:ext>
            </a:extLst>
          </p:cNvPr>
          <p:cNvSpPr>
            <a:spLocks noGrp="1"/>
          </p:cNvSpPr>
          <p:nvPr>
            <p:ph type="pic" sz="quarter" idx="13"/>
          </p:nvPr>
        </p:nvSpPr>
        <p:spPr/>
        <p:txBody>
          <a:bodyPr/>
          <a:lstStyle/>
          <a:p>
            <a:endParaRPr lang="en-US"/>
          </a:p>
        </p:txBody>
      </p:sp>
      <p:grpSp>
        <p:nvGrpSpPr>
          <p:cNvPr id="2" name="Group 1">
            <a:extLst>
              <a:ext uri="{FF2B5EF4-FFF2-40B4-BE49-F238E27FC236}">
                <a16:creationId xmlns:a16="http://schemas.microsoft.com/office/drawing/2014/main" id="{3C483691-11D9-4515-A7DE-BB001C8207D8}"/>
              </a:ext>
            </a:extLst>
          </p:cNvPr>
          <p:cNvGrpSpPr/>
          <p:nvPr/>
        </p:nvGrpSpPr>
        <p:grpSpPr>
          <a:xfrm>
            <a:off x="8739639" y="4421280"/>
            <a:ext cx="2257582" cy="2057690"/>
            <a:chOff x="6850711" y="1095185"/>
            <a:chExt cx="2507374" cy="2285365"/>
          </a:xfrm>
        </p:grpSpPr>
        <p:sp>
          <p:nvSpPr>
            <p:cNvPr id="3" name="Rectangle: Rounded Corners 2">
              <a:extLst>
                <a:ext uri="{FF2B5EF4-FFF2-40B4-BE49-F238E27FC236}">
                  <a16:creationId xmlns:a16="http://schemas.microsoft.com/office/drawing/2014/main" id="{01CB2BD6-B43D-4711-9904-A5A81E5B928E}"/>
                </a:ext>
              </a:extLst>
            </p:cNvPr>
            <p:cNvSpPr/>
            <p:nvPr/>
          </p:nvSpPr>
          <p:spPr>
            <a:xfrm>
              <a:off x="6850711" y="1095185"/>
              <a:ext cx="2507374" cy="2285365"/>
            </a:xfrm>
            <a:prstGeom prst="roundRect">
              <a:avLst>
                <a:gd name="adj" fmla="val 11334"/>
              </a:avLst>
            </a:prstGeom>
            <a:solidFill>
              <a:schemeClr val="bg1"/>
            </a:solidFill>
            <a:ln>
              <a:noFill/>
            </a:ln>
            <a:effectLst>
              <a:outerShdw blurRad="711200" dist="381000" dir="5400000" sx="87000" sy="87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latin typeface="Poppins" panose="00000500000000000000" pitchFamily="2" charset="0"/>
                <a:cs typeface="Poppins" panose="00000500000000000000" pitchFamily="2" charset="0"/>
              </a:endParaRPr>
            </a:p>
          </p:txBody>
        </p:sp>
        <p:sp>
          <p:nvSpPr>
            <p:cNvPr id="4" name="Arc 3">
              <a:extLst>
                <a:ext uri="{FF2B5EF4-FFF2-40B4-BE49-F238E27FC236}">
                  <a16:creationId xmlns:a16="http://schemas.microsoft.com/office/drawing/2014/main" id="{0180D969-BE87-4AB7-AF61-7C8A4E8C8D49}"/>
                </a:ext>
              </a:extLst>
            </p:cNvPr>
            <p:cNvSpPr/>
            <p:nvPr/>
          </p:nvSpPr>
          <p:spPr>
            <a:xfrm flipH="1">
              <a:off x="7473509" y="1396046"/>
              <a:ext cx="1266392" cy="1266392"/>
            </a:xfrm>
            <a:prstGeom prst="arc">
              <a:avLst>
                <a:gd name="adj1" fmla="val 11214017"/>
                <a:gd name="adj2" fmla="val 21192311"/>
              </a:avLst>
            </a:prstGeom>
            <a:noFill/>
            <a:ln w="63500" cap="rnd">
              <a:solidFill>
                <a:schemeClr val="bg1">
                  <a:lumMod val="9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2100" dirty="0">
                <a:solidFill>
                  <a:schemeClr val="bg1">
                    <a:lumMod val="50000"/>
                  </a:schemeClr>
                </a:solidFill>
                <a:latin typeface="Poppins" panose="00000500000000000000" pitchFamily="2" charset="0"/>
                <a:cs typeface="Poppins" panose="00000500000000000000" pitchFamily="2" charset="0"/>
              </a:endParaRPr>
            </a:p>
          </p:txBody>
        </p:sp>
        <p:grpSp>
          <p:nvGrpSpPr>
            <p:cNvPr id="5" name="Group 4">
              <a:extLst>
                <a:ext uri="{FF2B5EF4-FFF2-40B4-BE49-F238E27FC236}">
                  <a16:creationId xmlns:a16="http://schemas.microsoft.com/office/drawing/2014/main" id="{4888454F-4746-4E40-9383-6A25A1739849}"/>
                </a:ext>
              </a:extLst>
            </p:cNvPr>
            <p:cNvGrpSpPr/>
            <p:nvPr/>
          </p:nvGrpSpPr>
          <p:grpSpPr>
            <a:xfrm>
              <a:off x="7473509" y="1396046"/>
              <a:ext cx="1266392" cy="1266392"/>
              <a:chOff x="1144650" y="989864"/>
              <a:chExt cx="1266392" cy="1266392"/>
            </a:xfrm>
            <a:solidFill>
              <a:schemeClr val="bg1">
                <a:lumMod val="95000"/>
              </a:schemeClr>
            </a:solidFill>
          </p:grpSpPr>
          <p:sp>
            <p:nvSpPr>
              <p:cNvPr id="8" name="Arc 7">
                <a:extLst>
                  <a:ext uri="{FF2B5EF4-FFF2-40B4-BE49-F238E27FC236}">
                    <a16:creationId xmlns:a16="http://schemas.microsoft.com/office/drawing/2014/main" id="{AEB32ABF-E461-4CBD-91E4-E8C86B007C9B}"/>
                  </a:ext>
                </a:extLst>
              </p:cNvPr>
              <p:cNvSpPr/>
              <p:nvPr/>
            </p:nvSpPr>
            <p:spPr>
              <a:xfrm flipH="1">
                <a:off x="1144650" y="989864"/>
                <a:ext cx="1266392" cy="1266392"/>
              </a:xfrm>
              <a:prstGeom prst="arc">
                <a:avLst>
                  <a:gd name="adj1" fmla="val 16355659"/>
                  <a:gd name="adj2" fmla="val 20750931"/>
                </a:avLst>
              </a:prstGeom>
              <a:noFill/>
              <a:ln w="63500" cap="rnd">
                <a:solidFill>
                  <a:schemeClr val="accent2">
                    <a:lumMod val="75000"/>
                  </a:schemeClr>
                </a:solidFill>
                <a:headEnd type="oval"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2100" dirty="0">
                  <a:solidFill>
                    <a:schemeClr val="bg1">
                      <a:lumMod val="50000"/>
                    </a:schemeClr>
                  </a:solidFill>
                  <a:latin typeface="Poppins" panose="000005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5B818957-B3B7-4E10-B717-E6E5FC494BE8}"/>
                  </a:ext>
                </a:extLst>
              </p:cNvPr>
              <p:cNvSpPr/>
              <p:nvPr/>
            </p:nvSpPr>
            <p:spPr>
              <a:xfrm>
                <a:off x="1212542" y="1355295"/>
                <a:ext cx="1130608" cy="567439"/>
              </a:xfrm>
              <a:prstGeom prst="rect">
                <a:avLst/>
              </a:prstGeom>
              <a:noFill/>
              <a:ln>
                <a:noFill/>
              </a:ln>
            </p:spPr>
            <p:txBody>
              <a:bodyPr wrap="square">
                <a:spAutoFit/>
              </a:bodyPr>
              <a:lstStyle/>
              <a:p>
                <a:pPr algn="ctr">
                  <a:lnSpc>
                    <a:spcPct val="120000"/>
                  </a:lnSpc>
                </a:pPr>
                <a:r>
                  <a:rPr lang="en-US" sz="2400">
                    <a:solidFill>
                      <a:schemeClr val="accent2">
                        <a:lumMod val="75000"/>
                      </a:schemeClr>
                    </a:solidFill>
                    <a:latin typeface="Poppins Medium" panose="00000600000000000000" pitchFamily="2" charset="0"/>
                    <a:ea typeface="Open Sans" panose="020B0606030504020204" pitchFamily="34" charset="0"/>
                    <a:cs typeface="Poppins Medium" panose="00000600000000000000" pitchFamily="2" charset="0"/>
                  </a:rPr>
                  <a:t>50%</a:t>
                </a:r>
                <a:endParaRPr lang="en-US" sz="2400" dirty="0">
                  <a:solidFill>
                    <a:schemeClr val="accent2">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grpSp>
        <p:sp>
          <p:nvSpPr>
            <p:cNvPr id="6" name="TextBox 5">
              <a:extLst>
                <a:ext uri="{FF2B5EF4-FFF2-40B4-BE49-F238E27FC236}">
                  <a16:creationId xmlns:a16="http://schemas.microsoft.com/office/drawing/2014/main" id="{466965AB-A18C-478B-A89F-DB6950FF2604}"/>
                </a:ext>
              </a:extLst>
            </p:cNvPr>
            <p:cNvSpPr txBox="1"/>
            <p:nvPr/>
          </p:nvSpPr>
          <p:spPr>
            <a:xfrm>
              <a:off x="7003387" y="2296878"/>
              <a:ext cx="2158551" cy="307648"/>
            </a:xfrm>
            <a:prstGeom prst="rect">
              <a:avLst/>
            </a:prstGeom>
            <a:noFill/>
          </p:spPr>
          <p:txBody>
            <a:bodyPr wrap="square" rtlCol="0">
              <a:spAutoFit/>
            </a:bodyPr>
            <a:lstStyle/>
            <a:p>
              <a:pPr algn="ctr"/>
              <a:r>
                <a:rPr lang="en-US" sz="1200">
                  <a:solidFill>
                    <a:schemeClr val="accent2">
                      <a:lumMod val="75000"/>
                    </a:schemeClr>
                  </a:solidFill>
                  <a:latin typeface="Poppins" panose="00000500000000000000" pitchFamily="2" charset="0"/>
                  <a:cs typeface="Poppins" panose="00000500000000000000" pitchFamily="2" charset="0"/>
                </a:rPr>
                <a:t>Strategy Plans</a:t>
              </a:r>
              <a:endParaRPr lang="en-ID" sz="1200">
                <a:solidFill>
                  <a:schemeClr val="accent2">
                    <a:lumMod val="75000"/>
                  </a:schemeClr>
                </a:solidFill>
                <a:latin typeface="Poppins" panose="00000500000000000000" pitchFamily="2" charset="0"/>
                <a:cs typeface="Poppins" panose="00000500000000000000" pitchFamily="2" charset="0"/>
              </a:endParaRPr>
            </a:p>
          </p:txBody>
        </p:sp>
        <p:sp>
          <p:nvSpPr>
            <p:cNvPr id="7" name="Rectangle 6">
              <a:extLst>
                <a:ext uri="{FF2B5EF4-FFF2-40B4-BE49-F238E27FC236}">
                  <a16:creationId xmlns:a16="http://schemas.microsoft.com/office/drawing/2014/main" id="{A023FEFE-6600-4FFD-ACBE-19EADAD55907}"/>
                </a:ext>
              </a:extLst>
            </p:cNvPr>
            <p:cNvSpPr/>
            <p:nvPr/>
          </p:nvSpPr>
          <p:spPr>
            <a:xfrm>
              <a:off x="7003386" y="2559119"/>
              <a:ext cx="2158552" cy="639935"/>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grpSp>
      <p:grpSp>
        <p:nvGrpSpPr>
          <p:cNvPr id="10" name="Group 9">
            <a:extLst>
              <a:ext uri="{FF2B5EF4-FFF2-40B4-BE49-F238E27FC236}">
                <a16:creationId xmlns:a16="http://schemas.microsoft.com/office/drawing/2014/main" id="{5C8EF75B-3221-4039-ADC1-D467788C9197}"/>
              </a:ext>
            </a:extLst>
          </p:cNvPr>
          <p:cNvGrpSpPr/>
          <p:nvPr/>
        </p:nvGrpSpPr>
        <p:grpSpPr>
          <a:xfrm>
            <a:off x="6264907" y="4435568"/>
            <a:ext cx="2257582" cy="2057690"/>
            <a:chOff x="6850711" y="1095185"/>
            <a:chExt cx="2507374" cy="2285365"/>
          </a:xfrm>
        </p:grpSpPr>
        <p:sp>
          <p:nvSpPr>
            <p:cNvPr id="11" name="Rectangle: Rounded Corners 10">
              <a:extLst>
                <a:ext uri="{FF2B5EF4-FFF2-40B4-BE49-F238E27FC236}">
                  <a16:creationId xmlns:a16="http://schemas.microsoft.com/office/drawing/2014/main" id="{62AB878E-CE21-4D5E-8EFE-0F59FC2D2465}"/>
                </a:ext>
              </a:extLst>
            </p:cNvPr>
            <p:cNvSpPr/>
            <p:nvPr/>
          </p:nvSpPr>
          <p:spPr>
            <a:xfrm>
              <a:off x="6850711" y="1095185"/>
              <a:ext cx="2507374" cy="2285365"/>
            </a:xfrm>
            <a:prstGeom prst="roundRect">
              <a:avLst>
                <a:gd name="adj" fmla="val 11334"/>
              </a:avLst>
            </a:prstGeom>
            <a:solidFill>
              <a:schemeClr val="bg1"/>
            </a:solidFill>
            <a:ln>
              <a:noFill/>
            </a:ln>
            <a:effectLst>
              <a:outerShdw blurRad="711200" dist="381000" dir="5400000" sx="87000" sy="87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latin typeface="Poppins" panose="00000500000000000000" pitchFamily="2" charset="0"/>
                <a:cs typeface="Poppins" panose="00000500000000000000" pitchFamily="2" charset="0"/>
              </a:endParaRPr>
            </a:p>
          </p:txBody>
        </p:sp>
        <p:sp>
          <p:nvSpPr>
            <p:cNvPr id="12" name="Arc 11">
              <a:extLst>
                <a:ext uri="{FF2B5EF4-FFF2-40B4-BE49-F238E27FC236}">
                  <a16:creationId xmlns:a16="http://schemas.microsoft.com/office/drawing/2014/main" id="{F8BCE4A4-12C3-4978-B8E4-083D799987EA}"/>
                </a:ext>
              </a:extLst>
            </p:cNvPr>
            <p:cNvSpPr/>
            <p:nvPr/>
          </p:nvSpPr>
          <p:spPr>
            <a:xfrm flipH="1">
              <a:off x="7473509" y="1396046"/>
              <a:ext cx="1266392" cy="1266392"/>
            </a:xfrm>
            <a:prstGeom prst="arc">
              <a:avLst>
                <a:gd name="adj1" fmla="val 11214017"/>
                <a:gd name="adj2" fmla="val 21192311"/>
              </a:avLst>
            </a:prstGeom>
            <a:noFill/>
            <a:ln w="63500" cap="rnd">
              <a:solidFill>
                <a:schemeClr val="bg1">
                  <a:lumMod val="9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2100" dirty="0">
                <a:solidFill>
                  <a:schemeClr val="bg1">
                    <a:lumMod val="50000"/>
                  </a:schemeClr>
                </a:solidFill>
                <a:latin typeface="Poppins" panose="00000500000000000000" pitchFamily="2" charset="0"/>
                <a:cs typeface="Poppins" panose="00000500000000000000" pitchFamily="2" charset="0"/>
              </a:endParaRPr>
            </a:p>
          </p:txBody>
        </p:sp>
        <p:grpSp>
          <p:nvGrpSpPr>
            <p:cNvPr id="13" name="Group 12">
              <a:extLst>
                <a:ext uri="{FF2B5EF4-FFF2-40B4-BE49-F238E27FC236}">
                  <a16:creationId xmlns:a16="http://schemas.microsoft.com/office/drawing/2014/main" id="{C66046EA-2653-430B-97B6-CEA9CFF1EDE3}"/>
                </a:ext>
              </a:extLst>
            </p:cNvPr>
            <p:cNvGrpSpPr/>
            <p:nvPr/>
          </p:nvGrpSpPr>
          <p:grpSpPr>
            <a:xfrm>
              <a:off x="7473509" y="1396046"/>
              <a:ext cx="1266392" cy="1266392"/>
              <a:chOff x="1144650" y="989864"/>
              <a:chExt cx="1266392" cy="1266392"/>
            </a:xfrm>
            <a:solidFill>
              <a:schemeClr val="bg1">
                <a:lumMod val="95000"/>
              </a:schemeClr>
            </a:solidFill>
          </p:grpSpPr>
          <p:sp>
            <p:nvSpPr>
              <p:cNvPr id="16" name="Arc 15">
                <a:extLst>
                  <a:ext uri="{FF2B5EF4-FFF2-40B4-BE49-F238E27FC236}">
                    <a16:creationId xmlns:a16="http://schemas.microsoft.com/office/drawing/2014/main" id="{08A291BF-719B-485A-A740-521F997A38FF}"/>
                  </a:ext>
                </a:extLst>
              </p:cNvPr>
              <p:cNvSpPr/>
              <p:nvPr/>
            </p:nvSpPr>
            <p:spPr>
              <a:xfrm flipH="1">
                <a:off x="1144650" y="989864"/>
                <a:ext cx="1266392" cy="1266392"/>
              </a:xfrm>
              <a:prstGeom prst="arc">
                <a:avLst>
                  <a:gd name="adj1" fmla="val 12622841"/>
                  <a:gd name="adj2" fmla="val 20750931"/>
                </a:avLst>
              </a:prstGeom>
              <a:noFill/>
              <a:ln w="63500" cap="rnd">
                <a:solidFill>
                  <a:schemeClr val="accent2">
                    <a:lumMod val="75000"/>
                  </a:schemeClr>
                </a:solidFill>
                <a:headEnd type="oval"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2100" dirty="0">
                  <a:solidFill>
                    <a:schemeClr val="bg1">
                      <a:lumMod val="50000"/>
                    </a:schemeClr>
                  </a:solidFill>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43060D11-9CB0-4357-9922-7BA8B5D5ABAD}"/>
                  </a:ext>
                </a:extLst>
              </p:cNvPr>
              <p:cNvSpPr/>
              <p:nvPr/>
            </p:nvSpPr>
            <p:spPr>
              <a:xfrm>
                <a:off x="1212542" y="1355295"/>
                <a:ext cx="1130608" cy="567439"/>
              </a:xfrm>
              <a:prstGeom prst="rect">
                <a:avLst/>
              </a:prstGeom>
              <a:noFill/>
              <a:ln>
                <a:noFill/>
              </a:ln>
            </p:spPr>
            <p:txBody>
              <a:bodyPr wrap="square">
                <a:spAutoFit/>
              </a:bodyPr>
              <a:lstStyle/>
              <a:p>
                <a:pPr algn="ctr">
                  <a:lnSpc>
                    <a:spcPct val="120000"/>
                  </a:lnSpc>
                </a:pPr>
                <a:r>
                  <a:rPr lang="en-US" sz="2400">
                    <a:solidFill>
                      <a:schemeClr val="accent2">
                        <a:lumMod val="75000"/>
                      </a:schemeClr>
                    </a:solidFill>
                    <a:latin typeface="Poppins Medium" panose="00000600000000000000" pitchFamily="2" charset="0"/>
                    <a:ea typeface="Open Sans" panose="020B0606030504020204" pitchFamily="34" charset="0"/>
                    <a:cs typeface="Poppins Medium" panose="00000600000000000000" pitchFamily="2" charset="0"/>
                  </a:rPr>
                  <a:t>98%</a:t>
                </a:r>
                <a:endParaRPr lang="en-US" sz="2400" dirty="0">
                  <a:solidFill>
                    <a:schemeClr val="accent2">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grpSp>
        <p:sp>
          <p:nvSpPr>
            <p:cNvPr id="14" name="TextBox 13">
              <a:extLst>
                <a:ext uri="{FF2B5EF4-FFF2-40B4-BE49-F238E27FC236}">
                  <a16:creationId xmlns:a16="http://schemas.microsoft.com/office/drawing/2014/main" id="{2E4ACF11-98A5-4C55-9EA0-8F6B541E64A7}"/>
                </a:ext>
              </a:extLst>
            </p:cNvPr>
            <p:cNvSpPr txBox="1"/>
            <p:nvPr/>
          </p:nvSpPr>
          <p:spPr>
            <a:xfrm>
              <a:off x="7003387" y="2296878"/>
              <a:ext cx="2158551" cy="307648"/>
            </a:xfrm>
            <a:prstGeom prst="rect">
              <a:avLst/>
            </a:prstGeom>
            <a:noFill/>
          </p:spPr>
          <p:txBody>
            <a:bodyPr wrap="square" rtlCol="0">
              <a:spAutoFit/>
            </a:bodyPr>
            <a:lstStyle/>
            <a:p>
              <a:pPr algn="ctr"/>
              <a:r>
                <a:rPr lang="en-US" sz="1200">
                  <a:solidFill>
                    <a:schemeClr val="accent2">
                      <a:lumMod val="75000"/>
                    </a:schemeClr>
                  </a:solidFill>
                  <a:latin typeface="Poppins" panose="00000500000000000000" pitchFamily="2" charset="0"/>
                  <a:cs typeface="Poppins" panose="00000500000000000000" pitchFamily="2" charset="0"/>
                </a:rPr>
                <a:t>Increase Sale</a:t>
              </a:r>
              <a:endParaRPr lang="en-ID" sz="1200">
                <a:solidFill>
                  <a:schemeClr val="accent2">
                    <a:lumMod val="75000"/>
                  </a:schemeClr>
                </a:solidFill>
                <a:latin typeface="Poppins" panose="00000500000000000000" pitchFamily="2" charset="0"/>
                <a:cs typeface="Poppins" panose="00000500000000000000" pitchFamily="2" charset="0"/>
              </a:endParaRPr>
            </a:p>
          </p:txBody>
        </p:sp>
        <p:sp>
          <p:nvSpPr>
            <p:cNvPr id="15" name="Rectangle 14">
              <a:extLst>
                <a:ext uri="{FF2B5EF4-FFF2-40B4-BE49-F238E27FC236}">
                  <a16:creationId xmlns:a16="http://schemas.microsoft.com/office/drawing/2014/main" id="{4846D30E-A734-4FFF-A933-D2D4BC42069B}"/>
                </a:ext>
              </a:extLst>
            </p:cNvPr>
            <p:cNvSpPr/>
            <p:nvPr/>
          </p:nvSpPr>
          <p:spPr>
            <a:xfrm>
              <a:off x="7003386" y="2559119"/>
              <a:ext cx="2158552" cy="639935"/>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grpSp>
      <p:grpSp>
        <p:nvGrpSpPr>
          <p:cNvPr id="33" name="Group 32">
            <a:extLst>
              <a:ext uri="{FF2B5EF4-FFF2-40B4-BE49-F238E27FC236}">
                <a16:creationId xmlns:a16="http://schemas.microsoft.com/office/drawing/2014/main" id="{EB5B46B9-BE7F-4078-98F4-0AE46A300780}"/>
              </a:ext>
            </a:extLst>
          </p:cNvPr>
          <p:cNvGrpSpPr/>
          <p:nvPr/>
        </p:nvGrpSpPr>
        <p:grpSpPr>
          <a:xfrm>
            <a:off x="335589" y="320775"/>
            <a:ext cx="2060751" cy="479546"/>
            <a:chOff x="335589" y="193775"/>
            <a:chExt cx="2060751" cy="479546"/>
          </a:xfrm>
        </p:grpSpPr>
        <p:sp>
          <p:nvSpPr>
            <p:cNvPr id="34" name="TextBox 33">
              <a:extLst>
                <a:ext uri="{FF2B5EF4-FFF2-40B4-BE49-F238E27FC236}">
                  <a16:creationId xmlns:a16="http://schemas.microsoft.com/office/drawing/2014/main" id="{8A90707B-3210-49F0-9760-584230A78B87}"/>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5" name="Rectangle 34">
              <a:extLst>
                <a:ext uri="{FF2B5EF4-FFF2-40B4-BE49-F238E27FC236}">
                  <a16:creationId xmlns:a16="http://schemas.microsoft.com/office/drawing/2014/main" id="{3CE30954-F8B8-487B-9DEE-F2BFBA2FA0A6}"/>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36" name="TextBox 35">
            <a:extLst>
              <a:ext uri="{FF2B5EF4-FFF2-40B4-BE49-F238E27FC236}">
                <a16:creationId xmlns:a16="http://schemas.microsoft.com/office/drawing/2014/main" id="{0B8935D0-5F37-498E-8D60-DF5EA4B72A2E}"/>
              </a:ext>
            </a:extLst>
          </p:cNvPr>
          <p:cNvSpPr txBox="1"/>
          <p:nvPr/>
        </p:nvSpPr>
        <p:spPr>
          <a:xfrm>
            <a:off x="1194779" y="3054278"/>
            <a:ext cx="4025493"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Business Analysis</a:t>
            </a:r>
          </a:p>
        </p:txBody>
      </p:sp>
      <p:sp>
        <p:nvSpPr>
          <p:cNvPr id="37" name="TextBox 36">
            <a:extLst>
              <a:ext uri="{FF2B5EF4-FFF2-40B4-BE49-F238E27FC236}">
                <a16:creationId xmlns:a16="http://schemas.microsoft.com/office/drawing/2014/main" id="{8C77859D-E3E0-4DC2-98EF-7F280B2B93CF}"/>
              </a:ext>
            </a:extLst>
          </p:cNvPr>
          <p:cNvSpPr txBox="1"/>
          <p:nvPr/>
        </p:nvSpPr>
        <p:spPr>
          <a:xfrm>
            <a:off x="1194779" y="2627494"/>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About us</a:t>
            </a:r>
          </a:p>
        </p:txBody>
      </p:sp>
      <p:sp>
        <p:nvSpPr>
          <p:cNvPr id="38" name="Rectangle 37">
            <a:extLst>
              <a:ext uri="{FF2B5EF4-FFF2-40B4-BE49-F238E27FC236}">
                <a16:creationId xmlns:a16="http://schemas.microsoft.com/office/drawing/2014/main" id="{D57F49F4-BBA8-43CC-AB18-C3E06CD5D149}"/>
              </a:ext>
            </a:extLst>
          </p:cNvPr>
          <p:cNvSpPr/>
          <p:nvPr/>
        </p:nvSpPr>
        <p:spPr>
          <a:xfrm>
            <a:off x="1194779" y="3639645"/>
            <a:ext cx="4739577" cy="1084015"/>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9" name="Rectangle 38">
            <a:extLst>
              <a:ext uri="{FF2B5EF4-FFF2-40B4-BE49-F238E27FC236}">
                <a16:creationId xmlns:a16="http://schemas.microsoft.com/office/drawing/2014/main" id="{16C23D48-17A1-4976-9635-B022A1A997F7}"/>
              </a:ext>
            </a:extLst>
          </p:cNvPr>
          <p:cNvSpPr/>
          <p:nvPr/>
        </p:nvSpPr>
        <p:spPr>
          <a:xfrm>
            <a:off x="1194779" y="4762671"/>
            <a:ext cx="4739577"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Tree>
    <p:extLst>
      <p:ext uri="{BB962C8B-B14F-4D97-AF65-F5344CB8AC3E}">
        <p14:creationId xmlns:p14="http://schemas.microsoft.com/office/powerpoint/2010/main" val="40451461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599A2C3A-A1FF-47D6-8ACD-D64F4FF0C7F8}"/>
              </a:ext>
            </a:extLst>
          </p:cNvPr>
          <p:cNvSpPr>
            <a:spLocks noGrp="1"/>
          </p:cNvSpPr>
          <p:nvPr>
            <p:ph type="pic" sz="quarter" idx="13"/>
          </p:nvPr>
        </p:nvSpPr>
        <p:spPr/>
        <p:txBody>
          <a:bodyPr/>
          <a:lstStyle/>
          <a:p>
            <a:endParaRPr lang="en-US"/>
          </a:p>
        </p:txBody>
      </p:sp>
      <p:sp>
        <p:nvSpPr>
          <p:cNvPr id="38" name="Rectangle: Rounded Corners 37">
            <a:extLst>
              <a:ext uri="{FF2B5EF4-FFF2-40B4-BE49-F238E27FC236}">
                <a16:creationId xmlns:a16="http://schemas.microsoft.com/office/drawing/2014/main" id="{1CA04129-DA16-49D7-B6F1-A747569D8C1B}"/>
              </a:ext>
            </a:extLst>
          </p:cNvPr>
          <p:cNvSpPr/>
          <p:nvPr/>
        </p:nvSpPr>
        <p:spPr>
          <a:xfrm>
            <a:off x="4312385" y="1389131"/>
            <a:ext cx="4924380" cy="1353764"/>
          </a:xfrm>
          <a:prstGeom prst="roundRect">
            <a:avLst>
              <a:gd name="adj" fmla="val 3313"/>
            </a:avLst>
          </a:prstGeom>
          <a:solidFill>
            <a:schemeClr val="accent2"/>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TextBox 1">
            <a:extLst>
              <a:ext uri="{FF2B5EF4-FFF2-40B4-BE49-F238E27FC236}">
                <a16:creationId xmlns:a16="http://schemas.microsoft.com/office/drawing/2014/main" id="{EBB7E507-C238-40B5-9F54-59CC0130DABE}"/>
              </a:ext>
            </a:extLst>
          </p:cNvPr>
          <p:cNvSpPr txBox="1"/>
          <p:nvPr/>
        </p:nvSpPr>
        <p:spPr>
          <a:xfrm>
            <a:off x="4765561" y="1654810"/>
            <a:ext cx="4011778"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Yung Kuykendall</a:t>
            </a:r>
          </a:p>
        </p:txBody>
      </p:sp>
      <p:sp>
        <p:nvSpPr>
          <p:cNvPr id="3" name="TextBox 2">
            <a:extLst>
              <a:ext uri="{FF2B5EF4-FFF2-40B4-BE49-F238E27FC236}">
                <a16:creationId xmlns:a16="http://schemas.microsoft.com/office/drawing/2014/main" id="{9E4B5DB0-EB85-41B9-BD1E-804DD5BAF01B}"/>
              </a:ext>
            </a:extLst>
          </p:cNvPr>
          <p:cNvSpPr txBox="1"/>
          <p:nvPr/>
        </p:nvSpPr>
        <p:spPr>
          <a:xfrm>
            <a:off x="4765561" y="2095678"/>
            <a:ext cx="4471204" cy="426784"/>
          </a:xfrm>
          <a:prstGeom prst="rect">
            <a:avLst/>
          </a:prstGeom>
          <a:noFill/>
        </p:spPr>
        <p:txBody>
          <a:bodyPr wrap="square" rtlCol="0">
            <a:spAutoFit/>
          </a:bodyPr>
          <a:lstStyle/>
          <a:p>
            <a:pPr>
              <a:lnSpc>
                <a:spcPct val="150000"/>
              </a:lnSpc>
            </a:pPr>
            <a:r>
              <a:rPr lang="en-US" sz="1600">
                <a:solidFill>
                  <a:schemeClr val="bg1"/>
                </a:solidFill>
                <a:latin typeface="Poppins" panose="00000500000000000000" pitchFamily="2" charset="0"/>
                <a:ea typeface="Roboto" panose="02000000000000000000" pitchFamily="2" charset="0"/>
                <a:cs typeface="Poppins" panose="00000500000000000000" pitchFamily="2" charset="0"/>
              </a:rPr>
              <a:t>Professional Manager of Vergo Corp</a:t>
            </a:r>
          </a:p>
        </p:txBody>
      </p:sp>
      <p:grpSp>
        <p:nvGrpSpPr>
          <p:cNvPr id="28" name="Group 27">
            <a:extLst>
              <a:ext uri="{FF2B5EF4-FFF2-40B4-BE49-F238E27FC236}">
                <a16:creationId xmlns:a16="http://schemas.microsoft.com/office/drawing/2014/main" id="{2D65B50D-1833-4FCD-A192-FCA5956719FB}"/>
              </a:ext>
            </a:extLst>
          </p:cNvPr>
          <p:cNvGrpSpPr/>
          <p:nvPr/>
        </p:nvGrpSpPr>
        <p:grpSpPr>
          <a:xfrm>
            <a:off x="5086125" y="4755537"/>
            <a:ext cx="3132362" cy="1128366"/>
            <a:chOff x="5299020" y="5117667"/>
            <a:chExt cx="3859950" cy="1128366"/>
          </a:xfrm>
        </p:grpSpPr>
        <p:sp>
          <p:nvSpPr>
            <p:cNvPr id="4" name="Kotak Teks 3">
              <a:extLst>
                <a:ext uri="{FF2B5EF4-FFF2-40B4-BE49-F238E27FC236}">
                  <a16:creationId xmlns:a16="http://schemas.microsoft.com/office/drawing/2014/main" id="{8662554E-1738-436E-81A8-42D8A369838C}"/>
                </a:ext>
              </a:extLst>
            </p:cNvPr>
            <p:cNvSpPr txBox="1"/>
            <p:nvPr/>
          </p:nvSpPr>
          <p:spPr>
            <a:xfrm>
              <a:off x="5299020" y="5117667"/>
              <a:ext cx="1668323"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Insert your text</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5" name="Kotak Teks 3">
              <a:extLst>
                <a:ext uri="{FF2B5EF4-FFF2-40B4-BE49-F238E27FC236}">
                  <a16:creationId xmlns:a16="http://schemas.microsoft.com/office/drawing/2014/main" id="{2A3AC401-0B5F-4832-8498-B4AE28D3521F}"/>
                </a:ext>
              </a:extLst>
            </p:cNvPr>
            <p:cNvSpPr txBox="1"/>
            <p:nvPr/>
          </p:nvSpPr>
          <p:spPr>
            <a:xfrm>
              <a:off x="8482083" y="5361124"/>
              <a:ext cx="676887"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90%</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cxnSp>
          <p:nvCxnSpPr>
            <p:cNvPr id="6" name="Straight Connector 5">
              <a:extLst>
                <a:ext uri="{FF2B5EF4-FFF2-40B4-BE49-F238E27FC236}">
                  <a16:creationId xmlns:a16="http://schemas.microsoft.com/office/drawing/2014/main" id="{7849084E-3B8E-45C5-B51E-3AD7EB79B719}"/>
                </a:ext>
              </a:extLst>
            </p:cNvPr>
            <p:cNvCxnSpPr>
              <a:cxnSpLocks/>
            </p:cNvCxnSpPr>
            <p:nvPr/>
          </p:nvCxnSpPr>
          <p:spPr>
            <a:xfrm>
              <a:off x="5400114" y="5482120"/>
              <a:ext cx="3002600" cy="0"/>
            </a:xfrm>
            <a:prstGeom prst="line">
              <a:avLst/>
            </a:prstGeom>
            <a:ln w="76200" cap="rnd">
              <a:solidFill>
                <a:schemeClr val="tx1">
                  <a:alpha val="2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44E37FD-A333-4B6C-AD01-BE3E59EEB769}"/>
                </a:ext>
              </a:extLst>
            </p:cNvPr>
            <p:cNvCxnSpPr>
              <a:cxnSpLocks/>
            </p:cNvCxnSpPr>
            <p:nvPr/>
          </p:nvCxnSpPr>
          <p:spPr>
            <a:xfrm>
              <a:off x="5400114" y="5482120"/>
              <a:ext cx="2772435" cy="0"/>
            </a:xfrm>
            <a:prstGeom prst="line">
              <a:avLst/>
            </a:prstGeom>
            <a:ln w="76200" cap="rnd">
              <a:solidFill>
                <a:schemeClr val="accent2"/>
              </a:solidFill>
              <a:round/>
              <a:tailEnd type="oval"/>
            </a:ln>
          </p:spPr>
          <p:style>
            <a:lnRef idx="1">
              <a:schemeClr val="accent1"/>
            </a:lnRef>
            <a:fillRef idx="0">
              <a:schemeClr val="accent1"/>
            </a:fillRef>
            <a:effectRef idx="0">
              <a:schemeClr val="accent1"/>
            </a:effectRef>
            <a:fontRef idx="minor">
              <a:schemeClr val="tx1"/>
            </a:fontRef>
          </p:style>
        </p:cxnSp>
        <p:sp>
          <p:nvSpPr>
            <p:cNvPr id="8" name="Kotak Teks 3">
              <a:extLst>
                <a:ext uri="{FF2B5EF4-FFF2-40B4-BE49-F238E27FC236}">
                  <a16:creationId xmlns:a16="http://schemas.microsoft.com/office/drawing/2014/main" id="{B388BAAC-0C70-4556-ACC2-3FFE460862D1}"/>
                </a:ext>
              </a:extLst>
            </p:cNvPr>
            <p:cNvSpPr txBox="1"/>
            <p:nvPr/>
          </p:nvSpPr>
          <p:spPr>
            <a:xfrm>
              <a:off x="5299020" y="5725577"/>
              <a:ext cx="1668323"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Insert your text</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9" name="Kotak Teks 3">
              <a:extLst>
                <a:ext uri="{FF2B5EF4-FFF2-40B4-BE49-F238E27FC236}">
                  <a16:creationId xmlns:a16="http://schemas.microsoft.com/office/drawing/2014/main" id="{E7ACD7EA-C8C5-45C7-8028-6ACEBBD19934}"/>
                </a:ext>
              </a:extLst>
            </p:cNvPr>
            <p:cNvSpPr txBox="1"/>
            <p:nvPr/>
          </p:nvSpPr>
          <p:spPr>
            <a:xfrm>
              <a:off x="8482083" y="5969034"/>
              <a:ext cx="676887"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70%</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cxnSp>
          <p:nvCxnSpPr>
            <p:cNvPr id="10" name="Straight Connector 9">
              <a:extLst>
                <a:ext uri="{FF2B5EF4-FFF2-40B4-BE49-F238E27FC236}">
                  <a16:creationId xmlns:a16="http://schemas.microsoft.com/office/drawing/2014/main" id="{AC8FB657-0986-4D58-8174-37930D3130E5}"/>
                </a:ext>
              </a:extLst>
            </p:cNvPr>
            <p:cNvCxnSpPr>
              <a:cxnSpLocks/>
            </p:cNvCxnSpPr>
            <p:nvPr/>
          </p:nvCxnSpPr>
          <p:spPr>
            <a:xfrm>
              <a:off x="5400114" y="6090030"/>
              <a:ext cx="3002600" cy="0"/>
            </a:xfrm>
            <a:prstGeom prst="line">
              <a:avLst/>
            </a:prstGeom>
            <a:ln w="76200" cap="rnd">
              <a:solidFill>
                <a:schemeClr val="tx1">
                  <a:alpha val="25000"/>
                </a:schemeClr>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0962A8A-02EA-4CD1-A8A8-86BBCB10E832}"/>
                </a:ext>
              </a:extLst>
            </p:cNvPr>
            <p:cNvCxnSpPr>
              <a:cxnSpLocks/>
            </p:cNvCxnSpPr>
            <p:nvPr/>
          </p:nvCxnSpPr>
          <p:spPr>
            <a:xfrm>
              <a:off x="5400114" y="6090030"/>
              <a:ext cx="2234273" cy="6928"/>
            </a:xfrm>
            <a:prstGeom prst="line">
              <a:avLst/>
            </a:prstGeom>
            <a:ln w="76200" cap="rnd">
              <a:solidFill>
                <a:schemeClr val="accent2"/>
              </a:solidFill>
              <a:round/>
              <a:tailEnd type="ova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258E83EB-FDF4-472B-B2E2-12802146FD86}"/>
              </a:ext>
            </a:extLst>
          </p:cNvPr>
          <p:cNvSpPr txBox="1"/>
          <p:nvPr/>
        </p:nvSpPr>
        <p:spPr>
          <a:xfrm>
            <a:off x="5086124" y="3449442"/>
            <a:ext cx="3132363" cy="307777"/>
          </a:xfrm>
          <a:prstGeom prst="rect">
            <a:avLst/>
          </a:prstGeom>
          <a:noFill/>
        </p:spPr>
        <p:txBody>
          <a:bodyPr wrap="square" rtlCol="0">
            <a:spAutoFit/>
          </a:bodyPr>
          <a:lstStyle/>
          <a:p>
            <a:r>
              <a:rPr lang="en-US" sz="1400">
                <a:solidFill>
                  <a:schemeClr val="bg1"/>
                </a:solidFill>
                <a:latin typeface="Poppins Medium" panose="00000600000000000000" pitchFamily="2" charset="0"/>
                <a:cs typeface="Poppins Medium" panose="00000600000000000000" pitchFamily="2" charset="0"/>
              </a:rPr>
              <a:t>Experience &amp; Education</a:t>
            </a:r>
            <a:endParaRPr lang="en-ID" sz="1400">
              <a:solidFill>
                <a:schemeClr val="bg1"/>
              </a:solidFill>
              <a:latin typeface="Poppins Medium" panose="00000600000000000000" pitchFamily="2" charset="0"/>
              <a:cs typeface="Poppins Medium" panose="00000600000000000000" pitchFamily="2" charset="0"/>
            </a:endParaRPr>
          </a:p>
        </p:txBody>
      </p:sp>
      <p:sp>
        <p:nvSpPr>
          <p:cNvPr id="13" name="Rectangle 12">
            <a:extLst>
              <a:ext uri="{FF2B5EF4-FFF2-40B4-BE49-F238E27FC236}">
                <a16:creationId xmlns:a16="http://schemas.microsoft.com/office/drawing/2014/main" id="{5BF78DEE-D598-45C0-9DCE-AD92ECBA8FDB}"/>
              </a:ext>
            </a:extLst>
          </p:cNvPr>
          <p:cNvSpPr/>
          <p:nvPr/>
        </p:nvSpPr>
        <p:spPr>
          <a:xfrm>
            <a:off x="5086125" y="3726441"/>
            <a:ext cx="6291316" cy="830099"/>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grpSp>
        <p:nvGrpSpPr>
          <p:cNvPr id="14" name="Group 13">
            <a:extLst>
              <a:ext uri="{FF2B5EF4-FFF2-40B4-BE49-F238E27FC236}">
                <a16:creationId xmlns:a16="http://schemas.microsoft.com/office/drawing/2014/main" id="{2B8E739B-C156-4A98-9CF0-E2EE87448863}"/>
              </a:ext>
            </a:extLst>
          </p:cNvPr>
          <p:cNvGrpSpPr/>
          <p:nvPr/>
        </p:nvGrpSpPr>
        <p:grpSpPr>
          <a:xfrm>
            <a:off x="1368370" y="5158882"/>
            <a:ext cx="2523218" cy="692918"/>
            <a:chOff x="490698" y="5234940"/>
            <a:chExt cx="2523218" cy="692918"/>
          </a:xfrm>
        </p:grpSpPr>
        <p:sp>
          <p:nvSpPr>
            <p:cNvPr id="15" name="Rectangle: Rounded Corners 14">
              <a:extLst>
                <a:ext uri="{FF2B5EF4-FFF2-40B4-BE49-F238E27FC236}">
                  <a16:creationId xmlns:a16="http://schemas.microsoft.com/office/drawing/2014/main" id="{322C4840-9602-4516-B2C9-23036857B66E}"/>
                </a:ext>
              </a:extLst>
            </p:cNvPr>
            <p:cNvSpPr/>
            <p:nvPr/>
          </p:nvSpPr>
          <p:spPr>
            <a:xfrm>
              <a:off x="490698" y="5234940"/>
              <a:ext cx="2523218" cy="692918"/>
            </a:xfrm>
            <a:prstGeom prst="roundRect">
              <a:avLst>
                <a:gd name="adj" fmla="val 3313"/>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16" name="Group 15">
              <a:extLst>
                <a:ext uri="{FF2B5EF4-FFF2-40B4-BE49-F238E27FC236}">
                  <a16:creationId xmlns:a16="http://schemas.microsoft.com/office/drawing/2014/main" id="{4699331A-B038-4F5E-A6D4-B3308DC9D7E3}"/>
                </a:ext>
              </a:extLst>
            </p:cNvPr>
            <p:cNvGrpSpPr/>
            <p:nvPr/>
          </p:nvGrpSpPr>
          <p:grpSpPr>
            <a:xfrm>
              <a:off x="496179" y="5319789"/>
              <a:ext cx="2379736" cy="523220"/>
              <a:chOff x="5514975" y="5403327"/>
              <a:chExt cx="2379736" cy="523220"/>
            </a:xfrm>
          </p:grpSpPr>
          <p:sp>
            <p:nvSpPr>
              <p:cNvPr id="17" name="TextBox 16">
                <a:extLst>
                  <a:ext uri="{FF2B5EF4-FFF2-40B4-BE49-F238E27FC236}">
                    <a16:creationId xmlns:a16="http://schemas.microsoft.com/office/drawing/2014/main" id="{24E31628-D5FF-4EE4-A0C3-1AB15E5800DE}"/>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10+</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18" name="TextBox 17">
                <a:extLst>
                  <a:ext uri="{FF2B5EF4-FFF2-40B4-BE49-F238E27FC236}">
                    <a16:creationId xmlns:a16="http://schemas.microsoft.com/office/drawing/2014/main" id="{F559DB9F-F788-4647-A16A-E102EA5FB835}"/>
                  </a:ext>
                </a:extLst>
              </p:cNvPr>
              <p:cNvSpPr txBox="1"/>
              <p:nvPr/>
            </p:nvSpPr>
            <p:spPr>
              <a:xfrm>
                <a:off x="6603607" y="5403327"/>
                <a:ext cx="1291104" cy="523220"/>
              </a:xfrm>
              <a:prstGeom prst="rect">
                <a:avLst/>
              </a:prstGeom>
              <a:noFill/>
            </p:spPr>
            <p:txBody>
              <a:bodyPr wrap="square" rtlCol="0">
                <a:spAutoFit/>
              </a:bodyPr>
              <a:lstStyle/>
              <a:p>
                <a:r>
                  <a:rPr lang="en-US" sz="1400">
                    <a:solidFill>
                      <a:schemeClr val="accent2"/>
                    </a:solidFill>
                    <a:latin typeface="Poppins SemiBold" panose="00000700000000000000" pitchFamily="2" charset="0"/>
                    <a:cs typeface="Poppins SemiBold" panose="00000700000000000000" pitchFamily="2" charset="0"/>
                  </a:rPr>
                  <a:t>Years</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Experiences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grpSp>
      <p:grpSp>
        <p:nvGrpSpPr>
          <p:cNvPr id="29" name="Group 28">
            <a:extLst>
              <a:ext uri="{FF2B5EF4-FFF2-40B4-BE49-F238E27FC236}">
                <a16:creationId xmlns:a16="http://schemas.microsoft.com/office/drawing/2014/main" id="{35920EB7-55C0-4B17-8BEB-D140B3D35ACC}"/>
              </a:ext>
            </a:extLst>
          </p:cNvPr>
          <p:cNvGrpSpPr/>
          <p:nvPr/>
        </p:nvGrpSpPr>
        <p:grpSpPr>
          <a:xfrm>
            <a:off x="8457975" y="4755537"/>
            <a:ext cx="3132362" cy="1128366"/>
            <a:chOff x="5299020" y="5117667"/>
            <a:chExt cx="3859950" cy="1128366"/>
          </a:xfrm>
        </p:grpSpPr>
        <p:sp>
          <p:nvSpPr>
            <p:cNvPr id="30" name="Kotak Teks 3">
              <a:extLst>
                <a:ext uri="{FF2B5EF4-FFF2-40B4-BE49-F238E27FC236}">
                  <a16:creationId xmlns:a16="http://schemas.microsoft.com/office/drawing/2014/main" id="{B6124291-A754-4AA5-B69A-FE4CECF35307}"/>
                </a:ext>
              </a:extLst>
            </p:cNvPr>
            <p:cNvSpPr txBox="1"/>
            <p:nvPr/>
          </p:nvSpPr>
          <p:spPr>
            <a:xfrm>
              <a:off x="5299020" y="5117667"/>
              <a:ext cx="1668323"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Insert your text</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31" name="Kotak Teks 3">
              <a:extLst>
                <a:ext uri="{FF2B5EF4-FFF2-40B4-BE49-F238E27FC236}">
                  <a16:creationId xmlns:a16="http://schemas.microsoft.com/office/drawing/2014/main" id="{78B37B32-0B55-418C-A2CE-5592F3D725EF}"/>
                </a:ext>
              </a:extLst>
            </p:cNvPr>
            <p:cNvSpPr txBox="1"/>
            <p:nvPr/>
          </p:nvSpPr>
          <p:spPr>
            <a:xfrm>
              <a:off x="8482083" y="5361124"/>
              <a:ext cx="676887"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90%</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cxnSp>
          <p:nvCxnSpPr>
            <p:cNvPr id="32" name="Straight Connector 31">
              <a:extLst>
                <a:ext uri="{FF2B5EF4-FFF2-40B4-BE49-F238E27FC236}">
                  <a16:creationId xmlns:a16="http://schemas.microsoft.com/office/drawing/2014/main" id="{117DFE9F-83D2-4C45-8CC5-C32677D410C2}"/>
                </a:ext>
              </a:extLst>
            </p:cNvPr>
            <p:cNvCxnSpPr>
              <a:cxnSpLocks/>
            </p:cNvCxnSpPr>
            <p:nvPr/>
          </p:nvCxnSpPr>
          <p:spPr>
            <a:xfrm>
              <a:off x="5400114" y="5482120"/>
              <a:ext cx="3002600" cy="0"/>
            </a:xfrm>
            <a:prstGeom prst="line">
              <a:avLst/>
            </a:prstGeom>
            <a:ln w="76200" cap="rnd">
              <a:solidFill>
                <a:schemeClr val="tx1">
                  <a:alpha val="25000"/>
                </a:schemeClr>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CCE4C94-F885-4469-85B4-9951B13854A9}"/>
                </a:ext>
              </a:extLst>
            </p:cNvPr>
            <p:cNvCxnSpPr>
              <a:cxnSpLocks/>
            </p:cNvCxnSpPr>
            <p:nvPr/>
          </p:nvCxnSpPr>
          <p:spPr>
            <a:xfrm>
              <a:off x="5400114" y="5482120"/>
              <a:ext cx="2772435" cy="0"/>
            </a:xfrm>
            <a:prstGeom prst="line">
              <a:avLst/>
            </a:prstGeom>
            <a:ln w="76200" cap="rnd">
              <a:solidFill>
                <a:schemeClr val="accent2"/>
              </a:solidFill>
              <a:round/>
              <a:tailEnd type="oval"/>
            </a:ln>
          </p:spPr>
          <p:style>
            <a:lnRef idx="1">
              <a:schemeClr val="accent1"/>
            </a:lnRef>
            <a:fillRef idx="0">
              <a:schemeClr val="accent1"/>
            </a:fillRef>
            <a:effectRef idx="0">
              <a:schemeClr val="accent1"/>
            </a:effectRef>
            <a:fontRef idx="minor">
              <a:schemeClr val="tx1"/>
            </a:fontRef>
          </p:style>
        </p:cxnSp>
        <p:sp>
          <p:nvSpPr>
            <p:cNvPr id="34" name="Kotak Teks 3">
              <a:extLst>
                <a:ext uri="{FF2B5EF4-FFF2-40B4-BE49-F238E27FC236}">
                  <a16:creationId xmlns:a16="http://schemas.microsoft.com/office/drawing/2014/main" id="{B2B8A23E-9EA8-4798-A9D2-5EEB7A870CA1}"/>
                </a:ext>
              </a:extLst>
            </p:cNvPr>
            <p:cNvSpPr txBox="1"/>
            <p:nvPr/>
          </p:nvSpPr>
          <p:spPr>
            <a:xfrm>
              <a:off x="5299020" y="5725577"/>
              <a:ext cx="1668323"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Insert your text</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35" name="Kotak Teks 3">
              <a:extLst>
                <a:ext uri="{FF2B5EF4-FFF2-40B4-BE49-F238E27FC236}">
                  <a16:creationId xmlns:a16="http://schemas.microsoft.com/office/drawing/2014/main" id="{CD0FADE1-94F3-4A0A-B61C-805DA1758D02}"/>
                </a:ext>
              </a:extLst>
            </p:cNvPr>
            <p:cNvSpPr txBox="1"/>
            <p:nvPr/>
          </p:nvSpPr>
          <p:spPr>
            <a:xfrm>
              <a:off x="8482083" y="5969034"/>
              <a:ext cx="676887" cy="276999"/>
            </a:xfrm>
            <a:prstGeom prst="rect">
              <a:avLst/>
            </a:prstGeom>
            <a:noFill/>
          </p:spPr>
          <p:txBody>
            <a:bodyPr wrap="square" rtlCol="0">
              <a:spAutoFit/>
            </a:bodyPr>
            <a:lstStyle/>
            <a:p>
              <a:r>
                <a:rPr lang="en-US" sz="1200">
                  <a:solidFill>
                    <a:schemeClr val="bg1"/>
                  </a:solidFill>
                  <a:latin typeface="Poppins" panose="00000500000000000000" pitchFamily="2" charset="0"/>
                  <a:ea typeface="Roboto" panose="02000000000000000000" pitchFamily="2" charset="0"/>
                  <a:cs typeface="Poppins" panose="00000500000000000000" pitchFamily="2" charset="0"/>
                </a:rPr>
                <a:t>70%</a:t>
              </a:r>
              <a:endParaRPr lang="en-ID" sz="1200"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cxnSp>
          <p:nvCxnSpPr>
            <p:cNvPr id="36" name="Straight Connector 35">
              <a:extLst>
                <a:ext uri="{FF2B5EF4-FFF2-40B4-BE49-F238E27FC236}">
                  <a16:creationId xmlns:a16="http://schemas.microsoft.com/office/drawing/2014/main" id="{168E378F-B7EE-487C-947D-837A4ADB803E}"/>
                </a:ext>
              </a:extLst>
            </p:cNvPr>
            <p:cNvCxnSpPr>
              <a:cxnSpLocks/>
            </p:cNvCxnSpPr>
            <p:nvPr/>
          </p:nvCxnSpPr>
          <p:spPr>
            <a:xfrm>
              <a:off x="5400114" y="6090030"/>
              <a:ext cx="3002600" cy="0"/>
            </a:xfrm>
            <a:prstGeom prst="line">
              <a:avLst/>
            </a:prstGeom>
            <a:ln w="76200" cap="rnd">
              <a:solidFill>
                <a:schemeClr val="tx1">
                  <a:alpha val="25000"/>
                </a:schemeClr>
              </a:solidFill>
              <a:roun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434155F-5E9C-4119-B33E-A53409B2E733}"/>
                </a:ext>
              </a:extLst>
            </p:cNvPr>
            <p:cNvCxnSpPr>
              <a:cxnSpLocks/>
            </p:cNvCxnSpPr>
            <p:nvPr/>
          </p:nvCxnSpPr>
          <p:spPr>
            <a:xfrm>
              <a:off x="5400114" y="6090030"/>
              <a:ext cx="2234273" cy="6928"/>
            </a:xfrm>
            <a:prstGeom prst="line">
              <a:avLst/>
            </a:prstGeom>
            <a:ln w="76200" cap="rnd">
              <a:solidFill>
                <a:schemeClr val="accent2"/>
              </a:solidFill>
              <a:round/>
              <a:tailEnd type="ova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5806C7EE-F3BA-4A20-8213-B6642BB4ADFD}"/>
              </a:ext>
            </a:extLst>
          </p:cNvPr>
          <p:cNvGrpSpPr/>
          <p:nvPr/>
        </p:nvGrpSpPr>
        <p:grpSpPr>
          <a:xfrm>
            <a:off x="9968929" y="316634"/>
            <a:ext cx="2060751" cy="479546"/>
            <a:chOff x="335589" y="193775"/>
            <a:chExt cx="2060751" cy="479546"/>
          </a:xfrm>
        </p:grpSpPr>
        <p:sp>
          <p:nvSpPr>
            <p:cNvPr id="40" name="TextBox 39">
              <a:extLst>
                <a:ext uri="{FF2B5EF4-FFF2-40B4-BE49-F238E27FC236}">
                  <a16:creationId xmlns:a16="http://schemas.microsoft.com/office/drawing/2014/main" id="{CFE2EAD6-1B32-4389-A23E-EE262158C984}"/>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41" name="Rectangle 40">
              <a:extLst>
                <a:ext uri="{FF2B5EF4-FFF2-40B4-BE49-F238E27FC236}">
                  <a16:creationId xmlns:a16="http://schemas.microsoft.com/office/drawing/2014/main" id="{5A8B746F-76CA-4F33-B757-B4EB0D369563}"/>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171689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8CACC02F-CAD1-4186-BA82-6D22987CF3E7}"/>
              </a:ext>
            </a:extLst>
          </p:cNvPr>
          <p:cNvSpPr txBox="1"/>
          <p:nvPr/>
        </p:nvSpPr>
        <p:spPr>
          <a:xfrm>
            <a:off x="917070" y="5377375"/>
            <a:ext cx="1727463" cy="258532"/>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25" name="TextBox 24">
            <a:extLst>
              <a:ext uri="{FF2B5EF4-FFF2-40B4-BE49-F238E27FC236}">
                <a16:creationId xmlns:a16="http://schemas.microsoft.com/office/drawing/2014/main" id="{2392F406-E53B-4955-AF82-A874B92C6AB9}"/>
              </a:ext>
            </a:extLst>
          </p:cNvPr>
          <p:cNvSpPr txBox="1"/>
          <p:nvPr/>
        </p:nvSpPr>
        <p:spPr>
          <a:xfrm>
            <a:off x="740361" y="5005990"/>
            <a:ext cx="2080880" cy="406265"/>
          </a:xfrm>
          <a:prstGeom prst="rect">
            <a:avLst/>
          </a:prstGeom>
          <a:noFill/>
        </p:spPr>
        <p:txBody>
          <a:bodyPr wrap="square" rtlCol="0">
            <a:spAutoFit/>
          </a:bodyPr>
          <a:lstStyle/>
          <a:p>
            <a:pPr algn="ctr">
              <a:lnSpc>
                <a:spcPct val="120000"/>
              </a:lnSpc>
            </a:pPr>
            <a:r>
              <a:rPr lang="en-US" sz="1800">
                <a:solidFill>
                  <a:schemeClr val="accent1">
                    <a:lumMod val="75000"/>
                  </a:schemeClr>
                </a:solidFill>
                <a:latin typeface="Poppins Medium" panose="00000600000000000000" pitchFamily="2" charset="0"/>
                <a:cs typeface="Poppins Medium" panose="00000600000000000000" pitchFamily="2" charset="0"/>
              </a:rPr>
              <a:t>Jimmie Benton</a:t>
            </a:r>
            <a:endParaRPr lang="en-US" sz="1800" dirty="0">
              <a:solidFill>
                <a:schemeClr val="accent1">
                  <a:lumMod val="75000"/>
                </a:schemeClr>
              </a:solidFill>
              <a:latin typeface="Poppins Medium" panose="00000600000000000000" pitchFamily="2" charset="0"/>
              <a:cs typeface="Poppins Medium" panose="00000600000000000000" pitchFamily="2" charset="0"/>
            </a:endParaRPr>
          </a:p>
        </p:txBody>
      </p:sp>
      <p:sp>
        <p:nvSpPr>
          <p:cNvPr id="26" name="TextBox 25">
            <a:extLst>
              <a:ext uri="{FF2B5EF4-FFF2-40B4-BE49-F238E27FC236}">
                <a16:creationId xmlns:a16="http://schemas.microsoft.com/office/drawing/2014/main" id="{FC99A597-8906-4787-B25B-B52DFDE7329C}"/>
              </a:ext>
            </a:extLst>
          </p:cNvPr>
          <p:cNvSpPr txBox="1"/>
          <p:nvPr/>
        </p:nvSpPr>
        <p:spPr>
          <a:xfrm>
            <a:off x="3662024" y="4618092"/>
            <a:ext cx="1727463" cy="258532"/>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70116795-26A0-4B2D-BB4D-DFF94FB64954}"/>
              </a:ext>
            </a:extLst>
          </p:cNvPr>
          <p:cNvSpPr txBox="1"/>
          <p:nvPr/>
        </p:nvSpPr>
        <p:spPr>
          <a:xfrm>
            <a:off x="3485315" y="4246707"/>
            <a:ext cx="2080880" cy="406265"/>
          </a:xfrm>
          <a:prstGeom prst="rect">
            <a:avLst/>
          </a:prstGeom>
          <a:noFill/>
        </p:spPr>
        <p:txBody>
          <a:bodyPr wrap="square" rtlCol="0">
            <a:spAutoFit/>
          </a:bodyPr>
          <a:lstStyle/>
          <a:p>
            <a:pPr algn="ctr">
              <a:lnSpc>
                <a:spcPct val="120000"/>
              </a:lnSpc>
            </a:pPr>
            <a:r>
              <a:rPr lang="en-US" sz="1800">
                <a:solidFill>
                  <a:schemeClr val="accent1">
                    <a:lumMod val="75000"/>
                  </a:schemeClr>
                </a:solidFill>
                <a:latin typeface="Poppins Medium" panose="00000600000000000000" pitchFamily="2" charset="0"/>
                <a:cs typeface="Poppins Medium" panose="00000600000000000000" pitchFamily="2" charset="0"/>
              </a:rPr>
              <a:t>Sharda Tanaka</a:t>
            </a:r>
            <a:endParaRPr lang="en-US" sz="1800" dirty="0">
              <a:solidFill>
                <a:schemeClr val="accent1">
                  <a:lumMod val="75000"/>
                </a:schemeClr>
              </a:solidFill>
              <a:latin typeface="Poppins Medium" panose="00000600000000000000" pitchFamily="2" charset="0"/>
              <a:cs typeface="Poppins Medium" panose="00000600000000000000" pitchFamily="2" charset="0"/>
            </a:endParaRPr>
          </a:p>
        </p:txBody>
      </p:sp>
      <p:sp>
        <p:nvSpPr>
          <p:cNvPr id="28" name="TextBox 27">
            <a:extLst>
              <a:ext uri="{FF2B5EF4-FFF2-40B4-BE49-F238E27FC236}">
                <a16:creationId xmlns:a16="http://schemas.microsoft.com/office/drawing/2014/main" id="{D7BE6F7C-266F-4603-9A6E-D522973C0743}"/>
              </a:ext>
            </a:extLst>
          </p:cNvPr>
          <p:cNvSpPr txBox="1"/>
          <p:nvPr/>
        </p:nvSpPr>
        <p:spPr>
          <a:xfrm>
            <a:off x="6418252" y="3858809"/>
            <a:ext cx="1727463" cy="258532"/>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29" name="TextBox 28">
            <a:extLst>
              <a:ext uri="{FF2B5EF4-FFF2-40B4-BE49-F238E27FC236}">
                <a16:creationId xmlns:a16="http://schemas.microsoft.com/office/drawing/2014/main" id="{C33EDE5D-CF7B-4DD8-92A8-F5C551D3470E}"/>
              </a:ext>
            </a:extLst>
          </p:cNvPr>
          <p:cNvSpPr txBox="1"/>
          <p:nvPr/>
        </p:nvSpPr>
        <p:spPr>
          <a:xfrm>
            <a:off x="6016314" y="3487424"/>
            <a:ext cx="2531338" cy="406265"/>
          </a:xfrm>
          <a:prstGeom prst="rect">
            <a:avLst/>
          </a:prstGeom>
          <a:noFill/>
        </p:spPr>
        <p:txBody>
          <a:bodyPr wrap="square" rtlCol="0">
            <a:spAutoFit/>
          </a:bodyPr>
          <a:lstStyle/>
          <a:p>
            <a:pPr algn="ctr">
              <a:lnSpc>
                <a:spcPct val="120000"/>
              </a:lnSpc>
            </a:pPr>
            <a:r>
              <a:rPr lang="en-US" sz="1800">
                <a:solidFill>
                  <a:schemeClr val="accent1">
                    <a:lumMod val="75000"/>
                  </a:schemeClr>
                </a:solidFill>
                <a:latin typeface="Poppins Medium" panose="00000600000000000000" pitchFamily="2" charset="0"/>
                <a:cs typeface="Poppins Medium" panose="00000600000000000000" pitchFamily="2" charset="0"/>
              </a:rPr>
              <a:t>Quinton Younger</a:t>
            </a:r>
            <a:endParaRPr lang="en-US" sz="1800" dirty="0">
              <a:solidFill>
                <a:schemeClr val="accent1">
                  <a:lumMod val="75000"/>
                </a:schemeClr>
              </a:solidFill>
              <a:latin typeface="Poppins Medium" panose="00000600000000000000" pitchFamily="2" charset="0"/>
              <a:cs typeface="Poppins Medium" panose="00000600000000000000" pitchFamily="2" charset="0"/>
            </a:endParaRPr>
          </a:p>
        </p:txBody>
      </p:sp>
      <p:sp>
        <p:nvSpPr>
          <p:cNvPr id="30" name="TextBox 29">
            <a:extLst>
              <a:ext uri="{FF2B5EF4-FFF2-40B4-BE49-F238E27FC236}">
                <a16:creationId xmlns:a16="http://schemas.microsoft.com/office/drawing/2014/main" id="{44C46A4D-3583-466D-97BF-CE1D505DBA6C}"/>
              </a:ext>
            </a:extLst>
          </p:cNvPr>
          <p:cNvSpPr txBox="1"/>
          <p:nvPr/>
        </p:nvSpPr>
        <p:spPr>
          <a:xfrm>
            <a:off x="9208883" y="2957472"/>
            <a:ext cx="1727463" cy="258532"/>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194E08CF-C302-419F-B3D8-606985AF8E42}"/>
              </a:ext>
            </a:extLst>
          </p:cNvPr>
          <p:cNvSpPr txBox="1"/>
          <p:nvPr/>
        </p:nvSpPr>
        <p:spPr>
          <a:xfrm>
            <a:off x="9032174" y="2586087"/>
            <a:ext cx="2080880" cy="406265"/>
          </a:xfrm>
          <a:prstGeom prst="rect">
            <a:avLst/>
          </a:prstGeom>
          <a:noFill/>
        </p:spPr>
        <p:txBody>
          <a:bodyPr wrap="square" rtlCol="0">
            <a:spAutoFit/>
          </a:bodyPr>
          <a:lstStyle/>
          <a:p>
            <a:pPr algn="ctr">
              <a:lnSpc>
                <a:spcPct val="120000"/>
              </a:lnSpc>
            </a:pPr>
            <a:r>
              <a:rPr lang="en-US" sz="1800">
                <a:solidFill>
                  <a:schemeClr val="accent1">
                    <a:lumMod val="75000"/>
                  </a:schemeClr>
                </a:solidFill>
                <a:latin typeface="Poppins Medium" panose="00000600000000000000" pitchFamily="2" charset="0"/>
                <a:cs typeface="Poppins Medium" panose="00000600000000000000" pitchFamily="2" charset="0"/>
              </a:rPr>
              <a:t>Danial Louis</a:t>
            </a:r>
            <a:endParaRPr lang="en-US" sz="1800" dirty="0">
              <a:solidFill>
                <a:schemeClr val="accent1">
                  <a:lumMod val="75000"/>
                </a:schemeClr>
              </a:solidFill>
              <a:latin typeface="Poppins Medium" panose="00000600000000000000" pitchFamily="2" charset="0"/>
              <a:cs typeface="Poppins Medium" panose="00000600000000000000" pitchFamily="2" charset="0"/>
            </a:endParaRPr>
          </a:p>
        </p:txBody>
      </p:sp>
      <p:sp>
        <p:nvSpPr>
          <p:cNvPr id="32" name="TextBox 31">
            <a:extLst>
              <a:ext uri="{FF2B5EF4-FFF2-40B4-BE49-F238E27FC236}">
                <a16:creationId xmlns:a16="http://schemas.microsoft.com/office/drawing/2014/main" id="{31828372-4385-41ED-B625-C515C4EBC20E}"/>
              </a:ext>
            </a:extLst>
          </p:cNvPr>
          <p:cNvSpPr txBox="1"/>
          <p:nvPr/>
        </p:nvSpPr>
        <p:spPr>
          <a:xfrm>
            <a:off x="802114" y="1222093"/>
            <a:ext cx="4038254" cy="769441"/>
          </a:xfrm>
          <a:prstGeom prst="rect">
            <a:avLst/>
          </a:prstGeom>
          <a:noFill/>
        </p:spPr>
        <p:txBody>
          <a:bodyPr wrap="square" rtlCol="0">
            <a:spAutoFit/>
          </a:bodyPr>
          <a:lstStyle/>
          <a:p>
            <a:r>
              <a:rPr lang="en-US" sz="4400" b="1">
                <a:solidFill>
                  <a:schemeClr val="accent6"/>
                </a:solidFill>
                <a:latin typeface="Poppins" panose="00000500000000000000" pitchFamily="2" charset="0"/>
                <a:ea typeface="Open Sans" panose="020B0606030504020204" pitchFamily="34" charset="0"/>
                <a:cs typeface="Poppins" panose="00000500000000000000" pitchFamily="2" charset="0"/>
              </a:rPr>
              <a:t>Expert Staff</a:t>
            </a:r>
          </a:p>
        </p:txBody>
      </p:sp>
      <p:sp>
        <p:nvSpPr>
          <p:cNvPr id="33" name="TextBox 32">
            <a:extLst>
              <a:ext uri="{FF2B5EF4-FFF2-40B4-BE49-F238E27FC236}">
                <a16:creationId xmlns:a16="http://schemas.microsoft.com/office/drawing/2014/main" id="{A8C55E75-C0D2-463B-8A6A-A29D09DAC06E}"/>
              </a:ext>
            </a:extLst>
          </p:cNvPr>
          <p:cNvSpPr txBox="1"/>
          <p:nvPr/>
        </p:nvSpPr>
        <p:spPr>
          <a:xfrm>
            <a:off x="802113" y="781366"/>
            <a:ext cx="2656046" cy="538609"/>
          </a:xfrm>
          <a:prstGeom prst="rect">
            <a:avLst/>
          </a:prstGeom>
          <a:noFill/>
        </p:spPr>
        <p:txBody>
          <a:bodyPr wrap="square" rtlCol="0">
            <a:spAutoFit/>
          </a:bodyPr>
          <a:lstStyle/>
          <a:p>
            <a:r>
              <a:rPr lang="en-US" sz="2900">
                <a:solidFill>
                  <a:schemeClr val="accent1">
                    <a:lumMod val="75000"/>
                  </a:schemeClr>
                </a:solidFill>
                <a:latin typeface="Poppins" panose="00000500000000000000" pitchFamily="2" charset="0"/>
                <a:cs typeface="Poppins" panose="00000500000000000000" pitchFamily="2" charset="0"/>
              </a:rPr>
              <a:t>Staff Us,</a:t>
            </a:r>
          </a:p>
        </p:txBody>
      </p:sp>
      <p:grpSp>
        <p:nvGrpSpPr>
          <p:cNvPr id="34" name="Group 33">
            <a:extLst>
              <a:ext uri="{FF2B5EF4-FFF2-40B4-BE49-F238E27FC236}">
                <a16:creationId xmlns:a16="http://schemas.microsoft.com/office/drawing/2014/main" id="{5BB42ADF-10A6-471A-B97A-F36884537D4D}"/>
              </a:ext>
            </a:extLst>
          </p:cNvPr>
          <p:cNvGrpSpPr/>
          <p:nvPr/>
        </p:nvGrpSpPr>
        <p:grpSpPr>
          <a:xfrm>
            <a:off x="9968929" y="316634"/>
            <a:ext cx="2060751" cy="479546"/>
            <a:chOff x="335589" y="193775"/>
            <a:chExt cx="2060751" cy="479546"/>
          </a:xfrm>
        </p:grpSpPr>
        <p:sp>
          <p:nvSpPr>
            <p:cNvPr id="35" name="TextBox 34">
              <a:extLst>
                <a:ext uri="{FF2B5EF4-FFF2-40B4-BE49-F238E27FC236}">
                  <a16:creationId xmlns:a16="http://schemas.microsoft.com/office/drawing/2014/main" id="{FD399621-2944-4E36-8152-FEC0B10CBBA1}"/>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6" name="Rectangle 35">
              <a:extLst>
                <a:ext uri="{FF2B5EF4-FFF2-40B4-BE49-F238E27FC236}">
                  <a16:creationId xmlns:a16="http://schemas.microsoft.com/office/drawing/2014/main" id="{A9B77E60-E9EE-4808-A026-59A7E6C5243D}"/>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37" name="TextBox 36">
            <a:extLst>
              <a:ext uri="{FF2B5EF4-FFF2-40B4-BE49-F238E27FC236}">
                <a16:creationId xmlns:a16="http://schemas.microsoft.com/office/drawing/2014/main" id="{47CA1716-A8F1-4123-ABB8-199B71DB448A}"/>
              </a:ext>
            </a:extLst>
          </p:cNvPr>
          <p:cNvSpPr txBox="1"/>
          <p:nvPr/>
        </p:nvSpPr>
        <p:spPr>
          <a:xfrm>
            <a:off x="7280859" y="5299965"/>
            <a:ext cx="1751015" cy="307777"/>
          </a:xfrm>
          <a:prstGeom prst="rect">
            <a:avLst/>
          </a:prstGeom>
          <a:noFill/>
        </p:spPr>
        <p:txBody>
          <a:bodyPr wrap="square" rtlCol="0">
            <a:spAutoFit/>
          </a:bodyPr>
          <a:lstStyle/>
          <a:p>
            <a:r>
              <a:rPr lang="en-US" sz="1400">
                <a:solidFill>
                  <a:schemeClr val="accent1">
                    <a:lumMod val="75000"/>
                  </a:schemeClr>
                </a:solidFill>
                <a:latin typeface="Poppins Medium" panose="00000600000000000000" pitchFamily="2" charset="0"/>
                <a:cs typeface="Poppins Medium" panose="00000600000000000000" pitchFamily="2" charset="0"/>
              </a:rPr>
              <a:t>Certified</a:t>
            </a:r>
            <a:r>
              <a:rPr lang="en-US" sz="1400">
                <a:solidFill>
                  <a:schemeClr val="accent6"/>
                </a:solidFill>
                <a:latin typeface="Poppins Medium" panose="00000600000000000000" pitchFamily="2" charset="0"/>
                <a:cs typeface="Poppins Medium" panose="00000600000000000000" pitchFamily="2" charset="0"/>
              </a:rPr>
              <a:t> Staff</a:t>
            </a:r>
            <a:endParaRPr lang="en-ID" sz="1400">
              <a:solidFill>
                <a:schemeClr val="accent6"/>
              </a:solidFill>
              <a:latin typeface="Poppins Medium" panose="00000600000000000000" pitchFamily="2" charset="0"/>
              <a:cs typeface="Poppins Medium" panose="00000600000000000000" pitchFamily="2" charset="0"/>
            </a:endParaRPr>
          </a:p>
        </p:txBody>
      </p:sp>
      <p:sp>
        <p:nvSpPr>
          <p:cNvPr id="38" name="Rectangle 37">
            <a:extLst>
              <a:ext uri="{FF2B5EF4-FFF2-40B4-BE49-F238E27FC236}">
                <a16:creationId xmlns:a16="http://schemas.microsoft.com/office/drawing/2014/main" id="{A5906722-1FDB-4234-A126-21C6F3617DFF}"/>
              </a:ext>
            </a:extLst>
          </p:cNvPr>
          <p:cNvSpPr/>
          <p:nvPr/>
        </p:nvSpPr>
        <p:spPr>
          <a:xfrm>
            <a:off x="7280860" y="5576964"/>
            <a:ext cx="4136813"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9" name="Rectangle: Rounded Corners 38">
            <a:extLst>
              <a:ext uri="{FF2B5EF4-FFF2-40B4-BE49-F238E27FC236}">
                <a16:creationId xmlns:a16="http://schemas.microsoft.com/office/drawing/2014/main" id="{0E0BAC15-8E9A-4A52-81EE-E6391CDFA1D7}"/>
              </a:ext>
            </a:extLst>
          </p:cNvPr>
          <p:cNvSpPr/>
          <p:nvPr/>
        </p:nvSpPr>
        <p:spPr>
          <a:xfrm>
            <a:off x="802113" y="2176257"/>
            <a:ext cx="1446551" cy="387115"/>
          </a:xfrm>
          <a:prstGeom prst="roundRect">
            <a:avLst>
              <a:gd name="adj" fmla="val 50000"/>
            </a:avLst>
          </a:prstGeom>
          <a:solidFill>
            <a:schemeClr val="accent2">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See More</a:t>
            </a:r>
            <a:endParaRPr lang="en-US" sz="1200" dirty="0">
              <a:solidFill>
                <a:schemeClr val="bg1"/>
              </a:solidFill>
              <a:latin typeface="Poppins" panose="00000500000000000000" pitchFamily="2" charset="0"/>
              <a:cs typeface="Poppins" panose="00000500000000000000" pitchFamily="2" charset="0"/>
            </a:endParaRPr>
          </a:p>
        </p:txBody>
      </p:sp>
      <p:sp>
        <p:nvSpPr>
          <p:cNvPr id="11" name="Picture Placeholder 10">
            <a:extLst>
              <a:ext uri="{FF2B5EF4-FFF2-40B4-BE49-F238E27FC236}">
                <a16:creationId xmlns:a16="http://schemas.microsoft.com/office/drawing/2014/main" id="{86CEDFE6-7F1B-47D6-956B-6D2A0AB98561}"/>
              </a:ext>
            </a:extLst>
          </p:cNvPr>
          <p:cNvSpPr>
            <a:spLocks noGrp="1"/>
          </p:cNvSpPr>
          <p:nvPr>
            <p:ph type="pic" sz="quarter" idx="14"/>
          </p:nvPr>
        </p:nvSpPr>
        <p:spPr/>
        <p:txBody>
          <a:bodyPr/>
          <a:lstStyle/>
          <a:p>
            <a:endParaRPr lang="en-US"/>
          </a:p>
        </p:txBody>
      </p:sp>
      <p:sp>
        <p:nvSpPr>
          <p:cNvPr id="13" name="Picture Placeholder 12">
            <a:extLst>
              <a:ext uri="{FF2B5EF4-FFF2-40B4-BE49-F238E27FC236}">
                <a16:creationId xmlns:a16="http://schemas.microsoft.com/office/drawing/2014/main" id="{EFB59735-1881-4633-94F3-CAC51C6DE123}"/>
              </a:ext>
            </a:extLst>
          </p:cNvPr>
          <p:cNvSpPr>
            <a:spLocks noGrp="1"/>
          </p:cNvSpPr>
          <p:nvPr>
            <p:ph type="pic" sz="quarter" idx="13"/>
          </p:nvPr>
        </p:nvSpPr>
        <p:spPr/>
        <p:txBody>
          <a:bodyPr/>
          <a:lstStyle/>
          <a:p>
            <a:endParaRPr lang="en-US"/>
          </a:p>
        </p:txBody>
      </p:sp>
      <p:sp>
        <p:nvSpPr>
          <p:cNvPr id="15" name="Picture Placeholder 14">
            <a:extLst>
              <a:ext uri="{FF2B5EF4-FFF2-40B4-BE49-F238E27FC236}">
                <a16:creationId xmlns:a16="http://schemas.microsoft.com/office/drawing/2014/main" id="{5E4A8EB5-B075-4BE2-AF76-01275042E080}"/>
              </a:ext>
            </a:extLst>
          </p:cNvPr>
          <p:cNvSpPr>
            <a:spLocks noGrp="1"/>
          </p:cNvSpPr>
          <p:nvPr>
            <p:ph type="pic" sz="quarter" idx="15"/>
          </p:nvPr>
        </p:nvSpPr>
        <p:spPr/>
        <p:txBody>
          <a:bodyPr/>
          <a:lstStyle/>
          <a:p>
            <a:endParaRPr lang="en-US"/>
          </a:p>
        </p:txBody>
      </p:sp>
      <p:sp>
        <p:nvSpPr>
          <p:cNvPr id="17" name="Picture Placeholder 16">
            <a:extLst>
              <a:ext uri="{FF2B5EF4-FFF2-40B4-BE49-F238E27FC236}">
                <a16:creationId xmlns:a16="http://schemas.microsoft.com/office/drawing/2014/main" id="{75EC3493-55B7-42AF-89AF-857F3C7FFA62}"/>
              </a:ext>
            </a:extLst>
          </p:cNvPr>
          <p:cNvSpPr>
            <a:spLocks noGrp="1"/>
          </p:cNvSpPr>
          <p:nvPr>
            <p:ph type="pic" sz="quarter" idx="16"/>
          </p:nvPr>
        </p:nvSpPr>
        <p:spPr/>
        <p:txBody>
          <a:bodyPr/>
          <a:lstStyle/>
          <a:p>
            <a:endParaRPr lang="en-US"/>
          </a:p>
        </p:txBody>
      </p:sp>
    </p:spTree>
    <p:extLst>
      <p:ext uri="{BB962C8B-B14F-4D97-AF65-F5344CB8AC3E}">
        <p14:creationId xmlns:p14="http://schemas.microsoft.com/office/powerpoint/2010/main" val="7202352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B5C269A8-7234-4862-84BB-29D20E8E4B87}"/>
              </a:ext>
            </a:extLst>
          </p:cNvPr>
          <p:cNvSpPr txBox="1"/>
          <p:nvPr/>
        </p:nvSpPr>
        <p:spPr>
          <a:xfrm>
            <a:off x="1139848" y="5026929"/>
            <a:ext cx="1727463" cy="266740"/>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25" name="TextBox 24">
            <a:extLst>
              <a:ext uri="{FF2B5EF4-FFF2-40B4-BE49-F238E27FC236}">
                <a16:creationId xmlns:a16="http://schemas.microsoft.com/office/drawing/2014/main" id="{18DF2EBC-30AD-4422-A181-D54B898BFE67}"/>
              </a:ext>
            </a:extLst>
          </p:cNvPr>
          <p:cNvSpPr txBox="1"/>
          <p:nvPr/>
        </p:nvSpPr>
        <p:spPr>
          <a:xfrm>
            <a:off x="963139" y="4655544"/>
            <a:ext cx="2080880" cy="406265"/>
          </a:xfrm>
          <a:prstGeom prst="rect">
            <a:avLst/>
          </a:prstGeom>
          <a:noFill/>
        </p:spPr>
        <p:txBody>
          <a:bodyPr wrap="square" rtlCol="0">
            <a:spAutoFit/>
          </a:bodyPr>
          <a:lstStyle/>
          <a:p>
            <a:pPr algn="ctr">
              <a:lnSpc>
                <a:spcPct val="120000"/>
              </a:lnSpc>
            </a:pPr>
            <a:r>
              <a:rPr lang="en-US" sz="1800">
                <a:solidFill>
                  <a:schemeClr val="accent2"/>
                </a:solidFill>
                <a:latin typeface="Poppins SemiBold" panose="00000700000000000000" pitchFamily="2" charset="0"/>
                <a:cs typeface="Poppins SemiBold" panose="00000700000000000000" pitchFamily="2" charset="0"/>
              </a:rPr>
              <a:t>Nakia Keefer</a:t>
            </a:r>
            <a:endParaRPr lang="en-US" sz="1800" dirty="0">
              <a:solidFill>
                <a:schemeClr val="accent2"/>
              </a:solidFill>
              <a:latin typeface="Poppins SemiBold" panose="00000700000000000000" pitchFamily="2" charset="0"/>
              <a:cs typeface="Poppins SemiBold" panose="00000700000000000000" pitchFamily="2" charset="0"/>
            </a:endParaRPr>
          </a:p>
        </p:txBody>
      </p:sp>
      <p:sp>
        <p:nvSpPr>
          <p:cNvPr id="26" name="TextBox 25">
            <a:extLst>
              <a:ext uri="{FF2B5EF4-FFF2-40B4-BE49-F238E27FC236}">
                <a16:creationId xmlns:a16="http://schemas.microsoft.com/office/drawing/2014/main" id="{E6A4064F-D124-4C65-90A1-0AA63D813ABA}"/>
              </a:ext>
            </a:extLst>
          </p:cNvPr>
          <p:cNvSpPr txBox="1"/>
          <p:nvPr/>
        </p:nvSpPr>
        <p:spPr>
          <a:xfrm>
            <a:off x="3591723" y="5026929"/>
            <a:ext cx="1727463" cy="266740"/>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10F94B01-32A6-4413-A257-713B45F1408E}"/>
              </a:ext>
            </a:extLst>
          </p:cNvPr>
          <p:cNvSpPr txBox="1"/>
          <p:nvPr/>
        </p:nvSpPr>
        <p:spPr>
          <a:xfrm>
            <a:off x="3415014" y="4655544"/>
            <a:ext cx="2080880" cy="406265"/>
          </a:xfrm>
          <a:prstGeom prst="rect">
            <a:avLst/>
          </a:prstGeom>
          <a:noFill/>
        </p:spPr>
        <p:txBody>
          <a:bodyPr wrap="square" rtlCol="0">
            <a:spAutoFit/>
          </a:bodyPr>
          <a:lstStyle/>
          <a:p>
            <a:pPr algn="ctr">
              <a:lnSpc>
                <a:spcPct val="120000"/>
              </a:lnSpc>
            </a:pPr>
            <a:r>
              <a:rPr lang="en-US" sz="1800">
                <a:solidFill>
                  <a:schemeClr val="accent1">
                    <a:lumMod val="75000"/>
                  </a:schemeClr>
                </a:solidFill>
                <a:latin typeface="Poppins SemiBold" panose="00000700000000000000" pitchFamily="2" charset="0"/>
                <a:cs typeface="Poppins SemiBold" panose="00000700000000000000" pitchFamily="2" charset="0"/>
              </a:rPr>
              <a:t>Waneta Bartels</a:t>
            </a:r>
            <a:endParaRPr lang="en-US" sz="18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28" name="TextBox 27">
            <a:extLst>
              <a:ext uri="{FF2B5EF4-FFF2-40B4-BE49-F238E27FC236}">
                <a16:creationId xmlns:a16="http://schemas.microsoft.com/office/drawing/2014/main" id="{CCAF26B2-3A69-4F1A-B2EB-66C5264D9C5B}"/>
              </a:ext>
            </a:extLst>
          </p:cNvPr>
          <p:cNvSpPr txBox="1"/>
          <p:nvPr/>
        </p:nvSpPr>
        <p:spPr>
          <a:xfrm>
            <a:off x="6435111" y="5026929"/>
            <a:ext cx="1727463" cy="266740"/>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29" name="TextBox 28">
            <a:extLst>
              <a:ext uri="{FF2B5EF4-FFF2-40B4-BE49-F238E27FC236}">
                <a16:creationId xmlns:a16="http://schemas.microsoft.com/office/drawing/2014/main" id="{D3C80D13-6A92-4371-90B8-646032C69D7F}"/>
              </a:ext>
            </a:extLst>
          </p:cNvPr>
          <p:cNvSpPr txBox="1"/>
          <p:nvPr/>
        </p:nvSpPr>
        <p:spPr>
          <a:xfrm>
            <a:off x="6169746" y="4655544"/>
            <a:ext cx="2258192" cy="406265"/>
          </a:xfrm>
          <a:prstGeom prst="rect">
            <a:avLst/>
          </a:prstGeom>
          <a:noFill/>
        </p:spPr>
        <p:txBody>
          <a:bodyPr wrap="square" rtlCol="0">
            <a:spAutoFit/>
          </a:bodyPr>
          <a:lstStyle/>
          <a:p>
            <a:pPr algn="ctr">
              <a:lnSpc>
                <a:spcPct val="120000"/>
              </a:lnSpc>
            </a:pPr>
            <a:r>
              <a:rPr lang="en-US" sz="1800">
                <a:solidFill>
                  <a:schemeClr val="accent2"/>
                </a:solidFill>
                <a:latin typeface="Poppins SemiBold" panose="00000700000000000000" pitchFamily="2" charset="0"/>
                <a:cs typeface="Poppins SemiBold" panose="00000700000000000000" pitchFamily="2" charset="0"/>
              </a:rPr>
              <a:t>Rico Mccain</a:t>
            </a:r>
            <a:endParaRPr lang="en-US" sz="1800" dirty="0">
              <a:solidFill>
                <a:schemeClr val="accent2"/>
              </a:solidFill>
              <a:latin typeface="Poppins SemiBold" panose="00000700000000000000" pitchFamily="2" charset="0"/>
              <a:cs typeface="Poppins SemiBold" panose="00000700000000000000" pitchFamily="2" charset="0"/>
            </a:endParaRPr>
          </a:p>
        </p:txBody>
      </p:sp>
      <p:sp>
        <p:nvSpPr>
          <p:cNvPr id="30" name="TextBox 29">
            <a:extLst>
              <a:ext uri="{FF2B5EF4-FFF2-40B4-BE49-F238E27FC236}">
                <a16:creationId xmlns:a16="http://schemas.microsoft.com/office/drawing/2014/main" id="{05625765-3764-45D9-9EFB-2B44859692DE}"/>
              </a:ext>
            </a:extLst>
          </p:cNvPr>
          <p:cNvSpPr txBox="1"/>
          <p:nvPr/>
        </p:nvSpPr>
        <p:spPr>
          <a:xfrm>
            <a:off x="9250704" y="5026929"/>
            <a:ext cx="1727463" cy="266740"/>
          </a:xfrm>
          <a:prstGeom prst="rect">
            <a:avLst/>
          </a:prstGeom>
          <a:noFill/>
        </p:spPr>
        <p:txBody>
          <a:bodyPr wrap="square" rtlCol="0">
            <a:spAutoFit/>
          </a:bodyPr>
          <a:lstStyle/>
          <a:p>
            <a:pPr algn="ctr">
              <a:lnSpc>
                <a:spcPct val="120000"/>
              </a:lnSpc>
            </a:pPr>
            <a:r>
              <a:rPr lang="en-US" sz="1000">
                <a:solidFill>
                  <a:schemeClr val="bg2">
                    <a:lumMod val="50000"/>
                  </a:schemeClr>
                </a:solidFill>
                <a:latin typeface="Poppins" panose="00000500000000000000" pitchFamily="2" charset="0"/>
                <a:cs typeface="Poppins" panose="00000500000000000000" pitchFamily="2" charset="0"/>
              </a:rPr>
              <a:t>Job Position Here</a:t>
            </a:r>
            <a:endParaRPr lang="en-US" sz="1000" dirty="0">
              <a:solidFill>
                <a:schemeClr val="bg2">
                  <a:lumMod val="50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61B391BC-7D4B-4EED-BDF8-DBE11AC12F21}"/>
              </a:ext>
            </a:extLst>
          </p:cNvPr>
          <p:cNvSpPr txBox="1"/>
          <p:nvPr/>
        </p:nvSpPr>
        <p:spPr>
          <a:xfrm>
            <a:off x="8970669" y="4655544"/>
            <a:ext cx="2287532" cy="406265"/>
          </a:xfrm>
          <a:prstGeom prst="rect">
            <a:avLst/>
          </a:prstGeom>
          <a:noFill/>
        </p:spPr>
        <p:txBody>
          <a:bodyPr wrap="square" rtlCol="0">
            <a:spAutoFit/>
          </a:bodyPr>
          <a:lstStyle/>
          <a:p>
            <a:pPr algn="ctr">
              <a:lnSpc>
                <a:spcPct val="120000"/>
              </a:lnSpc>
            </a:pPr>
            <a:r>
              <a:rPr lang="en-US" sz="1800">
                <a:solidFill>
                  <a:schemeClr val="accent1">
                    <a:lumMod val="75000"/>
                  </a:schemeClr>
                </a:solidFill>
                <a:latin typeface="Poppins SemiBold" panose="00000700000000000000" pitchFamily="2" charset="0"/>
                <a:cs typeface="Poppins SemiBold" panose="00000700000000000000" pitchFamily="2" charset="0"/>
              </a:rPr>
              <a:t>Carolina Montoya</a:t>
            </a:r>
            <a:endParaRPr lang="en-US" sz="18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32" name="TextBox 31">
            <a:extLst>
              <a:ext uri="{FF2B5EF4-FFF2-40B4-BE49-F238E27FC236}">
                <a16:creationId xmlns:a16="http://schemas.microsoft.com/office/drawing/2014/main" id="{6AADD44B-985C-45B9-ADC4-CC4B196D1096}"/>
              </a:ext>
            </a:extLst>
          </p:cNvPr>
          <p:cNvSpPr txBox="1"/>
          <p:nvPr/>
        </p:nvSpPr>
        <p:spPr>
          <a:xfrm>
            <a:off x="950651" y="1222964"/>
            <a:ext cx="4356430"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Professional Staff</a:t>
            </a:r>
            <a:endParaRPr lang="en-US" sz="2800" b="1" spc="100">
              <a:solidFill>
                <a:schemeClr val="accent2"/>
              </a:solidFill>
              <a:latin typeface="Poppins" panose="00000500000000000000" pitchFamily="2" charset="0"/>
              <a:ea typeface="Roboto" panose="02000000000000000000" pitchFamily="2" charset="0"/>
              <a:cs typeface="Poppins" panose="00000500000000000000" pitchFamily="2" charset="0"/>
            </a:endParaRPr>
          </a:p>
        </p:txBody>
      </p:sp>
      <p:sp>
        <p:nvSpPr>
          <p:cNvPr id="33" name="TextBox 32">
            <a:extLst>
              <a:ext uri="{FF2B5EF4-FFF2-40B4-BE49-F238E27FC236}">
                <a16:creationId xmlns:a16="http://schemas.microsoft.com/office/drawing/2014/main" id="{FAD13E88-D362-4C33-9E43-FEE018DE491E}"/>
              </a:ext>
            </a:extLst>
          </p:cNvPr>
          <p:cNvSpPr txBox="1"/>
          <p:nvPr/>
        </p:nvSpPr>
        <p:spPr>
          <a:xfrm>
            <a:off x="930261" y="796180"/>
            <a:ext cx="1154065"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Staff us</a:t>
            </a:r>
          </a:p>
        </p:txBody>
      </p:sp>
      <p:grpSp>
        <p:nvGrpSpPr>
          <p:cNvPr id="34" name="Group 33">
            <a:extLst>
              <a:ext uri="{FF2B5EF4-FFF2-40B4-BE49-F238E27FC236}">
                <a16:creationId xmlns:a16="http://schemas.microsoft.com/office/drawing/2014/main" id="{795CFC13-C16C-4368-B04B-6C0A03DCB9C3}"/>
              </a:ext>
            </a:extLst>
          </p:cNvPr>
          <p:cNvGrpSpPr/>
          <p:nvPr/>
        </p:nvGrpSpPr>
        <p:grpSpPr>
          <a:xfrm>
            <a:off x="9968929" y="316634"/>
            <a:ext cx="2060751" cy="479546"/>
            <a:chOff x="335589" y="193775"/>
            <a:chExt cx="2060751" cy="479546"/>
          </a:xfrm>
        </p:grpSpPr>
        <p:sp>
          <p:nvSpPr>
            <p:cNvPr id="35" name="TextBox 34">
              <a:extLst>
                <a:ext uri="{FF2B5EF4-FFF2-40B4-BE49-F238E27FC236}">
                  <a16:creationId xmlns:a16="http://schemas.microsoft.com/office/drawing/2014/main" id="{417987A3-3C0E-4B25-955B-4ED540D8403A}"/>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6" name="Rectangle 35">
              <a:extLst>
                <a:ext uri="{FF2B5EF4-FFF2-40B4-BE49-F238E27FC236}">
                  <a16:creationId xmlns:a16="http://schemas.microsoft.com/office/drawing/2014/main" id="{80BA6395-D583-46E8-AF45-0D5483FE837F}"/>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15" name="Picture Placeholder 14">
            <a:extLst>
              <a:ext uri="{FF2B5EF4-FFF2-40B4-BE49-F238E27FC236}">
                <a16:creationId xmlns:a16="http://schemas.microsoft.com/office/drawing/2014/main" id="{F4B42A72-8B7A-4CF9-AE96-3CECCCBD2D81}"/>
              </a:ext>
            </a:extLst>
          </p:cNvPr>
          <p:cNvSpPr>
            <a:spLocks noGrp="1"/>
          </p:cNvSpPr>
          <p:nvPr>
            <p:ph type="pic" sz="quarter" idx="13"/>
          </p:nvPr>
        </p:nvSpPr>
        <p:spPr/>
        <p:txBody>
          <a:bodyPr/>
          <a:lstStyle/>
          <a:p>
            <a:endParaRPr lang="en-US"/>
          </a:p>
        </p:txBody>
      </p:sp>
      <p:sp>
        <p:nvSpPr>
          <p:cNvPr id="20" name="Picture Placeholder 19">
            <a:extLst>
              <a:ext uri="{FF2B5EF4-FFF2-40B4-BE49-F238E27FC236}">
                <a16:creationId xmlns:a16="http://schemas.microsoft.com/office/drawing/2014/main" id="{42F90F5F-8F2D-4C2F-A290-D53D0E5B2B47}"/>
              </a:ext>
            </a:extLst>
          </p:cNvPr>
          <p:cNvSpPr>
            <a:spLocks noGrp="1"/>
          </p:cNvSpPr>
          <p:nvPr>
            <p:ph type="pic" sz="quarter" idx="14"/>
          </p:nvPr>
        </p:nvSpPr>
        <p:spPr/>
        <p:txBody>
          <a:bodyPr/>
          <a:lstStyle/>
          <a:p>
            <a:endParaRPr lang="en-US"/>
          </a:p>
        </p:txBody>
      </p:sp>
      <p:sp>
        <p:nvSpPr>
          <p:cNvPr id="22" name="Picture Placeholder 21">
            <a:extLst>
              <a:ext uri="{FF2B5EF4-FFF2-40B4-BE49-F238E27FC236}">
                <a16:creationId xmlns:a16="http://schemas.microsoft.com/office/drawing/2014/main" id="{56513585-6079-425E-A42E-BBF831B5FB82}"/>
              </a:ext>
            </a:extLst>
          </p:cNvPr>
          <p:cNvSpPr>
            <a:spLocks noGrp="1"/>
          </p:cNvSpPr>
          <p:nvPr>
            <p:ph type="pic" sz="quarter" idx="15"/>
          </p:nvPr>
        </p:nvSpPr>
        <p:spPr/>
        <p:txBody>
          <a:bodyPr/>
          <a:lstStyle/>
          <a:p>
            <a:endParaRPr lang="en-US"/>
          </a:p>
        </p:txBody>
      </p:sp>
      <p:sp>
        <p:nvSpPr>
          <p:cNvPr id="38" name="Picture Placeholder 37">
            <a:extLst>
              <a:ext uri="{FF2B5EF4-FFF2-40B4-BE49-F238E27FC236}">
                <a16:creationId xmlns:a16="http://schemas.microsoft.com/office/drawing/2014/main" id="{6D3D8B1F-B7A9-4E37-9F45-7926DA4936C5}"/>
              </a:ext>
            </a:extLst>
          </p:cNvPr>
          <p:cNvSpPr>
            <a:spLocks noGrp="1"/>
          </p:cNvSpPr>
          <p:nvPr>
            <p:ph type="pic" sz="quarter" idx="16"/>
          </p:nvPr>
        </p:nvSpPr>
        <p:spPr/>
        <p:txBody>
          <a:bodyPr/>
          <a:lstStyle/>
          <a:p>
            <a:endParaRPr lang="en-US"/>
          </a:p>
        </p:txBody>
      </p:sp>
    </p:spTree>
    <p:extLst>
      <p:ext uri="{BB962C8B-B14F-4D97-AF65-F5344CB8AC3E}">
        <p14:creationId xmlns:p14="http://schemas.microsoft.com/office/powerpoint/2010/main" val="428773491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B966A2-4E89-4828-A906-E439FD26B772}"/>
              </a:ext>
            </a:extLst>
          </p:cNvPr>
          <p:cNvSpPr txBox="1"/>
          <p:nvPr/>
        </p:nvSpPr>
        <p:spPr>
          <a:xfrm>
            <a:off x="651039" y="1470281"/>
            <a:ext cx="1751014" cy="276999"/>
          </a:xfrm>
          <a:prstGeom prst="rect">
            <a:avLst/>
          </a:prstGeom>
          <a:noFill/>
        </p:spPr>
        <p:txBody>
          <a:bodyPr wrap="square" rtlCol="0">
            <a:spAutoFit/>
          </a:bodyPr>
          <a:lstStyle/>
          <a:p>
            <a:r>
              <a:rPr lang="en-US" sz="1200">
                <a:solidFill>
                  <a:schemeClr val="bg1"/>
                </a:solidFill>
                <a:latin typeface="Poppins SemiBold" panose="00000700000000000000" pitchFamily="2" charset="0"/>
                <a:cs typeface="Poppins SemiBold" panose="00000700000000000000" pitchFamily="2" charset="0"/>
              </a:rPr>
              <a:t>Analysis Market</a:t>
            </a:r>
            <a:endParaRPr lang="en-ID" sz="1200">
              <a:solidFill>
                <a:schemeClr val="bg1"/>
              </a:solidFill>
              <a:latin typeface="Poppins SemiBold" panose="00000700000000000000" pitchFamily="2" charset="0"/>
              <a:cs typeface="Poppins SemiBold" panose="00000700000000000000" pitchFamily="2" charset="0"/>
            </a:endParaRPr>
          </a:p>
        </p:txBody>
      </p:sp>
      <p:sp>
        <p:nvSpPr>
          <p:cNvPr id="5" name="Rectangle 4">
            <a:extLst>
              <a:ext uri="{FF2B5EF4-FFF2-40B4-BE49-F238E27FC236}">
                <a16:creationId xmlns:a16="http://schemas.microsoft.com/office/drawing/2014/main" id="{E7C61AA3-1BA9-4BF4-8DAB-5C48B2A057EB}"/>
              </a:ext>
            </a:extLst>
          </p:cNvPr>
          <p:cNvSpPr/>
          <p:nvPr/>
        </p:nvSpPr>
        <p:spPr>
          <a:xfrm>
            <a:off x="651039" y="1686751"/>
            <a:ext cx="2807778" cy="620170"/>
          </a:xfrm>
          <a:prstGeom prst="rect">
            <a:avLst/>
          </a:prstGeom>
        </p:spPr>
        <p:txBody>
          <a:bodyPr wrap="square">
            <a:spAutoFit/>
          </a:bodyPr>
          <a:lstStyle/>
          <a:p>
            <a:pPr>
              <a:lnSpc>
                <a:spcPct val="150000"/>
              </a:lnSpc>
            </a:pPr>
            <a:r>
              <a:rPr lang="it-IT"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0" name="TextBox 19">
            <a:extLst>
              <a:ext uri="{FF2B5EF4-FFF2-40B4-BE49-F238E27FC236}">
                <a16:creationId xmlns:a16="http://schemas.microsoft.com/office/drawing/2014/main" id="{5566DA27-2D71-40DC-A792-D1CEC2AFECC1}"/>
              </a:ext>
            </a:extLst>
          </p:cNvPr>
          <p:cNvSpPr txBox="1"/>
          <p:nvPr/>
        </p:nvSpPr>
        <p:spPr>
          <a:xfrm>
            <a:off x="3458817" y="2029922"/>
            <a:ext cx="1751014" cy="276999"/>
          </a:xfrm>
          <a:prstGeom prst="rect">
            <a:avLst/>
          </a:prstGeom>
          <a:noFill/>
        </p:spPr>
        <p:txBody>
          <a:bodyPr wrap="square" rtlCol="0">
            <a:spAutoFit/>
          </a:bodyPr>
          <a:lstStyle/>
          <a:p>
            <a:r>
              <a:rPr lang="en-US" sz="1200">
                <a:solidFill>
                  <a:schemeClr val="bg1"/>
                </a:solidFill>
                <a:latin typeface="Poppins SemiBold" panose="00000700000000000000" pitchFamily="2" charset="0"/>
                <a:cs typeface="Poppins SemiBold" panose="00000700000000000000" pitchFamily="2" charset="0"/>
              </a:rPr>
              <a:t>Research  Market</a:t>
            </a:r>
            <a:endParaRPr lang="en-ID" sz="1200">
              <a:solidFill>
                <a:schemeClr val="bg1"/>
              </a:solidFill>
              <a:latin typeface="Poppins SemiBold" panose="00000700000000000000" pitchFamily="2" charset="0"/>
              <a:cs typeface="Poppins SemiBold" panose="00000700000000000000" pitchFamily="2" charset="0"/>
            </a:endParaRPr>
          </a:p>
        </p:txBody>
      </p:sp>
      <p:sp>
        <p:nvSpPr>
          <p:cNvPr id="21" name="Rectangle 20">
            <a:extLst>
              <a:ext uri="{FF2B5EF4-FFF2-40B4-BE49-F238E27FC236}">
                <a16:creationId xmlns:a16="http://schemas.microsoft.com/office/drawing/2014/main" id="{E6F4F620-4380-42A8-ACD8-FBCD6ABB287D}"/>
              </a:ext>
            </a:extLst>
          </p:cNvPr>
          <p:cNvSpPr/>
          <p:nvPr/>
        </p:nvSpPr>
        <p:spPr>
          <a:xfrm>
            <a:off x="3458817" y="2246392"/>
            <a:ext cx="2807778" cy="620170"/>
          </a:xfrm>
          <a:prstGeom prst="rect">
            <a:avLst/>
          </a:prstGeom>
        </p:spPr>
        <p:txBody>
          <a:bodyPr wrap="square">
            <a:spAutoFit/>
          </a:bodyPr>
          <a:lstStyle/>
          <a:p>
            <a:pPr>
              <a:lnSpc>
                <a:spcPct val="150000"/>
              </a:lnSpc>
            </a:pPr>
            <a:r>
              <a:rPr lang="it-IT"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2" name="TextBox 21">
            <a:extLst>
              <a:ext uri="{FF2B5EF4-FFF2-40B4-BE49-F238E27FC236}">
                <a16:creationId xmlns:a16="http://schemas.microsoft.com/office/drawing/2014/main" id="{27474132-7A23-47F3-ADF8-EF5EAD7724D0}"/>
              </a:ext>
            </a:extLst>
          </p:cNvPr>
          <p:cNvSpPr txBox="1"/>
          <p:nvPr/>
        </p:nvSpPr>
        <p:spPr>
          <a:xfrm>
            <a:off x="6266595" y="2566898"/>
            <a:ext cx="1751014" cy="276999"/>
          </a:xfrm>
          <a:prstGeom prst="rect">
            <a:avLst/>
          </a:prstGeom>
          <a:noFill/>
        </p:spPr>
        <p:txBody>
          <a:bodyPr wrap="square" rtlCol="0">
            <a:spAutoFit/>
          </a:bodyPr>
          <a:lstStyle/>
          <a:p>
            <a:r>
              <a:rPr lang="en-US" sz="1200">
                <a:solidFill>
                  <a:schemeClr val="bg1"/>
                </a:solidFill>
                <a:latin typeface="Poppins SemiBold" panose="00000700000000000000" pitchFamily="2" charset="0"/>
                <a:cs typeface="Poppins SemiBold" panose="00000700000000000000" pitchFamily="2" charset="0"/>
              </a:rPr>
              <a:t>Analysis Business</a:t>
            </a:r>
            <a:endParaRPr lang="en-ID" sz="1200">
              <a:solidFill>
                <a:schemeClr val="bg1"/>
              </a:solidFill>
              <a:latin typeface="Poppins SemiBold" panose="00000700000000000000" pitchFamily="2" charset="0"/>
              <a:cs typeface="Poppins SemiBold" panose="00000700000000000000" pitchFamily="2" charset="0"/>
            </a:endParaRPr>
          </a:p>
        </p:txBody>
      </p:sp>
      <p:sp>
        <p:nvSpPr>
          <p:cNvPr id="23" name="Rectangle 22">
            <a:extLst>
              <a:ext uri="{FF2B5EF4-FFF2-40B4-BE49-F238E27FC236}">
                <a16:creationId xmlns:a16="http://schemas.microsoft.com/office/drawing/2014/main" id="{65207CBF-154B-4B42-AC51-9CA0D95F85C3}"/>
              </a:ext>
            </a:extLst>
          </p:cNvPr>
          <p:cNvSpPr/>
          <p:nvPr/>
        </p:nvSpPr>
        <p:spPr>
          <a:xfrm>
            <a:off x="6266595" y="2783368"/>
            <a:ext cx="2807778" cy="620170"/>
          </a:xfrm>
          <a:prstGeom prst="rect">
            <a:avLst/>
          </a:prstGeom>
        </p:spPr>
        <p:txBody>
          <a:bodyPr wrap="square">
            <a:spAutoFit/>
          </a:bodyPr>
          <a:lstStyle/>
          <a:p>
            <a:pPr>
              <a:lnSpc>
                <a:spcPct val="150000"/>
              </a:lnSpc>
            </a:pPr>
            <a:r>
              <a:rPr lang="it-IT"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4" name="TextBox 23">
            <a:extLst>
              <a:ext uri="{FF2B5EF4-FFF2-40B4-BE49-F238E27FC236}">
                <a16:creationId xmlns:a16="http://schemas.microsoft.com/office/drawing/2014/main" id="{38E561DD-F754-41FE-989C-D48BE2B0D101}"/>
              </a:ext>
            </a:extLst>
          </p:cNvPr>
          <p:cNvSpPr txBox="1"/>
          <p:nvPr/>
        </p:nvSpPr>
        <p:spPr>
          <a:xfrm>
            <a:off x="9074373" y="3004220"/>
            <a:ext cx="1751014" cy="276999"/>
          </a:xfrm>
          <a:prstGeom prst="rect">
            <a:avLst/>
          </a:prstGeom>
          <a:noFill/>
        </p:spPr>
        <p:txBody>
          <a:bodyPr wrap="square" rtlCol="0">
            <a:spAutoFit/>
          </a:bodyPr>
          <a:lstStyle/>
          <a:p>
            <a:r>
              <a:rPr lang="en-US" sz="1200">
                <a:solidFill>
                  <a:schemeClr val="bg1"/>
                </a:solidFill>
                <a:latin typeface="Poppins SemiBold" panose="00000700000000000000" pitchFamily="2" charset="0"/>
                <a:cs typeface="Poppins SemiBold" panose="00000700000000000000" pitchFamily="2" charset="0"/>
              </a:rPr>
              <a:t>Cerified Business</a:t>
            </a:r>
            <a:endParaRPr lang="en-ID" sz="1200">
              <a:solidFill>
                <a:schemeClr val="bg1"/>
              </a:solidFill>
              <a:latin typeface="Poppins SemiBold" panose="00000700000000000000" pitchFamily="2" charset="0"/>
              <a:cs typeface="Poppins SemiBold" panose="00000700000000000000" pitchFamily="2" charset="0"/>
            </a:endParaRPr>
          </a:p>
        </p:txBody>
      </p:sp>
      <p:sp>
        <p:nvSpPr>
          <p:cNvPr id="25" name="Rectangle 24">
            <a:extLst>
              <a:ext uri="{FF2B5EF4-FFF2-40B4-BE49-F238E27FC236}">
                <a16:creationId xmlns:a16="http://schemas.microsoft.com/office/drawing/2014/main" id="{246A0EAB-762B-45A6-94A0-7A98B9C57D4B}"/>
              </a:ext>
            </a:extLst>
          </p:cNvPr>
          <p:cNvSpPr/>
          <p:nvPr/>
        </p:nvSpPr>
        <p:spPr>
          <a:xfrm>
            <a:off x="9074373" y="3220690"/>
            <a:ext cx="2807778" cy="620170"/>
          </a:xfrm>
          <a:prstGeom prst="rect">
            <a:avLst/>
          </a:prstGeom>
        </p:spPr>
        <p:txBody>
          <a:bodyPr wrap="square">
            <a:spAutoFit/>
          </a:bodyPr>
          <a:lstStyle/>
          <a:p>
            <a:pPr>
              <a:lnSpc>
                <a:spcPct val="150000"/>
              </a:lnSpc>
            </a:pPr>
            <a:r>
              <a:rPr lang="it-IT"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2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6" name="TextBox 25">
            <a:extLst>
              <a:ext uri="{FF2B5EF4-FFF2-40B4-BE49-F238E27FC236}">
                <a16:creationId xmlns:a16="http://schemas.microsoft.com/office/drawing/2014/main" id="{0B770BD7-3670-4301-A02A-3A4A5D52FB76}"/>
              </a:ext>
            </a:extLst>
          </p:cNvPr>
          <p:cNvSpPr txBox="1"/>
          <p:nvPr/>
        </p:nvSpPr>
        <p:spPr>
          <a:xfrm>
            <a:off x="7525721" y="1222964"/>
            <a:ext cx="4356430"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The Best Service</a:t>
            </a:r>
            <a:endParaRPr lang="en-US" sz="2800" b="1" spc="100">
              <a:solidFill>
                <a:schemeClr val="accent2"/>
              </a:solidFill>
              <a:latin typeface="Poppins" panose="00000500000000000000" pitchFamily="2" charset="0"/>
              <a:ea typeface="Roboto" panose="020000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58D0E971-BD3C-4A8B-87B2-B42A248BBA52}"/>
              </a:ext>
            </a:extLst>
          </p:cNvPr>
          <p:cNvSpPr txBox="1"/>
          <p:nvPr/>
        </p:nvSpPr>
        <p:spPr>
          <a:xfrm>
            <a:off x="7505331" y="796180"/>
            <a:ext cx="1751014"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Service us</a:t>
            </a:r>
          </a:p>
        </p:txBody>
      </p:sp>
      <p:grpSp>
        <p:nvGrpSpPr>
          <p:cNvPr id="28" name="Group 27">
            <a:extLst>
              <a:ext uri="{FF2B5EF4-FFF2-40B4-BE49-F238E27FC236}">
                <a16:creationId xmlns:a16="http://schemas.microsoft.com/office/drawing/2014/main" id="{B1302D36-835F-48C5-AA77-CF8593551024}"/>
              </a:ext>
            </a:extLst>
          </p:cNvPr>
          <p:cNvGrpSpPr/>
          <p:nvPr/>
        </p:nvGrpSpPr>
        <p:grpSpPr>
          <a:xfrm>
            <a:off x="335589" y="6202738"/>
            <a:ext cx="2060751" cy="479546"/>
            <a:chOff x="335589" y="193775"/>
            <a:chExt cx="2060751" cy="479546"/>
          </a:xfrm>
        </p:grpSpPr>
        <p:sp>
          <p:nvSpPr>
            <p:cNvPr id="29" name="TextBox 28">
              <a:extLst>
                <a:ext uri="{FF2B5EF4-FFF2-40B4-BE49-F238E27FC236}">
                  <a16:creationId xmlns:a16="http://schemas.microsoft.com/office/drawing/2014/main" id="{CBA7C3A9-1AA0-4280-9F62-B987223D9A64}"/>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0" name="Rectangle 29">
              <a:extLst>
                <a:ext uri="{FF2B5EF4-FFF2-40B4-BE49-F238E27FC236}">
                  <a16:creationId xmlns:a16="http://schemas.microsoft.com/office/drawing/2014/main" id="{4BFF9F59-DCCA-4113-9696-37964EA389C5}"/>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28846449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CC71682-7638-40BE-8586-84C7694FFDC6}"/>
              </a:ext>
            </a:extLst>
          </p:cNvPr>
          <p:cNvSpPr/>
          <p:nvPr userDrawn="1"/>
        </p:nvSpPr>
        <p:spPr>
          <a:xfrm>
            <a:off x="2403305" y="2825066"/>
            <a:ext cx="219056" cy="237342"/>
          </a:xfrm>
          <a:custGeom>
            <a:avLst/>
            <a:gdLst>
              <a:gd name="connsiteX0" fmla="*/ 150734 w 237342"/>
              <a:gd name="connsiteY0" fmla="*/ 88113 h 237342"/>
              <a:gd name="connsiteX1" fmla="*/ 150563 w 237342"/>
              <a:gd name="connsiteY1" fmla="*/ 88118 h 237342"/>
              <a:gd name="connsiteX2" fmla="*/ 150392 w 237342"/>
              <a:gd name="connsiteY2" fmla="*/ 88129 h 237342"/>
              <a:gd name="connsiteX3" fmla="*/ 150221 w 237342"/>
              <a:gd name="connsiteY3" fmla="*/ 88149 h 237342"/>
              <a:gd name="connsiteX4" fmla="*/ 150050 w 237342"/>
              <a:gd name="connsiteY4" fmla="*/ 88175 h 237342"/>
              <a:gd name="connsiteX5" fmla="*/ 149884 w 237342"/>
              <a:gd name="connsiteY5" fmla="*/ 88211 h 237342"/>
              <a:gd name="connsiteX6" fmla="*/ 149719 w 237342"/>
              <a:gd name="connsiteY6" fmla="*/ 88252 h 237342"/>
              <a:gd name="connsiteX7" fmla="*/ 149553 w 237342"/>
              <a:gd name="connsiteY7" fmla="*/ 88298 h 237342"/>
              <a:gd name="connsiteX8" fmla="*/ 149393 w 237342"/>
              <a:gd name="connsiteY8" fmla="*/ 88355 h 237342"/>
              <a:gd name="connsiteX9" fmla="*/ 149233 w 237342"/>
              <a:gd name="connsiteY9" fmla="*/ 88422 h 237342"/>
              <a:gd name="connsiteX10" fmla="*/ 149079 w 237342"/>
              <a:gd name="connsiteY10" fmla="*/ 88499 h 237342"/>
              <a:gd name="connsiteX11" fmla="*/ 148925 w 237342"/>
              <a:gd name="connsiteY11" fmla="*/ 88576 h 237342"/>
              <a:gd name="connsiteX12" fmla="*/ 148770 w 237342"/>
              <a:gd name="connsiteY12" fmla="*/ 88664 h 237342"/>
              <a:gd name="connsiteX13" fmla="*/ 148627 w 237342"/>
              <a:gd name="connsiteY13" fmla="*/ 88757 h 237342"/>
              <a:gd name="connsiteX14" fmla="*/ 148489 w 237342"/>
              <a:gd name="connsiteY14" fmla="*/ 88860 h 237342"/>
              <a:gd name="connsiteX15" fmla="*/ 148351 w 237342"/>
              <a:gd name="connsiteY15" fmla="*/ 88968 h 237342"/>
              <a:gd name="connsiteX16" fmla="*/ 148219 w 237342"/>
              <a:gd name="connsiteY16" fmla="*/ 89091 h 237342"/>
              <a:gd name="connsiteX17" fmla="*/ 108639 w 237342"/>
              <a:gd name="connsiteY17" fmla="*/ 126121 h 237342"/>
              <a:gd name="connsiteX18" fmla="*/ 108501 w 237342"/>
              <a:gd name="connsiteY18" fmla="*/ 126234 h 237342"/>
              <a:gd name="connsiteX19" fmla="*/ 108369 w 237342"/>
              <a:gd name="connsiteY19" fmla="*/ 126342 h 237342"/>
              <a:gd name="connsiteX20" fmla="*/ 108225 w 237342"/>
              <a:gd name="connsiteY20" fmla="*/ 126450 h 237342"/>
              <a:gd name="connsiteX21" fmla="*/ 108082 w 237342"/>
              <a:gd name="connsiteY21" fmla="*/ 126543 h 237342"/>
              <a:gd name="connsiteX22" fmla="*/ 107933 w 237342"/>
              <a:gd name="connsiteY22" fmla="*/ 126630 h 237342"/>
              <a:gd name="connsiteX23" fmla="*/ 107779 w 237342"/>
              <a:gd name="connsiteY23" fmla="*/ 126713 h 237342"/>
              <a:gd name="connsiteX24" fmla="*/ 107619 w 237342"/>
              <a:gd name="connsiteY24" fmla="*/ 126785 h 237342"/>
              <a:gd name="connsiteX25" fmla="*/ 107464 w 237342"/>
              <a:gd name="connsiteY25" fmla="*/ 126847 h 237342"/>
              <a:gd name="connsiteX26" fmla="*/ 107304 w 237342"/>
              <a:gd name="connsiteY26" fmla="*/ 126903 h 237342"/>
              <a:gd name="connsiteX27" fmla="*/ 107133 w 237342"/>
              <a:gd name="connsiteY27" fmla="*/ 126950 h 237342"/>
              <a:gd name="connsiteX28" fmla="*/ 106968 w 237342"/>
              <a:gd name="connsiteY28" fmla="*/ 126991 h 237342"/>
              <a:gd name="connsiteX29" fmla="*/ 106802 w 237342"/>
              <a:gd name="connsiteY29" fmla="*/ 127027 h 237342"/>
              <a:gd name="connsiteX30" fmla="*/ 106637 w 237342"/>
              <a:gd name="connsiteY30" fmla="*/ 127058 h 237342"/>
              <a:gd name="connsiteX31" fmla="*/ 106460 w 237342"/>
              <a:gd name="connsiteY31" fmla="*/ 127078 h 237342"/>
              <a:gd name="connsiteX32" fmla="*/ 106289 w 237342"/>
              <a:gd name="connsiteY32" fmla="*/ 127089 h 237342"/>
              <a:gd name="connsiteX33" fmla="*/ 106124 w 237342"/>
              <a:gd name="connsiteY33" fmla="*/ 127094 h 237342"/>
              <a:gd name="connsiteX34" fmla="*/ 105953 w 237342"/>
              <a:gd name="connsiteY34" fmla="*/ 127089 h 237342"/>
              <a:gd name="connsiteX35" fmla="*/ 105776 w 237342"/>
              <a:gd name="connsiteY35" fmla="*/ 127078 h 237342"/>
              <a:gd name="connsiteX36" fmla="*/ 105611 w 237342"/>
              <a:gd name="connsiteY36" fmla="*/ 127058 h 237342"/>
              <a:gd name="connsiteX37" fmla="*/ 105440 w 237342"/>
              <a:gd name="connsiteY37" fmla="*/ 127027 h 237342"/>
              <a:gd name="connsiteX38" fmla="*/ 105274 w 237342"/>
              <a:gd name="connsiteY38" fmla="*/ 126996 h 237342"/>
              <a:gd name="connsiteX39" fmla="*/ 105103 w 237342"/>
              <a:gd name="connsiteY39" fmla="*/ 126955 h 237342"/>
              <a:gd name="connsiteX40" fmla="*/ 104944 w 237342"/>
              <a:gd name="connsiteY40" fmla="*/ 126903 h 237342"/>
              <a:gd name="connsiteX41" fmla="*/ 104784 w 237342"/>
              <a:gd name="connsiteY41" fmla="*/ 126847 h 237342"/>
              <a:gd name="connsiteX42" fmla="*/ 104624 w 237342"/>
              <a:gd name="connsiteY42" fmla="*/ 126785 h 237342"/>
              <a:gd name="connsiteX43" fmla="*/ 104469 w 237342"/>
              <a:gd name="connsiteY43" fmla="*/ 126713 h 237342"/>
              <a:gd name="connsiteX44" fmla="*/ 104309 w 237342"/>
              <a:gd name="connsiteY44" fmla="*/ 126636 h 237342"/>
              <a:gd name="connsiteX45" fmla="*/ 104160 w 237342"/>
              <a:gd name="connsiteY45" fmla="*/ 126548 h 237342"/>
              <a:gd name="connsiteX46" fmla="*/ 104017 w 237342"/>
              <a:gd name="connsiteY46" fmla="*/ 126455 h 237342"/>
              <a:gd name="connsiteX47" fmla="*/ 103879 w 237342"/>
              <a:gd name="connsiteY47" fmla="*/ 126347 h 237342"/>
              <a:gd name="connsiteX48" fmla="*/ 103741 w 237342"/>
              <a:gd name="connsiteY48" fmla="*/ 126239 h 237342"/>
              <a:gd name="connsiteX49" fmla="*/ 103603 w 237342"/>
              <a:gd name="connsiteY49" fmla="*/ 126126 h 237342"/>
              <a:gd name="connsiteX50" fmla="*/ 89163 w 237342"/>
              <a:gd name="connsiteY50" fmla="*/ 112669 h 237342"/>
              <a:gd name="connsiteX51" fmla="*/ 89026 w 237342"/>
              <a:gd name="connsiteY51" fmla="*/ 112556 h 237342"/>
              <a:gd name="connsiteX52" fmla="*/ 88893 w 237342"/>
              <a:gd name="connsiteY52" fmla="*/ 112448 h 237342"/>
              <a:gd name="connsiteX53" fmla="*/ 88750 w 237342"/>
              <a:gd name="connsiteY53" fmla="*/ 112345 h 237342"/>
              <a:gd name="connsiteX54" fmla="*/ 88606 w 237342"/>
              <a:gd name="connsiteY54" fmla="*/ 112252 h 237342"/>
              <a:gd name="connsiteX55" fmla="*/ 88457 w 237342"/>
              <a:gd name="connsiteY55" fmla="*/ 112159 h 237342"/>
              <a:gd name="connsiteX56" fmla="*/ 88303 w 237342"/>
              <a:gd name="connsiteY56" fmla="*/ 112082 h 237342"/>
              <a:gd name="connsiteX57" fmla="*/ 88143 w 237342"/>
              <a:gd name="connsiteY57" fmla="*/ 112010 h 237342"/>
              <a:gd name="connsiteX58" fmla="*/ 87989 w 237342"/>
              <a:gd name="connsiteY58" fmla="*/ 111948 h 237342"/>
              <a:gd name="connsiteX59" fmla="*/ 87829 w 237342"/>
              <a:gd name="connsiteY59" fmla="*/ 111892 h 237342"/>
              <a:gd name="connsiteX60" fmla="*/ 87658 w 237342"/>
              <a:gd name="connsiteY60" fmla="*/ 111840 h 237342"/>
              <a:gd name="connsiteX61" fmla="*/ 87492 w 237342"/>
              <a:gd name="connsiteY61" fmla="*/ 111799 h 237342"/>
              <a:gd name="connsiteX62" fmla="*/ 87327 w 237342"/>
              <a:gd name="connsiteY62" fmla="*/ 111768 h 237342"/>
              <a:gd name="connsiteX63" fmla="*/ 87156 w 237342"/>
              <a:gd name="connsiteY63" fmla="*/ 111742 h 237342"/>
              <a:gd name="connsiteX64" fmla="*/ 86985 w 237342"/>
              <a:gd name="connsiteY64" fmla="*/ 111722 h 237342"/>
              <a:gd name="connsiteX65" fmla="*/ 86814 w 237342"/>
              <a:gd name="connsiteY65" fmla="*/ 111712 h 237342"/>
              <a:gd name="connsiteX66" fmla="*/ 86643 w 237342"/>
              <a:gd name="connsiteY66" fmla="*/ 111706 h 237342"/>
              <a:gd name="connsiteX67" fmla="*/ 86477 w 237342"/>
              <a:gd name="connsiteY67" fmla="*/ 111712 h 237342"/>
              <a:gd name="connsiteX68" fmla="*/ 86301 w 237342"/>
              <a:gd name="connsiteY68" fmla="*/ 111722 h 237342"/>
              <a:gd name="connsiteX69" fmla="*/ 86130 w 237342"/>
              <a:gd name="connsiteY69" fmla="*/ 111742 h 237342"/>
              <a:gd name="connsiteX70" fmla="*/ 85964 w 237342"/>
              <a:gd name="connsiteY70" fmla="*/ 111768 h 237342"/>
              <a:gd name="connsiteX71" fmla="*/ 85799 w 237342"/>
              <a:gd name="connsiteY71" fmla="*/ 111799 h 237342"/>
              <a:gd name="connsiteX72" fmla="*/ 85628 w 237342"/>
              <a:gd name="connsiteY72" fmla="*/ 111840 h 237342"/>
              <a:gd name="connsiteX73" fmla="*/ 85463 w 237342"/>
              <a:gd name="connsiteY73" fmla="*/ 111892 h 237342"/>
              <a:gd name="connsiteX74" fmla="*/ 85303 w 237342"/>
              <a:gd name="connsiteY74" fmla="*/ 111948 h 237342"/>
              <a:gd name="connsiteX75" fmla="*/ 85143 w 237342"/>
              <a:gd name="connsiteY75" fmla="*/ 112010 h 237342"/>
              <a:gd name="connsiteX76" fmla="*/ 84988 w 237342"/>
              <a:gd name="connsiteY76" fmla="*/ 112082 h 237342"/>
              <a:gd name="connsiteX77" fmla="*/ 84834 w 237342"/>
              <a:gd name="connsiteY77" fmla="*/ 112159 h 237342"/>
              <a:gd name="connsiteX78" fmla="*/ 84685 w 237342"/>
              <a:gd name="connsiteY78" fmla="*/ 112252 h 237342"/>
              <a:gd name="connsiteX79" fmla="*/ 84541 w 237342"/>
              <a:gd name="connsiteY79" fmla="*/ 112345 h 237342"/>
              <a:gd name="connsiteX80" fmla="*/ 84398 w 237342"/>
              <a:gd name="connsiteY80" fmla="*/ 112448 h 237342"/>
              <a:gd name="connsiteX81" fmla="*/ 84255 w 237342"/>
              <a:gd name="connsiteY81" fmla="*/ 112556 h 237342"/>
              <a:gd name="connsiteX82" fmla="*/ 84128 w 237342"/>
              <a:gd name="connsiteY82" fmla="*/ 112674 h 237342"/>
              <a:gd name="connsiteX83" fmla="*/ 75231 w 237342"/>
              <a:gd name="connsiteY83" fmla="*/ 120978 h 237342"/>
              <a:gd name="connsiteX84" fmla="*/ 75104 w 237342"/>
              <a:gd name="connsiteY84" fmla="*/ 121101 h 237342"/>
              <a:gd name="connsiteX85" fmla="*/ 74988 w 237342"/>
              <a:gd name="connsiteY85" fmla="*/ 121225 h 237342"/>
              <a:gd name="connsiteX86" fmla="*/ 74884 w 237342"/>
              <a:gd name="connsiteY86" fmla="*/ 121364 h 237342"/>
              <a:gd name="connsiteX87" fmla="*/ 74779 w 237342"/>
              <a:gd name="connsiteY87" fmla="*/ 121498 h 237342"/>
              <a:gd name="connsiteX88" fmla="*/ 74691 w 237342"/>
              <a:gd name="connsiteY88" fmla="*/ 121637 h 237342"/>
              <a:gd name="connsiteX89" fmla="*/ 74602 w 237342"/>
              <a:gd name="connsiteY89" fmla="*/ 121776 h 237342"/>
              <a:gd name="connsiteX90" fmla="*/ 74520 w 237342"/>
              <a:gd name="connsiteY90" fmla="*/ 121930 h 237342"/>
              <a:gd name="connsiteX91" fmla="*/ 74453 w 237342"/>
              <a:gd name="connsiteY91" fmla="*/ 122074 h 237342"/>
              <a:gd name="connsiteX92" fmla="*/ 74393 w 237342"/>
              <a:gd name="connsiteY92" fmla="*/ 122224 h 237342"/>
              <a:gd name="connsiteX93" fmla="*/ 74338 w 237342"/>
              <a:gd name="connsiteY93" fmla="*/ 122378 h 237342"/>
              <a:gd name="connsiteX94" fmla="*/ 74294 w 237342"/>
              <a:gd name="connsiteY94" fmla="*/ 122538 h 237342"/>
              <a:gd name="connsiteX95" fmla="*/ 74260 w 237342"/>
              <a:gd name="connsiteY95" fmla="*/ 122692 h 237342"/>
              <a:gd name="connsiteX96" fmla="*/ 74233 w 237342"/>
              <a:gd name="connsiteY96" fmla="*/ 122847 h 237342"/>
              <a:gd name="connsiteX97" fmla="*/ 74211 w 237342"/>
              <a:gd name="connsiteY97" fmla="*/ 123006 h 237342"/>
              <a:gd name="connsiteX98" fmla="*/ 74200 w 237342"/>
              <a:gd name="connsiteY98" fmla="*/ 123166 h 237342"/>
              <a:gd name="connsiteX99" fmla="*/ 74194 w 237342"/>
              <a:gd name="connsiteY99" fmla="*/ 123331 h 237342"/>
              <a:gd name="connsiteX100" fmla="*/ 74200 w 237342"/>
              <a:gd name="connsiteY100" fmla="*/ 123485 h 237342"/>
              <a:gd name="connsiteX101" fmla="*/ 74211 w 237342"/>
              <a:gd name="connsiteY101" fmla="*/ 123645 h 237342"/>
              <a:gd name="connsiteX102" fmla="*/ 74227 w 237342"/>
              <a:gd name="connsiteY102" fmla="*/ 123804 h 237342"/>
              <a:gd name="connsiteX103" fmla="*/ 74260 w 237342"/>
              <a:gd name="connsiteY103" fmla="*/ 123964 h 237342"/>
              <a:gd name="connsiteX104" fmla="*/ 74294 w 237342"/>
              <a:gd name="connsiteY104" fmla="*/ 124118 h 237342"/>
              <a:gd name="connsiteX105" fmla="*/ 74338 w 237342"/>
              <a:gd name="connsiteY105" fmla="*/ 124273 h 237342"/>
              <a:gd name="connsiteX106" fmla="*/ 74387 w 237342"/>
              <a:gd name="connsiteY106" fmla="*/ 124427 h 237342"/>
              <a:gd name="connsiteX107" fmla="*/ 74448 w 237342"/>
              <a:gd name="connsiteY107" fmla="*/ 124582 h 237342"/>
              <a:gd name="connsiteX108" fmla="*/ 74520 w 237342"/>
              <a:gd name="connsiteY108" fmla="*/ 124731 h 237342"/>
              <a:gd name="connsiteX109" fmla="*/ 74602 w 237342"/>
              <a:gd name="connsiteY109" fmla="*/ 124875 h 237342"/>
              <a:gd name="connsiteX110" fmla="*/ 74685 w 237342"/>
              <a:gd name="connsiteY110" fmla="*/ 125014 h 237342"/>
              <a:gd name="connsiteX111" fmla="*/ 74779 w 237342"/>
              <a:gd name="connsiteY111" fmla="*/ 125158 h 237342"/>
              <a:gd name="connsiteX112" fmla="*/ 74878 w 237342"/>
              <a:gd name="connsiteY112" fmla="*/ 125297 h 237342"/>
              <a:gd name="connsiteX113" fmla="*/ 74983 w 237342"/>
              <a:gd name="connsiteY113" fmla="*/ 125426 h 237342"/>
              <a:gd name="connsiteX114" fmla="*/ 75099 w 237342"/>
              <a:gd name="connsiteY114" fmla="*/ 125554 h 237342"/>
              <a:gd name="connsiteX115" fmla="*/ 75226 w 237342"/>
              <a:gd name="connsiteY115" fmla="*/ 125678 h 237342"/>
              <a:gd name="connsiteX116" fmla="*/ 97834 w 237342"/>
              <a:gd name="connsiteY116" fmla="*/ 146872 h 237342"/>
              <a:gd name="connsiteX117" fmla="*/ 97966 w 237342"/>
              <a:gd name="connsiteY117" fmla="*/ 147001 h 237342"/>
              <a:gd name="connsiteX118" fmla="*/ 98104 w 237342"/>
              <a:gd name="connsiteY118" fmla="*/ 147119 h 237342"/>
              <a:gd name="connsiteX119" fmla="*/ 98259 w 237342"/>
              <a:gd name="connsiteY119" fmla="*/ 147233 h 237342"/>
              <a:gd name="connsiteX120" fmla="*/ 98408 w 237342"/>
              <a:gd name="connsiteY120" fmla="*/ 147346 h 237342"/>
              <a:gd name="connsiteX121" fmla="*/ 98568 w 237342"/>
              <a:gd name="connsiteY121" fmla="*/ 147459 h 237342"/>
              <a:gd name="connsiteX122" fmla="*/ 98733 w 237342"/>
              <a:gd name="connsiteY122" fmla="*/ 147572 h 237342"/>
              <a:gd name="connsiteX123" fmla="*/ 98909 w 237342"/>
              <a:gd name="connsiteY123" fmla="*/ 147686 h 237342"/>
              <a:gd name="connsiteX124" fmla="*/ 99086 w 237342"/>
              <a:gd name="connsiteY124" fmla="*/ 147789 h 237342"/>
              <a:gd name="connsiteX125" fmla="*/ 99268 w 237342"/>
              <a:gd name="connsiteY125" fmla="*/ 147892 h 237342"/>
              <a:gd name="connsiteX126" fmla="*/ 99456 w 237342"/>
              <a:gd name="connsiteY126" fmla="*/ 147995 h 237342"/>
              <a:gd name="connsiteX127" fmla="*/ 99649 w 237342"/>
              <a:gd name="connsiteY127" fmla="*/ 148092 h 237342"/>
              <a:gd name="connsiteX128" fmla="*/ 99842 w 237342"/>
              <a:gd name="connsiteY128" fmla="*/ 148185 h 237342"/>
              <a:gd name="connsiteX129" fmla="*/ 100040 w 237342"/>
              <a:gd name="connsiteY129" fmla="*/ 148283 h 237342"/>
              <a:gd name="connsiteX130" fmla="*/ 100239 w 237342"/>
              <a:gd name="connsiteY130" fmla="*/ 148370 h 237342"/>
              <a:gd name="connsiteX131" fmla="*/ 100448 w 237342"/>
              <a:gd name="connsiteY131" fmla="*/ 148458 h 237342"/>
              <a:gd name="connsiteX132" fmla="*/ 100647 w 237342"/>
              <a:gd name="connsiteY132" fmla="*/ 148540 h 237342"/>
              <a:gd name="connsiteX133" fmla="*/ 100856 w 237342"/>
              <a:gd name="connsiteY133" fmla="*/ 148618 h 237342"/>
              <a:gd name="connsiteX134" fmla="*/ 101066 w 237342"/>
              <a:gd name="connsiteY134" fmla="*/ 148690 h 237342"/>
              <a:gd name="connsiteX135" fmla="*/ 101276 w 237342"/>
              <a:gd name="connsiteY135" fmla="*/ 148757 h 237342"/>
              <a:gd name="connsiteX136" fmla="*/ 101485 w 237342"/>
              <a:gd name="connsiteY136" fmla="*/ 148823 h 237342"/>
              <a:gd name="connsiteX137" fmla="*/ 101695 w 237342"/>
              <a:gd name="connsiteY137" fmla="*/ 148885 h 237342"/>
              <a:gd name="connsiteX138" fmla="*/ 101904 w 237342"/>
              <a:gd name="connsiteY138" fmla="*/ 148947 h 237342"/>
              <a:gd name="connsiteX139" fmla="*/ 102114 w 237342"/>
              <a:gd name="connsiteY139" fmla="*/ 148998 h 237342"/>
              <a:gd name="connsiteX140" fmla="*/ 102318 w 237342"/>
              <a:gd name="connsiteY140" fmla="*/ 149045 h 237342"/>
              <a:gd name="connsiteX141" fmla="*/ 102528 w 237342"/>
              <a:gd name="connsiteY141" fmla="*/ 149086 h 237342"/>
              <a:gd name="connsiteX142" fmla="*/ 102732 w 237342"/>
              <a:gd name="connsiteY142" fmla="*/ 149122 h 237342"/>
              <a:gd name="connsiteX143" fmla="*/ 102930 w 237342"/>
              <a:gd name="connsiteY143" fmla="*/ 149158 h 237342"/>
              <a:gd name="connsiteX144" fmla="*/ 103134 w 237342"/>
              <a:gd name="connsiteY144" fmla="*/ 149184 h 237342"/>
              <a:gd name="connsiteX145" fmla="*/ 103333 w 237342"/>
              <a:gd name="connsiteY145" fmla="*/ 149204 h 237342"/>
              <a:gd name="connsiteX146" fmla="*/ 103526 w 237342"/>
              <a:gd name="connsiteY146" fmla="*/ 149220 h 237342"/>
              <a:gd name="connsiteX147" fmla="*/ 103714 w 237342"/>
              <a:gd name="connsiteY147" fmla="*/ 149225 h 237342"/>
              <a:gd name="connsiteX148" fmla="*/ 103901 w 237342"/>
              <a:gd name="connsiteY148" fmla="*/ 149230 h 237342"/>
              <a:gd name="connsiteX149" fmla="*/ 108049 w 237342"/>
              <a:gd name="connsiteY149" fmla="*/ 149230 h 237342"/>
              <a:gd name="connsiteX150" fmla="*/ 108231 w 237342"/>
              <a:gd name="connsiteY150" fmla="*/ 149225 h 237342"/>
              <a:gd name="connsiteX151" fmla="*/ 108418 w 237342"/>
              <a:gd name="connsiteY151" fmla="*/ 149220 h 237342"/>
              <a:gd name="connsiteX152" fmla="*/ 108617 w 237342"/>
              <a:gd name="connsiteY152" fmla="*/ 149204 h 237342"/>
              <a:gd name="connsiteX153" fmla="*/ 108815 w 237342"/>
              <a:gd name="connsiteY153" fmla="*/ 149184 h 237342"/>
              <a:gd name="connsiteX154" fmla="*/ 109014 w 237342"/>
              <a:gd name="connsiteY154" fmla="*/ 149158 h 237342"/>
              <a:gd name="connsiteX155" fmla="*/ 109213 w 237342"/>
              <a:gd name="connsiteY155" fmla="*/ 149127 h 237342"/>
              <a:gd name="connsiteX156" fmla="*/ 109422 w 237342"/>
              <a:gd name="connsiteY156" fmla="*/ 149086 h 237342"/>
              <a:gd name="connsiteX157" fmla="*/ 109626 w 237342"/>
              <a:gd name="connsiteY157" fmla="*/ 149045 h 237342"/>
              <a:gd name="connsiteX158" fmla="*/ 109830 w 237342"/>
              <a:gd name="connsiteY158" fmla="*/ 148998 h 237342"/>
              <a:gd name="connsiteX159" fmla="*/ 110045 w 237342"/>
              <a:gd name="connsiteY159" fmla="*/ 148947 h 237342"/>
              <a:gd name="connsiteX160" fmla="*/ 110255 w 237342"/>
              <a:gd name="connsiteY160" fmla="*/ 148885 h 237342"/>
              <a:gd name="connsiteX161" fmla="*/ 110465 w 237342"/>
              <a:gd name="connsiteY161" fmla="*/ 148823 h 237342"/>
              <a:gd name="connsiteX162" fmla="*/ 110669 w 237342"/>
              <a:gd name="connsiteY162" fmla="*/ 148762 h 237342"/>
              <a:gd name="connsiteX163" fmla="*/ 110884 w 237342"/>
              <a:gd name="connsiteY163" fmla="*/ 148690 h 237342"/>
              <a:gd name="connsiteX164" fmla="*/ 111088 w 237342"/>
              <a:gd name="connsiteY164" fmla="*/ 148618 h 237342"/>
              <a:gd name="connsiteX165" fmla="*/ 111297 w 237342"/>
              <a:gd name="connsiteY165" fmla="*/ 148540 h 237342"/>
              <a:gd name="connsiteX166" fmla="*/ 111507 w 237342"/>
              <a:gd name="connsiteY166" fmla="*/ 148458 h 237342"/>
              <a:gd name="connsiteX167" fmla="*/ 111706 w 237342"/>
              <a:gd name="connsiteY167" fmla="*/ 148376 h 237342"/>
              <a:gd name="connsiteX168" fmla="*/ 111904 w 237342"/>
              <a:gd name="connsiteY168" fmla="*/ 148283 h 237342"/>
              <a:gd name="connsiteX169" fmla="*/ 112108 w 237342"/>
              <a:gd name="connsiteY169" fmla="*/ 148190 h 237342"/>
              <a:gd name="connsiteX170" fmla="*/ 112301 w 237342"/>
              <a:gd name="connsiteY170" fmla="*/ 148092 h 237342"/>
              <a:gd name="connsiteX171" fmla="*/ 112489 w 237342"/>
              <a:gd name="connsiteY171" fmla="*/ 147995 h 237342"/>
              <a:gd name="connsiteX172" fmla="*/ 112676 w 237342"/>
              <a:gd name="connsiteY172" fmla="*/ 147897 h 237342"/>
              <a:gd name="connsiteX173" fmla="*/ 112864 w 237342"/>
              <a:gd name="connsiteY173" fmla="*/ 147794 h 237342"/>
              <a:gd name="connsiteX174" fmla="*/ 113040 w 237342"/>
              <a:gd name="connsiteY174" fmla="*/ 147686 h 237342"/>
              <a:gd name="connsiteX175" fmla="*/ 113211 w 237342"/>
              <a:gd name="connsiteY175" fmla="*/ 147572 h 237342"/>
              <a:gd name="connsiteX176" fmla="*/ 113377 w 237342"/>
              <a:gd name="connsiteY176" fmla="*/ 147464 h 237342"/>
              <a:gd name="connsiteX177" fmla="*/ 113542 w 237342"/>
              <a:gd name="connsiteY177" fmla="*/ 147351 h 237342"/>
              <a:gd name="connsiteX178" fmla="*/ 113697 w 237342"/>
              <a:gd name="connsiteY178" fmla="*/ 147238 h 237342"/>
              <a:gd name="connsiteX179" fmla="*/ 113840 w 237342"/>
              <a:gd name="connsiteY179" fmla="*/ 147119 h 237342"/>
              <a:gd name="connsiteX180" fmla="*/ 113984 w 237342"/>
              <a:gd name="connsiteY180" fmla="*/ 147001 h 237342"/>
              <a:gd name="connsiteX181" fmla="*/ 114116 w 237342"/>
              <a:gd name="connsiteY181" fmla="*/ 146877 h 237342"/>
              <a:gd name="connsiteX182" fmla="*/ 162118 w 237342"/>
              <a:gd name="connsiteY182" fmla="*/ 101972 h 237342"/>
              <a:gd name="connsiteX183" fmla="*/ 162245 w 237342"/>
              <a:gd name="connsiteY183" fmla="*/ 101843 h 237342"/>
              <a:gd name="connsiteX184" fmla="*/ 162361 w 237342"/>
              <a:gd name="connsiteY184" fmla="*/ 101714 h 237342"/>
              <a:gd name="connsiteX185" fmla="*/ 162465 w 237342"/>
              <a:gd name="connsiteY185" fmla="*/ 101585 h 237342"/>
              <a:gd name="connsiteX186" fmla="*/ 162570 w 237342"/>
              <a:gd name="connsiteY186" fmla="*/ 101452 h 237342"/>
              <a:gd name="connsiteX187" fmla="*/ 162658 w 237342"/>
              <a:gd name="connsiteY187" fmla="*/ 101313 h 237342"/>
              <a:gd name="connsiteX188" fmla="*/ 162747 w 237342"/>
              <a:gd name="connsiteY188" fmla="*/ 101163 h 237342"/>
              <a:gd name="connsiteX189" fmla="*/ 162824 w 237342"/>
              <a:gd name="connsiteY189" fmla="*/ 101019 h 237342"/>
              <a:gd name="connsiteX190" fmla="*/ 162896 w 237342"/>
              <a:gd name="connsiteY190" fmla="*/ 100870 h 237342"/>
              <a:gd name="connsiteX191" fmla="*/ 162956 w 237342"/>
              <a:gd name="connsiteY191" fmla="*/ 100721 h 237342"/>
              <a:gd name="connsiteX192" fmla="*/ 163006 w 237342"/>
              <a:gd name="connsiteY192" fmla="*/ 100566 h 237342"/>
              <a:gd name="connsiteX193" fmla="*/ 163050 w 237342"/>
              <a:gd name="connsiteY193" fmla="*/ 100412 h 237342"/>
              <a:gd name="connsiteX194" fmla="*/ 163089 w 237342"/>
              <a:gd name="connsiteY194" fmla="*/ 100257 h 237342"/>
              <a:gd name="connsiteX195" fmla="*/ 163116 w 237342"/>
              <a:gd name="connsiteY195" fmla="*/ 100098 h 237342"/>
              <a:gd name="connsiteX196" fmla="*/ 163133 w 237342"/>
              <a:gd name="connsiteY196" fmla="*/ 99938 h 237342"/>
              <a:gd name="connsiteX197" fmla="*/ 163144 w 237342"/>
              <a:gd name="connsiteY197" fmla="*/ 99778 h 237342"/>
              <a:gd name="connsiteX198" fmla="*/ 163149 w 237342"/>
              <a:gd name="connsiteY198" fmla="*/ 99624 h 237342"/>
              <a:gd name="connsiteX199" fmla="*/ 163144 w 237342"/>
              <a:gd name="connsiteY199" fmla="*/ 99464 h 237342"/>
              <a:gd name="connsiteX200" fmla="*/ 163133 w 237342"/>
              <a:gd name="connsiteY200" fmla="*/ 99300 h 237342"/>
              <a:gd name="connsiteX201" fmla="*/ 163111 w 237342"/>
              <a:gd name="connsiteY201" fmla="*/ 99145 h 237342"/>
              <a:gd name="connsiteX202" fmla="*/ 163083 w 237342"/>
              <a:gd name="connsiteY202" fmla="*/ 98986 h 237342"/>
              <a:gd name="connsiteX203" fmla="*/ 163044 w 237342"/>
              <a:gd name="connsiteY203" fmla="*/ 98831 h 237342"/>
              <a:gd name="connsiteX204" fmla="*/ 163000 w 237342"/>
              <a:gd name="connsiteY204" fmla="*/ 98672 h 237342"/>
              <a:gd name="connsiteX205" fmla="*/ 162951 w 237342"/>
              <a:gd name="connsiteY205" fmla="*/ 98522 h 237342"/>
              <a:gd name="connsiteX206" fmla="*/ 162890 w 237342"/>
              <a:gd name="connsiteY206" fmla="*/ 98373 h 237342"/>
              <a:gd name="connsiteX207" fmla="*/ 162818 w 237342"/>
              <a:gd name="connsiteY207" fmla="*/ 98224 h 237342"/>
              <a:gd name="connsiteX208" fmla="*/ 162736 w 237342"/>
              <a:gd name="connsiteY208" fmla="*/ 98074 h 237342"/>
              <a:gd name="connsiteX209" fmla="*/ 162653 w 237342"/>
              <a:gd name="connsiteY209" fmla="*/ 97936 h 237342"/>
              <a:gd name="connsiteX210" fmla="*/ 162559 w 237342"/>
              <a:gd name="connsiteY210" fmla="*/ 97797 h 237342"/>
              <a:gd name="connsiteX211" fmla="*/ 162460 w 237342"/>
              <a:gd name="connsiteY211" fmla="*/ 97663 h 237342"/>
              <a:gd name="connsiteX212" fmla="*/ 162349 w 237342"/>
              <a:gd name="connsiteY212" fmla="*/ 97529 h 237342"/>
              <a:gd name="connsiteX213" fmla="*/ 162234 w 237342"/>
              <a:gd name="connsiteY213" fmla="*/ 97400 h 237342"/>
              <a:gd name="connsiteX214" fmla="*/ 162101 w 237342"/>
              <a:gd name="connsiteY214" fmla="*/ 97277 h 237342"/>
              <a:gd name="connsiteX215" fmla="*/ 153254 w 237342"/>
              <a:gd name="connsiteY215" fmla="*/ 89071 h 237342"/>
              <a:gd name="connsiteX216" fmla="*/ 153122 w 237342"/>
              <a:gd name="connsiteY216" fmla="*/ 88957 h 237342"/>
              <a:gd name="connsiteX217" fmla="*/ 152984 w 237342"/>
              <a:gd name="connsiteY217" fmla="*/ 88849 h 237342"/>
              <a:gd name="connsiteX218" fmla="*/ 152841 w 237342"/>
              <a:gd name="connsiteY218" fmla="*/ 88746 h 237342"/>
              <a:gd name="connsiteX219" fmla="*/ 152697 w 237342"/>
              <a:gd name="connsiteY219" fmla="*/ 88654 h 237342"/>
              <a:gd name="connsiteX220" fmla="*/ 152548 w 237342"/>
              <a:gd name="connsiteY220" fmla="*/ 88566 h 237342"/>
              <a:gd name="connsiteX221" fmla="*/ 152394 w 237342"/>
              <a:gd name="connsiteY221" fmla="*/ 88489 h 237342"/>
              <a:gd name="connsiteX222" fmla="*/ 152234 w 237342"/>
              <a:gd name="connsiteY222" fmla="*/ 88412 h 237342"/>
              <a:gd name="connsiteX223" fmla="*/ 152074 w 237342"/>
              <a:gd name="connsiteY223" fmla="*/ 88350 h 237342"/>
              <a:gd name="connsiteX224" fmla="*/ 151914 w 237342"/>
              <a:gd name="connsiteY224" fmla="*/ 88293 h 237342"/>
              <a:gd name="connsiteX225" fmla="*/ 151754 w 237342"/>
              <a:gd name="connsiteY225" fmla="*/ 88247 h 237342"/>
              <a:gd name="connsiteX226" fmla="*/ 151583 w 237342"/>
              <a:gd name="connsiteY226" fmla="*/ 88206 h 237342"/>
              <a:gd name="connsiteX227" fmla="*/ 151412 w 237342"/>
              <a:gd name="connsiteY227" fmla="*/ 88170 h 237342"/>
              <a:gd name="connsiteX228" fmla="*/ 151247 w 237342"/>
              <a:gd name="connsiteY228" fmla="*/ 88144 h 237342"/>
              <a:gd name="connsiteX229" fmla="*/ 151076 w 237342"/>
              <a:gd name="connsiteY229" fmla="*/ 88129 h 237342"/>
              <a:gd name="connsiteX230" fmla="*/ 150905 w 237342"/>
              <a:gd name="connsiteY230" fmla="*/ 88118 h 237342"/>
              <a:gd name="connsiteX231" fmla="*/ 118671 w 237342"/>
              <a:gd name="connsiteY231" fmla="*/ 0 h 237342"/>
              <a:gd name="connsiteX232" fmla="*/ 237342 w 237342"/>
              <a:gd name="connsiteY232" fmla="*/ 118671 h 237342"/>
              <a:gd name="connsiteX233" fmla="*/ 118671 w 237342"/>
              <a:gd name="connsiteY233" fmla="*/ 237342 h 237342"/>
              <a:gd name="connsiteX234" fmla="*/ 0 w 237342"/>
              <a:gd name="connsiteY234" fmla="*/ 118671 h 237342"/>
              <a:gd name="connsiteX235" fmla="*/ 118671 w 237342"/>
              <a:gd name="connsiteY235" fmla="*/ 0 h 23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37342" h="237342">
                <a:moveTo>
                  <a:pt x="150734" y="88113"/>
                </a:moveTo>
                <a:lnTo>
                  <a:pt x="150563" y="88118"/>
                </a:lnTo>
                <a:lnTo>
                  <a:pt x="150392" y="88129"/>
                </a:lnTo>
                <a:lnTo>
                  <a:pt x="150221" y="88149"/>
                </a:lnTo>
                <a:lnTo>
                  <a:pt x="150050" y="88175"/>
                </a:lnTo>
                <a:lnTo>
                  <a:pt x="149884" y="88211"/>
                </a:lnTo>
                <a:lnTo>
                  <a:pt x="149719" y="88252"/>
                </a:lnTo>
                <a:lnTo>
                  <a:pt x="149553" y="88298"/>
                </a:lnTo>
                <a:lnTo>
                  <a:pt x="149393" y="88355"/>
                </a:lnTo>
                <a:lnTo>
                  <a:pt x="149233" y="88422"/>
                </a:lnTo>
                <a:lnTo>
                  <a:pt x="149079" y="88499"/>
                </a:lnTo>
                <a:lnTo>
                  <a:pt x="148925" y="88576"/>
                </a:lnTo>
                <a:lnTo>
                  <a:pt x="148770" y="88664"/>
                </a:lnTo>
                <a:lnTo>
                  <a:pt x="148627" y="88757"/>
                </a:lnTo>
                <a:lnTo>
                  <a:pt x="148489" y="88860"/>
                </a:lnTo>
                <a:lnTo>
                  <a:pt x="148351" y="88968"/>
                </a:lnTo>
                <a:lnTo>
                  <a:pt x="148219" y="89091"/>
                </a:lnTo>
                <a:lnTo>
                  <a:pt x="108639" y="126121"/>
                </a:lnTo>
                <a:lnTo>
                  <a:pt x="108501" y="126234"/>
                </a:lnTo>
                <a:lnTo>
                  <a:pt x="108369" y="126342"/>
                </a:lnTo>
                <a:lnTo>
                  <a:pt x="108225" y="126450"/>
                </a:lnTo>
                <a:lnTo>
                  <a:pt x="108082" y="126543"/>
                </a:lnTo>
                <a:lnTo>
                  <a:pt x="107933" y="126630"/>
                </a:lnTo>
                <a:lnTo>
                  <a:pt x="107779" y="126713"/>
                </a:lnTo>
                <a:lnTo>
                  <a:pt x="107619" y="126785"/>
                </a:lnTo>
                <a:lnTo>
                  <a:pt x="107464" y="126847"/>
                </a:lnTo>
                <a:lnTo>
                  <a:pt x="107304" y="126903"/>
                </a:lnTo>
                <a:lnTo>
                  <a:pt x="107133" y="126950"/>
                </a:lnTo>
                <a:lnTo>
                  <a:pt x="106968" y="126991"/>
                </a:lnTo>
                <a:lnTo>
                  <a:pt x="106802" y="127027"/>
                </a:lnTo>
                <a:lnTo>
                  <a:pt x="106637" y="127058"/>
                </a:lnTo>
                <a:lnTo>
                  <a:pt x="106460" y="127078"/>
                </a:lnTo>
                <a:lnTo>
                  <a:pt x="106289" y="127089"/>
                </a:lnTo>
                <a:lnTo>
                  <a:pt x="106124" y="127094"/>
                </a:lnTo>
                <a:lnTo>
                  <a:pt x="105953" y="127089"/>
                </a:lnTo>
                <a:lnTo>
                  <a:pt x="105776" y="127078"/>
                </a:lnTo>
                <a:lnTo>
                  <a:pt x="105611" y="127058"/>
                </a:lnTo>
                <a:lnTo>
                  <a:pt x="105440" y="127027"/>
                </a:lnTo>
                <a:lnTo>
                  <a:pt x="105274" y="126996"/>
                </a:lnTo>
                <a:lnTo>
                  <a:pt x="105103" y="126955"/>
                </a:lnTo>
                <a:lnTo>
                  <a:pt x="104944" y="126903"/>
                </a:lnTo>
                <a:lnTo>
                  <a:pt x="104784" y="126847"/>
                </a:lnTo>
                <a:lnTo>
                  <a:pt x="104624" y="126785"/>
                </a:lnTo>
                <a:lnTo>
                  <a:pt x="104469" y="126713"/>
                </a:lnTo>
                <a:lnTo>
                  <a:pt x="104309" y="126636"/>
                </a:lnTo>
                <a:lnTo>
                  <a:pt x="104160" y="126548"/>
                </a:lnTo>
                <a:lnTo>
                  <a:pt x="104017" y="126455"/>
                </a:lnTo>
                <a:lnTo>
                  <a:pt x="103879" y="126347"/>
                </a:lnTo>
                <a:lnTo>
                  <a:pt x="103741" y="126239"/>
                </a:lnTo>
                <a:lnTo>
                  <a:pt x="103603" y="126126"/>
                </a:lnTo>
                <a:lnTo>
                  <a:pt x="89163" y="112669"/>
                </a:lnTo>
                <a:lnTo>
                  <a:pt x="89026" y="112556"/>
                </a:lnTo>
                <a:lnTo>
                  <a:pt x="88893" y="112448"/>
                </a:lnTo>
                <a:lnTo>
                  <a:pt x="88750" y="112345"/>
                </a:lnTo>
                <a:lnTo>
                  <a:pt x="88606" y="112252"/>
                </a:lnTo>
                <a:lnTo>
                  <a:pt x="88457" y="112159"/>
                </a:lnTo>
                <a:lnTo>
                  <a:pt x="88303" y="112082"/>
                </a:lnTo>
                <a:lnTo>
                  <a:pt x="88143" y="112010"/>
                </a:lnTo>
                <a:lnTo>
                  <a:pt x="87989" y="111948"/>
                </a:lnTo>
                <a:lnTo>
                  <a:pt x="87829" y="111892"/>
                </a:lnTo>
                <a:lnTo>
                  <a:pt x="87658" y="111840"/>
                </a:lnTo>
                <a:lnTo>
                  <a:pt x="87492" y="111799"/>
                </a:lnTo>
                <a:lnTo>
                  <a:pt x="87327" y="111768"/>
                </a:lnTo>
                <a:lnTo>
                  <a:pt x="87156" y="111742"/>
                </a:lnTo>
                <a:lnTo>
                  <a:pt x="86985" y="111722"/>
                </a:lnTo>
                <a:lnTo>
                  <a:pt x="86814" y="111712"/>
                </a:lnTo>
                <a:lnTo>
                  <a:pt x="86643" y="111706"/>
                </a:lnTo>
                <a:lnTo>
                  <a:pt x="86477" y="111712"/>
                </a:lnTo>
                <a:lnTo>
                  <a:pt x="86301" y="111722"/>
                </a:lnTo>
                <a:lnTo>
                  <a:pt x="86130" y="111742"/>
                </a:lnTo>
                <a:lnTo>
                  <a:pt x="85964" y="111768"/>
                </a:lnTo>
                <a:lnTo>
                  <a:pt x="85799" y="111799"/>
                </a:lnTo>
                <a:lnTo>
                  <a:pt x="85628" y="111840"/>
                </a:lnTo>
                <a:lnTo>
                  <a:pt x="85463" y="111892"/>
                </a:lnTo>
                <a:lnTo>
                  <a:pt x="85303" y="111948"/>
                </a:lnTo>
                <a:lnTo>
                  <a:pt x="85143" y="112010"/>
                </a:lnTo>
                <a:lnTo>
                  <a:pt x="84988" y="112082"/>
                </a:lnTo>
                <a:lnTo>
                  <a:pt x="84834" y="112159"/>
                </a:lnTo>
                <a:lnTo>
                  <a:pt x="84685" y="112252"/>
                </a:lnTo>
                <a:lnTo>
                  <a:pt x="84541" y="112345"/>
                </a:lnTo>
                <a:lnTo>
                  <a:pt x="84398" y="112448"/>
                </a:lnTo>
                <a:lnTo>
                  <a:pt x="84255" y="112556"/>
                </a:lnTo>
                <a:lnTo>
                  <a:pt x="84128" y="112674"/>
                </a:lnTo>
                <a:lnTo>
                  <a:pt x="75231" y="120978"/>
                </a:lnTo>
                <a:lnTo>
                  <a:pt x="75104" y="121101"/>
                </a:lnTo>
                <a:lnTo>
                  <a:pt x="74988" y="121225"/>
                </a:lnTo>
                <a:lnTo>
                  <a:pt x="74884" y="121364"/>
                </a:lnTo>
                <a:lnTo>
                  <a:pt x="74779" y="121498"/>
                </a:lnTo>
                <a:lnTo>
                  <a:pt x="74691" y="121637"/>
                </a:lnTo>
                <a:lnTo>
                  <a:pt x="74602" y="121776"/>
                </a:lnTo>
                <a:lnTo>
                  <a:pt x="74520" y="121930"/>
                </a:lnTo>
                <a:lnTo>
                  <a:pt x="74453" y="122074"/>
                </a:lnTo>
                <a:lnTo>
                  <a:pt x="74393" y="122224"/>
                </a:lnTo>
                <a:lnTo>
                  <a:pt x="74338" y="122378"/>
                </a:lnTo>
                <a:lnTo>
                  <a:pt x="74294" y="122538"/>
                </a:lnTo>
                <a:lnTo>
                  <a:pt x="74260" y="122692"/>
                </a:lnTo>
                <a:lnTo>
                  <a:pt x="74233" y="122847"/>
                </a:lnTo>
                <a:lnTo>
                  <a:pt x="74211" y="123006"/>
                </a:lnTo>
                <a:lnTo>
                  <a:pt x="74200" y="123166"/>
                </a:lnTo>
                <a:lnTo>
                  <a:pt x="74194" y="123331"/>
                </a:lnTo>
                <a:lnTo>
                  <a:pt x="74200" y="123485"/>
                </a:lnTo>
                <a:lnTo>
                  <a:pt x="74211" y="123645"/>
                </a:lnTo>
                <a:lnTo>
                  <a:pt x="74227" y="123804"/>
                </a:lnTo>
                <a:lnTo>
                  <a:pt x="74260" y="123964"/>
                </a:lnTo>
                <a:lnTo>
                  <a:pt x="74294" y="124118"/>
                </a:lnTo>
                <a:lnTo>
                  <a:pt x="74338" y="124273"/>
                </a:lnTo>
                <a:lnTo>
                  <a:pt x="74387" y="124427"/>
                </a:lnTo>
                <a:lnTo>
                  <a:pt x="74448" y="124582"/>
                </a:lnTo>
                <a:lnTo>
                  <a:pt x="74520" y="124731"/>
                </a:lnTo>
                <a:lnTo>
                  <a:pt x="74602" y="124875"/>
                </a:lnTo>
                <a:lnTo>
                  <a:pt x="74685" y="125014"/>
                </a:lnTo>
                <a:lnTo>
                  <a:pt x="74779" y="125158"/>
                </a:lnTo>
                <a:lnTo>
                  <a:pt x="74878" y="125297"/>
                </a:lnTo>
                <a:lnTo>
                  <a:pt x="74983" y="125426"/>
                </a:lnTo>
                <a:lnTo>
                  <a:pt x="75099" y="125554"/>
                </a:lnTo>
                <a:lnTo>
                  <a:pt x="75226" y="125678"/>
                </a:lnTo>
                <a:lnTo>
                  <a:pt x="97834" y="146872"/>
                </a:lnTo>
                <a:lnTo>
                  <a:pt x="97966" y="147001"/>
                </a:lnTo>
                <a:lnTo>
                  <a:pt x="98104" y="147119"/>
                </a:lnTo>
                <a:lnTo>
                  <a:pt x="98259" y="147233"/>
                </a:lnTo>
                <a:lnTo>
                  <a:pt x="98408" y="147346"/>
                </a:lnTo>
                <a:lnTo>
                  <a:pt x="98568" y="147459"/>
                </a:lnTo>
                <a:lnTo>
                  <a:pt x="98733" y="147572"/>
                </a:lnTo>
                <a:lnTo>
                  <a:pt x="98909" y="147686"/>
                </a:lnTo>
                <a:lnTo>
                  <a:pt x="99086" y="147789"/>
                </a:lnTo>
                <a:lnTo>
                  <a:pt x="99268" y="147892"/>
                </a:lnTo>
                <a:lnTo>
                  <a:pt x="99456" y="147995"/>
                </a:lnTo>
                <a:lnTo>
                  <a:pt x="99649" y="148092"/>
                </a:lnTo>
                <a:lnTo>
                  <a:pt x="99842" y="148185"/>
                </a:lnTo>
                <a:lnTo>
                  <a:pt x="100040" y="148283"/>
                </a:lnTo>
                <a:lnTo>
                  <a:pt x="100239" y="148370"/>
                </a:lnTo>
                <a:lnTo>
                  <a:pt x="100448" y="148458"/>
                </a:lnTo>
                <a:lnTo>
                  <a:pt x="100647" y="148540"/>
                </a:lnTo>
                <a:lnTo>
                  <a:pt x="100856" y="148618"/>
                </a:lnTo>
                <a:lnTo>
                  <a:pt x="101066" y="148690"/>
                </a:lnTo>
                <a:lnTo>
                  <a:pt x="101276" y="148757"/>
                </a:lnTo>
                <a:lnTo>
                  <a:pt x="101485" y="148823"/>
                </a:lnTo>
                <a:lnTo>
                  <a:pt x="101695" y="148885"/>
                </a:lnTo>
                <a:lnTo>
                  <a:pt x="101904" y="148947"/>
                </a:lnTo>
                <a:lnTo>
                  <a:pt x="102114" y="148998"/>
                </a:lnTo>
                <a:lnTo>
                  <a:pt x="102318" y="149045"/>
                </a:lnTo>
                <a:lnTo>
                  <a:pt x="102528" y="149086"/>
                </a:lnTo>
                <a:lnTo>
                  <a:pt x="102732" y="149122"/>
                </a:lnTo>
                <a:lnTo>
                  <a:pt x="102930" y="149158"/>
                </a:lnTo>
                <a:lnTo>
                  <a:pt x="103134" y="149184"/>
                </a:lnTo>
                <a:lnTo>
                  <a:pt x="103333" y="149204"/>
                </a:lnTo>
                <a:lnTo>
                  <a:pt x="103526" y="149220"/>
                </a:lnTo>
                <a:lnTo>
                  <a:pt x="103714" y="149225"/>
                </a:lnTo>
                <a:lnTo>
                  <a:pt x="103901" y="149230"/>
                </a:lnTo>
                <a:lnTo>
                  <a:pt x="108049" y="149230"/>
                </a:lnTo>
                <a:lnTo>
                  <a:pt x="108231" y="149225"/>
                </a:lnTo>
                <a:lnTo>
                  <a:pt x="108418" y="149220"/>
                </a:lnTo>
                <a:lnTo>
                  <a:pt x="108617" y="149204"/>
                </a:lnTo>
                <a:lnTo>
                  <a:pt x="108815" y="149184"/>
                </a:lnTo>
                <a:lnTo>
                  <a:pt x="109014" y="149158"/>
                </a:lnTo>
                <a:lnTo>
                  <a:pt x="109213" y="149127"/>
                </a:lnTo>
                <a:lnTo>
                  <a:pt x="109422" y="149086"/>
                </a:lnTo>
                <a:lnTo>
                  <a:pt x="109626" y="149045"/>
                </a:lnTo>
                <a:lnTo>
                  <a:pt x="109830" y="148998"/>
                </a:lnTo>
                <a:lnTo>
                  <a:pt x="110045" y="148947"/>
                </a:lnTo>
                <a:lnTo>
                  <a:pt x="110255" y="148885"/>
                </a:lnTo>
                <a:lnTo>
                  <a:pt x="110465" y="148823"/>
                </a:lnTo>
                <a:lnTo>
                  <a:pt x="110669" y="148762"/>
                </a:lnTo>
                <a:lnTo>
                  <a:pt x="110884" y="148690"/>
                </a:lnTo>
                <a:lnTo>
                  <a:pt x="111088" y="148618"/>
                </a:lnTo>
                <a:lnTo>
                  <a:pt x="111297" y="148540"/>
                </a:lnTo>
                <a:lnTo>
                  <a:pt x="111507" y="148458"/>
                </a:lnTo>
                <a:lnTo>
                  <a:pt x="111706" y="148376"/>
                </a:lnTo>
                <a:lnTo>
                  <a:pt x="111904" y="148283"/>
                </a:lnTo>
                <a:lnTo>
                  <a:pt x="112108" y="148190"/>
                </a:lnTo>
                <a:lnTo>
                  <a:pt x="112301" y="148092"/>
                </a:lnTo>
                <a:lnTo>
                  <a:pt x="112489" y="147995"/>
                </a:lnTo>
                <a:lnTo>
                  <a:pt x="112676" y="147897"/>
                </a:lnTo>
                <a:lnTo>
                  <a:pt x="112864" y="147794"/>
                </a:lnTo>
                <a:lnTo>
                  <a:pt x="113040" y="147686"/>
                </a:lnTo>
                <a:lnTo>
                  <a:pt x="113211" y="147572"/>
                </a:lnTo>
                <a:lnTo>
                  <a:pt x="113377" y="147464"/>
                </a:lnTo>
                <a:lnTo>
                  <a:pt x="113542" y="147351"/>
                </a:lnTo>
                <a:lnTo>
                  <a:pt x="113697" y="147238"/>
                </a:lnTo>
                <a:lnTo>
                  <a:pt x="113840" y="147119"/>
                </a:lnTo>
                <a:lnTo>
                  <a:pt x="113984" y="147001"/>
                </a:lnTo>
                <a:lnTo>
                  <a:pt x="114116" y="146877"/>
                </a:lnTo>
                <a:lnTo>
                  <a:pt x="162118" y="101972"/>
                </a:lnTo>
                <a:lnTo>
                  <a:pt x="162245" y="101843"/>
                </a:lnTo>
                <a:lnTo>
                  <a:pt x="162361" y="101714"/>
                </a:lnTo>
                <a:lnTo>
                  <a:pt x="162465" y="101585"/>
                </a:lnTo>
                <a:lnTo>
                  <a:pt x="162570" y="101452"/>
                </a:lnTo>
                <a:lnTo>
                  <a:pt x="162658" y="101313"/>
                </a:lnTo>
                <a:lnTo>
                  <a:pt x="162747" y="101163"/>
                </a:lnTo>
                <a:lnTo>
                  <a:pt x="162824" y="101019"/>
                </a:lnTo>
                <a:lnTo>
                  <a:pt x="162896" y="100870"/>
                </a:lnTo>
                <a:lnTo>
                  <a:pt x="162956" y="100721"/>
                </a:lnTo>
                <a:lnTo>
                  <a:pt x="163006" y="100566"/>
                </a:lnTo>
                <a:lnTo>
                  <a:pt x="163050" y="100412"/>
                </a:lnTo>
                <a:lnTo>
                  <a:pt x="163089" y="100257"/>
                </a:lnTo>
                <a:lnTo>
                  <a:pt x="163116" y="100098"/>
                </a:lnTo>
                <a:lnTo>
                  <a:pt x="163133" y="99938"/>
                </a:lnTo>
                <a:lnTo>
                  <a:pt x="163144" y="99778"/>
                </a:lnTo>
                <a:lnTo>
                  <a:pt x="163149" y="99624"/>
                </a:lnTo>
                <a:lnTo>
                  <a:pt x="163144" y="99464"/>
                </a:lnTo>
                <a:lnTo>
                  <a:pt x="163133" y="99300"/>
                </a:lnTo>
                <a:lnTo>
                  <a:pt x="163111" y="99145"/>
                </a:lnTo>
                <a:lnTo>
                  <a:pt x="163083" y="98986"/>
                </a:lnTo>
                <a:lnTo>
                  <a:pt x="163044" y="98831"/>
                </a:lnTo>
                <a:lnTo>
                  <a:pt x="163000" y="98672"/>
                </a:lnTo>
                <a:lnTo>
                  <a:pt x="162951" y="98522"/>
                </a:lnTo>
                <a:lnTo>
                  <a:pt x="162890" y="98373"/>
                </a:lnTo>
                <a:lnTo>
                  <a:pt x="162818" y="98224"/>
                </a:lnTo>
                <a:lnTo>
                  <a:pt x="162736" y="98074"/>
                </a:lnTo>
                <a:lnTo>
                  <a:pt x="162653" y="97936"/>
                </a:lnTo>
                <a:lnTo>
                  <a:pt x="162559" y="97797"/>
                </a:lnTo>
                <a:lnTo>
                  <a:pt x="162460" y="97663"/>
                </a:lnTo>
                <a:lnTo>
                  <a:pt x="162349" y="97529"/>
                </a:lnTo>
                <a:lnTo>
                  <a:pt x="162234" y="97400"/>
                </a:lnTo>
                <a:lnTo>
                  <a:pt x="162101" y="97277"/>
                </a:lnTo>
                <a:lnTo>
                  <a:pt x="153254" y="89071"/>
                </a:lnTo>
                <a:lnTo>
                  <a:pt x="153122" y="88957"/>
                </a:lnTo>
                <a:lnTo>
                  <a:pt x="152984" y="88849"/>
                </a:lnTo>
                <a:lnTo>
                  <a:pt x="152841" y="88746"/>
                </a:lnTo>
                <a:lnTo>
                  <a:pt x="152697" y="88654"/>
                </a:lnTo>
                <a:lnTo>
                  <a:pt x="152548" y="88566"/>
                </a:lnTo>
                <a:lnTo>
                  <a:pt x="152394" y="88489"/>
                </a:lnTo>
                <a:lnTo>
                  <a:pt x="152234" y="88412"/>
                </a:lnTo>
                <a:lnTo>
                  <a:pt x="152074" y="88350"/>
                </a:lnTo>
                <a:lnTo>
                  <a:pt x="151914" y="88293"/>
                </a:lnTo>
                <a:lnTo>
                  <a:pt x="151754" y="88247"/>
                </a:lnTo>
                <a:lnTo>
                  <a:pt x="151583" y="88206"/>
                </a:lnTo>
                <a:lnTo>
                  <a:pt x="151412" y="88170"/>
                </a:lnTo>
                <a:lnTo>
                  <a:pt x="151247" y="88144"/>
                </a:lnTo>
                <a:lnTo>
                  <a:pt x="151076" y="88129"/>
                </a:lnTo>
                <a:lnTo>
                  <a:pt x="150905" y="88118"/>
                </a:lnTo>
                <a:close/>
                <a:moveTo>
                  <a:pt x="118671" y="0"/>
                </a:moveTo>
                <a:cubicBezTo>
                  <a:pt x="184211" y="0"/>
                  <a:pt x="237342" y="53131"/>
                  <a:pt x="237342" y="118671"/>
                </a:cubicBezTo>
                <a:cubicBezTo>
                  <a:pt x="237342" y="184211"/>
                  <a:pt x="184211" y="237342"/>
                  <a:pt x="118671" y="237342"/>
                </a:cubicBezTo>
                <a:cubicBezTo>
                  <a:pt x="53131" y="237342"/>
                  <a:pt x="0" y="184211"/>
                  <a:pt x="0" y="118671"/>
                </a:cubicBezTo>
                <a:cubicBezTo>
                  <a:pt x="0" y="53131"/>
                  <a:pt x="53131" y="0"/>
                  <a:pt x="11867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Rectangle 6">
            <a:extLst>
              <a:ext uri="{FF2B5EF4-FFF2-40B4-BE49-F238E27FC236}">
                <a16:creationId xmlns:a16="http://schemas.microsoft.com/office/drawing/2014/main" id="{C691C12F-00AD-4035-9C29-5B474D445149}"/>
              </a:ext>
            </a:extLst>
          </p:cNvPr>
          <p:cNvSpPr/>
          <p:nvPr userDrawn="1"/>
        </p:nvSpPr>
        <p:spPr>
          <a:xfrm>
            <a:off x="1267872" y="3405837"/>
            <a:ext cx="248992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8" name="Kotak Teks 3">
            <a:extLst>
              <a:ext uri="{FF2B5EF4-FFF2-40B4-BE49-F238E27FC236}">
                <a16:creationId xmlns:a16="http://schemas.microsoft.com/office/drawing/2014/main" id="{3CFFF380-687B-4628-814A-B029AD4505CC}"/>
              </a:ext>
            </a:extLst>
          </p:cNvPr>
          <p:cNvSpPr txBox="1"/>
          <p:nvPr userDrawn="1"/>
        </p:nvSpPr>
        <p:spPr>
          <a:xfrm>
            <a:off x="1678672" y="3095623"/>
            <a:ext cx="1668323" cy="276999"/>
          </a:xfrm>
          <a:prstGeom prst="rect">
            <a:avLst/>
          </a:prstGeom>
          <a:noFill/>
        </p:spPr>
        <p:txBody>
          <a:bodyPr wrap="square" rtlCol="0">
            <a:spAutoFit/>
          </a:bodyPr>
          <a:lstStyle/>
          <a:p>
            <a:pPr algn="ctr"/>
            <a:r>
              <a:rPr lang="en-US" sz="120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rPr>
              <a:t>Insert your text</a:t>
            </a:r>
            <a:endParaRPr lang="en-ID" sz="1200" dirty="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9" name="Rectangle: Rounded Corners 8">
            <a:extLst>
              <a:ext uri="{FF2B5EF4-FFF2-40B4-BE49-F238E27FC236}">
                <a16:creationId xmlns:a16="http://schemas.microsoft.com/office/drawing/2014/main" id="{FDF6603D-ED07-4674-8A52-709418DF2319}"/>
              </a:ext>
            </a:extLst>
          </p:cNvPr>
          <p:cNvSpPr/>
          <p:nvPr userDrawn="1"/>
        </p:nvSpPr>
        <p:spPr>
          <a:xfrm>
            <a:off x="1728608" y="4400950"/>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Details</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29" name="Freeform: Shape 28">
            <a:extLst>
              <a:ext uri="{FF2B5EF4-FFF2-40B4-BE49-F238E27FC236}">
                <a16:creationId xmlns:a16="http://schemas.microsoft.com/office/drawing/2014/main" id="{B1BE3DB1-D73F-4802-A466-36F307D420E7}"/>
              </a:ext>
            </a:extLst>
          </p:cNvPr>
          <p:cNvSpPr/>
          <p:nvPr/>
        </p:nvSpPr>
        <p:spPr>
          <a:xfrm>
            <a:off x="5872219" y="2825066"/>
            <a:ext cx="219056" cy="237342"/>
          </a:xfrm>
          <a:custGeom>
            <a:avLst/>
            <a:gdLst>
              <a:gd name="connsiteX0" fmla="*/ 150734 w 237342"/>
              <a:gd name="connsiteY0" fmla="*/ 88113 h 237342"/>
              <a:gd name="connsiteX1" fmla="*/ 150563 w 237342"/>
              <a:gd name="connsiteY1" fmla="*/ 88118 h 237342"/>
              <a:gd name="connsiteX2" fmla="*/ 150392 w 237342"/>
              <a:gd name="connsiteY2" fmla="*/ 88129 h 237342"/>
              <a:gd name="connsiteX3" fmla="*/ 150221 w 237342"/>
              <a:gd name="connsiteY3" fmla="*/ 88149 h 237342"/>
              <a:gd name="connsiteX4" fmla="*/ 150050 w 237342"/>
              <a:gd name="connsiteY4" fmla="*/ 88175 h 237342"/>
              <a:gd name="connsiteX5" fmla="*/ 149884 w 237342"/>
              <a:gd name="connsiteY5" fmla="*/ 88211 h 237342"/>
              <a:gd name="connsiteX6" fmla="*/ 149719 w 237342"/>
              <a:gd name="connsiteY6" fmla="*/ 88252 h 237342"/>
              <a:gd name="connsiteX7" fmla="*/ 149553 w 237342"/>
              <a:gd name="connsiteY7" fmla="*/ 88298 h 237342"/>
              <a:gd name="connsiteX8" fmla="*/ 149393 w 237342"/>
              <a:gd name="connsiteY8" fmla="*/ 88355 h 237342"/>
              <a:gd name="connsiteX9" fmla="*/ 149233 w 237342"/>
              <a:gd name="connsiteY9" fmla="*/ 88422 h 237342"/>
              <a:gd name="connsiteX10" fmla="*/ 149079 w 237342"/>
              <a:gd name="connsiteY10" fmla="*/ 88499 h 237342"/>
              <a:gd name="connsiteX11" fmla="*/ 148925 w 237342"/>
              <a:gd name="connsiteY11" fmla="*/ 88576 h 237342"/>
              <a:gd name="connsiteX12" fmla="*/ 148770 w 237342"/>
              <a:gd name="connsiteY12" fmla="*/ 88664 h 237342"/>
              <a:gd name="connsiteX13" fmla="*/ 148627 w 237342"/>
              <a:gd name="connsiteY13" fmla="*/ 88757 h 237342"/>
              <a:gd name="connsiteX14" fmla="*/ 148489 w 237342"/>
              <a:gd name="connsiteY14" fmla="*/ 88860 h 237342"/>
              <a:gd name="connsiteX15" fmla="*/ 148351 w 237342"/>
              <a:gd name="connsiteY15" fmla="*/ 88968 h 237342"/>
              <a:gd name="connsiteX16" fmla="*/ 148219 w 237342"/>
              <a:gd name="connsiteY16" fmla="*/ 89091 h 237342"/>
              <a:gd name="connsiteX17" fmla="*/ 108639 w 237342"/>
              <a:gd name="connsiteY17" fmla="*/ 126121 h 237342"/>
              <a:gd name="connsiteX18" fmla="*/ 108501 w 237342"/>
              <a:gd name="connsiteY18" fmla="*/ 126234 h 237342"/>
              <a:gd name="connsiteX19" fmla="*/ 108369 w 237342"/>
              <a:gd name="connsiteY19" fmla="*/ 126342 h 237342"/>
              <a:gd name="connsiteX20" fmla="*/ 108225 w 237342"/>
              <a:gd name="connsiteY20" fmla="*/ 126450 h 237342"/>
              <a:gd name="connsiteX21" fmla="*/ 108082 w 237342"/>
              <a:gd name="connsiteY21" fmla="*/ 126543 h 237342"/>
              <a:gd name="connsiteX22" fmla="*/ 107933 w 237342"/>
              <a:gd name="connsiteY22" fmla="*/ 126630 h 237342"/>
              <a:gd name="connsiteX23" fmla="*/ 107779 w 237342"/>
              <a:gd name="connsiteY23" fmla="*/ 126713 h 237342"/>
              <a:gd name="connsiteX24" fmla="*/ 107619 w 237342"/>
              <a:gd name="connsiteY24" fmla="*/ 126785 h 237342"/>
              <a:gd name="connsiteX25" fmla="*/ 107464 w 237342"/>
              <a:gd name="connsiteY25" fmla="*/ 126847 h 237342"/>
              <a:gd name="connsiteX26" fmla="*/ 107304 w 237342"/>
              <a:gd name="connsiteY26" fmla="*/ 126903 h 237342"/>
              <a:gd name="connsiteX27" fmla="*/ 107133 w 237342"/>
              <a:gd name="connsiteY27" fmla="*/ 126950 h 237342"/>
              <a:gd name="connsiteX28" fmla="*/ 106968 w 237342"/>
              <a:gd name="connsiteY28" fmla="*/ 126991 h 237342"/>
              <a:gd name="connsiteX29" fmla="*/ 106802 w 237342"/>
              <a:gd name="connsiteY29" fmla="*/ 127027 h 237342"/>
              <a:gd name="connsiteX30" fmla="*/ 106637 w 237342"/>
              <a:gd name="connsiteY30" fmla="*/ 127058 h 237342"/>
              <a:gd name="connsiteX31" fmla="*/ 106460 w 237342"/>
              <a:gd name="connsiteY31" fmla="*/ 127078 h 237342"/>
              <a:gd name="connsiteX32" fmla="*/ 106289 w 237342"/>
              <a:gd name="connsiteY32" fmla="*/ 127089 h 237342"/>
              <a:gd name="connsiteX33" fmla="*/ 106124 w 237342"/>
              <a:gd name="connsiteY33" fmla="*/ 127094 h 237342"/>
              <a:gd name="connsiteX34" fmla="*/ 105953 w 237342"/>
              <a:gd name="connsiteY34" fmla="*/ 127089 h 237342"/>
              <a:gd name="connsiteX35" fmla="*/ 105776 w 237342"/>
              <a:gd name="connsiteY35" fmla="*/ 127078 h 237342"/>
              <a:gd name="connsiteX36" fmla="*/ 105611 w 237342"/>
              <a:gd name="connsiteY36" fmla="*/ 127058 h 237342"/>
              <a:gd name="connsiteX37" fmla="*/ 105440 w 237342"/>
              <a:gd name="connsiteY37" fmla="*/ 127027 h 237342"/>
              <a:gd name="connsiteX38" fmla="*/ 105274 w 237342"/>
              <a:gd name="connsiteY38" fmla="*/ 126996 h 237342"/>
              <a:gd name="connsiteX39" fmla="*/ 105103 w 237342"/>
              <a:gd name="connsiteY39" fmla="*/ 126955 h 237342"/>
              <a:gd name="connsiteX40" fmla="*/ 104944 w 237342"/>
              <a:gd name="connsiteY40" fmla="*/ 126903 h 237342"/>
              <a:gd name="connsiteX41" fmla="*/ 104784 w 237342"/>
              <a:gd name="connsiteY41" fmla="*/ 126847 h 237342"/>
              <a:gd name="connsiteX42" fmla="*/ 104624 w 237342"/>
              <a:gd name="connsiteY42" fmla="*/ 126785 h 237342"/>
              <a:gd name="connsiteX43" fmla="*/ 104469 w 237342"/>
              <a:gd name="connsiteY43" fmla="*/ 126713 h 237342"/>
              <a:gd name="connsiteX44" fmla="*/ 104309 w 237342"/>
              <a:gd name="connsiteY44" fmla="*/ 126636 h 237342"/>
              <a:gd name="connsiteX45" fmla="*/ 104160 w 237342"/>
              <a:gd name="connsiteY45" fmla="*/ 126548 h 237342"/>
              <a:gd name="connsiteX46" fmla="*/ 104017 w 237342"/>
              <a:gd name="connsiteY46" fmla="*/ 126455 h 237342"/>
              <a:gd name="connsiteX47" fmla="*/ 103879 w 237342"/>
              <a:gd name="connsiteY47" fmla="*/ 126347 h 237342"/>
              <a:gd name="connsiteX48" fmla="*/ 103741 w 237342"/>
              <a:gd name="connsiteY48" fmla="*/ 126239 h 237342"/>
              <a:gd name="connsiteX49" fmla="*/ 103603 w 237342"/>
              <a:gd name="connsiteY49" fmla="*/ 126126 h 237342"/>
              <a:gd name="connsiteX50" fmla="*/ 89163 w 237342"/>
              <a:gd name="connsiteY50" fmla="*/ 112669 h 237342"/>
              <a:gd name="connsiteX51" fmla="*/ 89026 w 237342"/>
              <a:gd name="connsiteY51" fmla="*/ 112556 h 237342"/>
              <a:gd name="connsiteX52" fmla="*/ 88893 w 237342"/>
              <a:gd name="connsiteY52" fmla="*/ 112448 h 237342"/>
              <a:gd name="connsiteX53" fmla="*/ 88750 w 237342"/>
              <a:gd name="connsiteY53" fmla="*/ 112345 h 237342"/>
              <a:gd name="connsiteX54" fmla="*/ 88606 w 237342"/>
              <a:gd name="connsiteY54" fmla="*/ 112252 h 237342"/>
              <a:gd name="connsiteX55" fmla="*/ 88457 w 237342"/>
              <a:gd name="connsiteY55" fmla="*/ 112159 h 237342"/>
              <a:gd name="connsiteX56" fmla="*/ 88303 w 237342"/>
              <a:gd name="connsiteY56" fmla="*/ 112082 h 237342"/>
              <a:gd name="connsiteX57" fmla="*/ 88143 w 237342"/>
              <a:gd name="connsiteY57" fmla="*/ 112010 h 237342"/>
              <a:gd name="connsiteX58" fmla="*/ 87989 w 237342"/>
              <a:gd name="connsiteY58" fmla="*/ 111948 h 237342"/>
              <a:gd name="connsiteX59" fmla="*/ 87829 w 237342"/>
              <a:gd name="connsiteY59" fmla="*/ 111892 h 237342"/>
              <a:gd name="connsiteX60" fmla="*/ 87658 w 237342"/>
              <a:gd name="connsiteY60" fmla="*/ 111840 h 237342"/>
              <a:gd name="connsiteX61" fmla="*/ 87492 w 237342"/>
              <a:gd name="connsiteY61" fmla="*/ 111799 h 237342"/>
              <a:gd name="connsiteX62" fmla="*/ 87327 w 237342"/>
              <a:gd name="connsiteY62" fmla="*/ 111768 h 237342"/>
              <a:gd name="connsiteX63" fmla="*/ 87156 w 237342"/>
              <a:gd name="connsiteY63" fmla="*/ 111742 h 237342"/>
              <a:gd name="connsiteX64" fmla="*/ 86985 w 237342"/>
              <a:gd name="connsiteY64" fmla="*/ 111722 h 237342"/>
              <a:gd name="connsiteX65" fmla="*/ 86814 w 237342"/>
              <a:gd name="connsiteY65" fmla="*/ 111712 h 237342"/>
              <a:gd name="connsiteX66" fmla="*/ 86643 w 237342"/>
              <a:gd name="connsiteY66" fmla="*/ 111706 h 237342"/>
              <a:gd name="connsiteX67" fmla="*/ 86477 w 237342"/>
              <a:gd name="connsiteY67" fmla="*/ 111712 h 237342"/>
              <a:gd name="connsiteX68" fmla="*/ 86301 w 237342"/>
              <a:gd name="connsiteY68" fmla="*/ 111722 h 237342"/>
              <a:gd name="connsiteX69" fmla="*/ 86130 w 237342"/>
              <a:gd name="connsiteY69" fmla="*/ 111742 h 237342"/>
              <a:gd name="connsiteX70" fmla="*/ 85964 w 237342"/>
              <a:gd name="connsiteY70" fmla="*/ 111768 h 237342"/>
              <a:gd name="connsiteX71" fmla="*/ 85799 w 237342"/>
              <a:gd name="connsiteY71" fmla="*/ 111799 h 237342"/>
              <a:gd name="connsiteX72" fmla="*/ 85628 w 237342"/>
              <a:gd name="connsiteY72" fmla="*/ 111840 h 237342"/>
              <a:gd name="connsiteX73" fmla="*/ 85463 w 237342"/>
              <a:gd name="connsiteY73" fmla="*/ 111892 h 237342"/>
              <a:gd name="connsiteX74" fmla="*/ 85303 w 237342"/>
              <a:gd name="connsiteY74" fmla="*/ 111948 h 237342"/>
              <a:gd name="connsiteX75" fmla="*/ 85143 w 237342"/>
              <a:gd name="connsiteY75" fmla="*/ 112010 h 237342"/>
              <a:gd name="connsiteX76" fmla="*/ 84988 w 237342"/>
              <a:gd name="connsiteY76" fmla="*/ 112082 h 237342"/>
              <a:gd name="connsiteX77" fmla="*/ 84834 w 237342"/>
              <a:gd name="connsiteY77" fmla="*/ 112159 h 237342"/>
              <a:gd name="connsiteX78" fmla="*/ 84685 w 237342"/>
              <a:gd name="connsiteY78" fmla="*/ 112252 h 237342"/>
              <a:gd name="connsiteX79" fmla="*/ 84541 w 237342"/>
              <a:gd name="connsiteY79" fmla="*/ 112345 h 237342"/>
              <a:gd name="connsiteX80" fmla="*/ 84398 w 237342"/>
              <a:gd name="connsiteY80" fmla="*/ 112448 h 237342"/>
              <a:gd name="connsiteX81" fmla="*/ 84255 w 237342"/>
              <a:gd name="connsiteY81" fmla="*/ 112556 h 237342"/>
              <a:gd name="connsiteX82" fmla="*/ 84128 w 237342"/>
              <a:gd name="connsiteY82" fmla="*/ 112674 h 237342"/>
              <a:gd name="connsiteX83" fmla="*/ 75231 w 237342"/>
              <a:gd name="connsiteY83" fmla="*/ 120978 h 237342"/>
              <a:gd name="connsiteX84" fmla="*/ 75104 w 237342"/>
              <a:gd name="connsiteY84" fmla="*/ 121101 h 237342"/>
              <a:gd name="connsiteX85" fmla="*/ 74988 w 237342"/>
              <a:gd name="connsiteY85" fmla="*/ 121225 h 237342"/>
              <a:gd name="connsiteX86" fmla="*/ 74884 w 237342"/>
              <a:gd name="connsiteY86" fmla="*/ 121364 h 237342"/>
              <a:gd name="connsiteX87" fmla="*/ 74779 w 237342"/>
              <a:gd name="connsiteY87" fmla="*/ 121498 h 237342"/>
              <a:gd name="connsiteX88" fmla="*/ 74691 w 237342"/>
              <a:gd name="connsiteY88" fmla="*/ 121637 h 237342"/>
              <a:gd name="connsiteX89" fmla="*/ 74602 w 237342"/>
              <a:gd name="connsiteY89" fmla="*/ 121776 h 237342"/>
              <a:gd name="connsiteX90" fmla="*/ 74520 w 237342"/>
              <a:gd name="connsiteY90" fmla="*/ 121930 h 237342"/>
              <a:gd name="connsiteX91" fmla="*/ 74453 w 237342"/>
              <a:gd name="connsiteY91" fmla="*/ 122074 h 237342"/>
              <a:gd name="connsiteX92" fmla="*/ 74393 w 237342"/>
              <a:gd name="connsiteY92" fmla="*/ 122224 h 237342"/>
              <a:gd name="connsiteX93" fmla="*/ 74338 w 237342"/>
              <a:gd name="connsiteY93" fmla="*/ 122378 h 237342"/>
              <a:gd name="connsiteX94" fmla="*/ 74294 w 237342"/>
              <a:gd name="connsiteY94" fmla="*/ 122538 h 237342"/>
              <a:gd name="connsiteX95" fmla="*/ 74260 w 237342"/>
              <a:gd name="connsiteY95" fmla="*/ 122692 h 237342"/>
              <a:gd name="connsiteX96" fmla="*/ 74233 w 237342"/>
              <a:gd name="connsiteY96" fmla="*/ 122847 h 237342"/>
              <a:gd name="connsiteX97" fmla="*/ 74211 w 237342"/>
              <a:gd name="connsiteY97" fmla="*/ 123006 h 237342"/>
              <a:gd name="connsiteX98" fmla="*/ 74200 w 237342"/>
              <a:gd name="connsiteY98" fmla="*/ 123166 h 237342"/>
              <a:gd name="connsiteX99" fmla="*/ 74194 w 237342"/>
              <a:gd name="connsiteY99" fmla="*/ 123331 h 237342"/>
              <a:gd name="connsiteX100" fmla="*/ 74200 w 237342"/>
              <a:gd name="connsiteY100" fmla="*/ 123485 h 237342"/>
              <a:gd name="connsiteX101" fmla="*/ 74211 w 237342"/>
              <a:gd name="connsiteY101" fmla="*/ 123645 h 237342"/>
              <a:gd name="connsiteX102" fmla="*/ 74227 w 237342"/>
              <a:gd name="connsiteY102" fmla="*/ 123804 h 237342"/>
              <a:gd name="connsiteX103" fmla="*/ 74260 w 237342"/>
              <a:gd name="connsiteY103" fmla="*/ 123964 h 237342"/>
              <a:gd name="connsiteX104" fmla="*/ 74294 w 237342"/>
              <a:gd name="connsiteY104" fmla="*/ 124118 h 237342"/>
              <a:gd name="connsiteX105" fmla="*/ 74338 w 237342"/>
              <a:gd name="connsiteY105" fmla="*/ 124273 h 237342"/>
              <a:gd name="connsiteX106" fmla="*/ 74387 w 237342"/>
              <a:gd name="connsiteY106" fmla="*/ 124427 h 237342"/>
              <a:gd name="connsiteX107" fmla="*/ 74448 w 237342"/>
              <a:gd name="connsiteY107" fmla="*/ 124582 h 237342"/>
              <a:gd name="connsiteX108" fmla="*/ 74520 w 237342"/>
              <a:gd name="connsiteY108" fmla="*/ 124731 h 237342"/>
              <a:gd name="connsiteX109" fmla="*/ 74602 w 237342"/>
              <a:gd name="connsiteY109" fmla="*/ 124875 h 237342"/>
              <a:gd name="connsiteX110" fmla="*/ 74685 w 237342"/>
              <a:gd name="connsiteY110" fmla="*/ 125014 h 237342"/>
              <a:gd name="connsiteX111" fmla="*/ 74779 w 237342"/>
              <a:gd name="connsiteY111" fmla="*/ 125158 h 237342"/>
              <a:gd name="connsiteX112" fmla="*/ 74878 w 237342"/>
              <a:gd name="connsiteY112" fmla="*/ 125297 h 237342"/>
              <a:gd name="connsiteX113" fmla="*/ 74983 w 237342"/>
              <a:gd name="connsiteY113" fmla="*/ 125426 h 237342"/>
              <a:gd name="connsiteX114" fmla="*/ 75099 w 237342"/>
              <a:gd name="connsiteY114" fmla="*/ 125554 h 237342"/>
              <a:gd name="connsiteX115" fmla="*/ 75226 w 237342"/>
              <a:gd name="connsiteY115" fmla="*/ 125678 h 237342"/>
              <a:gd name="connsiteX116" fmla="*/ 97834 w 237342"/>
              <a:gd name="connsiteY116" fmla="*/ 146872 h 237342"/>
              <a:gd name="connsiteX117" fmla="*/ 97966 w 237342"/>
              <a:gd name="connsiteY117" fmla="*/ 147001 h 237342"/>
              <a:gd name="connsiteX118" fmla="*/ 98104 w 237342"/>
              <a:gd name="connsiteY118" fmla="*/ 147119 h 237342"/>
              <a:gd name="connsiteX119" fmla="*/ 98259 w 237342"/>
              <a:gd name="connsiteY119" fmla="*/ 147233 h 237342"/>
              <a:gd name="connsiteX120" fmla="*/ 98408 w 237342"/>
              <a:gd name="connsiteY120" fmla="*/ 147346 h 237342"/>
              <a:gd name="connsiteX121" fmla="*/ 98568 w 237342"/>
              <a:gd name="connsiteY121" fmla="*/ 147459 h 237342"/>
              <a:gd name="connsiteX122" fmla="*/ 98733 w 237342"/>
              <a:gd name="connsiteY122" fmla="*/ 147572 h 237342"/>
              <a:gd name="connsiteX123" fmla="*/ 98909 w 237342"/>
              <a:gd name="connsiteY123" fmla="*/ 147686 h 237342"/>
              <a:gd name="connsiteX124" fmla="*/ 99086 w 237342"/>
              <a:gd name="connsiteY124" fmla="*/ 147789 h 237342"/>
              <a:gd name="connsiteX125" fmla="*/ 99268 w 237342"/>
              <a:gd name="connsiteY125" fmla="*/ 147892 h 237342"/>
              <a:gd name="connsiteX126" fmla="*/ 99456 w 237342"/>
              <a:gd name="connsiteY126" fmla="*/ 147995 h 237342"/>
              <a:gd name="connsiteX127" fmla="*/ 99649 w 237342"/>
              <a:gd name="connsiteY127" fmla="*/ 148092 h 237342"/>
              <a:gd name="connsiteX128" fmla="*/ 99842 w 237342"/>
              <a:gd name="connsiteY128" fmla="*/ 148185 h 237342"/>
              <a:gd name="connsiteX129" fmla="*/ 100040 w 237342"/>
              <a:gd name="connsiteY129" fmla="*/ 148283 h 237342"/>
              <a:gd name="connsiteX130" fmla="*/ 100239 w 237342"/>
              <a:gd name="connsiteY130" fmla="*/ 148370 h 237342"/>
              <a:gd name="connsiteX131" fmla="*/ 100448 w 237342"/>
              <a:gd name="connsiteY131" fmla="*/ 148458 h 237342"/>
              <a:gd name="connsiteX132" fmla="*/ 100647 w 237342"/>
              <a:gd name="connsiteY132" fmla="*/ 148540 h 237342"/>
              <a:gd name="connsiteX133" fmla="*/ 100856 w 237342"/>
              <a:gd name="connsiteY133" fmla="*/ 148618 h 237342"/>
              <a:gd name="connsiteX134" fmla="*/ 101066 w 237342"/>
              <a:gd name="connsiteY134" fmla="*/ 148690 h 237342"/>
              <a:gd name="connsiteX135" fmla="*/ 101276 w 237342"/>
              <a:gd name="connsiteY135" fmla="*/ 148757 h 237342"/>
              <a:gd name="connsiteX136" fmla="*/ 101485 w 237342"/>
              <a:gd name="connsiteY136" fmla="*/ 148823 h 237342"/>
              <a:gd name="connsiteX137" fmla="*/ 101695 w 237342"/>
              <a:gd name="connsiteY137" fmla="*/ 148885 h 237342"/>
              <a:gd name="connsiteX138" fmla="*/ 101904 w 237342"/>
              <a:gd name="connsiteY138" fmla="*/ 148947 h 237342"/>
              <a:gd name="connsiteX139" fmla="*/ 102114 w 237342"/>
              <a:gd name="connsiteY139" fmla="*/ 148998 h 237342"/>
              <a:gd name="connsiteX140" fmla="*/ 102318 w 237342"/>
              <a:gd name="connsiteY140" fmla="*/ 149045 h 237342"/>
              <a:gd name="connsiteX141" fmla="*/ 102528 w 237342"/>
              <a:gd name="connsiteY141" fmla="*/ 149086 h 237342"/>
              <a:gd name="connsiteX142" fmla="*/ 102732 w 237342"/>
              <a:gd name="connsiteY142" fmla="*/ 149122 h 237342"/>
              <a:gd name="connsiteX143" fmla="*/ 102930 w 237342"/>
              <a:gd name="connsiteY143" fmla="*/ 149158 h 237342"/>
              <a:gd name="connsiteX144" fmla="*/ 103134 w 237342"/>
              <a:gd name="connsiteY144" fmla="*/ 149184 h 237342"/>
              <a:gd name="connsiteX145" fmla="*/ 103333 w 237342"/>
              <a:gd name="connsiteY145" fmla="*/ 149204 h 237342"/>
              <a:gd name="connsiteX146" fmla="*/ 103526 w 237342"/>
              <a:gd name="connsiteY146" fmla="*/ 149220 h 237342"/>
              <a:gd name="connsiteX147" fmla="*/ 103714 w 237342"/>
              <a:gd name="connsiteY147" fmla="*/ 149225 h 237342"/>
              <a:gd name="connsiteX148" fmla="*/ 103901 w 237342"/>
              <a:gd name="connsiteY148" fmla="*/ 149230 h 237342"/>
              <a:gd name="connsiteX149" fmla="*/ 108049 w 237342"/>
              <a:gd name="connsiteY149" fmla="*/ 149230 h 237342"/>
              <a:gd name="connsiteX150" fmla="*/ 108231 w 237342"/>
              <a:gd name="connsiteY150" fmla="*/ 149225 h 237342"/>
              <a:gd name="connsiteX151" fmla="*/ 108418 w 237342"/>
              <a:gd name="connsiteY151" fmla="*/ 149220 h 237342"/>
              <a:gd name="connsiteX152" fmla="*/ 108617 w 237342"/>
              <a:gd name="connsiteY152" fmla="*/ 149204 h 237342"/>
              <a:gd name="connsiteX153" fmla="*/ 108815 w 237342"/>
              <a:gd name="connsiteY153" fmla="*/ 149184 h 237342"/>
              <a:gd name="connsiteX154" fmla="*/ 109014 w 237342"/>
              <a:gd name="connsiteY154" fmla="*/ 149158 h 237342"/>
              <a:gd name="connsiteX155" fmla="*/ 109213 w 237342"/>
              <a:gd name="connsiteY155" fmla="*/ 149127 h 237342"/>
              <a:gd name="connsiteX156" fmla="*/ 109422 w 237342"/>
              <a:gd name="connsiteY156" fmla="*/ 149086 h 237342"/>
              <a:gd name="connsiteX157" fmla="*/ 109626 w 237342"/>
              <a:gd name="connsiteY157" fmla="*/ 149045 h 237342"/>
              <a:gd name="connsiteX158" fmla="*/ 109830 w 237342"/>
              <a:gd name="connsiteY158" fmla="*/ 148998 h 237342"/>
              <a:gd name="connsiteX159" fmla="*/ 110045 w 237342"/>
              <a:gd name="connsiteY159" fmla="*/ 148947 h 237342"/>
              <a:gd name="connsiteX160" fmla="*/ 110255 w 237342"/>
              <a:gd name="connsiteY160" fmla="*/ 148885 h 237342"/>
              <a:gd name="connsiteX161" fmla="*/ 110465 w 237342"/>
              <a:gd name="connsiteY161" fmla="*/ 148823 h 237342"/>
              <a:gd name="connsiteX162" fmla="*/ 110669 w 237342"/>
              <a:gd name="connsiteY162" fmla="*/ 148762 h 237342"/>
              <a:gd name="connsiteX163" fmla="*/ 110884 w 237342"/>
              <a:gd name="connsiteY163" fmla="*/ 148690 h 237342"/>
              <a:gd name="connsiteX164" fmla="*/ 111088 w 237342"/>
              <a:gd name="connsiteY164" fmla="*/ 148618 h 237342"/>
              <a:gd name="connsiteX165" fmla="*/ 111297 w 237342"/>
              <a:gd name="connsiteY165" fmla="*/ 148540 h 237342"/>
              <a:gd name="connsiteX166" fmla="*/ 111507 w 237342"/>
              <a:gd name="connsiteY166" fmla="*/ 148458 h 237342"/>
              <a:gd name="connsiteX167" fmla="*/ 111706 w 237342"/>
              <a:gd name="connsiteY167" fmla="*/ 148376 h 237342"/>
              <a:gd name="connsiteX168" fmla="*/ 111904 w 237342"/>
              <a:gd name="connsiteY168" fmla="*/ 148283 h 237342"/>
              <a:gd name="connsiteX169" fmla="*/ 112108 w 237342"/>
              <a:gd name="connsiteY169" fmla="*/ 148190 h 237342"/>
              <a:gd name="connsiteX170" fmla="*/ 112301 w 237342"/>
              <a:gd name="connsiteY170" fmla="*/ 148092 h 237342"/>
              <a:gd name="connsiteX171" fmla="*/ 112489 w 237342"/>
              <a:gd name="connsiteY171" fmla="*/ 147995 h 237342"/>
              <a:gd name="connsiteX172" fmla="*/ 112676 w 237342"/>
              <a:gd name="connsiteY172" fmla="*/ 147897 h 237342"/>
              <a:gd name="connsiteX173" fmla="*/ 112864 w 237342"/>
              <a:gd name="connsiteY173" fmla="*/ 147794 h 237342"/>
              <a:gd name="connsiteX174" fmla="*/ 113040 w 237342"/>
              <a:gd name="connsiteY174" fmla="*/ 147686 h 237342"/>
              <a:gd name="connsiteX175" fmla="*/ 113211 w 237342"/>
              <a:gd name="connsiteY175" fmla="*/ 147572 h 237342"/>
              <a:gd name="connsiteX176" fmla="*/ 113377 w 237342"/>
              <a:gd name="connsiteY176" fmla="*/ 147464 h 237342"/>
              <a:gd name="connsiteX177" fmla="*/ 113542 w 237342"/>
              <a:gd name="connsiteY177" fmla="*/ 147351 h 237342"/>
              <a:gd name="connsiteX178" fmla="*/ 113697 w 237342"/>
              <a:gd name="connsiteY178" fmla="*/ 147238 h 237342"/>
              <a:gd name="connsiteX179" fmla="*/ 113840 w 237342"/>
              <a:gd name="connsiteY179" fmla="*/ 147119 h 237342"/>
              <a:gd name="connsiteX180" fmla="*/ 113984 w 237342"/>
              <a:gd name="connsiteY180" fmla="*/ 147001 h 237342"/>
              <a:gd name="connsiteX181" fmla="*/ 114116 w 237342"/>
              <a:gd name="connsiteY181" fmla="*/ 146877 h 237342"/>
              <a:gd name="connsiteX182" fmla="*/ 162118 w 237342"/>
              <a:gd name="connsiteY182" fmla="*/ 101972 h 237342"/>
              <a:gd name="connsiteX183" fmla="*/ 162245 w 237342"/>
              <a:gd name="connsiteY183" fmla="*/ 101843 h 237342"/>
              <a:gd name="connsiteX184" fmla="*/ 162361 w 237342"/>
              <a:gd name="connsiteY184" fmla="*/ 101714 h 237342"/>
              <a:gd name="connsiteX185" fmla="*/ 162465 w 237342"/>
              <a:gd name="connsiteY185" fmla="*/ 101585 h 237342"/>
              <a:gd name="connsiteX186" fmla="*/ 162570 w 237342"/>
              <a:gd name="connsiteY186" fmla="*/ 101452 h 237342"/>
              <a:gd name="connsiteX187" fmla="*/ 162658 w 237342"/>
              <a:gd name="connsiteY187" fmla="*/ 101313 h 237342"/>
              <a:gd name="connsiteX188" fmla="*/ 162747 w 237342"/>
              <a:gd name="connsiteY188" fmla="*/ 101163 h 237342"/>
              <a:gd name="connsiteX189" fmla="*/ 162824 w 237342"/>
              <a:gd name="connsiteY189" fmla="*/ 101019 h 237342"/>
              <a:gd name="connsiteX190" fmla="*/ 162896 w 237342"/>
              <a:gd name="connsiteY190" fmla="*/ 100870 h 237342"/>
              <a:gd name="connsiteX191" fmla="*/ 162956 w 237342"/>
              <a:gd name="connsiteY191" fmla="*/ 100721 h 237342"/>
              <a:gd name="connsiteX192" fmla="*/ 163006 w 237342"/>
              <a:gd name="connsiteY192" fmla="*/ 100566 h 237342"/>
              <a:gd name="connsiteX193" fmla="*/ 163050 w 237342"/>
              <a:gd name="connsiteY193" fmla="*/ 100412 h 237342"/>
              <a:gd name="connsiteX194" fmla="*/ 163089 w 237342"/>
              <a:gd name="connsiteY194" fmla="*/ 100257 h 237342"/>
              <a:gd name="connsiteX195" fmla="*/ 163116 w 237342"/>
              <a:gd name="connsiteY195" fmla="*/ 100098 h 237342"/>
              <a:gd name="connsiteX196" fmla="*/ 163133 w 237342"/>
              <a:gd name="connsiteY196" fmla="*/ 99938 h 237342"/>
              <a:gd name="connsiteX197" fmla="*/ 163144 w 237342"/>
              <a:gd name="connsiteY197" fmla="*/ 99778 h 237342"/>
              <a:gd name="connsiteX198" fmla="*/ 163149 w 237342"/>
              <a:gd name="connsiteY198" fmla="*/ 99624 h 237342"/>
              <a:gd name="connsiteX199" fmla="*/ 163144 w 237342"/>
              <a:gd name="connsiteY199" fmla="*/ 99464 h 237342"/>
              <a:gd name="connsiteX200" fmla="*/ 163133 w 237342"/>
              <a:gd name="connsiteY200" fmla="*/ 99300 h 237342"/>
              <a:gd name="connsiteX201" fmla="*/ 163111 w 237342"/>
              <a:gd name="connsiteY201" fmla="*/ 99145 h 237342"/>
              <a:gd name="connsiteX202" fmla="*/ 163083 w 237342"/>
              <a:gd name="connsiteY202" fmla="*/ 98986 h 237342"/>
              <a:gd name="connsiteX203" fmla="*/ 163044 w 237342"/>
              <a:gd name="connsiteY203" fmla="*/ 98831 h 237342"/>
              <a:gd name="connsiteX204" fmla="*/ 163000 w 237342"/>
              <a:gd name="connsiteY204" fmla="*/ 98672 h 237342"/>
              <a:gd name="connsiteX205" fmla="*/ 162951 w 237342"/>
              <a:gd name="connsiteY205" fmla="*/ 98522 h 237342"/>
              <a:gd name="connsiteX206" fmla="*/ 162890 w 237342"/>
              <a:gd name="connsiteY206" fmla="*/ 98373 h 237342"/>
              <a:gd name="connsiteX207" fmla="*/ 162818 w 237342"/>
              <a:gd name="connsiteY207" fmla="*/ 98224 h 237342"/>
              <a:gd name="connsiteX208" fmla="*/ 162736 w 237342"/>
              <a:gd name="connsiteY208" fmla="*/ 98074 h 237342"/>
              <a:gd name="connsiteX209" fmla="*/ 162653 w 237342"/>
              <a:gd name="connsiteY209" fmla="*/ 97936 h 237342"/>
              <a:gd name="connsiteX210" fmla="*/ 162559 w 237342"/>
              <a:gd name="connsiteY210" fmla="*/ 97797 h 237342"/>
              <a:gd name="connsiteX211" fmla="*/ 162460 w 237342"/>
              <a:gd name="connsiteY211" fmla="*/ 97663 h 237342"/>
              <a:gd name="connsiteX212" fmla="*/ 162349 w 237342"/>
              <a:gd name="connsiteY212" fmla="*/ 97529 h 237342"/>
              <a:gd name="connsiteX213" fmla="*/ 162234 w 237342"/>
              <a:gd name="connsiteY213" fmla="*/ 97400 h 237342"/>
              <a:gd name="connsiteX214" fmla="*/ 162101 w 237342"/>
              <a:gd name="connsiteY214" fmla="*/ 97277 h 237342"/>
              <a:gd name="connsiteX215" fmla="*/ 153254 w 237342"/>
              <a:gd name="connsiteY215" fmla="*/ 89071 h 237342"/>
              <a:gd name="connsiteX216" fmla="*/ 153122 w 237342"/>
              <a:gd name="connsiteY216" fmla="*/ 88957 h 237342"/>
              <a:gd name="connsiteX217" fmla="*/ 152984 w 237342"/>
              <a:gd name="connsiteY217" fmla="*/ 88849 h 237342"/>
              <a:gd name="connsiteX218" fmla="*/ 152841 w 237342"/>
              <a:gd name="connsiteY218" fmla="*/ 88746 h 237342"/>
              <a:gd name="connsiteX219" fmla="*/ 152697 w 237342"/>
              <a:gd name="connsiteY219" fmla="*/ 88654 h 237342"/>
              <a:gd name="connsiteX220" fmla="*/ 152548 w 237342"/>
              <a:gd name="connsiteY220" fmla="*/ 88566 h 237342"/>
              <a:gd name="connsiteX221" fmla="*/ 152394 w 237342"/>
              <a:gd name="connsiteY221" fmla="*/ 88489 h 237342"/>
              <a:gd name="connsiteX222" fmla="*/ 152234 w 237342"/>
              <a:gd name="connsiteY222" fmla="*/ 88412 h 237342"/>
              <a:gd name="connsiteX223" fmla="*/ 152074 w 237342"/>
              <a:gd name="connsiteY223" fmla="*/ 88350 h 237342"/>
              <a:gd name="connsiteX224" fmla="*/ 151914 w 237342"/>
              <a:gd name="connsiteY224" fmla="*/ 88293 h 237342"/>
              <a:gd name="connsiteX225" fmla="*/ 151754 w 237342"/>
              <a:gd name="connsiteY225" fmla="*/ 88247 h 237342"/>
              <a:gd name="connsiteX226" fmla="*/ 151583 w 237342"/>
              <a:gd name="connsiteY226" fmla="*/ 88206 h 237342"/>
              <a:gd name="connsiteX227" fmla="*/ 151412 w 237342"/>
              <a:gd name="connsiteY227" fmla="*/ 88170 h 237342"/>
              <a:gd name="connsiteX228" fmla="*/ 151247 w 237342"/>
              <a:gd name="connsiteY228" fmla="*/ 88144 h 237342"/>
              <a:gd name="connsiteX229" fmla="*/ 151076 w 237342"/>
              <a:gd name="connsiteY229" fmla="*/ 88129 h 237342"/>
              <a:gd name="connsiteX230" fmla="*/ 150905 w 237342"/>
              <a:gd name="connsiteY230" fmla="*/ 88118 h 237342"/>
              <a:gd name="connsiteX231" fmla="*/ 118671 w 237342"/>
              <a:gd name="connsiteY231" fmla="*/ 0 h 237342"/>
              <a:gd name="connsiteX232" fmla="*/ 237342 w 237342"/>
              <a:gd name="connsiteY232" fmla="*/ 118671 h 237342"/>
              <a:gd name="connsiteX233" fmla="*/ 118671 w 237342"/>
              <a:gd name="connsiteY233" fmla="*/ 237342 h 237342"/>
              <a:gd name="connsiteX234" fmla="*/ 0 w 237342"/>
              <a:gd name="connsiteY234" fmla="*/ 118671 h 237342"/>
              <a:gd name="connsiteX235" fmla="*/ 118671 w 237342"/>
              <a:gd name="connsiteY235" fmla="*/ 0 h 23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37342" h="237342">
                <a:moveTo>
                  <a:pt x="150734" y="88113"/>
                </a:moveTo>
                <a:lnTo>
                  <a:pt x="150563" y="88118"/>
                </a:lnTo>
                <a:lnTo>
                  <a:pt x="150392" y="88129"/>
                </a:lnTo>
                <a:lnTo>
                  <a:pt x="150221" y="88149"/>
                </a:lnTo>
                <a:lnTo>
                  <a:pt x="150050" y="88175"/>
                </a:lnTo>
                <a:lnTo>
                  <a:pt x="149884" y="88211"/>
                </a:lnTo>
                <a:lnTo>
                  <a:pt x="149719" y="88252"/>
                </a:lnTo>
                <a:lnTo>
                  <a:pt x="149553" y="88298"/>
                </a:lnTo>
                <a:lnTo>
                  <a:pt x="149393" y="88355"/>
                </a:lnTo>
                <a:lnTo>
                  <a:pt x="149233" y="88422"/>
                </a:lnTo>
                <a:lnTo>
                  <a:pt x="149079" y="88499"/>
                </a:lnTo>
                <a:lnTo>
                  <a:pt x="148925" y="88576"/>
                </a:lnTo>
                <a:lnTo>
                  <a:pt x="148770" y="88664"/>
                </a:lnTo>
                <a:lnTo>
                  <a:pt x="148627" y="88757"/>
                </a:lnTo>
                <a:lnTo>
                  <a:pt x="148489" y="88860"/>
                </a:lnTo>
                <a:lnTo>
                  <a:pt x="148351" y="88968"/>
                </a:lnTo>
                <a:lnTo>
                  <a:pt x="148219" y="89091"/>
                </a:lnTo>
                <a:lnTo>
                  <a:pt x="108639" y="126121"/>
                </a:lnTo>
                <a:lnTo>
                  <a:pt x="108501" y="126234"/>
                </a:lnTo>
                <a:lnTo>
                  <a:pt x="108369" y="126342"/>
                </a:lnTo>
                <a:lnTo>
                  <a:pt x="108225" y="126450"/>
                </a:lnTo>
                <a:lnTo>
                  <a:pt x="108082" y="126543"/>
                </a:lnTo>
                <a:lnTo>
                  <a:pt x="107933" y="126630"/>
                </a:lnTo>
                <a:lnTo>
                  <a:pt x="107779" y="126713"/>
                </a:lnTo>
                <a:lnTo>
                  <a:pt x="107619" y="126785"/>
                </a:lnTo>
                <a:lnTo>
                  <a:pt x="107464" y="126847"/>
                </a:lnTo>
                <a:lnTo>
                  <a:pt x="107304" y="126903"/>
                </a:lnTo>
                <a:lnTo>
                  <a:pt x="107133" y="126950"/>
                </a:lnTo>
                <a:lnTo>
                  <a:pt x="106968" y="126991"/>
                </a:lnTo>
                <a:lnTo>
                  <a:pt x="106802" y="127027"/>
                </a:lnTo>
                <a:lnTo>
                  <a:pt x="106637" y="127058"/>
                </a:lnTo>
                <a:lnTo>
                  <a:pt x="106460" y="127078"/>
                </a:lnTo>
                <a:lnTo>
                  <a:pt x="106289" y="127089"/>
                </a:lnTo>
                <a:lnTo>
                  <a:pt x="106124" y="127094"/>
                </a:lnTo>
                <a:lnTo>
                  <a:pt x="105953" y="127089"/>
                </a:lnTo>
                <a:lnTo>
                  <a:pt x="105776" y="127078"/>
                </a:lnTo>
                <a:lnTo>
                  <a:pt x="105611" y="127058"/>
                </a:lnTo>
                <a:lnTo>
                  <a:pt x="105440" y="127027"/>
                </a:lnTo>
                <a:lnTo>
                  <a:pt x="105274" y="126996"/>
                </a:lnTo>
                <a:lnTo>
                  <a:pt x="105103" y="126955"/>
                </a:lnTo>
                <a:lnTo>
                  <a:pt x="104944" y="126903"/>
                </a:lnTo>
                <a:lnTo>
                  <a:pt x="104784" y="126847"/>
                </a:lnTo>
                <a:lnTo>
                  <a:pt x="104624" y="126785"/>
                </a:lnTo>
                <a:lnTo>
                  <a:pt x="104469" y="126713"/>
                </a:lnTo>
                <a:lnTo>
                  <a:pt x="104309" y="126636"/>
                </a:lnTo>
                <a:lnTo>
                  <a:pt x="104160" y="126548"/>
                </a:lnTo>
                <a:lnTo>
                  <a:pt x="104017" y="126455"/>
                </a:lnTo>
                <a:lnTo>
                  <a:pt x="103879" y="126347"/>
                </a:lnTo>
                <a:lnTo>
                  <a:pt x="103741" y="126239"/>
                </a:lnTo>
                <a:lnTo>
                  <a:pt x="103603" y="126126"/>
                </a:lnTo>
                <a:lnTo>
                  <a:pt x="89163" y="112669"/>
                </a:lnTo>
                <a:lnTo>
                  <a:pt x="89026" y="112556"/>
                </a:lnTo>
                <a:lnTo>
                  <a:pt x="88893" y="112448"/>
                </a:lnTo>
                <a:lnTo>
                  <a:pt x="88750" y="112345"/>
                </a:lnTo>
                <a:lnTo>
                  <a:pt x="88606" y="112252"/>
                </a:lnTo>
                <a:lnTo>
                  <a:pt x="88457" y="112159"/>
                </a:lnTo>
                <a:lnTo>
                  <a:pt x="88303" y="112082"/>
                </a:lnTo>
                <a:lnTo>
                  <a:pt x="88143" y="112010"/>
                </a:lnTo>
                <a:lnTo>
                  <a:pt x="87989" y="111948"/>
                </a:lnTo>
                <a:lnTo>
                  <a:pt x="87829" y="111892"/>
                </a:lnTo>
                <a:lnTo>
                  <a:pt x="87658" y="111840"/>
                </a:lnTo>
                <a:lnTo>
                  <a:pt x="87492" y="111799"/>
                </a:lnTo>
                <a:lnTo>
                  <a:pt x="87327" y="111768"/>
                </a:lnTo>
                <a:lnTo>
                  <a:pt x="87156" y="111742"/>
                </a:lnTo>
                <a:lnTo>
                  <a:pt x="86985" y="111722"/>
                </a:lnTo>
                <a:lnTo>
                  <a:pt x="86814" y="111712"/>
                </a:lnTo>
                <a:lnTo>
                  <a:pt x="86643" y="111706"/>
                </a:lnTo>
                <a:lnTo>
                  <a:pt x="86477" y="111712"/>
                </a:lnTo>
                <a:lnTo>
                  <a:pt x="86301" y="111722"/>
                </a:lnTo>
                <a:lnTo>
                  <a:pt x="86130" y="111742"/>
                </a:lnTo>
                <a:lnTo>
                  <a:pt x="85964" y="111768"/>
                </a:lnTo>
                <a:lnTo>
                  <a:pt x="85799" y="111799"/>
                </a:lnTo>
                <a:lnTo>
                  <a:pt x="85628" y="111840"/>
                </a:lnTo>
                <a:lnTo>
                  <a:pt x="85463" y="111892"/>
                </a:lnTo>
                <a:lnTo>
                  <a:pt x="85303" y="111948"/>
                </a:lnTo>
                <a:lnTo>
                  <a:pt x="85143" y="112010"/>
                </a:lnTo>
                <a:lnTo>
                  <a:pt x="84988" y="112082"/>
                </a:lnTo>
                <a:lnTo>
                  <a:pt x="84834" y="112159"/>
                </a:lnTo>
                <a:lnTo>
                  <a:pt x="84685" y="112252"/>
                </a:lnTo>
                <a:lnTo>
                  <a:pt x="84541" y="112345"/>
                </a:lnTo>
                <a:lnTo>
                  <a:pt x="84398" y="112448"/>
                </a:lnTo>
                <a:lnTo>
                  <a:pt x="84255" y="112556"/>
                </a:lnTo>
                <a:lnTo>
                  <a:pt x="84128" y="112674"/>
                </a:lnTo>
                <a:lnTo>
                  <a:pt x="75231" y="120978"/>
                </a:lnTo>
                <a:lnTo>
                  <a:pt x="75104" y="121101"/>
                </a:lnTo>
                <a:lnTo>
                  <a:pt x="74988" y="121225"/>
                </a:lnTo>
                <a:lnTo>
                  <a:pt x="74884" y="121364"/>
                </a:lnTo>
                <a:lnTo>
                  <a:pt x="74779" y="121498"/>
                </a:lnTo>
                <a:lnTo>
                  <a:pt x="74691" y="121637"/>
                </a:lnTo>
                <a:lnTo>
                  <a:pt x="74602" y="121776"/>
                </a:lnTo>
                <a:lnTo>
                  <a:pt x="74520" y="121930"/>
                </a:lnTo>
                <a:lnTo>
                  <a:pt x="74453" y="122074"/>
                </a:lnTo>
                <a:lnTo>
                  <a:pt x="74393" y="122224"/>
                </a:lnTo>
                <a:lnTo>
                  <a:pt x="74338" y="122378"/>
                </a:lnTo>
                <a:lnTo>
                  <a:pt x="74294" y="122538"/>
                </a:lnTo>
                <a:lnTo>
                  <a:pt x="74260" y="122692"/>
                </a:lnTo>
                <a:lnTo>
                  <a:pt x="74233" y="122847"/>
                </a:lnTo>
                <a:lnTo>
                  <a:pt x="74211" y="123006"/>
                </a:lnTo>
                <a:lnTo>
                  <a:pt x="74200" y="123166"/>
                </a:lnTo>
                <a:lnTo>
                  <a:pt x="74194" y="123331"/>
                </a:lnTo>
                <a:lnTo>
                  <a:pt x="74200" y="123485"/>
                </a:lnTo>
                <a:lnTo>
                  <a:pt x="74211" y="123645"/>
                </a:lnTo>
                <a:lnTo>
                  <a:pt x="74227" y="123804"/>
                </a:lnTo>
                <a:lnTo>
                  <a:pt x="74260" y="123964"/>
                </a:lnTo>
                <a:lnTo>
                  <a:pt x="74294" y="124118"/>
                </a:lnTo>
                <a:lnTo>
                  <a:pt x="74338" y="124273"/>
                </a:lnTo>
                <a:lnTo>
                  <a:pt x="74387" y="124427"/>
                </a:lnTo>
                <a:lnTo>
                  <a:pt x="74448" y="124582"/>
                </a:lnTo>
                <a:lnTo>
                  <a:pt x="74520" y="124731"/>
                </a:lnTo>
                <a:lnTo>
                  <a:pt x="74602" y="124875"/>
                </a:lnTo>
                <a:lnTo>
                  <a:pt x="74685" y="125014"/>
                </a:lnTo>
                <a:lnTo>
                  <a:pt x="74779" y="125158"/>
                </a:lnTo>
                <a:lnTo>
                  <a:pt x="74878" y="125297"/>
                </a:lnTo>
                <a:lnTo>
                  <a:pt x="74983" y="125426"/>
                </a:lnTo>
                <a:lnTo>
                  <a:pt x="75099" y="125554"/>
                </a:lnTo>
                <a:lnTo>
                  <a:pt x="75226" y="125678"/>
                </a:lnTo>
                <a:lnTo>
                  <a:pt x="97834" y="146872"/>
                </a:lnTo>
                <a:lnTo>
                  <a:pt x="97966" y="147001"/>
                </a:lnTo>
                <a:lnTo>
                  <a:pt x="98104" y="147119"/>
                </a:lnTo>
                <a:lnTo>
                  <a:pt x="98259" y="147233"/>
                </a:lnTo>
                <a:lnTo>
                  <a:pt x="98408" y="147346"/>
                </a:lnTo>
                <a:lnTo>
                  <a:pt x="98568" y="147459"/>
                </a:lnTo>
                <a:lnTo>
                  <a:pt x="98733" y="147572"/>
                </a:lnTo>
                <a:lnTo>
                  <a:pt x="98909" y="147686"/>
                </a:lnTo>
                <a:lnTo>
                  <a:pt x="99086" y="147789"/>
                </a:lnTo>
                <a:lnTo>
                  <a:pt x="99268" y="147892"/>
                </a:lnTo>
                <a:lnTo>
                  <a:pt x="99456" y="147995"/>
                </a:lnTo>
                <a:lnTo>
                  <a:pt x="99649" y="148092"/>
                </a:lnTo>
                <a:lnTo>
                  <a:pt x="99842" y="148185"/>
                </a:lnTo>
                <a:lnTo>
                  <a:pt x="100040" y="148283"/>
                </a:lnTo>
                <a:lnTo>
                  <a:pt x="100239" y="148370"/>
                </a:lnTo>
                <a:lnTo>
                  <a:pt x="100448" y="148458"/>
                </a:lnTo>
                <a:lnTo>
                  <a:pt x="100647" y="148540"/>
                </a:lnTo>
                <a:lnTo>
                  <a:pt x="100856" y="148618"/>
                </a:lnTo>
                <a:lnTo>
                  <a:pt x="101066" y="148690"/>
                </a:lnTo>
                <a:lnTo>
                  <a:pt x="101276" y="148757"/>
                </a:lnTo>
                <a:lnTo>
                  <a:pt x="101485" y="148823"/>
                </a:lnTo>
                <a:lnTo>
                  <a:pt x="101695" y="148885"/>
                </a:lnTo>
                <a:lnTo>
                  <a:pt x="101904" y="148947"/>
                </a:lnTo>
                <a:lnTo>
                  <a:pt x="102114" y="148998"/>
                </a:lnTo>
                <a:lnTo>
                  <a:pt x="102318" y="149045"/>
                </a:lnTo>
                <a:lnTo>
                  <a:pt x="102528" y="149086"/>
                </a:lnTo>
                <a:lnTo>
                  <a:pt x="102732" y="149122"/>
                </a:lnTo>
                <a:lnTo>
                  <a:pt x="102930" y="149158"/>
                </a:lnTo>
                <a:lnTo>
                  <a:pt x="103134" y="149184"/>
                </a:lnTo>
                <a:lnTo>
                  <a:pt x="103333" y="149204"/>
                </a:lnTo>
                <a:lnTo>
                  <a:pt x="103526" y="149220"/>
                </a:lnTo>
                <a:lnTo>
                  <a:pt x="103714" y="149225"/>
                </a:lnTo>
                <a:lnTo>
                  <a:pt x="103901" y="149230"/>
                </a:lnTo>
                <a:lnTo>
                  <a:pt x="108049" y="149230"/>
                </a:lnTo>
                <a:lnTo>
                  <a:pt x="108231" y="149225"/>
                </a:lnTo>
                <a:lnTo>
                  <a:pt x="108418" y="149220"/>
                </a:lnTo>
                <a:lnTo>
                  <a:pt x="108617" y="149204"/>
                </a:lnTo>
                <a:lnTo>
                  <a:pt x="108815" y="149184"/>
                </a:lnTo>
                <a:lnTo>
                  <a:pt x="109014" y="149158"/>
                </a:lnTo>
                <a:lnTo>
                  <a:pt x="109213" y="149127"/>
                </a:lnTo>
                <a:lnTo>
                  <a:pt x="109422" y="149086"/>
                </a:lnTo>
                <a:lnTo>
                  <a:pt x="109626" y="149045"/>
                </a:lnTo>
                <a:lnTo>
                  <a:pt x="109830" y="148998"/>
                </a:lnTo>
                <a:lnTo>
                  <a:pt x="110045" y="148947"/>
                </a:lnTo>
                <a:lnTo>
                  <a:pt x="110255" y="148885"/>
                </a:lnTo>
                <a:lnTo>
                  <a:pt x="110465" y="148823"/>
                </a:lnTo>
                <a:lnTo>
                  <a:pt x="110669" y="148762"/>
                </a:lnTo>
                <a:lnTo>
                  <a:pt x="110884" y="148690"/>
                </a:lnTo>
                <a:lnTo>
                  <a:pt x="111088" y="148618"/>
                </a:lnTo>
                <a:lnTo>
                  <a:pt x="111297" y="148540"/>
                </a:lnTo>
                <a:lnTo>
                  <a:pt x="111507" y="148458"/>
                </a:lnTo>
                <a:lnTo>
                  <a:pt x="111706" y="148376"/>
                </a:lnTo>
                <a:lnTo>
                  <a:pt x="111904" y="148283"/>
                </a:lnTo>
                <a:lnTo>
                  <a:pt x="112108" y="148190"/>
                </a:lnTo>
                <a:lnTo>
                  <a:pt x="112301" y="148092"/>
                </a:lnTo>
                <a:lnTo>
                  <a:pt x="112489" y="147995"/>
                </a:lnTo>
                <a:lnTo>
                  <a:pt x="112676" y="147897"/>
                </a:lnTo>
                <a:lnTo>
                  <a:pt x="112864" y="147794"/>
                </a:lnTo>
                <a:lnTo>
                  <a:pt x="113040" y="147686"/>
                </a:lnTo>
                <a:lnTo>
                  <a:pt x="113211" y="147572"/>
                </a:lnTo>
                <a:lnTo>
                  <a:pt x="113377" y="147464"/>
                </a:lnTo>
                <a:lnTo>
                  <a:pt x="113542" y="147351"/>
                </a:lnTo>
                <a:lnTo>
                  <a:pt x="113697" y="147238"/>
                </a:lnTo>
                <a:lnTo>
                  <a:pt x="113840" y="147119"/>
                </a:lnTo>
                <a:lnTo>
                  <a:pt x="113984" y="147001"/>
                </a:lnTo>
                <a:lnTo>
                  <a:pt x="114116" y="146877"/>
                </a:lnTo>
                <a:lnTo>
                  <a:pt x="162118" y="101972"/>
                </a:lnTo>
                <a:lnTo>
                  <a:pt x="162245" y="101843"/>
                </a:lnTo>
                <a:lnTo>
                  <a:pt x="162361" y="101714"/>
                </a:lnTo>
                <a:lnTo>
                  <a:pt x="162465" y="101585"/>
                </a:lnTo>
                <a:lnTo>
                  <a:pt x="162570" y="101452"/>
                </a:lnTo>
                <a:lnTo>
                  <a:pt x="162658" y="101313"/>
                </a:lnTo>
                <a:lnTo>
                  <a:pt x="162747" y="101163"/>
                </a:lnTo>
                <a:lnTo>
                  <a:pt x="162824" y="101019"/>
                </a:lnTo>
                <a:lnTo>
                  <a:pt x="162896" y="100870"/>
                </a:lnTo>
                <a:lnTo>
                  <a:pt x="162956" y="100721"/>
                </a:lnTo>
                <a:lnTo>
                  <a:pt x="163006" y="100566"/>
                </a:lnTo>
                <a:lnTo>
                  <a:pt x="163050" y="100412"/>
                </a:lnTo>
                <a:lnTo>
                  <a:pt x="163089" y="100257"/>
                </a:lnTo>
                <a:lnTo>
                  <a:pt x="163116" y="100098"/>
                </a:lnTo>
                <a:lnTo>
                  <a:pt x="163133" y="99938"/>
                </a:lnTo>
                <a:lnTo>
                  <a:pt x="163144" y="99778"/>
                </a:lnTo>
                <a:lnTo>
                  <a:pt x="163149" y="99624"/>
                </a:lnTo>
                <a:lnTo>
                  <a:pt x="163144" y="99464"/>
                </a:lnTo>
                <a:lnTo>
                  <a:pt x="163133" y="99300"/>
                </a:lnTo>
                <a:lnTo>
                  <a:pt x="163111" y="99145"/>
                </a:lnTo>
                <a:lnTo>
                  <a:pt x="163083" y="98986"/>
                </a:lnTo>
                <a:lnTo>
                  <a:pt x="163044" y="98831"/>
                </a:lnTo>
                <a:lnTo>
                  <a:pt x="163000" y="98672"/>
                </a:lnTo>
                <a:lnTo>
                  <a:pt x="162951" y="98522"/>
                </a:lnTo>
                <a:lnTo>
                  <a:pt x="162890" y="98373"/>
                </a:lnTo>
                <a:lnTo>
                  <a:pt x="162818" y="98224"/>
                </a:lnTo>
                <a:lnTo>
                  <a:pt x="162736" y="98074"/>
                </a:lnTo>
                <a:lnTo>
                  <a:pt x="162653" y="97936"/>
                </a:lnTo>
                <a:lnTo>
                  <a:pt x="162559" y="97797"/>
                </a:lnTo>
                <a:lnTo>
                  <a:pt x="162460" y="97663"/>
                </a:lnTo>
                <a:lnTo>
                  <a:pt x="162349" y="97529"/>
                </a:lnTo>
                <a:lnTo>
                  <a:pt x="162234" y="97400"/>
                </a:lnTo>
                <a:lnTo>
                  <a:pt x="162101" y="97277"/>
                </a:lnTo>
                <a:lnTo>
                  <a:pt x="153254" y="89071"/>
                </a:lnTo>
                <a:lnTo>
                  <a:pt x="153122" y="88957"/>
                </a:lnTo>
                <a:lnTo>
                  <a:pt x="152984" y="88849"/>
                </a:lnTo>
                <a:lnTo>
                  <a:pt x="152841" y="88746"/>
                </a:lnTo>
                <a:lnTo>
                  <a:pt x="152697" y="88654"/>
                </a:lnTo>
                <a:lnTo>
                  <a:pt x="152548" y="88566"/>
                </a:lnTo>
                <a:lnTo>
                  <a:pt x="152394" y="88489"/>
                </a:lnTo>
                <a:lnTo>
                  <a:pt x="152234" y="88412"/>
                </a:lnTo>
                <a:lnTo>
                  <a:pt x="152074" y="88350"/>
                </a:lnTo>
                <a:lnTo>
                  <a:pt x="151914" y="88293"/>
                </a:lnTo>
                <a:lnTo>
                  <a:pt x="151754" y="88247"/>
                </a:lnTo>
                <a:lnTo>
                  <a:pt x="151583" y="88206"/>
                </a:lnTo>
                <a:lnTo>
                  <a:pt x="151412" y="88170"/>
                </a:lnTo>
                <a:lnTo>
                  <a:pt x="151247" y="88144"/>
                </a:lnTo>
                <a:lnTo>
                  <a:pt x="151076" y="88129"/>
                </a:lnTo>
                <a:lnTo>
                  <a:pt x="150905" y="88118"/>
                </a:lnTo>
                <a:close/>
                <a:moveTo>
                  <a:pt x="118671" y="0"/>
                </a:moveTo>
                <a:cubicBezTo>
                  <a:pt x="184211" y="0"/>
                  <a:pt x="237342" y="53131"/>
                  <a:pt x="237342" y="118671"/>
                </a:cubicBezTo>
                <a:cubicBezTo>
                  <a:pt x="237342" y="184211"/>
                  <a:pt x="184211" y="237342"/>
                  <a:pt x="118671" y="237342"/>
                </a:cubicBezTo>
                <a:cubicBezTo>
                  <a:pt x="53131" y="237342"/>
                  <a:pt x="0" y="184211"/>
                  <a:pt x="0" y="118671"/>
                </a:cubicBezTo>
                <a:cubicBezTo>
                  <a:pt x="0" y="53131"/>
                  <a:pt x="53131" y="0"/>
                  <a:pt x="11867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29">
            <a:extLst>
              <a:ext uri="{FF2B5EF4-FFF2-40B4-BE49-F238E27FC236}">
                <a16:creationId xmlns:a16="http://schemas.microsoft.com/office/drawing/2014/main" id="{F42990EF-C54E-48F6-B5C1-937345E6DA6B}"/>
              </a:ext>
            </a:extLst>
          </p:cNvPr>
          <p:cNvSpPr/>
          <p:nvPr/>
        </p:nvSpPr>
        <p:spPr>
          <a:xfrm>
            <a:off x="4736786" y="3405837"/>
            <a:ext cx="248992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1" name="Kotak Teks 3">
            <a:extLst>
              <a:ext uri="{FF2B5EF4-FFF2-40B4-BE49-F238E27FC236}">
                <a16:creationId xmlns:a16="http://schemas.microsoft.com/office/drawing/2014/main" id="{CCCE0C27-57C4-4F2A-A706-688FB26CC438}"/>
              </a:ext>
            </a:extLst>
          </p:cNvPr>
          <p:cNvSpPr txBox="1"/>
          <p:nvPr/>
        </p:nvSpPr>
        <p:spPr>
          <a:xfrm>
            <a:off x="5147586" y="3095623"/>
            <a:ext cx="1668323" cy="276999"/>
          </a:xfrm>
          <a:prstGeom prst="rect">
            <a:avLst/>
          </a:prstGeom>
          <a:noFill/>
        </p:spPr>
        <p:txBody>
          <a:bodyPr wrap="square" rtlCol="0">
            <a:spAutoFit/>
          </a:bodyPr>
          <a:lstStyle/>
          <a:p>
            <a:pPr algn="ctr"/>
            <a:r>
              <a:rPr lang="en-US" sz="120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rPr>
              <a:t>Insert your text</a:t>
            </a:r>
            <a:endParaRPr lang="en-ID" sz="1200" dirty="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32" name="Rectangle: Rounded Corners 31">
            <a:extLst>
              <a:ext uri="{FF2B5EF4-FFF2-40B4-BE49-F238E27FC236}">
                <a16:creationId xmlns:a16="http://schemas.microsoft.com/office/drawing/2014/main" id="{5781C746-1B6E-47FE-A058-35FDC7607E9D}"/>
              </a:ext>
            </a:extLst>
          </p:cNvPr>
          <p:cNvSpPr/>
          <p:nvPr/>
        </p:nvSpPr>
        <p:spPr>
          <a:xfrm>
            <a:off x="5197522" y="4400950"/>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Details</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36" name="Freeform: Shape 35">
            <a:extLst>
              <a:ext uri="{FF2B5EF4-FFF2-40B4-BE49-F238E27FC236}">
                <a16:creationId xmlns:a16="http://schemas.microsoft.com/office/drawing/2014/main" id="{DB24613F-ED01-4DFD-879F-4CCA1C883234}"/>
              </a:ext>
            </a:extLst>
          </p:cNvPr>
          <p:cNvSpPr/>
          <p:nvPr/>
        </p:nvSpPr>
        <p:spPr>
          <a:xfrm>
            <a:off x="9341133" y="2825066"/>
            <a:ext cx="219056" cy="237342"/>
          </a:xfrm>
          <a:custGeom>
            <a:avLst/>
            <a:gdLst>
              <a:gd name="connsiteX0" fmla="*/ 150734 w 237342"/>
              <a:gd name="connsiteY0" fmla="*/ 88113 h 237342"/>
              <a:gd name="connsiteX1" fmla="*/ 150563 w 237342"/>
              <a:gd name="connsiteY1" fmla="*/ 88118 h 237342"/>
              <a:gd name="connsiteX2" fmla="*/ 150392 w 237342"/>
              <a:gd name="connsiteY2" fmla="*/ 88129 h 237342"/>
              <a:gd name="connsiteX3" fmla="*/ 150221 w 237342"/>
              <a:gd name="connsiteY3" fmla="*/ 88149 h 237342"/>
              <a:gd name="connsiteX4" fmla="*/ 150050 w 237342"/>
              <a:gd name="connsiteY4" fmla="*/ 88175 h 237342"/>
              <a:gd name="connsiteX5" fmla="*/ 149884 w 237342"/>
              <a:gd name="connsiteY5" fmla="*/ 88211 h 237342"/>
              <a:gd name="connsiteX6" fmla="*/ 149719 w 237342"/>
              <a:gd name="connsiteY6" fmla="*/ 88252 h 237342"/>
              <a:gd name="connsiteX7" fmla="*/ 149553 w 237342"/>
              <a:gd name="connsiteY7" fmla="*/ 88298 h 237342"/>
              <a:gd name="connsiteX8" fmla="*/ 149393 w 237342"/>
              <a:gd name="connsiteY8" fmla="*/ 88355 h 237342"/>
              <a:gd name="connsiteX9" fmla="*/ 149233 w 237342"/>
              <a:gd name="connsiteY9" fmla="*/ 88422 h 237342"/>
              <a:gd name="connsiteX10" fmla="*/ 149079 w 237342"/>
              <a:gd name="connsiteY10" fmla="*/ 88499 h 237342"/>
              <a:gd name="connsiteX11" fmla="*/ 148925 w 237342"/>
              <a:gd name="connsiteY11" fmla="*/ 88576 h 237342"/>
              <a:gd name="connsiteX12" fmla="*/ 148770 w 237342"/>
              <a:gd name="connsiteY12" fmla="*/ 88664 h 237342"/>
              <a:gd name="connsiteX13" fmla="*/ 148627 w 237342"/>
              <a:gd name="connsiteY13" fmla="*/ 88757 h 237342"/>
              <a:gd name="connsiteX14" fmla="*/ 148489 w 237342"/>
              <a:gd name="connsiteY14" fmla="*/ 88860 h 237342"/>
              <a:gd name="connsiteX15" fmla="*/ 148351 w 237342"/>
              <a:gd name="connsiteY15" fmla="*/ 88968 h 237342"/>
              <a:gd name="connsiteX16" fmla="*/ 148219 w 237342"/>
              <a:gd name="connsiteY16" fmla="*/ 89091 h 237342"/>
              <a:gd name="connsiteX17" fmla="*/ 108639 w 237342"/>
              <a:gd name="connsiteY17" fmla="*/ 126121 h 237342"/>
              <a:gd name="connsiteX18" fmla="*/ 108501 w 237342"/>
              <a:gd name="connsiteY18" fmla="*/ 126234 h 237342"/>
              <a:gd name="connsiteX19" fmla="*/ 108369 w 237342"/>
              <a:gd name="connsiteY19" fmla="*/ 126342 h 237342"/>
              <a:gd name="connsiteX20" fmla="*/ 108225 w 237342"/>
              <a:gd name="connsiteY20" fmla="*/ 126450 h 237342"/>
              <a:gd name="connsiteX21" fmla="*/ 108082 w 237342"/>
              <a:gd name="connsiteY21" fmla="*/ 126543 h 237342"/>
              <a:gd name="connsiteX22" fmla="*/ 107933 w 237342"/>
              <a:gd name="connsiteY22" fmla="*/ 126630 h 237342"/>
              <a:gd name="connsiteX23" fmla="*/ 107779 w 237342"/>
              <a:gd name="connsiteY23" fmla="*/ 126713 h 237342"/>
              <a:gd name="connsiteX24" fmla="*/ 107619 w 237342"/>
              <a:gd name="connsiteY24" fmla="*/ 126785 h 237342"/>
              <a:gd name="connsiteX25" fmla="*/ 107464 w 237342"/>
              <a:gd name="connsiteY25" fmla="*/ 126847 h 237342"/>
              <a:gd name="connsiteX26" fmla="*/ 107304 w 237342"/>
              <a:gd name="connsiteY26" fmla="*/ 126903 h 237342"/>
              <a:gd name="connsiteX27" fmla="*/ 107133 w 237342"/>
              <a:gd name="connsiteY27" fmla="*/ 126950 h 237342"/>
              <a:gd name="connsiteX28" fmla="*/ 106968 w 237342"/>
              <a:gd name="connsiteY28" fmla="*/ 126991 h 237342"/>
              <a:gd name="connsiteX29" fmla="*/ 106802 w 237342"/>
              <a:gd name="connsiteY29" fmla="*/ 127027 h 237342"/>
              <a:gd name="connsiteX30" fmla="*/ 106637 w 237342"/>
              <a:gd name="connsiteY30" fmla="*/ 127058 h 237342"/>
              <a:gd name="connsiteX31" fmla="*/ 106460 w 237342"/>
              <a:gd name="connsiteY31" fmla="*/ 127078 h 237342"/>
              <a:gd name="connsiteX32" fmla="*/ 106289 w 237342"/>
              <a:gd name="connsiteY32" fmla="*/ 127089 h 237342"/>
              <a:gd name="connsiteX33" fmla="*/ 106124 w 237342"/>
              <a:gd name="connsiteY33" fmla="*/ 127094 h 237342"/>
              <a:gd name="connsiteX34" fmla="*/ 105953 w 237342"/>
              <a:gd name="connsiteY34" fmla="*/ 127089 h 237342"/>
              <a:gd name="connsiteX35" fmla="*/ 105776 w 237342"/>
              <a:gd name="connsiteY35" fmla="*/ 127078 h 237342"/>
              <a:gd name="connsiteX36" fmla="*/ 105611 w 237342"/>
              <a:gd name="connsiteY36" fmla="*/ 127058 h 237342"/>
              <a:gd name="connsiteX37" fmla="*/ 105440 w 237342"/>
              <a:gd name="connsiteY37" fmla="*/ 127027 h 237342"/>
              <a:gd name="connsiteX38" fmla="*/ 105274 w 237342"/>
              <a:gd name="connsiteY38" fmla="*/ 126996 h 237342"/>
              <a:gd name="connsiteX39" fmla="*/ 105103 w 237342"/>
              <a:gd name="connsiteY39" fmla="*/ 126955 h 237342"/>
              <a:gd name="connsiteX40" fmla="*/ 104944 w 237342"/>
              <a:gd name="connsiteY40" fmla="*/ 126903 h 237342"/>
              <a:gd name="connsiteX41" fmla="*/ 104784 w 237342"/>
              <a:gd name="connsiteY41" fmla="*/ 126847 h 237342"/>
              <a:gd name="connsiteX42" fmla="*/ 104624 w 237342"/>
              <a:gd name="connsiteY42" fmla="*/ 126785 h 237342"/>
              <a:gd name="connsiteX43" fmla="*/ 104469 w 237342"/>
              <a:gd name="connsiteY43" fmla="*/ 126713 h 237342"/>
              <a:gd name="connsiteX44" fmla="*/ 104309 w 237342"/>
              <a:gd name="connsiteY44" fmla="*/ 126636 h 237342"/>
              <a:gd name="connsiteX45" fmla="*/ 104160 w 237342"/>
              <a:gd name="connsiteY45" fmla="*/ 126548 h 237342"/>
              <a:gd name="connsiteX46" fmla="*/ 104017 w 237342"/>
              <a:gd name="connsiteY46" fmla="*/ 126455 h 237342"/>
              <a:gd name="connsiteX47" fmla="*/ 103879 w 237342"/>
              <a:gd name="connsiteY47" fmla="*/ 126347 h 237342"/>
              <a:gd name="connsiteX48" fmla="*/ 103741 w 237342"/>
              <a:gd name="connsiteY48" fmla="*/ 126239 h 237342"/>
              <a:gd name="connsiteX49" fmla="*/ 103603 w 237342"/>
              <a:gd name="connsiteY49" fmla="*/ 126126 h 237342"/>
              <a:gd name="connsiteX50" fmla="*/ 89163 w 237342"/>
              <a:gd name="connsiteY50" fmla="*/ 112669 h 237342"/>
              <a:gd name="connsiteX51" fmla="*/ 89026 w 237342"/>
              <a:gd name="connsiteY51" fmla="*/ 112556 h 237342"/>
              <a:gd name="connsiteX52" fmla="*/ 88893 w 237342"/>
              <a:gd name="connsiteY52" fmla="*/ 112448 h 237342"/>
              <a:gd name="connsiteX53" fmla="*/ 88750 w 237342"/>
              <a:gd name="connsiteY53" fmla="*/ 112345 h 237342"/>
              <a:gd name="connsiteX54" fmla="*/ 88606 w 237342"/>
              <a:gd name="connsiteY54" fmla="*/ 112252 h 237342"/>
              <a:gd name="connsiteX55" fmla="*/ 88457 w 237342"/>
              <a:gd name="connsiteY55" fmla="*/ 112159 h 237342"/>
              <a:gd name="connsiteX56" fmla="*/ 88303 w 237342"/>
              <a:gd name="connsiteY56" fmla="*/ 112082 h 237342"/>
              <a:gd name="connsiteX57" fmla="*/ 88143 w 237342"/>
              <a:gd name="connsiteY57" fmla="*/ 112010 h 237342"/>
              <a:gd name="connsiteX58" fmla="*/ 87989 w 237342"/>
              <a:gd name="connsiteY58" fmla="*/ 111948 h 237342"/>
              <a:gd name="connsiteX59" fmla="*/ 87829 w 237342"/>
              <a:gd name="connsiteY59" fmla="*/ 111892 h 237342"/>
              <a:gd name="connsiteX60" fmla="*/ 87658 w 237342"/>
              <a:gd name="connsiteY60" fmla="*/ 111840 h 237342"/>
              <a:gd name="connsiteX61" fmla="*/ 87492 w 237342"/>
              <a:gd name="connsiteY61" fmla="*/ 111799 h 237342"/>
              <a:gd name="connsiteX62" fmla="*/ 87327 w 237342"/>
              <a:gd name="connsiteY62" fmla="*/ 111768 h 237342"/>
              <a:gd name="connsiteX63" fmla="*/ 87156 w 237342"/>
              <a:gd name="connsiteY63" fmla="*/ 111742 h 237342"/>
              <a:gd name="connsiteX64" fmla="*/ 86985 w 237342"/>
              <a:gd name="connsiteY64" fmla="*/ 111722 h 237342"/>
              <a:gd name="connsiteX65" fmla="*/ 86814 w 237342"/>
              <a:gd name="connsiteY65" fmla="*/ 111712 h 237342"/>
              <a:gd name="connsiteX66" fmla="*/ 86643 w 237342"/>
              <a:gd name="connsiteY66" fmla="*/ 111706 h 237342"/>
              <a:gd name="connsiteX67" fmla="*/ 86477 w 237342"/>
              <a:gd name="connsiteY67" fmla="*/ 111712 h 237342"/>
              <a:gd name="connsiteX68" fmla="*/ 86301 w 237342"/>
              <a:gd name="connsiteY68" fmla="*/ 111722 h 237342"/>
              <a:gd name="connsiteX69" fmla="*/ 86130 w 237342"/>
              <a:gd name="connsiteY69" fmla="*/ 111742 h 237342"/>
              <a:gd name="connsiteX70" fmla="*/ 85964 w 237342"/>
              <a:gd name="connsiteY70" fmla="*/ 111768 h 237342"/>
              <a:gd name="connsiteX71" fmla="*/ 85799 w 237342"/>
              <a:gd name="connsiteY71" fmla="*/ 111799 h 237342"/>
              <a:gd name="connsiteX72" fmla="*/ 85628 w 237342"/>
              <a:gd name="connsiteY72" fmla="*/ 111840 h 237342"/>
              <a:gd name="connsiteX73" fmla="*/ 85463 w 237342"/>
              <a:gd name="connsiteY73" fmla="*/ 111892 h 237342"/>
              <a:gd name="connsiteX74" fmla="*/ 85303 w 237342"/>
              <a:gd name="connsiteY74" fmla="*/ 111948 h 237342"/>
              <a:gd name="connsiteX75" fmla="*/ 85143 w 237342"/>
              <a:gd name="connsiteY75" fmla="*/ 112010 h 237342"/>
              <a:gd name="connsiteX76" fmla="*/ 84988 w 237342"/>
              <a:gd name="connsiteY76" fmla="*/ 112082 h 237342"/>
              <a:gd name="connsiteX77" fmla="*/ 84834 w 237342"/>
              <a:gd name="connsiteY77" fmla="*/ 112159 h 237342"/>
              <a:gd name="connsiteX78" fmla="*/ 84685 w 237342"/>
              <a:gd name="connsiteY78" fmla="*/ 112252 h 237342"/>
              <a:gd name="connsiteX79" fmla="*/ 84541 w 237342"/>
              <a:gd name="connsiteY79" fmla="*/ 112345 h 237342"/>
              <a:gd name="connsiteX80" fmla="*/ 84398 w 237342"/>
              <a:gd name="connsiteY80" fmla="*/ 112448 h 237342"/>
              <a:gd name="connsiteX81" fmla="*/ 84255 w 237342"/>
              <a:gd name="connsiteY81" fmla="*/ 112556 h 237342"/>
              <a:gd name="connsiteX82" fmla="*/ 84128 w 237342"/>
              <a:gd name="connsiteY82" fmla="*/ 112674 h 237342"/>
              <a:gd name="connsiteX83" fmla="*/ 75231 w 237342"/>
              <a:gd name="connsiteY83" fmla="*/ 120978 h 237342"/>
              <a:gd name="connsiteX84" fmla="*/ 75104 w 237342"/>
              <a:gd name="connsiteY84" fmla="*/ 121101 h 237342"/>
              <a:gd name="connsiteX85" fmla="*/ 74988 w 237342"/>
              <a:gd name="connsiteY85" fmla="*/ 121225 h 237342"/>
              <a:gd name="connsiteX86" fmla="*/ 74884 w 237342"/>
              <a:gd name="connsiteY86" fmla="*/ 121364 h 237342"/>
              <a:gd name="connsiteX87" fmla="*/ 74779 w 237342"/>
              <a:gd name="connsiteY87" fmla="*/ 121498 h 237342"/>
              <a:gd name="connsiteX88" fmla="*/ 74691 w 237342"/>
              <a:gd name="connsiteY88" fmla="*/ 121637 h 237342"/>
              <a:gd name="connsiteX89" fmla="*/ 74602 w 237342"/>
              <a:gd name="connsiteY89" fmla="*/ 121776 h 237342"/>
              <a:gd name="connsiteX90" fmla="*/ 74520 w 237342"/>
              <a:gd name="connsiteY90" fmla="*/ 121930 h 237342"/>
              <a:gd name="connsiteX91" fmla="*/ 74453 w 237342"/>
              <a:gd name="connsiteY91" fmla="*/ 122074 h 237342"/>
              <a:gd name="connsiteX92" fmla="*/ 74393 w 237342"/>
              <a:gd name="connsiteY92" fmla="*/ 122224 h 237342"/>
              <a:gd name="connsiteX93" fmla="*/ 74338 w 237342"/>
              <a:gd name="connsiteY93" fmla="*/ 122378 h 237342"/>
              <a:gd name="connsiteX94" fmla="*/ 74294 w 237342"/>
              <a:gd name="connsiteY94" fmla="*/ 122538 h 237342"/>
              <a:gd name="connsiteX95" fmla="*/ 74260 w 237342"/>
              <a:gd name="connsiteY95" fmla="*/ 122692 h 237342"/>
              <a:gd name="connsiteX96" fmla="*/ 74233 w 237342"/>
              <a:gd name="connsiteY96" fmla="*/ 122847 h 237342"/>
              <a:gd name="connsiteX97" fmla="*/ 74211 w 237342"/>
              <a:gd name="connsiteY97" fmla="*/ 123006 h 237342"/>
              <a:gd name="connsiteX98" fmla="*/ 74200 w 237342"/>
              <a:gd name="connsiteY98" fmla="*/ 123166 h 237342"/>
              <a:gd name="connsiteX99" fmla="*/ 74194 w 237342"/>
              <a:gd name="connsiteY99" fmla="*/ 123331 h 237342"/>
              <a:gd name="connsiteX100" fmla="*/ 74200 w 237342"/>
              <a:gd name="connsiteY100" fmla="*/ 123485 h 237342"/>
              <a:gd name="connsiteX101" fmla="*/ 74211 w 237342"/>
              <a:gd name="connsiteY101" fmla="*/ 123645 h 237342"/>
              <a:gd name="connsiteX102" fmla="*/ 74227 w 237342"/>
              <a:gd name="connsiteY102" fmla="*/ 123804 h 237342"/>
              <a:gd name="connsiteX103" fmla="*/ 74260 w 237342"/>
              <a:gd name="connsiteY103" fmla="*/ 123964 h 237342"/>
              <a:gd name="connsiteX104" fmla="*/ 74294 w 237342"/>
              <a:gd name="connsiteY104" fmla="*/ 124118 h 237342"/>
              <a:gd name="connsiteX105" fmla="*/ 74338 w 237342"/>
              <a:gd name="connsiteY105" fmla="*/ 124273 h 237342"/>
              <a:gd name="connsiteX106" fmla="*/ 74387 w 237342"/>
              <a:gd name="connsiteY106" fmla="*/ 124427 h 237342"/>
              <a:gd name="connsiteX107" fmla="*/ 74448 w 237342"/>
              <a:gd name="connsiteY107" fmla="*/ 124582 h 237342"/>
              <a:gd name="connsiteX108" fmla="*/ 74520 w 237342"/>
              <a:gd name="connsiteY108" fmla="*/ 124731 h 237342"/>
              <a:gd name="connsiteX109" fmla="*/ 74602 w 237342"/>
              <a:gd name="connsiteY109" fmla="*/ 124875 h 237342"/>
              <a:gd name="connsiteX110" fmla="*/ 74685 w 237342"/>
              <a:gd name="connsiteY110" fmla="*/ 125014 h 237342"/>
              <a:gd name="connsiteX111" fmla="*/ 74779 w 237342"/>
              <a:gd name="connsiteY111" fmla="*/ 125158 h 237342"/>
              <a:gd name="connsiteX112" fmla="*/ 74878 w 237342"/>
              <a:gd name="connsiteY112" fmla="*/ 125297 h 237342"/>
              <a:gd name="connsiteX113" fmla="*/ 74983 w 237342"/>
              <a:gd name="connsiteY113" fmla="*/ 125426 h 237342"/>
              <a:gd name="connsiteX114" fmla="*/ 75099 w 237342"/>
              <a:gd name="connsiteY114" fmla="*/ 125554 h 237342"/>
              <a:gd name="connsiteX115" fmla="*/ 75226 w 237342"/>
              <a:gd name="connsiteY115" fmla="*/ 125678 h 237342"/>
              <a:gd name="connsiteX116" fmla="*/ 97834 w 237342"/>
              <a:gd name="connsiteY116" fmla="*/ 146872 h 237342"/>
              <a:gd name="connsiteX117" fmla="*/ 97966 w 237342"/>
              <a:gd name="connsiteY117" fmla="*/ 147001 h 237342"/>
              <a:gd name="connsiteX118" fmla="*/ 98104 w 237342"/>
              <a:gd name="connsiteY118" fmla="*/ 147119 h 237342"/>
              <a:gd name="connsiteX119" fmla="*/ 98259 w 237342"/>
              <a:gd name="connsiteY119" fmla="*/ 147233 h 237342"/>
              <a:gd name="connsiteX120" fmla="*/ 98408 w 237342"/>
              <a:gd name="connsiteY120" fmla="*/ 147346 h 237342"/>
              <a:gd name="connsiteX121" fmla="*/ 98568 w 237342"/>
              <a:gd name="connsiteY121" fmla="*/ 147459 h 237342"/>
              <a:gd name="connsiteX122" fmla="*/ 98733 w 237342"/>
              <a:gd name="connsiteY122" fmla="*/ 147572 h 237342"/>
              <a:gd name="connsiteX123" fmla="*/ 98909 w 237342"/>
              <a:gd name="connsiteY123" fmla="*/ 147686 h 237342"/>
              <a:gd name="connsiteX124" fmla="*/ 99086 w 237342"/>
              <a:gd name="connsiteY124" fmla="*/ 147789 h 237342"/>
              <a:gd name="connsiteX125" fmla="*/ 99268 w 237342"/>
              <a:gd name="connsiteY125" fmla="*/ 147892 h 237342"/>
              <a:gd name="connsiteX126" fmla="*/ 99456 w 237342"/>
              <a:gd name="connsiteY126" fmla="*/ 147995 h 237342"/>
              <a:gd name="connsiteX127" fmla="*/ 99649 w 237342"/>
              <a:gd name="connsiteY127" fmla="*/ 148092 h 237342"/>
              <a:gd name="connsiteX128" fmla="*/ 99842 w 237342"/>
              <a:gd name="connsiteY128" fmla="*/ 148185 h 237342"/>
              <a:gd name="connsiteX129" fmla="*/ 100040 w 237342"/>
              <a:gd name="connsiteY129" fmla="*/ 148283 h 237342"/>
              <a:gd name="connsiteX130" fmla="*/ 100239 w 237342"/>
              <a:gd name="connsiteY130" fmla="*/ 148370 h 237342"/>
              <a:gd name="connsiteX131" fmla="*/ 100448 w 237342"/>
              <a:gd name="connsiteY131" fmla="*/ 148458 h 237342"/>
              <a:gd name="connsiteX132" fmla="*/ 100647 w 237342"/>
              <a:gd name="connsiteY132" fmla="*/ 148540 h 237342"/>
              <a:gd name="connsiteX133" fmla="*/ 100856 w 237342"/>
              <a:gd name="connsiteY133" fmla="*/ 148618 h 237342"/>
              <a:gd name="connsiteX134" fmla="*/ 101066 w 237342"/>
              <a:gd name="connsiteY134" fmla="*/ 148690 h 237342"/>
              <a:gd name="connsiteX135" fmla="*/ 101276 w 237342"/>
              <a:gd name="connsiteY135" fmla="*/ 148757 h 237342"/>
              <a:gd name="connsiteX136" fmla="*/ 101485 w 237342"/>
              <a:gd name="connsiteY136" fmla="*/ 148823 h 237342"/>
              <a:gd name="connsiteX137" fmla="*/ 101695 w 237342"/>
              <a:gd name="connsiteY137" fmla="*/ 148885 h 237342"/>
              <a:gd name="connsiteX138" fmla="*/ 101904 w 237342"/>
              <a:gd name="connsiteY138" fmla="*/ 148947 h 237342"/>
              <a:gd name="connsiteX139" fmla="*/ 102114 w 237342"/>
              <a:gd name="connsiteY139" fmla="*/ 148998 h 237342"/>
              <a:gd name="connsiteX140" fmla="*/ 102318 w 237342"/>
              <a:gd name="connsiteY140" fmla="*/ 149045 h 237342"/>
              <a:gd name="connsiteX141" fmla="*/ 102528 w 237342"/>
              <a:gd name="connsiteY141" fmla="*/ 149086 h 237342"/>
              <a:gd name="connsiteX142" fmla="*/ 102732 w 237342"/>
              <a:gd name="connsiteY142" fmla="*/ 149122 h 237342"/>
              <a:gd name="connsiteX143" fmla="*/ 102930 w 237342"/>
              <a:gd name="connsiteY143" fmla="*/ 149158 h 237342"/>
              <a:gd name="connsiteX144" fmla="*/ 103134 w 237342"/>
              <a:gd name="connsiteY144" fmla="*/ 149184 h 237342"/>
              <a:gd name="connsiteX145" fmla="*/ 103333 w 237342"/>
              <a:gd name="connsiteY145" fmla="*/ 149204 h 237342"/>
              <a:gd name="connsiteX146" fmla="*/ 103526 w 237342"/>
              <a:gd name="connsiteY146" fmla="*/ 149220 h 237342"/>
              <a:gd name="connsiteX147" fmla="*/ 103714 w 237342"/>
              <a:gd name="connsiteY147" fmla="*/ 149225 h 237342"/>
              <a:gd name="connsiteX148" fmla="*/ 103901 w 237342"/>
              <a:gd name="connsiteY148" fmla="*/ 149230 h 237342"/>
              <a:gd name="connsiteX149" fmla="*/ 108049 w 237342"/>
              <a:gd name="connsiteY149" fmla="*/ 149230 h 237342"/>
              <a:gd name="connsiteX150" fmla="*/ 108231 w 237342"/>
              <a:gd name="connsiteY150" fmla="*/ 149225 h 237342"/>
              <a:gd name="connsiteX151" fmla="*/ 108418 w 237342"/>
              <a:gd name="connsiteY151" fmla="*/ 149220 h 237342"/>
              <a:gd name="connsiteX152" fmla="*/ 108617 w 237342"/>
              <a:gd name="connsiteY152" fmla="*/ 149204 h 237342"/>
              <a:gd name="connsiteX153" fmla="*/ 108815 w 237342"/>
              <a:gd name="connsiteY153" fmla="*/ 149184 h 237342"/>
              <a:gd name="connsiteX154" fmla="*/ 109014 w 237342"/>
              <a:gd name="connsiteY154" fmla="*/ 149158 h 237342"/>
              <a:gd name="connsiteX155" fmla="*/ 109213 w 237342"/>
              <a:gd name="connsiteY155" fmla="*/ 149127 h 237342"/>
              <a:gd name="connsiteX156" fmla="*/ 109422 w 237342"/>
              <a:gd name="connsiteY156" fmla="*/ 149086 h 237342"/>
              <a:gd name="connsiteX157" fmla="*/ 109626 w 237342"/>
              <a:gd name="connsiteY157" fmla="*/ 149045 h 237342"/>
              <a:gd name="connsiteX158" fmla="*/ 109830 w 237342"/>
              <a:gd name="connsiteY158" fmla="*/ 148998 h 237342"/>
              <a:gd name="connsiteX159" fmla="*/ 110045 w 237342"/>
              <a:gd name="connsiteY159" fmla="*/ 148947 h 237342"/>
              <a:gd name="connsiteX160" fmla="*/ 110255 w 237342"/>
              <a:gd name="connsiteY160" fmla="*/ 148885 h 237342"/>
              <a:gd name="connsiteX161" fmla="*/ 110465 w 237342"/>
              <a:gd name="connsiteY161" fmla="*/ 148823 h 237342"/>
              <a:gd name="connsiteX162" fmla="*/ 110669 w 237342"/>
              <a:gd name="connsiteY162" fmla="*/ 148762 h 237342"/>
              <a:gd name="connsiteX163" fmla="*/ 110884 w 237342"/>
              <a:gd name="connsiteY163" fmla="*/ 148690 h 237342"/>
              <a:gd name="connsiteX164" fmla="*/ 111088 w 237342"/>
              <a:gd name="connsiteY164" fmla="*/ 148618 h 237342"/>
              <a:gd name="connsiteX165" fmla="*/ 111297 w 237342"/>
              <a:gd name="connsiteY165" fmla="*/ 148540 h 237342"/>
              <a:gd name="connsiteX166" fmla="*/ 111507 w 237342"/>
              <a:gd name="connsiteY166" fmla="*/ 148458 h 237342"/>
              <a:gd name="connsiteX167" fmla="*/ 111706 w 237342"/>
              <a:gd name="connsiteY167" fmla="*/ 148376 h 237342"/>
              <a:gd name="connsiteX168" fmla="*/ 111904 w 237342"/>
              <a:gd name="connsiteY168" fmla="*/ 148283 h 237342"/>
              <a:gd name="connsiteX169" fmla="*/ 112108 w 237342"/>
              <a:gd name="connsiteY169" fmla="*/ 148190 h 237342"/>
              <a:gd name="connsiteX170" fmla="*/ 112301 w 237342"/>
              <a:gd name="connsiteY170" fmla="*/ 148092 h 237342"/>
              <a:gd name="connsiteX171" fmla="*/ 112489 w 237342"/>
              <a:gd name="connsiteY171" fmla="*/ 147995 h 237342"/>
              <a:gd name="connsiteX172" fmla="*/ 112676 w 237342"/>
              <a:gd name="connsiteY172" fmla="*/ 147897 h 237342"/>
              <a:gd name="connsiteX173" fmla="*/ 112864 w 237342"/>
              <a:gd name="connsiteY173" fmla="*/ 147794 h 237342"/>
              <a:gd name="connsiteX174" fmla="*/ 113040 w 237342"/>
              <a:gd name="connsiteY174" fmla="*/ 147686 h 237342"/>
              <a:gd name="connsiteX175" fmla="*/ 113211 w 237342"/>
              <a:gd name="connsiteY175" fmla="*/ 147572 h 237342"/>
              <a:gd name="connsiteX176" fmla="*/ 113377 w 237342"/>
              <a:gd name="connsiteY176" fmla="*/ 147464 h 237342"/>
              <a:gd name="connsiteX177" fmla="*/ 113542 w 237342"/>
              <a:gd name="connsiteY177" fmla="*/ 147351 h 237342"/>
              <a:gd name="connsiteX178" fmla="*/ 113697 w 237342"/>
              <a:gd name="connsiteY178" fmla="*/ 147238 h 237342"/>
              <a:gd name="connsiteX179" fmla="*/ 113840 w 237342"/>
              <a:gd name="connsiteY179" fmla="*/ 147119 h 237342"/>
              <a:gd name="connsiteX180" fmla="*/ 113984 w 237342"/>
              <a:gd name="connsiteY180" fmla="*/ 147001 h 237342"/>
              <a:gd name="connsiteX181" fmla="*/ 114116 w 237342"/>
              <a:gd name="connsiteY181" fmla="*/ 146877 h 237342"/>
              <a:gd name="connsiteX182" fmla="*/ 162118 w 237342"/>
              <a:gd name="connsiteY182" fmla="*/ 101972 h 237342"/>
              <a:gd name="connsiteX183" fmla="*/ 162245 w 237342"/>
              <a:gd name="connsiteY183" fmla="*/ 101843 h 237342"/>
              <a:gd name="connsiteX184" fmla="*/ 162361 w 237342"/>
              <a:gd name="connsiteY184" fmla="*/ 101714 h 237342"/>
              <a:gd name="connsiteX185" fmla="*/ 162465 w 237342"/>
              <a:gd name="connsiteY185" fmla="*/ 101585 h 237342"/>
              <a:gd name="connsiteX186" fmla="*/ 162570 w 237342"/>
              <a:gd name="connsiteY186" fmla="*/ 101452 h 237342"/>
              <a:gd name="connsiteX187" fmla="*/ 162658 w 237342"/>
              <a:gd name="connsiteY187" fmla="*/ 101313 h 237342"/>
              <a:gd name="connsiteX188" fmla="*/ 162747 w 237342"/>
              <a:gd name="connsiteY188" fmla="*/ 101163 h 237342"/>
              <a:gd name="connsiteX189" fmla="*/ 162824 w 237342"/>
              <a:gd name="connsiteY189" fmla="*/ 101019 h 237342"/>
              <a:gd name="connsiteX190" fmla="*/ 162896 w 237342"/>
              <a:gd name="connsiteY190" fmla="*/ 100870 h 237342"/>
              <a:gd name="connsiteX191" fmla="*/ 162956 w 237342"/>
              <a:gd name="connsiteY191" fmla="*/ 100721 h 237342"/>
              <a:gd name="connsiteX192" fmla="*/ 163006 w 237342"/>
              <a:gd name="connsiteY192" fmla="*/ 100566 h 237342"/>
              <a:gd name="connsiteX193" fmla="*/ 163050 w 237342"/>
              <a:gd name="connsiteY193" fmla="*/ 100412 h 237342"/>
              <a:gd name="connsiteX194" fmla="*/ 163089 w 237342"/>
              <a:gd name="connsiteY194" fmla="*/ 100257 h 237342"/>
              <a:gd name="connsiteX195" fmla="*/ 163116 w 237342"/>
              <a:gd name="connsiteY195" fmla="*/ 100098 h 237342"/>
              <a:gd name="connsiteX196" fmla="*/ 163133 w 237342"/>
              <a:gd name="connsiteY196" fmla="*/ 99938 h 237342"/>
              <a:gd name="connsiteX197" fmla="*/ 163144 w 237342"/>
              <a:gd name="connsiteY197" fmla="*/ 99778 h 237342"/>
              <a:gd name="connsiteX198" fmla="*/ 163149 w 237342"/>
              <a:gd name="connsiteY198" fmla="*/ 99624 h 237342"/>
              <a:gd name="connsiteX199" fmla="*/ 163144 w 237342"/>
              <a:gd name="connsiteY199" fmla="*/ 99464 h 237342"/>
              <a:gd name="connsiteX200" fmla="*/ 163133 w 237342"/>
              <a:gd name="connsiteY200" fmla="*/ 99300 h 237342"/>
              <a:gd name="connsiteX201" fmla="*/ 163111 w 237342"/>
              <a:gd name="connsiteY201" fmla="*/ 99145 h 237342"/>
              <a:gd name="connsiteX202" fmla="*/ 163083 w 237342"/>
              <a:gd name="connsiteY202" fmla="*/ 98986 h 237342"/>
              <a:gd name="connsiteX203" fmla="*/ 163044 w 237342"/>
              <a:gd name="connsiteY203" fmla="*/ 98831 h 237342"/>
              <a:gd name="connsiteX204" fmla="*/ 163000 w 237342"/>
              <a:gd name="connsiteY204" fmla="*/ 98672 h 237342"/>
              <a:gd name="connsiteX205" fmla="*/ 162951 w 237342"/>
              <a:gd name="connsiteY205" fmla="*/ 98522 h 237342"/>
              <a:gd name="connsiteX206" fmla="*/ 162890 w 237342"/>
              <a:gd name="connsiteY206" fmla="*/ 98373 h 237342"/>
              <a:gd name="connsiteX207" fmla="*/ 162818 w 237342"/>
              <a:gd name="connsiteY207" fmla="*/ 98224 h 237342"/>
              <a:gd name="connsiteX208" fmla="*/ 162736 w 237342"/>
              <a:gd name="connsiteY208" fmla="*/ 98074 h 237342"/>
              <a:gd name="connsiteX209" fmla="*/ 162653 w 237342"/>
              <a:gd name="connsiteY209" fmla="*/ 97936 h 237342"/>
              <a:gd name="connsiteX210" fmla="*/ 162559 w 237342"/>
              <a:gd name="connsiteY210" fmla="*/ 97797 h 237342"/>
              <a:gd name="connsiteX211" fmla="*/ 162460 w 237342"/>
              <a:gd name="connsiteY211" fmla="*/ 97663 h 237342"/>
              <a:gd name="connsiteX212" fmla="*/ 162349 w 237342"/>
              <a:gd name="connsiteY212" fmla="*/ 97529 h 237342"/>
              <a:gd name="connsiteX213" fmla="*/ 162234 w 237342"/>
              <a:gd name="connsiteY213" fmla="*/ 97400 h 237342"/>
              <a:gd name="connsiteX214" fmla="*/ 162101 w 237342"/>
              <a:gd name="connsiteY214" fmla="*/ 97277 h 237342"/>
              <a:gd name="connsiteX215" fmla="*/ 153254 w 237342"/>
              <a:gd name="connsiteY215" fmla="*/ 89071 h 237342"/>
              <a:gd name="connsiteX216" fmla="*/ 153122 w 237342"/>
              <a:gd name="connsiteY216" fmla="*/ 88957 h 237342"/>
              <a:gd name="connsiteX217" fmla="*/ 152984 w 237342"/>
              <a:gd name="connsiteY217" fmla="*/ 88849 h 237342"/>
              <a:gd name="connsiteX218" fmla="*/ 152841 w 237342"/>
              <a:gd name="connsiteY218" fmla="*/ 88746 h 237342"/>
              <a:gd name="connsiteX219" fmla="*/ 152697 w 237342"/>
              <a:gd name="connsiteY219" fmla="*/ 88654 h 237342"/>
              <a:gd name="connsiteX220" fmla="*/ 152548 w 237342"/>
              <a:gd name="connsiteY220" fmla="*/ 88566 h 237342"/>
              <a:gd name="connsiteX221" fmla="*/ 152394 w 237342"/>
              <a:gd name="connsiteY221" fmla="*/ 88489 h 237342"/>
              <a:gd name="connsiteX222" fmla="*/ 152234 w 237342"/>
              <a:gd name="connsiteY222" fmla="*/ 88412 h 237342"/>
              <a:gd name="connsiteX223" fmla="*/ 152074 w 237342"/>
              <a:gd name="connsiteY223" fmla="*/ 88350 h 237342"/>
              <a:gd name="connsiteX224" fmla="*/ 151914 w 237342"/>
              <a:gd name="connsiteY224" fmla="*/ 88293 h 237342"/>
              <a:gd name="connsiteX225" fmla="*/ 151754 w 237342"/>
              <a:gd name="connsiteY225" fmla="*/ 88247 h 237342"/>
              <a:gd name="connsiteX226" fmla="*/ 151583 w 237342"/>
              <a:gd name="connsiteY226" fmla="*/ 88206 h 237342"/>
              <a:gd name="connsiteX227" fmla="*/ 151412 w 237342"/>
              <a:gd name="connsiteY227" fmla="*/ 88170 h 237342"/>
              <a:gd name="connsiteX228" fmla="*/ 151247 w 237342"/>
              <a:gd name="connsiteY228" fmla="*/ 88144 h 237342"/>
              <a:gd name="connsiteX229" fmla="*/ 151076 w 237342"/>
              <a:gd name="connsiteY229" fmla="*/ 88129 h 237342"/>
              <a:gd name="connsiteX230" fmla="*/ 150905 w 237342"/>
              <a:gd name="connsiteY230" fmla="*/ 88118 h 237342"/>
              <a:gd name="connsiteX231" fmla="*/ 118671 w 237342"/>
              <a:gd name="connsiteY231" fmla="*/ 0 h 237342"/>
              <a:gd name="connsiteX232" fmla="*/ 237342 w 237342"/>
              <a:gd name="connsiteY232" fmla="*/ 118671 h 237342"/>
              <a:gd name="connsiteX233" fmla="*/ 118671 w 237342"/>
              <a:gd name="connsiteY233" fmla="*/ 237342 h 237342"/>
              <a:gd name="connsiteX234" fmla="*/ 0 w 237342"/>
              <a:gd name="connsiteY234" fmla="*/ 118671 h 237342"/>
              <a:gd name="connsiteX235" fmla="*/ 118671 w 237342"/>
              <a:gd name="connsiteY235" fmla="*/ 0 h 23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37342" h="237342">
                <a:moveTo>
                  <a:pt x="150734" y="88113"/>
                </a:moveTo>
                <a:lnTo>
                  <a:pt x="150563" y="88118"/>
                </a:lnTo>
                <a:lnTo>
                  <a:pt x="150392" y="88129"/>
                </a:lnTo>
                <a:lnTo>
                  <a:pt x="150221" y="88149"/>
                </a:lnTo>
                <a:lnTo>
                  <a:pt x="150050" y="88175"/>
                </a:lnTo>
                <a:lnTo>
                  <a:pt x="149884" y="88211"/>
                </a:lnTo>
                <a:lnTo>
                  <a:pt x="149719" y="88252"/>
                </a:lnTo>
                <a:lnTo>
                  <a:pt x="149553" y="88298"/>
                </a:lnTo>
                <a:lnTo>
                  <a:pt x="149393" y="88355"/>
                </a:lnTo>
                <a:lnTo>
                  <a:pt x="149233" y="88422"/>
                </a:lnTo>
                <a:lnTo>
                  <a:pt x="149079" y="88499"/>
                </a:lnTo>
                <a:lnTo>
                  <a:pt x="148925" y="88576"/>
                </a:lnTo>
                <a:lnTo>
                  <a:pt x="148770" y="88664"/>
                </a:lnTo>
                <a:lnTo>
                  <a:pt x="148627" y="88757"/>
                </a:lnTo>
                <a:lnTo>
                  <a:pt x="148489" y="88860"/>
                </a:lnTo>
                <a:lnTo>
                  <a:pt x="148351" y="88968"/>
                </a:lnTo>
                <a:lnTo>
                  <a:pt x="148219" y="89091"/>
                </a:lnTo>
                <a:lnTo>
                  <a:pt x="108639" y="126121"/>
                </a:lnTo>
                <a:lnTo>
                  <a:pt x="108501" y="126234"/>
                </a:lnTo>
                <a:lnTo>
                  <a:pt x="108369" y="126342"/>
                </a:lnTo>
                <a:lnTo>
                  <a:pt x="108225" y="126450"/>
                </a:lnTo>
                <a:lnTo>
                  <a:pt x="108082" y="126543"/>
                </a:lnTo>
                <a:lnTo>
                  <a:pt x="107933" y="126630"/>
                </a:lnTo>
                <a:lnTo>
                  <a:pt x="107779" y="126713"/>
                </a:lnTo>
                <a:lnTo>
                  <a:pt x="107619" y="126785"/>
                </a:lnTo>
                <a:lnTo>
                  <a:pt x="107464" y="126847"/>
                </a:lnTo>
                <a:lnTo>
                  <a:pt x="107304" y="126903"/>
                </a:lnTo>
                <a:lnTo>
                  <a:pt x="107133" y="126950"/>
                </a:lnTo>
                <a:lnTo>
                  <a:pt x="106968" y="126991"/>
                </a:lnTo>
                <a:lnTo>
                  <a:pt x="106802" y="127027"/>
                </a:lnTo>
                <a:lnTo>
                  <a:pt x="106637" y="127058"/>
                </a:lnTo>
                <a:lnTo>
                  <a:pt x="106460" y="127078"/>
                </a:lnTo>
                <a:lnTo>
                  <a:pt x="106289" y="127089"/>
                </a:lnTo>
                <a:lnTo>
                  <a:pt x="106124" y="127094"/>
                </a:lnTo>
                <a:lnTo>
                  <a:pt x="105953" y="127089"/>
                </a:lnTo>
                <a:lnTo>
                  <a:pt x="105776" y="127078"/>
                </a:lnTo>
                <a:lnTo>
                  <a:pt x="105611" y="127058"/>
                </a:lnTo>
                <a:lnTo>
                  <a:pt x="105440" y="127027"/>
                </a:lnTo>
                <a:lnTo>
                  <a:pt x="105274" y="126996"/>
                </a:lnTo>
                <a:lnTo>
                  <a:pt x="105103" y="126955"/>
                </a:lnTo>
                <a:lnTo>
                  <a:pt x="104944" y="126903"/>
                </a:lnTo>
                <a:lnTo>
                  <a:pt x="104784" y="126847"/>
                </a:lnTo>
                <a:lnTo>
                  <a:pt x="104624" y="126785"/>
                </a:lnTo>
                <a:lnTo>
                  <a:pt x="104469" y="126713"/>
                </a:lnTo>
                <a:lnTo>
                  <a:pt x="104309" y="126636"/>
                </a:lnTo>
                <a:lnTo>
                  <a:pt x="104160" y="126548"/>
                </a:lnTo>
                <a:lnTo>
                  <a:pt x="104017" y="126455"/>
                </a:lnTo>
                <a:lnTo>
                  <a:pt x="103879" y="126347"/>
                </a:lnTo>
                <a:lnTo>
                  <a:pt x="103741" y="126239"/>
                </a:lnTo>
                <a:lnTo>
                  <a:pt x="103603" y="126126"/>
                </a:lnTo>
                <a:lnTo>
                  <a:pt x="89163" y="112669"/>
                </a:lnTo>
                <a:lnTo>
                  <a:pt x="89026" y="112556"/>
                </a:lnTo>
                <a:lnTo>
                  <a:pt x="88893" y="112448"/>
                </a:lnTo>
                <a:lnTo>
                  <a:pt x="88750" y="112345"/>
                </a:lnTo>
                <a:lnTo>
                  <a:pt x="88606" y="112252"/>
                </a:lnTo>
                <a:lnTo>
                  <a:pt x="88457" y="112159"/>
                </a:lnTo>
                <a:lnTo>
                  <a:pt x="88303" y="112082"/>
                </a:lnTo>
                <a:lnTo>
                  <a:pt x="88143" y="112010"/>
                </a:lnTo>
                <a:lnTo>
                  <a:pt x="87989" y="111948"/>
                </a:lnTo>
                <a:lnTo>
                  <a:pt x="87829" y="111892"/>
                </a:lnTo>
                <a:lnTo>
                  <a:pt x="87658" y="111840"/>
                </a:lnTo>
                <a:lnTo>
                  <a:pt x="87492" y="111799"/>
                </a:lnTo>
                <a:lnTo>
                  <a:pt x="87327" y="111768"/>
                </a:lnTo>
                <a:lnTo>
                  <a:pt x="87156" y="111742"/>
                </a:lnTo>
                <a:lnTo>
                  <a:pt x="86985" y="111722"/>
                </a:lnTo>
                <a:lnTo>
                  <a:pt x="86814" y="111712"/>
                </a:lnTo>
                <a:lnTo>
                  <a:pt x="86643" y="111706"/>
                </a:lnTo>
                <a:lnTo>
                  <a:pt x="86477" y="111712"/>
                </a:lnTo>
                <a:lnTo>
                  <a:pt x="86301" y="111722"/>
                </a:lnTo>
                <a:lnTo>
                  <a:pt x="86130" y="111742"/>
                </a:lnTo>
                <a:lnTo>
                  <a:pt x="85964" y="111768"/>
                </a:lnTo>
                <a:lnTo>
                  <a:pt x="85799" y="111799"/>
                </a:lnTo>
                <a:lnTo>
                  <a:pt x="85628" y="111840"/>
                </a:lnTo>
                <a:lnTo>
                  <a:pt x="85463" y="111892"/>
                </a:lnTo>
                <a:lnTo>
                  <a:pt x="85303" y="111948"/>
                </a:lnTo>
                <a:lnTo>
                  <a:pt x="85143" y="112010"/>
                </a:lnTo>
                <a:lnTo>
                  <a:pt x="84988" y="112082"/>
                </a:lnTo>
                <a:lnTo>
                  <a:pt x="84834" y="112159"/>
                </a:lnTo>
                <a:lnTo>
                  <a:pt x="84685" y="112252"/>
                </a:lnTo>
                <a:lnTo>
                  <a:pt x="84541" y="112345"/>
                </a:lnTo>
                <a:lnTo>
                  <a:pt x="84398" y="112448"/>
                </a:lnTo>
                <a:lnTo>
                  <a:pt x="84255" y="112556"/>
                </a:lnTo>
                <a:lnTo>
                  <a:pt x="84128" y="112674"/>
                </a:lnTo>
                <a:lnTo>
                  <a:pt x="75231" y="120978"/>
                </a:lnTo>
                <a:lnTo>
                  <a:pt x="75104" y="121101"/>
                </a:lnTo>
                <a:lnTo>
                  <a:pt x="74988" y="121225"/>
                </a:lnTo>
                <a:lnTo>
                  <a:pt x="74884" y="121364"/>
                </a:lnTo>
                <a:lnTo>
                  <a:pt x="74779" y="121498"/>
                </a:lnTo>
                <a:lnTo>
                  <a:pt x="74691" y="121637"/>
                </a:lnTo>
                <a:lnTo>
                  <a:pt x="74602" y="121776"/>
                </a:lnTo>
                <a:lnTo>
                  <a:pt x="74520" y="121930"/>
                </a:lnTo>
                <a:lnTo>
                  <a:pt x="74453" y="122074"/>
                </a:lnTo>
                <a:lnTo>
                  <a:pt x="74393" y="122224"/>
                </a:lnTo>
                <a:lnTo>
                  <a:pt x="74338" y="122378"/>
                </a:lnTo>
                <a:lnTo>
                  <a:pt x="74294" y="122538"/>
                </a:lnTo>
                <a:lnTo>
                  <a:pt x="74260" y="122692"/>
                </a:lnTo>
                <a:lnTo>
                  <a:pt x="74233" y="122847"/>
                </a:lnTo>
                <a:lnTo>
                  <a:pt x="74211" y="123006"/>
                </a:lnTo>
                <a:lnTo>
                  <a:pt x="74200" y="123166"/>
                </a:lnTo>
                <a:lnTo>
                  <a:pt x="74194" y="123331"/>
                </a:lnTo>
                <a:lnTo>
                  <a:pt x="74200" y="123485"/>
                </a:lnTo>
                <a:lnTo>
                  <a:pt x="74211" y="123645"/>
                </a:lnTo>
                <a:lnTo>
                  <a:pt x="74227" y="123804"/>
                </a:lnTo>
                <a:lnTo>
                  <a:pt x="74260" y="123964"/>
                </a:lnTo>
                <a:lnTo>
                  <a:pt x="74294" y="124118"/>
                </a:lnTo>
                <a:lnTo>
                  <a:pt x="74338" y="124273"/>
                </a:lnTo>
                <a:lnTo>
                  <a:pt x="74387" y="124427"/>
                </a:lnTo>
                <a:lnTo>
                  <a:pt x="74448" y="124582"/>
                </a:lnTo>
                <a:lnTo>
                  <a:pt x="74520" y="124731"/>
                </a:lnTo>
                <a:lnTo>
                  <a:pt x="74602" y="124875"/>
                </a:lnTo>
                <a:lnTo>
                  <a:pt x="74685" y="125014"/>
                </a:lnTo>
                <a:lnTo>
                  <a:pt x="74779" y="125158"/>
                </a:lnTo>
                <a:lnTo>
                  <a:pt x="74878" y="125297"/>
                </a:lnTo>
                <a:lnTo>
                  <a:pt x="74983" y="125426"/>
                </a:lnTo>
                <a:lnTo>
                  <a:pt x="75099" y="125554"/>
                </a:lnTo>
                <a:lnTo>
                  <a:pt x="75226" y="125678"/>
                </a:lnTo>
                <a:lnTo>
                  <a:pt x="97834" y="146872"/>
                </a:lnTo>
                <a:lnTo>
                  <a:pt x="97966" y="147001"/>
                </a:lnTo>
                <a:lnTo>
                  <a:pt x="98104" y="147119"/>
                </a:lnTo>
                <a:lnTo>
                  <a:pt x="98259" y="147233"/>
                </a:lnTo>
                <a:lnTo>
                  <a:pt x="98408" y="147346"/>
                </a:lnTo>
                <a:lnTo>
                  <a:pt x="98568" y="147459"/>
                </a:lnTo>
                <a:lnTo>
                  <a:pt x="98733" y="147572"/>
                </a:lnTo>
                <a:lnTo>
                  <a:pt x="98909" y="147686"/>
                </a:lnTo>
                <a:lnTo>
                  <a:pt x="99086" y="147789"/>
                </a:lnTo>
                <a:lnTo>
                  <a:pt x="99268" y="147892"/>
                </a:lnTo>
                <a:lnTo>
                  <a:pt x="99456" y="147995"/>
                </a:lnTo>
                <a:lnTo>
                  <a:pt x="99649" y="148092"/>
                </a:lnTo>
                <a:lnTo>
                  <a:pt x="99842" y="148185"/>
                </a:lnTo>
                <a:lnTo>
                  <a:pt x="100040" y="148283"/>
                </a:lnTo>
                <a:lnTo>
                  <a:pt x="100239" y="148370"/>
                </a:lnTo>
                <a:lnTo>
                  <a:pt x="100448" y="148458"/>
                </a:lnTo>
                <a:lnTo>
                  <a:pt x="100647" y="148540"/>
                </a:lnTo>
                <a:lnTo>
                  <a:pt x="100856" y="148618"/>
                </a:lnTo>
                <a:lnTo>
                  <a:pt x="101066" y="148690"/>
                </a:lnTo>
                <a:lnTo>
                  <a:pt x="101276" y="148757"/>
                </a:lnTo>
                <a:lnTo>
                  <a:pt x="101485" y="148823"/>
                </a:lnTo>
                <a:lnTo>
                  <a:pt x="101695" y="148885"/>
                </a:lnTo>
                <a:lnTo>
                  <a:pt x="101904" y="148947"/>
                </a:lnTo>
                <a:lnTo>
                  <a:pt x="102114" y="148998"/>
                </a:lnTo>
                <a:lnTo>
                  <a:pt x="102318" y="149045"/>
                </a:lnTo>
                <a:lnTo>
                  <a:pt x="102528" y="149086"/>
                </a:lnTo>
                <a:lnTo>
                  <a:pt x="102732" y="149122"/>
                </a:lnTo>
                <a:lnTo>
                  <a:pt x="102930" y="149158"/>
                </a:lnTo>
                <a:lnTo>
                  <a:pt x="103134" y="149184"/>
                </a:lnTo>
                <a:lnTo>
                  <a:pt x="103333" y="149204"/>
                </a:lnTo>
                <a:lnTo>
                  <a:pt x="103526" y="149220"/>
                </a:lnTo>
                <a:lnTo>
                  <a:pt x="103714" y="149225"/>
                </a:lnTo>
                <a:lnTo>
                  <a:pt x="103901" y="149230"/>
                </a:lnTo>
                <a:lnTo>
                  <a:pt x="108049" y="149230"/>
                </a:lnTo>
                <a:lnTo>
                  <a:pt x="108231" y="149225"/>
                </a:lnTo>
                <a:lnTo>
                  <a:pt x="108418" y="149220"/>
                </a:lnTo>
                <a:lnTo>
                  <a:pt x="108617" y="149204"/>
                </a:lnTo>
                <a:lnTo>
                  <a:pt x="108815" y="149184"/>
                </a:lnTo>
                <a:lnTo>
                  <a:pt x="109014" y="149158"/>
                </a:lnTo>
                <a:lnTo>
                  <a:pt x="109213" y="149127"/>
                </a:lnTo>
                <a:lnTo>
                  <a:pt x="109422" y="149086"/>
                </a:lnTo>
                <a:lnTo>
                  <a:pt x="109626" y="149045"/>
                </a:lnTo>
                <a:lnTo>
                  <a:pt x="109830" y="148998"/>
                </a:lnTo>
                <a:lnTo>
                  <a:pt x="110045" y="148947"/>
                </a:lnTo>
                <a:lnTo>
                  <a:pt x="110255" y="148885"/>
                </a:lnTo>
                <a:lnTo>
                  <a:pt x="110465" y="148823"/>
                </a:lnTo>
                <a:lnTo>
                  <a:pt x="110669" y="148762"/>
                </a:lnTo>
                <a:lnTo>
                  <a:pt x="110884" y="148690"/>
                </a:lnTo>
                <a:lnTo>
                  <a:pt x="111088" y="148618"/>
                </a:lnTo>
                <a:lnTo>
                  <a:pt x="111297" y="148540"/>
                </a:lnTo>
                <a:lnTo>
                  <a:pt x="111507" y="148458"/>
                </a:lnTo>
                <a:lnTo>
                  <a:pt x="111706" y="148376"/>
                </a:lnTo>
                <a:lnTo>
                  <a:pt x="111904" y="148283"/>
                </a:lnTo>
                <a:lnTo>
                  <a:pt x="112108" y="148190"/>
                </a:lnTo>
                <a:lnTo>
                  <a:pt x="112301" y="148092"/>
                </a:lnTo>
                <a:lnTo>
                  <a:pt x="112489" y="147995"/>
                </a:lnTo>
                <a:lnTo>
                  <a:pt x="112676" y="147897"/>
                </a:lnTo>
                <a:lnTo>
                  <a:pt x="112864" y="147794"/>
                </a:lnTo>
                <a:lnTo>
                  <a:pt x="113040" y="147686"/>
                </a:lnTo>
                <a:lnTo>
                  <a:pt x="113211" y="147572"/>
                </a:lnTo>
                <a:lnTo>
                  <a:pt x="113377" y="147464"/>
                </a:lnTo>
                <a:lnTo>
                  <a:pt x="113542" y="147351"/>
                </a:lnTo>
                <a:lnTo>
                  <a:pt x="113697" y="147238"/>
                </a:lnTo>
                <a:lnTo>
                  <a:pt x="113840" y="147119"/>
                </a:lnTo>
                <a:lnTo>
                  <a:pt x="113984" y="147001"/>
                </a:lnTo>
                <a:lnTo>
                  <a:pt x="114116" y="146877"/>
                </a:lnTo>
                <a:lnTo>
                  <a:pt x="162118" y="101972"/>
                </a:lnTo>
                <a:lnTo>
                  <a:pt x="162245" y="101843"/>
                </a:lnTo>
                <a:lnTo>
                  <a:pt x="162361" y="101714"/>
                </a:lnTo>
                <a:lnTo>
                  <a:pt x="162465" y="101585"/>
                </a:lnTo>
                <a:lnTo>
                  <a:pt x="162570" y="101452"/>
                </a:lnTo>
                <a:lnTo>
                  <a:pt x="162658" y="101313"/>
                </a:lnTo>
                <a:lnTo>
                  <a:pt x="162747" y="101163"/>
                </a:lnTo>
                <a:lnTo>
                  <a:pt x="162824" y="101019"/>
                </a:lnTo>
                <a:lnTo>
                  <a:pt x="162896" y="100870"/>
                </a:lnTo>
                <a:lnTo>
                  <a:pt x="162956" y="100721"/>
                </a:lnTo>
                <a:lnTo>
                  <a:pt x="163006" y="100566"/>
                </a:lnTo>
                <a:lnTo>
                  <a:pt x="163050" y="100412"/>
                </a:lnTo>
                <a:lnTo>
                  <a:pt x="163089" y="100257"/>
                </a:lnTo>
                <a:lnTo>
                  <a:pt x="163116" y="100098"/>
                </a:lnTo>
                <a:lnTo>
                  <a:pt x="163133" y="99938"/>
                </a:lnTo>
                <a:lnTo>
                  <a:pt x="163144" y="99778"/>
                </a:lnTo>
                <a:lnTo>
                  <a:pt x="163149" y="99624"/>
                </a:lnTo>
                <a:lnTo>
                  <a:pt x="163144" y="99464"/>
                </a:lnTo>
                <a:lnTo>
                  <a:pt x="163133" y="99300"/>
                </a:lnTo>
                <a:lnTo>
                  <a:pt x="163111" y="99145"/>
                </a:lnTo>
                <a:lnTo>
                  <a:pt x="163083" y="98986"/>
                </a:lnTo>
                <a:lnTo>
                  <a:pt x="163044" y="98831"/>
                </a:lnTo>
                <a:lnTo>
                  <a:pt x="163000" y="98672"/>
                </a:lnTo>
                <a:lnTo>
                  <a:pt x="162951" y="98522"/>
                </a:lnTo>
                <a:lnTo>
                  <a:pt x="162890" y="98373"/>
                </a:lnTo>
                <a:lnTo>
                  <a:pt x="162818" y="98224"/>
                </a:lnTo>
                <a:lnTo>
                  <a:pt x="162736" y="98074"/>
                </a:lnTo>
                <a:lnTo>
                  <a:pt x="162653" y="97936"/>
                </a:lnTo>
                <a:lnTo>
                  <a:pt x="162559" y="97797"/>
                </a:lnTo>
                <a:lnTo>
                  <a:pt x="162460" y="97663"/>
                </a:lnTo>
                <a:lnTo>
                  <a:pt x="162349" y="97529"/>
                </a:lnTo>
                <a:lnTo>
                  <a:pt x="162234" y="97400"/>
                </a:lnTo>
                <a:lnTo>
                  <a:pt x="162101" y="97277"/>
                </a:lnTo>
                <a:lnTo>
                  <a:pt x="153254" y="89071"/>
                </a:lnTo>
                <a:lnTo>
                  <a:pt x="153122" y="88957"/>
                </a:lnTo>
                <a:lnTo>
                  <a:pt x="152984" y="88849"/>
                </a:lnTo>
                <a:lnTo>
                  <a:pt x="152841" y="88746"/>
                </a:lnTo>
                <a:lnTo>
                  <a:pt x="152697" y="88654"/>
                </a:lnTo>
                <a:lnTo>
                  <a:pt x="152548" y="88566"/>
                </a:lnTo>
                <a:lnTo>
                  <a:pt x="152394" y="88489"/>
                </a:lnTo>
                <a:lnTo>
                  <a:pt x="152234" y="88412"/>
                </a:lnTo>
                <a:lnTo>
                  <a:pt x="152074" y="88350"/>
                </a:lnTo>
                <a:lnTo>
                  <a:pt x="151914" y="88293"/>
                </a:lnTo>
                <a:lnTo>
                  <a:pt x="151754" y="88247"/>
                </a:lnTo>
                <a:lnTo>
                  <a:pt x="151583" y="88206"/>
                </a:lnTo>
                <a:lnTo>
                  <a:pt x="151412" y="88170"/>
                </a:lnTo>
                <a:lnTo>
                  <a:pt x="151247" y="88144"/>
                </a:lnTo>
                <a:lnTo>
                  <a:pt x="151076" y="88129"/>
                </a:lnTo>
                <a:lnTo>
                  <a:pt x="150905" y="88118"/>
                </a:lnTo>
                <a:close/>
                <a:moveTo>
                  <a:pt x="118671" y="0"/>
                </a:moveTo>
                <a:cubicBezTo>
                  <a:pt x="184211" y="0"/>
                  <a:pt x="237342" y="53131"/>
                  <a:pt x="237342" y="118671"/>
                </a:cubicBezTo>
                <a:cubicBezTo>
                  <a:pt x="237342" y="184211"/>
                  <a:pt x="184211" y="237342"/>
                  <a:pt x="118671" y="237342"/>
                </a:cubicBezTo>
                <a:cubicBezTo>
                  <a:pt x="53131" y="237342"/>
                  <a:pt x="0" y="184211"/>
                  <a:pt x="0" y="118671"/>
                </a:cubicBezTo>
                <a:cubicBezTo>
                  <a:pt x="0" y="53131"/>
                  <a:pt x="53131" y="0"/>
                  <a:pt x="11867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36">
            <a:extLst>
              <a:ext uri="{FF2B5EF4-FFF2-40B4-BE49-F238E27FC236}">
                <a16:creationId xmlns:a16="http://schemas.microsoft.com/office/drawing/2014/main" id="{D54373A4-8E37-4DEF-97AE-B142AB4BF911}"/>
              </a:ext>
            </a:extLst>
          </p:cNvPr>
          <p:cNvSpPr/>
          <p:nvPr/>
        </p:nvSpPr>
        <p:spPr>
          <a:xfrm>
            <a:off x="8205700" y="3405837"/>
            <a:ext cx="248992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8" name="Kotak Teks 3">
            <a:extLst>
              <a:ext uri="{FF2B5EF4-FFF2-40B4-BE49-F238E27FC236}">
                <a16:creationId xmlns:a16="http://schemas.microsoft.com/office/drawing/2014/main" id="{D0481BE7-B549-4FC4-A5B0-2074E922A278}"/>
              </a:ext>
            </a:extLst>
          </p:cNvPr>
          <p:cNvSpPr txBox="1"/>
          <p:nvPr/>
        </p:nvSpPr>
        <p:spPr>
          <a:xfrm>
            <a:off x="8616500" y="3095623"/>
            <a:ext cx="1668323" cy="276999"/>
          </a:xfrm>
          <a:prstGeom prst="rect">
            <a:avLst/>
          </a:prstGeom>
          <a:noFill/>
        </p:spPr>
        <p:txBody>
          <a:bodyPr wrap="square" rtlCol="0">
            <a:spAutoFit/>
          </a:bodyPr>
          <a:lstStyle/>
          <a:p>
            <a:pPr algn="ctr"/>
            <a:r>
              <a:rPr lang="en-US" sz="120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rPr>
              <a:t>Insert your text</a:t>
            </a:r>
            <a:endParaRPr lang="en-ID" sz="1200" dirty="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39" name="Rectangle: Rounded Corners 38">
            <a:extLst>
              <a:ext uri="{FF2B5EF4-FFF2-40B4-BE49-F238E27FC236}">
                <a16:creationId xmlns:a16="http://schemas.microsoft.com/office/drawing/2014/main" id="{4CC65269-9511-4A38-8608-567C818815EF}"/>
              </a:ext>
            </a:extLst>
          </p:cNvPr>
          <p:cNvSpPr/>
          <p:nvPr/>
        </p:nvSpPr>
        <p:spPr>
          <a:xfrm>
            <a:off x="8666436" y="4400950"/>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Details</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40" name="TextBox 39">
            <a:extLst>
              <a:ext uri="{FF2B5EF4-FFF2-40B4-BE49-F238E27FC236}">
                <a16:creationId xmlns:a16="http://schemas.microsoft.com/office/drawing/2014/main" id="{DFEB7102-0E81-440F-BCC8-8E44849F2D6A}"/>
              </a:ext>
            </a:extLst>
          </p:cNvPr>
          <p:cNvSpPr txBox="1"/>
          <p:nvPr/>
        </p:nvSpPr>
        <p:spPr>
          <a:xfrm>
            <a:off x="3609907" y="1222093"/>
            <a:ext cx="4568172" cy="769441"/>
          </a:xfrm>
          <a:prstGeom prst="rect">
            <a:avLst/>
          </a:prstGeom>
          <a:noFill/>
        </p:spPr>
        <p:txBody>
          <a:bodyPr wrap="square" rtlCol="0">
            <a:spAutoFit/>
          </a:bodyPr>
          <a:lstStyle/>
          <a:p>
            <a:r>
              <a:rPr lang="en-US" sz="4400" b="1">
                <a:solidFill>
                  <a:schemeClr val="bg1"/>
                </a:solidFill>
                <a:latin typeface="Poppins" panose="00000500000000000000" pitchFamily="2" charset="0"/>
                <a:ea typeface="Open Sans" panose="020B0606030504020204" pitchFamily="34" charset="0"/>
                <a:cs typeface="Poppins" panose="00000500000000000000" pitchFamily="2" charset="0"/>
              </a:rPr>
              <a:t>Expert Service</a:t>
            </a:r>
          </a:p>
        </p:txBody>
      </p:sp>
      <p:sp>
        <p:nvSpPr>
          <p:cNvPr id="41" name="TextBox 40">
            <a:extLst>
              <a:ext uri="{FF2B5EF4-FFF2-40B4-BE49-F238E27FC236}">
                <a16:creationId xmlns:a16="http://schemas.microsoft.com/office/drawing/2014/main" id="{3DF209EB-8612-46B8-B3CF-EE7982092CF0}"/>
              </a:ext>
            </a:extLst>
          </p:cNvPr>
          <p:cNvSpPr txBox="1"/>
          <p:nvPr/>
        </p:nvSpPr>
        <p:spPr>
          <a:xfrm>
            <a:off x="3609906" y="781366"/>
            <a:ext cx="2656046" cy="538609"/>
          </a:xfrm>
          <a:prstGeom prst="rect">
            <a:avLst/>
          </a:prstGeom>
          <a:noFill/>
        </p:spPr>
        <p:txBody>
          <a:bodyPr wrap="square" rtlCol="0">
            <a:spAutoFit/>
          </a:bodyPr>
          <a:lstStyle/>
          <a:p>
            <a:r>
              <a:rPr lang="en-US" sz="2900">
                <a:solidFill>
                  <a:schemeClr val="accent2"/>
                </a:solidFill>
                <a:latin typeface="Poppins" panose="00000500000000000000" pitchFamily="2" charset="0"/>
                <a:cs typeface="Poppins" panose="00000500000000000000" pitchFamily="2" charset="0"/>
              </a:rPr>
              <a:t>Staff Us,</a:t>
            </a:r>
          </a:p>
        </p:txBody>
      </p:sp>
      <p:grpSp>
        <p:nvGrpSpPr>
          <p:cNvPr id="42" name="Group 41">
            <a:extLst>
              <a:ext uri="{FF2B5EF4-FFF2-40B4-BE49-F238E27FC236}">
                <a16:creationId xmlns:a16="http://schemas.microsoft.com/office/drawing/2014/main" id="{B67A9829-ED50-4C31-AE99-4616C80540F4}"/>
              </a:ext>
            </a:extLst>
          </p:cNvPr>
          <p:cNvGrpSpPr/>
          <p:nvPr/>
        </p:nvGrpSpPr>
        <p:grpSpPr>
          <a:xfrm>
            <a:off x="335589" y="6202738"/>
            <a:ext cx="2060751" cy="479546"/>
            <a:chOff x="335589" y="193775"/>
            <a:chExt cx="2060751" cy="479546"/>
          </a:xfrm>
        </p:grpSpPr>
        <p:sp>
          <p:nvSpPr>
            <p:cNvPr id="43" name="TextBox 42">
              <a:extLst>
                <a:ext uri="{FF2B5EF4-FFF2-40B4-BE49-F238E27FC236}">
                  <a16:creationId xmlns:a16="http://schemas.microsoft.com/office/drawing/2014/main" id="{51675B51-A99A-4ADD-99E8-9474B6309295}"/>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44" name="Rectangle 43">
              <a:extLst>
                <a:ext uri="{FF2B5EF4-FFF2-40B4-BE49-F238E27FC236}">
                  <a16:creationId xmlns:a16="http://schemas.microsoft.com/office/drawing/2014/main" id="{9F69289E-4DA4-45F5-8F71-D2FA8350E11A}"/>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326981401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extBox 62">
            <a:extLst>
              <a:ext uri="{FF2B5EF4-FFF2-40B4-BE49-F238E27FC236}">
                <a16:creationId xmlns:a16="http://schemas.microsoft.com/office/drawing/2014/main" id="{38991822-CB30-4592-8F42-7B7AF9097FCE}"/>
              </a:ext>
            </a:extLst>
          </p:cNvPr>
          <p:cNvSpPr txBox="1"/>
          <p:nvPr/>
        </p:nvSpPr>
        <p:spPr>
          <a:xfrm>
            <a:off x="4922263" y="1439892"/>
            <a:ext cx="4310743"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High Quality Service</a:t>
            </a:r>
            <a:endParaRPr lang="en-US" sz="2800" b="1" spc="100">
              <a:solidFill>
                <a:schemeClr val="accent2"/>
              </a:solidFill>
              <a:latin typeface="Poppins" panose="00000500000000000000" pitchFamily="2" charset="0"/>
              <a:ea typeface="Roboto" panose="02000000000000000000" pitchFamily="2" charset="0"/>
              <a:cs typeface="Poppins" panose="00000500000000000000" pitchFamily="2" charset="0"/>
            </a:endParaRPr>
          </a:p>
        </p:txBody>
      </p:sp>
      <p:sp>
        <p:nvSpPr>
          <p:cNvPr id="64" name="TextBox 63">
            <a:extLst>
              <a:ext uri="{FF2B5EF4-FFF2-40B4-BE49-F238E27FC236}">
                <a16:creationId xmlns:a16="http://schemas.microsoft.com/office/drawing/2014/main" id="{088B1898-6005-472C-B21B-4ABA974BA4A0}"/>
              </a:ext>
            </a:extLst>
          </p:cNvPr>
          <p:cNvSpPr txBox="1"/>
          <p:nvPr/>
        </p:nvSpPr>
        <p:spPr>
          <a:xfrm>
            <a:off x="4922263" y="1013108"/>
            <a:ext cx="1560381"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Service us</a:t>
            </a:r>
          </a:p>
        </p:txBody>
      </p:sp>
      <p:grpSp>
        <p:nvGrpSpPr>
          <p:cNvPr id="65" name="Group 64">
            <a:extLst>
              <a:ext uri="{FF2B5EF4-FFF2-40B4-BE49-F238E27FC236}">
                <a16:creationId xmlns:a16="http://schemas.microsoft.com/office/drawing/2014/main" id="{D249F2C1-89AD-4516-BA7C-2C2B35C9C0BC}"/>
              </a:ext>
            </a:extLst>
          </p:cNvPr>
          <p:cNvGrpSpPr/>
          <p:nvPr/>
        </p:nvGrpSpPr>
        <p:grpSpPr>
          <a:xfrm>
            <a:off x="335589" y="320775"/>
            <a:ext cx="2060751" cy="479546"/>
            <a:chOff x="335589" y="193775"/>
            <a:chExt cx="2060751" cy="479546"/>
          </a:xfrm>
        </p:grpSpPr>
        <p:sp>
          <p:nvSpPr>
            <p:cNvPr id="66" name="TextBox 65">
              <a:extLst>
                <a:ext uri="{FF2B5EF4-FFF2-40B4-BE49-F238E27FC236}">
                  <a16:creationId xmlns:a16="http://schemas.microsoft.com/office/drawing/2014/main" id="{6AB270AE-1EEA-4315-8AE6-462856687916}"/>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67" name="Rectangle 66">
              <a:extLst>
                <a:ext uri="{FF2B5EF4-FFF2-40B4-BE49-F238E27FC236}">
                  <a16:creationId xmlns:a16="http://schemas.microsoft.com/office/drawing/2014/main" id="{0F9067C8-9B0F-47F5-95A5-1CB27BC87AD8}"/>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68" name="Rectangle 67">
            <a:extLst>
              <a:ext uri="{FF2B5EF4-FFF2-40B4-BE49-F238E27FC236}">
                <a16:creationId xmlns:a16="http://schemas.microsoft.com/office/drawing/2014/main" id="{E4142873-F51A-440A-A2B2-D567648B93AC}"/>
              </a:ext>
            </a:extLst>
          </p:cNvPr>
          <p:cNvSpPr/>
          <p:nvPr/>
        </p:nvSpPr>
        <p:spPr>
          <a:xfrm>
            <a:off x="4914102" y="2064472"/>
            <a:ext cx="5264268" cy="830099"/>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70" name="Rectangle: Rounded Corners 69">
            <a:extLst>
              <a:ext uri="{FF2B5EF4-FFF2-40B4-BE49-F238E27FC236}">
                <a16:creationId xmlns:a16="http://schemas.microsoft.com/office/drawing/2014/main" id="{B89C93C6-8F8F-411E-B14D-89AE33264192}"/>
              </a:ext>
            </a:extLst>
          </p:cNvPr>
          <p:cNvSpPr/>
          <p:nvPr/>
        </p:nvSpPr>
        <p:spPr>
          <a:xfrm>
            <a:off x="1563067" y="3648015"/>
            <a:ext cx="1791940" cy="479546"/>
          </a:xfrm>
          <a:prstGeom prst="roundRect">
            <a:avLst>
              <a:gd name="adj" fmla="val 50000"/>
            </a:avLst>
          </a:prstGeom>
          <a:solidFill>
            <a:schemeClr val="accent1">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Let’s Start Now</a:t>
            </a:r>
            <a:endParaRPr lang="en-US" sz="1200" dirty="0">
              <a:solidFill>
                <a:schemeClr val="bg1"/>
              </a:solidFill>
              <a:latin typeface="Poppins" panose="00000500000000000000" pitchFamily="2" charset="0"/>
              <a:cs typeface="Poppins" panose="00000500000000000000" pitchFamily="2" charset="0"/>
            </a:endParaRPr>
          </a:p>
        </p:txBody>
      </p:sp>
      <p:sp>
        <p:nvSpPr>
          <p:cNvPr id="73" name="Rectangle 72">
            <a:extLst>
              <a:ext uri="{FF2B5EF4-FFF2-40B4-BE49-F238E27FC236}">
                <a16:creationId xmlns:a16="http://schemas.microsoft.com/office/drawing/2014/main" id="{B2F2D3A6-7E0C-42BA-9617-BE9D3D826F43}"/>
              </a:ext>
            </a:extLst>
          </p:cNvPr>
          <p:cNvSpPr/>
          <p:nvPr/>
        </p:nvSpPr>
        <p:spPr>
          <a:xfrm>
            <a:off x="7409448" y="4184179"/>
            <a:ext cx="3592382"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74" name="TextBox 73">
            <a:extLst>
              <a:ext uri="{FF2B5EF4-FFF2-40B4-BE49-F238E27FC236}">
                <a16:creationId xmlns:a16="http://schemas.microsoft.com/office/drawing/2014/main" id="{CFDA2A18-86AF-4F36-AF1E-0C8D9A5F062B}"/>
              </a:ext>
            </a:extLst>
          </p:cNvPr>
          <p:cNvSpPr txBox="1"/>
          <p:nvPr/>
        </p:nvSpPr>
        <p:spPr>
          <a:xfrm>
            <a:off x="7409447" y="3956298"/>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75" name="TextBox 74">
            <a:extLst>
              <a:ext uri="{FF2B5EF4-FFF2-40B4-BE49-F238E27FC236}">
                <a16:creationId xmlns:a16="http://schemas.microsoft.com/office/drawing/2014/main" id="{D6D2539F-40F9-4E5E-B716-234054A66540}"/>
              </a:ext>
            </a:extLst>
          </p:cNvPr>
          <p:cNvSpPr txBox="1"/>
          <p:nvPr/>
        </p:nvSpPr>
        <p:spPr>
          <a:xfrm>
            <a:off x="7409447" y="3697640"/>
            <a:ext cx="673709" cy="307777"/>
          </a:xfrm>
          <a:prstGeom prst="rect">
            <a:avLst/>
          </a:prstGeom>
          <a:noFill/>
        </p:spPr>
        <p:txBody>
          <a:bodyPr wrap="square" rtlCol="0">
            <a:spAutoFit/>
          </a:bodyPr>
          <a:lstStyle/>
          <a:p>
            <a:r>
              <a:rPr lang="en-US" sz="1400">
                <a:solidFill>
                  <a:schemeClr val="bg1"/>
                </a:solidFill>
                <a:latin typeface="Poppins SemiBold" panose="00000700000000000000" pitchFamily="2" charset="0"/>
                <a:cs typeface="Poppins SemiBold" panose="00000700000000000000" pitchFamily="2" charset="0"/>
              </a:rPr>
              <a:t>01.</a:t>
            </a:r>
            <a:endParaRPr lang="en-ID" sz="1400">
              <a:solidFill>
                <a:schemeClr val="bg1"/>
              </a:solidFill>
              <a:latin typeface="Poppins SemiBold" panose="00000700000000000000" pitchFamily="2" charset="0"/>
              <a:cs typeface="Poppins SemiBold" panose="00000700000000000000" pitchFamily="2" charset="0"/>
            </a:endParaRPr>
          </a:p>
        </p:txBody>
      </p:sp>
      <p:sp>
        <p:nvSpPr>
          <p:cNvPr id="76" name="Rectangle 75">
            <a:extLst>
              <a:ext uri="{FF2B5EF4-FFF2-40B4-BE49-F238E27FC236}">
                <a16:creationId xmlns:a16="http://schemas.microsoft.com/office/drawing/2014/main" id="{5BEC39EA-A2B4-45C8-83A4-A95BA05208F3}"/>
              </a:ext>
            </a:extLst>
          </p:cNvPr>
          <p:cNvSpPr/>
          <p:nvPr/>
        </p:nvSpPr>
        <p:spPr>
          <a:xfrm>
            <a:off x="7409448" y="5309080"/>
            <a:ext cx="3592382"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77" name="TextBox 76">
            <a:extLst>
              <a:ext uri="{FF2B5EF4-FFF2-40B4-BE49-F238E27FC236}">
                <a16:creationId xmlns:a16="http://schemas.microsoft.com/office/drawing/2014/main" id="{8F1A834A-849F-4C77-B649-D404D72E82C7}"/>
              </a:ext>
            </a:extLst>
          </p:cNvPr>
          <p:cNvSpPr txBox="1"/>
          <p:nvPr/>
        </p:nvSpPr>
        <p:spPr>
          <a:xfrm>
            <a:off x="7409447" y="5081199"/>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78" name="TextBox 77">
            <a:extLst>
              <a:ext uri="{FF2B5EF4-FFF2-40B4-BE49-F238E27FC236}">
                <a16:creationId xmlns:a16="http://schemas.microsoft.com/office/drawing/2014/main" id="{A0629EB7-3A1D-4B2A-8271-11077941AB2C}"/>
              </a:ext>
            </a:extLst>
          </p:cNvPr>
          <p:cNvSpPr txBox="1"/>
          <p:nvPr/>
        </p:nvSpPr>
        <p:spPr>
          <a:xfrm>
            <a:off x="7409447" y="4822541"/>
            <a:ext cx="673709" cy="307777"/>
          </a:xfrm>
          <a:prstGeom prst="rect">
            <a:avLst/>
          </a:prstGeom>
          <a:noFill/>
        </p:spPr>
        <p:txBody>
          <a:bodyPr wrap="square" rtlCol="0">
            <a:spAutoFit/>
          </a:bodyPr>
          <a:lstStyle/>
          <a:p>
            <a:r>
              <a:rPr lang="en-US" sz="1400">
                <a:solidFill>
                  <a:schemeClr val="bg1"/>
                </a:solidFill>
                <a:latin typeface="Poppins SemiBold" panose="00000700000000000000" pitchFamily="2" charset="0"/>
                <a:cs typeface="Poppins SemiBold" panose="00000700000000000000" pitchFamily="2" charset="0"/>
              </a:rPr>
              <a:t>02.</a:t>
            </a:r>
            <a:endParaRPr lang="en-ID" sz="1400">
              <a:solidFill>
                <a:schemeClr val="bg1"/>
              </a:solidFill>
              <a:latin typeface="Poppins SemiBold" panose="00000700000000000000" pitchFamily="2" charset="0"/>
              <a:cs typeface="Poppins SemiBold" panose="00000700000000000000" pitchFamily="2" charset="0"/>
            </a:endParaRPr>
          </a:p>
        </p:txBody>
      </p:sp>
      <p:sp>
        <p:nvSpPr>
          <p:cNvPr id="3" name="Picture Placeholder 2">
            <a:extLst>
              <a:ext uri="{FF2B5EF4-FFF2-40B4-BE49-F238E27FC236}">
                <a16:creationId xmlns:a16="http://schemas.microsoft.com/office/drawing/2014/main" id="{2131336A-050D-423A-9490-5987B860835C}"/>
              </a:ext>
            </a:extLst>
          </p:cNvPr>
          <p:cNvSpPr>
            <a:spLocks noGrp="1"/>
          </p:cNvSpPr>
          <p:nvPr>
            <p:ph type="pic" sz="quarter" idx="13"/>
          </p:nvPr>
        </p:nvSpPr>
        <p:spPr/>
        <p:txBody>
          <a:bodyPr/>
          <a:lstStyle/>
          <a:p>
            <a:endParaRPr lang="en-US"/>
          </a:p>
        </p:txBody>
      </p:sp>
      <p:sp>
        <p:nvSpPr>
          <p:cNvPr id="5" name="Picture Placeholder 4">
            <a:extLst>
              <a:ext uri="{FF2B5EF4-FFF2-40B4-BE49-F238E27FC236}">
                <a16:creationId xmlns:a16="http://schemas.microsoft.com/office/drawing/2014/main" id="{9A8F2175-FF68-4020-8199-0E437948550E}"/>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15438945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F8447B52-E0DC-479E-AC0C-AAAC0D5FB375}"/>
              </a:ext>
            </a:extLst>
          </p:cNvPr>
          <p:cNvGrpSpPr/>
          <p:nvPr/>
        </p:nvGrpSpPr>
        <p:grpSpPr>
          <a:xfrm>
            <a:off x="6751382" y="965460"/>
            <a:ext cx="1316458" cy="1316458"/>
            <a:chOff x="6961801" y="1121227"/>
            <a:chExt cx="1527438" cy="1527438"/>
          </a:xfrm>
        </p:grpSpPr>
        <p:sp>
          <p:nvSpPr>
            <p:cNvPr id="27" name="Teardrop 26">
              <a:extLst>
                <a:ext uri="{FF2B5EF4-FFF2-40B4-BE49-F238E27FC236}">
                  <a16:creationId xmlns:a16="http://schemas.microsoft.com/office/drawing/2014/main" id="{F41B87DF-A9FF-4BC2-9DB7-BBBEB15E385F}"/>
                </a:ext>
              </a:extLst>
            </p:cNvPr>
            <p:cNvSpPr/>
            <p:nvPr userDrawn="1"/>
          </p:nvSpPr>
          <p:spPr>
            <a:xfrm flipH="1">
              <a:off x="6961801" y="1121227"/>
              <a:ext cx="1527438" cy="1527438"/>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600"/>
            </a:p>
          </p:txBody>
        </p:sp>
        <p:sp>
          <p:nvSpPr>
            <p:cNvPr id="28" name="Oval 27">
              <a:extLst>
                <a:ext uri="{FF2B5EF4-FFF2-40B4-BE49-F238E27FC236}">
                  <a16:creationId xmlns:a16="http://schemas.microsoft.com/office/drawing/2014/main" id="{03825962-38B9-4619-AF16-D4452BB03EB7}"/>
                </a:ext>
              </a:extLst>
            </p:cNvPr>
            <p:cNvSpPr/>
            <p:nvPr userDrawn="1"/>
          </p:nvSpPr>
          <p:spPr>
            <a:xfrm>
              <a:off x="7366034" y="1523807"/>
              <a:ext cx="718972" cy="722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600">
                  <a:solidFill>
                    <a:schemeClr val="accent1">
                      <a:lumMod val="75000"/>
                    </a:schemeClr>
                  </a:solidFill>
                  <a:latin typeface="Poppins SemiBold" panose="00000700000000000000" pitchFamily="2" charset="0"/>
                  <a:cs typeface="Poppins SemiBold" panose="00000700000000000000" pitchFamily="2" charset="0"/>
                </a:rPr>
                <a:t>01</a:t>
              </a:r>
            </a:p>
          </p:txBody>
        </p:sp>
      </p:grpSp>
      <p:sp>
        <p:nvSpPr>
          <p:cNvPr id="29" name="Rectangle 28">
            <a:extLst>
              <a:ext uri="{FF2B5EF4-FFF2-40B4-BE49-F238E27FC236}">
                <a16:creationId xmlns:a16="http://schemas.microsoft.com/office/drawing/2014/main" id="{802EB4F0-7D92-4269-8117-E74B2F48A9DC}"/>
              </a:ext>
            </a:extLst>
          </p:cNvPr>
          <p:cNvSpPr/>
          <p:nvPr/>
        </p:nvSpPr>
        <p:spPr>
          <a:xfrm>
            <a:off x="8271119" y="1550091"/>
            <a:ext cx="3085993"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0" name="TextBox 29">
            <a:extLst>
              <a:ext uri="{FF2B5EF4-FFF2-40B4-BE49-F238E27FC236}">
                <a16:creationId xmlns:a16="http://schemas.microsoft.com/office/drawing/2014/main" id="{007D0EC3-7185-49D0-AD91-5FAA9C84F0FD}"/>
              </a:ext>
            </a:extLst>
          </p:cNvPr>
          <p:cNvSpPr txBox="1"/>
          <p:nvPr/>
        </p:nvSpPr>
        <p:spPr>
          <a:xfrm>
            <a:off x="8271119" y="1312433"/>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grpSp>
        <p:nvGrpSpPr>
          <p:cNvPr id="31" name="Group 30">
            <a:extLst>
              <a:ext uri="{FF2B5EF4-FFF2-40B4-BE49-F238E27FC236}">
                <a16:creationId xmlns:a16="http://schemas.microsoft.com/office/drawing/2014/main" id="{36DBACF1-BD65-44E4-9879-5785541E0584}"/>
              </a:ext>
            </a:extLst>
          </p:cNvPr>
          <p:cNvGrpSpPr/>
          <p:nvPr/>
        </p:nvGrpSpPr>
        <p:grpSpPr>
          <a:xfrm>
            <a:off x="6751382" y="2714747"/>
            <a:ext cx="1316458" cy="1316458"/>
            <a:chOff x="6961801" y="1121227"/>
            <a:chExt cx="1527438" cy="1527438"/>
          </a:xfrm>
        </p:grpSpPr>
        <p:sp>
          <p:nvSpPr>
            <p:cNvPr id="32" name="Teardrop 31">
              <a:extLst>
                <a:ext uri="{FF2B5EF4-FFF2-40B4-BE49-F238E27FC236}">
                  <a16:creationId xmlns:a16="http://schemas.microsoft.com/office/drawing/2014/main" id="{3B9C6FDF-0BEF-45A0-8A86-E73C5E3FC6EB}"/>
                </a:ext>
              </a:extLst>
            </p:cNvPr>
            <p:cNvSpPr/>
            <p:nvPr userDrawn="1"/>
          </p:nvSpPr>
          <p:spPr>
            <a:xfrm flipH="1">
              <a:off x="6961801" y="1121227"/>
              <a:ext cx="1527438" cy="1527438"/>
            </a:xfrm>
            <a:prstGeom prst="teardrop">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600"/>
            </a:p>
          </p:txBody>
        </p:sp>
        <p:sp>
          <p:nvSpPr>
            <p:cNvPr id="33" name="Oval 32">
              <a:extLst>
                <a:ext uri="{FF2B5EF4-FFF2-40B4-BE49-F238E27FC236}">
                  <a16:creationId xmlns:a16="http://schemas.microsoft.com/office/drawing/2014/main" id="{40346278-DAEB-4021-8776-FD79324F591F}"/>
                </a:ext>
              </a:extLst>
            </p:cNvPr>
            <p:cNvSpPr/>
            <p:nvPr userDrawn="1"/>
          </p:nvSpPr>
          <p:spPr>
            <a:xfrm>
              <a:off x="7366034" y="1523807"/>
              <a:ext cx="718972" cy="722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600">
                  <a:solidFill>
                    <a:schemeClr val="accent2">
                      <a:lumMod val="75000"/>
                    </a:schemeClr>
                  </a:solidFill>
                  <a:latin typeface="Poppins SemiBold" panose="00000700000000000000" pitchFamily="2" charset="0"/>
                  <a:cs typeface="Poppins SemiBold" panose="00000700000000000000" pitchFamily="2" charset="0"/>
                </a:rPr>
                <a:t>02</a:t>
              </a:r>
            </a:p>
          </p:txBody>
        </p:sp>
      </p:grpSp>
      <p:sp>
        <p:nvSpPr>
          <p:cNvPr id="34" name="Rectangle 33">
            <a:extLst>
              <a:ext uri="{FF2B5EF4-FFF2-40B4-BE49-F238E27FC236}">
                <a16:creationId xmlns:a16="http://schemas.microsoft.com/office/drawing/2014/main" id="{96A531CF-C848-4712-8D8E-4CA29E612945}"/>
              </a:ext>
            </a:extLst>
          </p:cNvPr>
          <p:cNvSpPr/>
          <p:nvPr/>
        </p:nvSpPr>
        <p:spPr>
          <a:xfrm>
            <a:off x="8271119" y="3299378"/>
            <a:ext cx="3085993"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5" name="TextBox 34">
            <a:extLst>
              <a:ext uri="{FF2B5EF4-FFF2-40B4-BE49-F238E27FC236}">
                <a16:creationId xmlns:a16="http://schemas.microsoft.com/office/drawing/2014/main" id="{E701A4CC-2B86-4CC3-901A-EBD4970D7079}"/>
              </a:ext>
            </a:extLst>
          </p:cNvPr>
          <p:cNvSpPr txBox="1"/>
          <p:nvPr/>
        </p:nvSpPr>
        <p:spPr>
          <a:xfrm>
            <a:off x="8271119" y="3061720"/>
            <a:ext cx="2158551" cy="276999"/>
          </a:xfrm>
          <a:prstGeom prst="rect">
            <a:avLst/>
          </a:prstGeom>
          <a:noFill/>
        </p:spPr>
        <p:txBody>
          <a:bodyPr wrap="square" rtlCol="0">
            <a:spAutoFit/>
          </a:bodyPr>
          <a:lstStyle/>
          <a:p>
            <a:r>
              <a:rPr lang="en-US" sz="1200">
                <a:solidFill>
                  <a:schemeClr val="accent2">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2">
                  <a:lumMod val="75000"/>
                </a:schemeClr>
              </a:solidFill>
              <a:latin typeface="Poppins SemiBold" panose="00000700000000000000" pitchFamily="2" charset="0"/>
              <a:cs typeface="Poppins SemiBold" panose="00000700000000000000" pitchFamily="2" charset="0"/>
            </a:endParaRPr>
          </a:p>
        </p:txBody>
      </p:sp>
      <p:grpSp>
        <p:nvGrpSpPr>
          <p:cNvPr id="36" name="Group 35">
            <a:extLst>
              <a:ext uri="{FF2B5EF4-FFF2-40B4-BE49-F238E27FC236}">
                <a16:creationId xmlns:a16="http://schemas.microsoft.com/office/drawing/2014/main" id="{D72DE071-54DB-4A63-AF17-DB07ECB4B8AC}"/>
              </a:ext>
            </a:extLst>
          </p:cNvPr>
          <p:cNvGrpSpPr/>
          <p:nvPr/>
        </p:nvGrpSpPr>
        <p:grpSpPr>
          <a:xfrm>
            <a:off x="6751382" y="4482892"/>
            <a:ext cx="1316458" cy="1316458"/>
            <a:chOff x="6961801" y="1121227"/>
            <a:chExt cx="1527438" cy="1527438"/>
          </a:xfrm>
        </p:grpSpPr>
        <p:sp>
          <p:nvSpPr>
            <p:cNvPr id="37" name="Teardrop 36">
              <a:extLst>
                <a:ext uri="{FF2B5EF4-FFF2-40B4-BE49-F238E27FC236}">
                  <a16:creationId xmlns:a16="http://schemas.microsoft.com/office/drawing/2014/main" id="{222E84F2-3A7D-4FAD-B467-44AFAC5DAA70}"/>
                </a:ext>
              </a:extLst>
            </p:cNvPr>
            <p:cNvSpPr/>
            <p:nvPr userDrawn="1"/>
          </p:nvSpPr>
          <p:spPr>
            <a:xfrm flipH="1">
              <a:off x="6961801" y="1121227"/>
              <a:ext cx="1527438" cy="1527438"/>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600">
                <a:solidFill>
                  <a:schemeClr val="accent4"/>
                </a:solidFill>
              </a:endParaRPr>
            </a:p>
          </p:txBody>
        </p:sp>
        <p:sp>
          <p:nvSpPr>
            <p:cNvPr id="38" name="Oval 37">
              <a:extLst>
                <a:ext uri="{FF2B5EF4-FFF2-40B4-BE49-F238E27FC236}">
                  <a16:creationId xmlns:a16="http://schemas.microsoft.com/office/drawing/2014/main" id="{D22579FB-B3AA-4197-AC19-BCCA2F28270C}"/>
                </a:ext>
              </a:extLst>
            </p:cNvPr>
            <p:cNvSpPr/>
            <p:nvPr userDrawn="1"/>
          </p:nvSpPr>
          <p:spPr>
            <a:xfrm>
              <a:off x="7366034" y="1523807"/>
              <a:ext cx="718972" cy="722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600">
                  <a:solidFill>
                    <a:schemeClr val="accent4"/>
                  </a:solidFill>
                  <a:latin typeface="Poppins SemiBold" panose="00000700000000000000" pitchFamily="2" charset="0"/>
                  <a:cs typeface="Poppins SemiBold" panose="00000700000000000000" pitchFamily="2" charset="0"/>
                </a:rPr>
                <a:t>03</a:t>
              </a:r>
            </a:p>
          </p:txBody>
        </p:sp>
      </p:grpSp>
      <p:sp>
        <p:nvSpPr>
          <p:cNvPr id="39" name="Rectangle 38">
            <a:extLst>
              <a:ext uri="{FF2B5EF4-FFF2-40B4-BE49-F238E27FC236}">
                <a16:creationId xmlns:a16="http://schemas.microsoft.com/office/drawing/2014/main" id="{3467806A-C877-40E5-BE29-4C2EF9503FA1}"/>
              </a:ext>
            </a:extLst>
          </p:cNvPr>
          <p:cNvSpPr/>
          <p:nvPr/>
        </p:nvSpPr>
        <p:spPr>
          <a:xfrm>
            <a:off x="8271119" y="5067523"/>
            <a:ext cx="3085993"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40" name="TextBox 39">
            <a:extLst>
              <a:ext uri="{FF2B5EF4-FFF2-40B4-BE49-F238E27FC236}">
                <a16:creationId xmlns:a16="http://schemas.microsoft.com/office/drawing/2014/main" id="{C4A1400B-C36F-485F-B4A6-550A2F4D1303}"/>
              </a:ext>
            </a:extLst>
          </p:cNvPr>
          <p:cNvSpPr txBox="1"/>
          <p:nvPr/>
        </p:nvSpPr>
        <p:spPr>
          <a:xfrm>
            <a:off x="8271119" y="4829865"/>
            <a:ext cx="2158551" cy="276999"/>
          </a:xfrm>
          <a:prstGeom prst="rect">
            <a:avLst/>
          </a:prstGeom>
          <a:noFill/>
        </p:spPr>
        <p:txBody>
          <a:bodyPr wrap="square" rtlCol="0">
            <a:spAutoFit/>
          </a:bodyPr>
          <a:lstStyle/>
          <a:p>
            <a:r>
              <a:rPr lang="en-US" sz="1200">
                <a:solidFill>
                  <a:schemeClr val="accent4"/>
                </a:solidFill>
                <a:latin typeface="Poppins SemiBold" panose="00000700000000000000" pitchFamily="2" charset="0"/>
                <a:cs typeface="Poppins SemiBold" panose="00000700000000000000" pitchFamily="2" charset="0"/>
              </a:rPr>
              <a:t>Insert Text Here</a:t>
            </a:r>
            <a:endParaRPr lang="en-ID" sz="1200">
              <a:solidFill>
                <a:schemeClr val="accent4"/>
              </a:solidFill>
              <a:latin typeface="Poppins SemiBold" panose="00000700000000000000" pitchFamily="2" charset="0"/>
              <a:cs typeface="Poppins SemiBold" panose="00000700000000000000" pitchFamily="2" charset="0"/>
            </a:endParaRPr>
          </a:p>
        </p:txBody>
      </p:sp>
      <p:grpSp>
        <p:nvGrpSpPr>
          <p:cNvPr id="41" name="Group 40">
            <a:extLst>
              <a:ext uri="{FF2B5EF4-FFF2-40B4-BE49-F238E27FC236}">
                <a16:creationId xmlns:a16="http://schemas.microsoft.com/office/drawing/2014/main" id="{1B6B2652-FBCF-4DC0-873C-2A5FCBBE6C82}"/>
              </a:ext>
            </a:extLst>
          </p:cNvPr>
          <p:cNvGrpSpPr/>
          <p:nvPr/>
        </p:nvGrpSpPr>
        <p:grpSpPr>
          <a:xfrm>
            <a:off x="9968929" y="316634"/>
            <a:ext cx="2060751" cy="479546"/>
            <a:chOff x="335589" y="193775"/>
            <a:chExt cx="2060751" cy="479546"/>
          </a:xfrm>
        </p:grpSpPr>
        <p:sp>
          <p:nvSpPr>
            <p:cNvPr id="42" name="TextBox 41">
              <a:extLst>
                <a:ext uri="{FF2B5EF4-FFF2-40B4-BE49-F238E27FC236}">
                  <a16:creationId xmlns:a16="http://schemas.microsoft.com/office/drawing/2014/main" id="{BB560D41-718A-432C-8866-0CE693F91E06}"/>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43" name="Rectangle 42">
              <a:extLst>
                <a:ext uri="{FF2B5EF4-FFF2-40B4-BE49-F238E27FC236}">
                  <a16:creationId xmlns:a16="http://schemas.microsoft.com/office/drawing/2014/main" id="{131CE345-5495-44C5-8055-CF2C9EA6CD16}"/>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44" name="TextBox 43">
            <a:extLst>
              <a:ext uri="{FF2B5EF4-FFF2-40B4-BE49-F238E27FC236}">
                <a16:creationId xmlns:a16="http://schemas.microsoft.com/office/drawing/2014/main" id="{6AD223DA-0764-4106-8E09-F1DD1EA3E7FC}"/>
              </a:ext>
            </a:extLst>
          </p:cNvPr>
          <p:cNvSpPr txBox="1"/>
          <p:nvPr/>
        </p:nvSpPr>
        <p:spPr>
          <a:xfrm>
            <a:off x="1016960" y="1523863"/>
            <a:ext cx="4816719" cy="954107"/>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We Provide Cerified &amp; Best Quality Business</a:t>
            </a:r>
          </a:p>
        </p:txBody>
      </p:sp>
      <p:sp>
        <p:nvSpPr>
          <p:cNvPr id="45" name="TextBox 44">
            <a:extLst>
              <a:ext uri="{FF2B5EF4-FFF2-40B4-BE49-F238E27FC236}">
                <a16:creationId xmlns:a16="http://schemas.microsoft.com/office/drawing/2014/main" id="{DFC85F7A-60CA-435E-A664-16CF7D3F6A98}"/>
              </a:ext>
            </a:extLst>
          </p:cNvPr>
          <p:cNvSpPr txBox="1"/>
          <p:nvPr/>
        </p:nvSpPr>
        <p:spPr>
          <a:xfrm>
            <a:off x="1016960" y="1097079"/>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Service us</a:t>
            </a:r>
          </a:p>
        </p:txBody>
      </p:sp>
      <p:sp>
        <p:nvSpPr>
          <p:cNvPr id="50" name="Rectangle 49">
            <a:extLst>
              <a:ext uri="{FF2B5EF4-FFF2-40B4-BE49-F238E27FC236}">
                <a16:creationId xmlns:a16="http://schemas.microsoft.com/office/drawing/2014/main" id="{3C81CC04-311C-4C6E-B56F-9ADCCB26E676}"/>
              </a:ext>
            </a:extLst>
          </p:cNvPr>
          <p:cNvSpPr/>
          <p:nvPr/>
        </p:nvSpPr>
        <p:spPr>
          <a:xfrm>
            <a:off x="1016960" y="2546064"/>
            <a:ext cx="481671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 name="Picture Placeholder 2">
            <a:extLst>
              <a:ext uri="{FF2B5EF4-FFF2-40B4-BE49-F238E27FC236}">
                <a16:creationId xmlns:a16="http://schemas.microsoft.com/office/drawing/2014/main" id="{A98FD1FD-BCE7-4EE4-B10C-81BCCF8FAF8F}"/>
              </a:ext>
            </a:extLst>
          </p:cNvPr>
          <p:cNvSpPr>
            <a:spLocks noGrp="1"/>
          </p:cNvSpPr>
          <p:nvPr>
            <p:ph type="pic" sz="quarter" idx="14"/>
          </p:nvPr>
        </p:nvSpPr>
        <p:spPr/>
        <p:txBody>
          <a:bodyPr/>
          <a:lstStyle/>
          <a:p>
            <a:endParaRPr lang="en-US"/>
          </a:p>
        </p:txBody>
      </p:sp>
      <p:sp>
        <p:nvSpPr>
          <p:cNvPr id="5" name="Picture Placeholder 4">
            <a:extLst>
              <a:ext uri="{FF2B5EF4-FFF2-40B4-BE49-F238E27FC236}">
                <a16:creationId xmlns:a16="http://schemas.microsoft.com/office/drawing/2014/main" id="{C72DC0BB-4513-4929-9335-55197E7D1EFF}"/>
              </a:ext>
            </a:extLst>
          </p:cNvPr>
          <p:cNvSpPr>
            <a:spLocks noGrp="1"/>
          </p:cNvSpPr>
          <p:nvPr>
            <p:ph type="pic" sz="quarter" idx="13"/>
          </p:nvPr>
        </p:nvSpPr>
        <p:spPr/>
        <p:txBody>
          <a:bodyPr/>
          <a:lstStyle/>
          <a:p>
            <a:endParaRPr lang="en-US"/>
          </a:p>
        </p:txBody>
      </p:sp>
      <p:sp>
        <p:nvSpPr>
          <p:cNvPr id="7" name="Picture Placeholder 6">
            <a:extLst>
              <a:ext uri="{FF2B5EF4-FFF2-40B4-BE49-F238E27FC236}">
                <a16:creationId xmlns:a16="http://schemas.microsoft.com/office/drawing/2014/main" id="{61FCEB65-9BD7-4CD6-9716-3E9CEA72B48A}"/>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331240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E49155-89EA-4213-A25E-9B01FB15C534}"/>
              </a:ext>
            </a:extLst>
          </p:cNvPr>
          <p:cNvSpPr txBox="1"/>
          <p:nvPr/>
        </p:nvSpPr>
        <p:spPr>
          <a:xfrm>
            <a:off x="5499915" y="2305325"/>
            <a:ext cx="5264268" cy="923330"/>
          </a:xfrm>
          <a:prstGeom prst="rect">
            <a:avLst/>
          </a:prstGeom>
          <a:noFill/>
        </p:spPr>
        <p:txBody>
          <a:bodyPr wrap="square" rtlCol="0">
            <a:spAutoFit/>
          </a:bodyPr>
          <a:lstStyle/>
          <a:p>
            <a:r>
              <a:rPr lang="en-US" sz="5400" b="1">
                <a:solidFill>
                  <a:schemeClr val="accent6"/>
                </a:solidFill>
                <a:latin typeface="Poppins" panose="00000500000000000000" pitchFamily="2" charset="0"/>
                <a:ea typeface="Open Sans" panose="020B0606030504020204" pitchFamily="34" charset="0"/>
                <a:cs typeface="Poppins" panose="00000500000000000000" pitchFamily="2" charset="0"/>
              </a:rPr>
              <a:t>Vergo Finance</a:t>
            </a:r>
          </a:p>
        </p:txBody>
      </p:sp>
      <p:sp>
        <p:nvSpPr>
          <p:cNvPr id="5" name="Rectangle 4">
            <a:extLst>
              <a:ext uri="{FF2B5EF4-FFF2-40B4-BE49-F238E27FC236}">
                <a16:creationId xmlns:a16="http://schemas.microsoft.com/office/drawing/2014/main" id="{293474DA-8C6E-4F5E-B86E-261D0E8AAF97}"/>
              </a:ext>
            </a:extLst>
          </p:cNvPr>
          <p:cNvSpPr/>
          <p:nvPr/>
        </p:nvSpPr>
        <p:spPr>
          <a:xfrm>
            <a:off x="5499915" y="3915587"/>
            <a:ext cx="5264268" cy="1337930"/>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 affilate chiedere fu acerbita sussulto. Eri lei dio arresti maniera compita trovare sveglia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6" name="TextBox 5">
            <a:extLst>
              <a:ext uri="{FF2B5EF4-FFF2-40B4-BE49-F238E27FC236}">
                <a16:creationId xmlns:a16="http://schemas.microsoft.com/office/drawing/2014/main" id="{F3D83960-8036-49ED-A776-3C2CC85AF949}"/>
              </a:ext>
            </a:extLst>
          </p:cNvPr>
          <p:cNvSpPr txBox="1"/>
          <p:nvPr/>
        </p:nvSpPr>
        <p:spPr>
          <a:xfrm>
            <a:off x="5499915" y="1891102"/>
            <a:ext cx="2656046" cy="538609"/>
          </a:xfrm>
          <a:prstGeom prst="rect">
            <a:avLst/>
          </a:prstGeom>
          <a:noFill/>
        </p:spPr>
        <p:txBody>
          <a:bodyPr wrap="square" rtlCol="0">
            <a:spAutoFit/>
          </a:bodyPr>
          <a:lstStyle/>
          <a:p>
            <a:r>
              <a:rPr lang="en-US" sz="2900">
                <a:solidFill>
                  <a:schemeClr val="accent2">
                    <a:lumMod val="75000"/>
                  </a:schemeClr>
                </a:solidFill>
                <a:latin typeface="Poppins" panose="00000500000000000000" pitchFamily="2" charset="0"/>
                <a:cs typeface="Poppins" panose="00000500000000000000" pitchFamily="2" charset="0"/>
              </a:rPr>
              <a:t>Introduction,</a:t>
            </a:r>
          </a:p>
        </p:txBody>
      </p:sp>
      <p:sp>
        <p:nvSpPr>
          <p:cNvPr id="7" name="Rectangle 6">
            <a:extLst>
              <a:ext uri="{FF2B5EF4-FFF2-40B4-BE49-F238E27FC236}">
                <a16:creationId xmlns:a16="http://schemas.microsoft.com/office/drawing/2014/main" id="{54B0531A-A954-4D6A-9845-AADEA370608C}"/>
              </a:ext>
            </a:extLst>
          </p:cNvPr>
          <p:cNvSpPr/>
          <p:nvPr/>
        </p:nvSpPr>
        <p:spPr>
          <a:xfrm>
            <a:off x="5499915" y="3328208"/>
            <a:ext cx="5264268"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8" name="Rectangle: Rounded Corners 7">
            <a:extLst>
              <a:ext uri="{FF2B5EF4-FFF2-40B4-BE49-F238E27FC236}">
                <a16:creationId xmlns:a16="http://schemas.microsoft.com/office/drawing/2014/main" id="{58548C61-F871-43E7-B3B6-98D441EC7CEE}"/>
              </a:ext>
            </a:extLst>
          </p:cNvPr>
          <p:cNvSpPr/>
          <p:nvPr/>
        </p:nvSpPr>
        <p:spPr>
          <a:xfrm>
            <a:off x="8972243" y="5455709"/>
            <a:ext cx="1791940" cy="479546"/>
          </a:xfrm>
          <a:prstGeom prst="roundRect">
            <a:avLst>
              <a:gd name="adj" fmla="val 50000"/>
            </a:avLst>
          </a:prstGeom>
          <a:solidFill>
            <a:schemeClr val="accent1">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Let’s Start Now</a:t>
            </a:r>
            <a:endParaRPr lang="en-US" sz="1200" dirty="0">
              <a:solidFill>
                <a:schemeClr val="bg1"/>
              </a:solidFill>
              <a:latin typeface="Poppins" panose="00000500000000000000" pitchFamily="2" charset="0"/>
              <a:cs typeface="Poppins" panose="00000500000000000000" pitchFamily="2" charset="0"/>
            </a:endParaRPr>
          </a:p>
        </p:txBody>
      </p:sp>
      <p:grpSp>
        <p:nvGrpSpPr>
          <p:cNvPr id="20" name="Group 19">
            <a:extLst>
              <a:ext uri="{FF2B5EF4-FFF2-40B4-BE49-F238E27FC236}">
                <a16:creationId xmlns:a16="http://schemas.microsoft.com/office/drawing/2014/main" id="{89AB7371-D595-49D5-AC79-9BB61FAA1289}"/>
              </a:ext>
            </a:extLst>
          </p:cNvPr>
          <p:cNvGrpSpPr/>
          <p:nvPr/>
        </p:nvGrpSpPr>
        <p:grpSpPr>
          <a:xfrm>
            <a:off x="9968929" y="316634"/>
            <a:ext cx="2060751" cy="479546"/>
            <a:chOff x="335589" y="193775"/>
            <a:chExt cx="2060751" cy="479546"/>
          </a:xfrm>
        </p:grpSpPr>
        <p:sp>
          <p:nvSpPr>
            <p:cNvPr id="21" name="TextBox 20">
              <a:extLst>
                <a:ext uri="{FF2B5EF4-FFF2-40B4-BE49-F238E27FC236}">
                  <a16:creationId xmlns:a16="http://schemas.microsoft.com/office/drawing/2014/main" id="{84E84A2D-5CE4-446B-94D0-47E2BB115727}"/>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22" name="Rectangle 21">
              <a:extLst>
                <a:ext uri="{FF2B5EF4-FFF2-40B4-BE49-F238E27FC236}">
                  <a16:creationId xmlns:a16="http://schemas.microsoft.com/office/drawing/2014/main" id="{51FE6A4D-611A-47AC-9A38-3A725A2243C3}"/>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3" name="Picture Placeholder 2">
            <a:extLst>
              <a:ext uri="{FF2B5EF4-FFF2-40B4-BE49-F238E27FC236}">
                <a16:creationId xmlns:a16="http://schemas.microsoft.com/office/drawing/2014/main" id="{C5002F7D-BDE4-453A-A94E-FFE0EEF2B11D}"/>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29495230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34786A7-DFF8-434C-BA76-3B0EBD0A1A57}"/>
              </a:ext>
            </a:extLst>
          </p:cNvPr>
          <p:cNvSpPr txBox="1"/>
          <p:nvPr/>
        </p:nvSpPr>
        <p:spPr>
          <a:xfrm>
            <a:off x="6864653" y="1267554"/>
            <a:ext cx="4099466" cy="2800767"/>
          </a:xfrm>
          <a:prstGeom prst="rect">
            <a:avLst/>
          </a:prstGeom>
          <a:noFill/>
        </p:spPr>
        <p:txBody>
          <a:bodyPr wrap="square" rtlCol="0">
            <a:spAutoFit/>
          </a:bodyPr>
          <a:lstStyle/>
          <a:p>
            <a:pPr algn="ctr"/>
            <a:r>
              <a:rPr lang="en-US" sz="8800" b="1">
                <a:solidFill>
                  <a:schemeClr val="bg1"/>
                </a:solidFill>
                <a:latin typeface="Poppins" panose="00000500000000000000" pitchFamily="2" charset="0"/>
                <a:ea typeface="Roboto" panose="02000000000000000000" pitchFamily="2" charset="0"/>
                <a:cs typeface="Poppins" panose="00000500000000000000" pitchFamily="2" charset="0"/>
              </a:rPr>
              <a:t>Coffee Break</a:t>
            </a:r>
            <a:endParaRPr lang="en-ID" sz="8800" b="1"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6963F75B-8934-498C-AC3F-3D0EDC9031B4}"/>
              </a:ext>
            </a:extLst>
          </p:cNvPr>
          <p:cNvSpPr txBox="1"/>
          <p:nvPr/>
        </p:nvSpPr>
        <p:spPr>
          <a:xfrm>
            <a:off x="6650537" y="4068321"/>
            <a:ext cx="4527699" cy="426784"/>
          </a:xfrm>
          <a:prstGeom prst="rect">
            <a:avLst/>
          </a:prstGeom>
          <a:noFill/>
        </p:spPr>
        <p:txBody>
          <a:bodyPr wrap="square" rtlCol="0">
            <a:spAutoFit/>
          </a:bodyPr>
          <a:lstStyle/>
          <a:p>
            <a:pPr algn="ctr">
              <a:lnSpc>
                <a:spcPct val="150000"/>
              </a:lnSpc>
            </a:pPr>
            <a:r>
              <a:rPr lang="en-US" sz="1600">
                <a:solidFill>
                  <a:schemeClr val="bg1"/>
                </a:solidFill>
                <a:latin typeface="Poppins" panose="00000500000000000000" pitchFamily="2" charset="0"/>
                <a:ea typeface="Roboto" panose="02000000000000000000" pitchFamily="2" charset="0"/>
                <a:cs typeface="Poppins" panose="00000500000000000000" pitchFamily="2" charset="0"/>
              </a:rPr>
              <a:t>Finance Presentation Templates</a:t>
            </a:r>
          </a:p>
        </p:txBody>
      </p:sp>
      <p:grpSp>
        <p:nvGrpSpPr>
          <p:cNvPr id="7" name="Group 6">
            <a:extLst>
              <a:ext uri="{FF2B5EF4-FFF2-40B4-BE49-F238E27FC236}">
                <a16:creationId xmlns:a16="http://schemas.microsoft.com/office/drawing/2014/main" id="{45D7CCF6-DA62-4E34-B734-22A821214024}"/>
              </a:ext>
            </a:extLst>
          </p:cNvPr>
          <p:cNvGrpSpPr/>
          <p:nvPr/>
        </p:nvGrpSpPr>
        <p:grpSpPr>
          <a:xfrm>
            <a:off x="335589" y="6202738"/>
            <a:ext cx="2060751" cy="479546"/>
            <a:chOff x="335589" y="193775"/>
            <a:chExt cx="2060751" cy="479546"/>
          </a:xfrm>
        </p:grpSpPr>
        <p:sp>
          <p:nvSpPr>
            <p:cNvPr id="8" name="TextBox 7">
              <a:extLst>
                <a:ext uri="{FF2B5EF4-FFF2-40B4-BE49-F238E27FC236}">
                  <a16:creationId xmlns:a16="http://schemas.microsoft.com/office/drawing/2014/main" id="{1B7341F4-846D-40B3-B892-0946E43AEE90}"/>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4051A2C2-55F8-406E-8CD2-24F18AC256CB}"/>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3" name="Picture Placeholder 2">
            <a:extLst>
              <a:ext uri="{FF2B5EF4-FFF2-40B4-BE49-F238E27FC236}">
                <a16:creationId xmlns:a16="http://schemas.microsoft.com/office/drawing/2014/main" id="{7F5C75CE-A9C7-41C3-8C5D-DB4EF2336009}"/>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12704609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4D0E2EE-6AC6-4ABD-98B7-C21D5949352E}"/>
              </a:ext>
            </a:extLst>
          </p:cNvPr>
          <p:cNvSpPr txBox="1"/>
          <p:nvPr/>
        </p:nvSpPr>
        <p:spPr>
          <a:xfrm>
            <a:off x="592183" y="2246086"/>
            <a:ext cx="4025493"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Expert Portfolio</a:t>
            </a:r>
          </a:p>
        </p:txBody>
      </p:sp>
      <p:sp>
        <p:nvSpPr>
          <p:cNvPr id="6" name="TextBox 5">
            <a:extLst>
              <a:ext uri="{FF2B5EF4-FFF2-40B4-BE49-F238E27FC236}">
                <a16:creationId xmlns:a16="http://schemas.microsoft.com/office/drawing/2014/main" id="{CA397CC9-94E4-4AD1-9862-C51D4D225FDA}"/>
              </a:ext>
            </a:extLst>
          </p:cNvPr>
          <p:cNvSpPr txBox="1"/>
          <p:nvPr/>
        </p:nvSpPr>
        <p:spPr>
          <a:xfrm>
            <a:off x="592183" y="1819302"/>
            <a:ext cx="1737792"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Portfolio us</a:t>
            </a:r>
          </a:p>
        </p:txBody>
      </p:sp>
      <p:sp>
        <p:nvSpPr>
          <p:cNvPr id="7" name="Rectangle 6">
            <a:extLst>
              <a:ext uri="{FF2B5EF4-FFF2-40B4-BE49-F238E27FC236}">
                <a16:creationId xmlns:a16="http://schemas.microsoft.com/office/drawing/2014/main" id="{8D4ACA38-DAE9-48E4-B32D-F513CECF43CF}"/>
              </a:ext>
            </a:extLst>
          </p:cNvPr>
          <p:cNvSpPr/>
          <p:nvPr/>
        </p:nvSpPr>
        <p:spPr>
          <a:xfrm>
            <a:off x="592184" y="2831453"/>
            <a:ext cx="3873800" cy="1337930"/>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8" name="Rectangle 7">
            <a:extLst>
              <a:ext uri="{FF2B5EF4-FFF2-40B4-BE49-F238E27FC236}">
                <a16:creationId xmlns:a16="http://schemas.microsoft.com/office/drawing/2014/main" id="{73B2346C-88AF-4D59-A00C-38BBD0C501AB}"/>
              </a:ext>
            </a:extLst>
          </p:cNvPr>
          <p:cNvSpPr/>
          <p:nvPr/>
        </p:nvSpPr>
        <p:spPr>
          <a:xfrm>
            <a:off x="592184" y="4231530"/>
            <a:ext cx="3873800"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grpSp>
        <p:nvGrpSpPr>
          <p:cNvPr id="9" name="Group 8">
            <a:extLst>
              <a:ext uri="{FF2B5EF4-FFF2-40B4-BE49-F238E27FC236}">
                <a16:creationId xmlns:a16="http://schemas.microsoft.com/office/drawing/2014/main" id="{5FC725C5-0382-4083-8245-D25633D1D3C1}"/>
              </a:ext>
            </a:extLst>
          </p:cNvPr>
          <p:cNvGrpSpPr/>
          <p:nvPr/>
        </p:nvGrpSpPr>
        <p:grpSpPr>
          <a:xfrm>
            <a:off x="335589" y="320775"/>
            <a:ext cx="2060751" cy="479546"/>
            <a:chOff x="335589" y="193775"/>
            <a:chExt cx="2060751" cy="479546"/>
          </a:xfrm>
        </p:grpSpPr>
        <p:sp>
          <p:nvSpPr>
            <p:cNvPr id="10" name="TextBox 9">
              <a:extLst>
                <a:ext uri="{FF2B5EF4-FFF2-40B4-BE49-F238E27FC236}">
                  <a16:creationId xmlns:a16="http://schemas.microsoft.com/office/drawing/2014/main" id="{C1416273-20E4-475C-AC73-F67C56D176AB}"/>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1" name="Rectangle 10">
              <a:extLst>
                <a:ext uri="{FF2B5EF4-FFF2-40B4-BE49-F238E27FC236}">
                  <a16:creationId xmlns:a16="http://schemas.microsoft.com/office/drawing/2014/main" id="{D8FBE4D9-2E72-4852-82D8-8350EEE4DA24}"/>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12" name="Rectangle: Rounded Corners 11">
            <a:extLst>
              <a:ext uri="{FF2B5EF4-FFF2-40B4-BE49-F238E27FC236}">
                <a16:creationId xmlns:a16="http://schemas.microsoft.com/office/drawing/2014/main" id="{3DA7A5C4-A5BB-4DC1-A71C-D3901BBC9BF0}"/>
              </a:ext>
            </a:extLst>
          </p:cNvPr>
          <p:cNvSpPr/>
          <p:nvPr/>
        </p:nvSpPr>
        <p:spPr>
          <a:xfrm>
            <a:off x="604400" y="5015211"/>
            <a:ext cx="1791940" cy="479546"/>
          </a:xfrm>
          <a:prstGeom prst="roundRect">
            <a:avLst>
              <a:gd name="adj" fmla="val 50000"/>
            </a:avLst>
          </a:prstGeom>
          <a:solidFill>
            <a:schemeClr val="accent1">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Let’s Start Now</a:t>
            </a:r>
            <a:endParaRPr lang="en-US" sz="1200" dirty="0">
              <a:solidFill>
                <a:schemeClr val="bg1"/>
              </a:solidFill>
              <a:latin typeface="Poppins" panose="00000500000000000000" pitchFamily="2" charset="0"/>
              <a:cs typeface="Poppins" panose="00000500000000000000" pitchFamily="2" charset="0"/>
            </a:endParaRPr>
          </a:p>
        </p:txBody>
      </p:sp>
      <p:sp>
        <p:nvSpPr>
          <p:cNvPr id="20" name="Picture Placeholder 19">
            <a:extLst>
              <a:ext uri="{FF2B5EF4-FFF2-40B4-BE49-F238E27FC236}">
                <a16:creationId xmlns:a16="http://schemas.microsoft.com/office/drawing/2014/main" id="{8278C587-4A9F-4C1F-A69F-924B4860B125}"/>
              </a:ext>
            </a:extLst>
          </p:cNvPr>
          <p:cNvSpPr>
            <a:spLocks noGrp="1"/>
          </p:cNvSpPr>
          <p:nvPr>
            <p:ph type="pic" sz="quarter" idx="14"/>
          </p:nvPr>
        </p:nvSpPr>
        <p:spPr/>
        <p:txBody>
          <a:bodyPr/>
          <a:lstStyle/>
          <a:p>
            <a:endParaRPr lang="en-US"/>
          </a:p>
        </p:txBody>
      </p:sp>
      <p:sp>
        <p:nvSpPr>
          <p:cNvPr id="22" name="Picture Placeholder 21">
            <a:extLst>
              <a:ext uri="{FF2B5EF4-FFF2-40B4-BE49-F238E27FC236}">
                <a16:creationId xmlns:a16="http://schemas.microsoft.com/office/drawing/2014/main" id="{1C2E28CB-F690-4B21-BD6A-70AF96919A78}"/>
              </a:ext>
            </a:extLst>
          </p:cNvPr>
          <p:cNvSpPr>
            <a:spLocks noGrp="1"/>
          </p:cNvSpPr>
          <p:nvPr>
            <p:ph type="pic" sz="quarter" idx="15"/>
          </p:nvPr>
        </p:nvSpPr>
        <p:spPr/>
        <p:txBody>
          <a:bodyPr/>
          <a:lstStyle/>
          <a:p>
            <a:endParaRPr lang="en-US"/>
          </a:p>
        </p:txBody>
      </p:sp>
      <p:sp>
        <p:nvSpPr>
          <p:cNvPr id="24" name="Picture Placeholder 23">
            <a:extLst>
              <a:ext uri="{FF2B5EF4-FFF2-40B4-BE49-F238E27FC236}">
                <a16:creationId xmlns:a16="http://schemas.microsoft.com/office/drawing/2014/main" id="{C3183174-44BC-4F00-8C71-93A843F32197}"/>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28970835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FF35899D-C429-4396-B4E0-F436F2C4A509}"/>
              </a:ext>
            </a:extLst>
          </p:cNvPr>
          <p:cNvSpPr>
            <a:spLocks noGrp="1"/>
          </p:cNvSpPr>
          <p:nvPr>
            <p:ph type="pic" sz="quarter" idx="15"/>
          </p:nvPr>
        </p:nvSpPr>
        <p:spPr/>
        <p:txBody>
          <a:bodyPr/>
          <a:lstStyle/>
          <a:p>
            <a:endParaRPr lang="en-US"/>
          </a:p>
        </p:txBody>
      </p:sp>
      <p:sp>
        <p:nvSpPr>
          <p:cNvPr id="5" name="TextBox 4">
            <a:extLst>
              <a:ext uri="{FF2B5EF4-FFF2-40B4-BE49-F238E27FC236}">
                <a16:creationId xmlns:a16="http://schemas.microsoft.com/office/drawing/2014/main" id="{775552BA-4196-4EF3-AF1A-C01280351F66}"/>
              </a:ext>
            </a:extLst>
          </p:cNvPr>
          <p:cNvSpPr txBox="1"/>
          <p:nvPr/>
        </p:nvSpPr>
        <p:spPr>
          <a:xfrm>
            <a:off x="7475707" y="1731796"/>
            <a:ext cx="4038254" cy="2800767"/>
          </a:xfrm>
          <a:prstGeom prst="rect">
            <a:avLst/>
          </a:prstGeom>
          <a:noFill/>
        </p:spPr>
        <p:txBody>
          <a:bodyPr wrap="square" rtlCol="0">
            <a:spAutoFit/>
          </a:bodyPr>
          <a:lstStyle/>
          <a:p>
            <a:r>
              <a:rPr lang="en-US" sz="4400" b="1">
                <a:solidFill>
                  <a:schemeClr val="accent6"/>
                </a:solidFill>
                <a:latin typeface="Poppins" panose="00000500000000000000" pitchFamily="2" charset="0"/>
                <a:ea typeface="Open Sans" panose="020B0606030504020204" pitchFamily="34" charset="0"/>
                <a:cs typeface="Poppins" panose="00000500000000000000" pitchFamily="2" charset="0"/>
              </a:rPr>
              <a:t>We Can Provide The Best Market Analysis</a:t>
            </a:r>
          </a:p>
        </p:txBody>
      </p:sp>
      <p:sp>
        <p:nvSpPr>
          <p:cNvPr id="6" name="TextBox 5">
            <a:extLst>
              <a:ext uri="{FF2B5EF4-FFF2-40B4-BE49-F238E27FC236}">
                <a16:creationId xmlns:a16="http://schemas.microsoft.com/office/drawing/2014/main" id="{BBEFB8C0-E200-4A56-98D3-B8921B37AC34}"/>
              </a:ext>
            </a:extLst>
          </p:cNvPr>
          <p:cNvSpPr txBox="1"/>
          <p:nvPr/>
        </p:nvSpPr>
        <p:spPr>
          <a:xfrm>
            <a:off x="7475706" y="1291069"/>
            <a:ext cx="2656046" cy="538609"/>
          </a:xfrm>
          <a:prstGeom prst="rect">
            <a:avLst/>
          </a:prstGeom>
          <a:noFill/>
        </p:spPr>
        <p:txBody>
          <a:bodyPr wrap="square" rtlCol="0">
            <a:spAutoFit/>
          </a:bodyPr>
          <a:lstStyle/>
          <a:p>
            <a:r>
              <a:rPr lang="en-US" sz="2900">
                <a:solidFill>
                  <a:schemeClr val="accent1">
                    <a:lumMod val="75000"/>
                  </a:schemeClr>
                </a:solidFill>
                <a:latin typeface="Poppins" panose="00000500000000000000" pitchFamily="2" charset="0"/>
                <a:cs typeface="Poppins" panose="00000500000000000000" pitchFamily="2" charset="0"/>
              </a:rPr>
              <a:t>Portfolio Us,</a:t>
            </a:r>
          </a:p>
        </p:txBody>
      </p:sp>
      <p:grpSp>
        <p:nvGrpSpPr>
          <p:cNvPr id="7" name="Group 6">
            <a:extLst>
              <a:ext uri="{FF2B5EF4-FFF2-40B4-BE49-F238E27FC236}">
                <a16:creationId xmlns:a16="http://schemas.microsoft.com/office/drawing/2014/main" id="{026447DE-B77A-4050-B5E4-4A8AF2472937}"/>
              </a:ext>
            </a:extLst>
          </p:cNvPr>
          <p:cNvGrpSpPr/>
          <p:nvPr/>
        </p:nvGrpSpPr>
        <p:grpSpPr>
          <a:xfrm>
            <a:off x="9968929" y="316634"/>
            <a:ext cx="2060751" cy="479546"/>
            <a:chOff x="335589" y="193775"/>
            <a:chExt cx="2060751" cy="479546"/>
          </a:xfrm>
        </p:grpSpPr>
        <p:sp>
          <p:nvSpPr>
            <p:cNvPr id="8" name="TextBox 7">
              <a:extLst>
                <a:ext uri="{FF2B5EF4-FFF2-40B4-BE49-F238E27FC236}">
                  <a16:creationId xmlns:a16="http://schemas.microsoft.com/office/drawing/2014/main" id="{7410317F-0F93-41C0-9BC8-116BCA424766}"/>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34141B11-B24D-469B-9C55-750057CAEA6E}"/>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10" name="Rectangle: Rounded Corners 9">
            <a:extLst>
              <a:ext uri="{FF2B5EF4-FFF2-40B4-BE49-F238E27FC236}">
                <a16:creationId xmlns:a16="http://schemas.microsoft.com/office/drawing/2014/main" id="{C2784724-4870-497F-9103-5D4C67107F35}"/>
              </a:ext>
            </a:extLst>
          </p:cNvPr>
          <p:cNvSpPr/>
          <p:nvPr/>
        </p:nvSpPr>
        <p:spPr>
          <a:xfrm>
            <a:off x="3870325" y="4748048"/>
            <a:ext cx="4229735" cy="1084015"/>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Rectangle 10">
            <a:extLst>
              <a:ext uri="{FF2B5EF4-FFF2-40B4-BE49-F238E27FC236}">
                <a16:creationId xmlns:a16="http://schemas.microsoft.com/office/drawing/2014/main" id="{1B36D1FC-805E-46DA-A4C0-14B161BEC7E6}"/>
              </a:ext>
            </a:extLst>
          </p:cNvPr>
          <p:cNvSpPr/>
          <p:nvPr/>
        </p:nvSpPr>
        <p:spPr>
          <a:xfrm>
            <a:off x="5330892" y="4860570"/>
            <a:ext cx="2627716"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2" name="TextBox 11">
            <a:extLst>
              <a:ext uri="{FF2B5EF4-FFF2-40B4-BE49-F238E27FC236}">
                <a16:creationId xmlns:a16="http://schemas.microsoft.com/office/drawing/2014/main" id="{3CDB11D0-A64F-40C0-9495-8815A30CA269}"/>
              </a:ext>
            </a:extLst>
          </p:cNvPr>
          <p:cNvSpPr txBox="1"/>
          <p:nvPr/>
        </p:nvSpPr>
        <p:spPr>
          <a:xfrm>
            <a:off x="3898901" y="5401800"/>
            <a:ext cx="1413240" cy="276999"/>
          </a:xfrm>
          <a:prstGeom prst="rect">
            <a:avLst/>
          </a:prstGeom>
          <a:noFill/>
        </p:spPr>
        <p:txBody>
          <a:bodyPr wrap="square" rtlCol="0">
            <a:spAutoFit/>
          </a:bodyPr>
          <a:lstStyle/>
          <a:p>
            <a:pPr algn="ctr"/>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grpSp>
        <p:nvGrpSpPr>
          <p:cNvPr id="21" name="Group 20">
            <a:extLst>
              <a:ext uri="{FF2B5EF4-FFF2-40B4-BE49-F238E27FC236}">
                <a16:creationId xmlns:a16="http://schemas.microsoft.com/office/drawing/2014/main" id="{1286C09D-16A2-4D3F-8910-918DE3BB32C0}"/>
              </a:ext>
            </a:extLst>
          </p:cNvPr>
          <p:cNvGrpSpPr/>
          <p:nvPr/>
        </p:nvGrpSpPr>
        <p:grpSpPr>
          <a:xfrm>
            <a:off x="4230602" y="4869552"/>
            <a:ext cx="749838" cy="749838"/>
            <a:chOff x="10055587" y="4707705"/>
            <a:chExt cx="1140230" cy="1140230"/>
          </a:xfrm>
        </p:grpSpPr>
        <p:sp>
          <p:nvSpPr>
            <p:cNvPr id="15" name="Arc 14">
              <a:extLst>
                <a:ext uri="{FF2B5EF4-FFF2-40B4-BE49-F238E27FC236}">
                  <a16:creationId xmlns:a16="http://schemas.microsoft.com/office/drawing/2014/main" id="{CCC3A45D-13F5-4100-BC98-851B60020DF1}"/>
                </a:ext>
              </a:extLst>
            </p:cNvPr>
            <p:cNvSpPr/>
            <p:nvPr/>
          </p:nvSpPr>
          <p:spPr>
            <a:xfrm flipH="1">
              <a:off x="10055587" y="4707705"/>
              <a:ext cx="1140230" cy="1140230"/>
            </a:xfrm>
            <a:prstGeom prst="arc">
              <a:avLst>
                <a:gd name="adj1" fmla="val 11214017"/>
                <a:gd name="adj2" fmla="val 21192311"/>
              </a:avLst>
            </a:prstGeom>
            <a:noFill/>
            <a:ln w="63500" cap="rnd">
              <a:solidFill>
                <a:schemeClr val="bg1">
                  <a:lumMod val="9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600" dirty="0">
                <a:solidFill>
                  <a:schemeClr val="bg1">
                    <a:lumMod val="50000"/>
                  </a:schemeClr>
                </a:solidFill>
                <a:latin typeface="Poppins" panose="00000500000000000000" pitchFamily="2" charset="0"/>
                <a:cs typeface="Poppins" panose="00000500000000000000" pitchFamily="2" charset="0"/>
              </a:endParaRPr>
            </a:p>
          </p:txBody>
        </p:sp>
        <p:grpSp>
          <p:nvGrpSpPr>
            <p:cNvPr id="16" name="Group 15">
              <a:extLst>
                <a:ext uri="{FF2B5EF4-FFF2-40B4-BE49-F238E27FC236}">
                  <a16:creationId xmlns:a16="http://schemas.microsoft.com/office/drawing/2014/main" id="{588E8614-9F11-4D20-A6FD-ED1E2F0823AF}"/>
                </a:ext>
              </a:extLst>
            </p:cNvPr>
            <p:cNvGrpSpPr/>
            <p:nvPr/>
          </p:nvGrpSpPr>
          <p:grpSpPr>
            <a:xfrm>
              <a:off x="10055587" y="4707705"/>
              <a:ext cx="1140230" cy="1140230"/>
              <a:chOff x="1144650" y="989864"/>
              <a:chExt cx="1266392" cy="1266392"/>
            </a:xfrm>
            <a:solidFill>
              <a:schemeClr val="bg1">
                <a:lumMod val="95000"/>
              </a:schemeClr>
            </a:solidFill>
          </p:grpSpPr>
          <p:sp>
            <p:nvSpPr>
              <p:cNvPr id="19" name="Arc 18">
                <a:extLst>
                  <a:ext uri="{FF2B5EF4-FFF2-40B4-BE49-F238E27FC236}">
                    <a16:creationId xmlns:a16="http://schemas.microsoft.com/office/drawing/2014/main" id="{E9784D26-DC0F-4755-974D-25F3B25C9B25}"/>
                  </a:ext>
                </a:extLst>
              </p:cNvPr>
              <p:cNvSpPr/>
              <p:nvPr/>
            </p:nvSpPr>
            <p:spPr>
              <a:xfrm flipH="1">
                <a:off x="1144650" y="989864"/>
                <a:ext cx="1266392" cy="1266392"/>
              </a:xfrm>
              <a:prstGeom prst="arc">
                <a:avLst>
                  <a:gd name="adj1" fmla="val 13723079"/>
                  <a:gd name="adj2" fmla="val 21161192"/>
                </a:avLst>
              </a:prstGeom>
              <a:noFill/>
              <a:ln w="63500" cap="rnd">
                <a:solidFill>
                  <a:schemeClr val="accent1">
                    <a:lumMod val="75000"/>
                  </a:schemeClr>
                </a:solidFill>
                <a:headEnd type="oval"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1600" dirty="0">
                  <a:solidFill>
                    <a:schemeClr val="bg1">
                      <a:lumMod val="50000"/>
                    </a:schemeClr>
                  </a:solidFill>
                  <a:latin typeface="Poppins" panose="00000500000000000000" pitchFamily="2" charset="0"/>
                  <a:cs typeface="Poppins" panose="00000500000000000000" pitchFamily="2" charset="0"/>
                </a:endParaRPr>
              </a:p>
            </p:txBody>
          </p:sp>
          <p:sp>
            <p:nvSpPr>
              <p:cNvPr id="20" name="Rectangle 19">
                <a:extLst>
                  <a:ext uri="{FF2B5EF4-FFF2-40B4-BE49-F238E27FC236}">
                    <a16:creationId xmlns:a16="http://schemas.microsoft.com/office/drawing/2014/main" id="{66735DEB-12DC-4220-A6F5-01895CF6392F}"/>
                  </a:ext>
                </a:extLst>
              </p:cNvPr>
              <p:cNvSpPr/>
              <p:nvPr/>
            </p:nvSpPr>
            <p:spPr>
              <a:xfrm>
                <a:off x="1212542" y="1355295"/>
                <a:ext cx="1130609" cy="627226"/>
              </a:xfrm>
              <a:prstGeom prst="rect">
                <a:avLst/>
              </a:prstGeom>
              <a:noFill/>
              <a:ln>
                <a:noFill/>
              </a:ln>
            </p:spPr>
            <p:txBody>
              <a:bodyPr wrap="square">
                <a:spAutoFit/>
              </a:bodyPr>
              <a:lstStyle/>
              <a:p>
                <a:pPr algn="ctr">
                  <a:lnSpc>
                    <a:spcPct val="120000"/>
                  </a:lnSpc>
                </a:pPr>
                <a:r>
                  <a:rPr lang="en-US" sz="1600">
                    <a:solidFill>
                      <a:schemeClr val="accent1">
                        <a:lumMod val="75000"/>
                      </a:schemeClr>
                    </a:solidFill>
                    <a:latin typeface="Poppins Medium" panose="00000600000000000000" pitchFamily="2" charset="0"/>
                    <a:ea typeface="Open Sans" panose="020B0606030504020204" pitchFamily="34" charset="0"/>
                    <a:cs typeface="Poppins Medium" panose="00000600000000000000" pitchFamily="2" charset="0"/>
                  </a:rPr>
                  <a:t>98%</a:t>
                </a:r>
                <a:endParaRPr lang="en-US" sz="1600" dirty="0">
                  <a:solidFill>
                    <a:schemeClr val="accent1">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grpSp>
      </p:grpSp>
      <p:sp>
        <p:nvSpPr>
          <p:cNvPr id="29" name="Picture Placeholder 28">
            <a:extLst>
              <a:ext uri="{FF2B5EF4-FFF2-40B4-BE49-F238E27FC236}">
                <a16:creationId xmlns:a16="http://schemas.microsoft.com/office/drawing/2014/main" id="{9C23B25D-A8B3-4404-A370-62FE7BBB1C7F}"/>
              </a:ext>
            </a:extLst>
          </p:cNvPr>
          <p:cNvSpPr>
            <a:spLocks noGrp="1"/>
          </p:cNvSpPr>
          <p:nvPr>
            <p:ph type="pic" sz="quarter" idx="14"/>
          </p:nvPr>
        </p:nvSpPr>
        <p:spPr/>
        <p:txBody>
          <a:bodyPr/>
          <a:lstStyle/>
          <a:p>
            <a:endParaRPr lang="en-US"/>
          </a:p>
        </p:txBody>
      </p:sp>
      <p:sp>
        <p:nvSpPr>
          <p:cNvPr id="31" name="Picture Placeholder 30">
            <a:extLst>
              <a:ext uri="{FF2B5EF4-FFF2-40B4-BE49-F238E27FC236}">
                <a16:creationId xmlns:a16="http://schemas.microsoft.com/office/drawing/2014/main" id="{B0AFA1D1-06EB-4CBA-83C0-8E19B08838B1}"/>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344982886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B9C02AA-0C73-4394-9AF8-8C83ED1B14A7}"/>
              </a:ext>
            </a:extLst>
          </p:cNvPr>
          <p:cNvSpPr txBox="1"/>
          <p:nvPr/>
        </p:nvSpPr>
        <p:spPr>
          <a:xfrm>
            <a:off x="5114833" y="3958772"/>
            <a:ext cx="4025493"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Expert Portfolio</a:t>
            </a:r>
          </a:p>
        </p:txBody>
      </p:sp>
      <p:sp>
        <p:nvSpPr>
          <p:cNvPr id="12" name="TextBox 11">
            <a:extLst>
              <a:ext uri="{FF2B5EF4-FFF2-40B4-BE49-F238E27FC236}">
                <a16:creationId xmlns:a16="http://schemas.microsoft.com/office/drawing/2014/main" id="{51D1EF59-0F83-484E-BD6E-7F057197E85A}"/>
              </a:ext>
            </a:extLst>
          </p:cNvPr>
          <p:cNvSpPr txBox="1"/>
          <p:nvPr/>
        </p:nvSpPr>
        <p:spPr>
          <a:xfrm>
            <a:off x="5114833" y="3531988"/>
            <a:ext cx="1737792"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Portfolio us</a:t>
            </a:r>
          </a:p>
        </p:txBody>
      </p:sp>
      <p:sp>
        <p:nvSpPr>
          <p:cNvPr id="13" name="Rectangle 12">
            <a:extLst>
              <a:ext uri="{FF2B5EF4-FFF2-40B4-BE49-F238E27FC236}">
                <a16:creationId xmlns:a16="http://schemas.microsoft.com/office/drawing/2014/main" id="{559273B5-66C1-444A-9F16-3600CBE77230}"/>
              </a:ext>
            </a:extLst>
          </p:cNvPr>
          <p:cNvSpPr/>
          <p:nvPr/>
        </p:nvSpPr>
        <p:spPr>
          <a:xfrm>
            <a:off x="5114834" y="4544139"/>
            <a:ext cx="5968274" cy="830099"/>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4" name="Rectangle 13">
            <a:extLst>
              <a:ext uri="{FF2B5EF4-FFF2-40B4-BE49-F238E27FC236}">
                <a16:creationId xmlns:a16="http://schemas.microsoft.com/office/drawing/2014/main" id="{511A0617-FD4E-4624-A015-BE57F2C79D02}"/>
              </a:ext>
            </a:extLst>
          </p:cNvPr>
          <p:cNvSpPr/>
          <p:nvPr/>
        </p:nvSpPr>
        <p:spPr>
          <a:xfrm>
            <a:off x="5114834" y="5427010"/>
            <a:ext cx="5968274"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2" name="Rectangle: Rounded Corners 21">
            <a:extLst>
              <a:ext uri="{FF2B5EF4-FFF2-40B4-BE49-F238E27FC236}">
                <a16:creationId xmlns:a16="http://schemas.microsoft.com/office/drawing/2014/main" id="{B0453B35-3553-4E88-AFD7-19556414AA10}"/>
              </a:ext>
            </a:extLst>
          </p:cNvPr>
          <p:cNvSpPr/>
          <p:nvPr/>
        </p:nvSpPr>
        <p:spPr>
          <a:xfrm>
            <a:off x="1633765" y="1264787"/>
            <a:ext cx="3246630" cy="1394873"/>
          </a:xfrm>
          <a:prstGeom prst="roundRect">
            <a:avLst>
              <a:gd name="adj" fmla="val 6025"/>
            </a:avLst>
          </a:prstGeom>
          <a:gradFill>
            <a:gsLst>
              <a:gs pos="0">
                <a:schemeClr val="bg1"/>
              </a:gs>
              <a:gs pos="100000">
                <a:schemeClr val="bg1">
                  <a:lumMod val="85000"/>
                </a:schemeClr>
              </a:gs>
            </a:gsLst>
            <a:lin ang="5400000" scaled="1"/>
          </a:gra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23" name="Group 22">
            <a:extLst>
              <a:ext uri="{FF2B5EF4-FFF2-40B4-BE49-F238E27FC236}">
                <a16:creationId xmlns:a16="http://schemas.microsoft.com/office/drawing/2014/main" id="{30381C4C-9A9D-4DBC-955F-6C85C0F870F5}"/>
              </a:ext>
            </a:extLst>
          </p:cNvPr>
          <p:cNvGrpSpPr/>
          <p:nvPr/>
        </p:nvGrpSpPr>
        <p:grpSpPr>
          <a:xfrm>
            <a:off x="1829413" y="1417187"/>
            <a:ext cx="1075980" cy="1075980"/>
            <a:chOff x="3018610" y="4293834"/>
            <a:chExt cx="1270363" cy="1270363"/>
          </a:xfrm>
        </p:grpSpPr>
        <p:sp>
          <p:nvSpPr>
            <p:cNvPr id="24" name="Oval 23">
              <a:extLst>
                <a:ext uri="{FF2B5EF4-FFF2-40B4-BE49-F238E27FC236}">
                  <a16:creationId xmlns:a16="http://schemas.microsoft.com/office/drawing/2014/main" id="{16819437-FC36-4468-AA0E-1B3BB18982A8}"/>
                </a:ext>
              </a:extLst>
            </p:cNvPr>
            <p:cNvSpPr/>
            <p:nvPr/>
          </p:nvSpPr>
          <p:spPr>
            <a:xfrm>
              <a:off x="3018612" y="4293837"/>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5" name="Partial Circle 24">
              <a:extLst>
                <a:ext uri="{FF2B5EF4-FFF2-40B4-BE49-F238E27FC236}">
                  <a16:creationId xmlns:a16="http://schemas.microsoft.com/office/drawing/2014/main" id="{0397996E-59BB-451B-9194-6BAF11478987}"/>
                </a:ext>
              </a:extLst>
            </p:cNvPr>
            <p:cNvSpPr/>
            <p:nvPr/>
          </p:nvSpPr>
          <p:spPr>
            <a:xfrm>
              <a:off x="3018610" y="4293834"/>
              <a:ext cx="1270363" cy="1270363"/>
            </a:xfrm>
            <a:prstGeom prst="pie">
              <a:avLst>
                <a:gd name="adj1" fmla="val 2966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6" name="Oval 25">
              <a:extLst>
                <a:ext uri="{FF2B5EF4-FFF2-40B4-BE49-F238E27FC236}">
                  <a16:creationId xmlns:a16="http://schemas.microsoft.com/office/drawing/2014/main" id="{729046B1-A7D9-46E3-A389-8999A82B7325}"/>
                </a:ext>
              </a:extLst>
            </p:cNvPr>
            <p:cNvSpPr/>
            <p:nvPr/>
          </p:nvSpPr>
          <p:spPr>
            <a:xfrm>
              <a:off x="3152481" y="4427706"/>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7" name="TextBox 26">
              <a:extLst>
                <a:ext uri="{FF2B5EF4-FFF2-40B4-BE49-F238E27FC236}">
                  <a16:creationId xmlns:a16="http://schemas.microsoft.com/office/drawing/2014/main" id="{D68F391B-7947-4713-AE67-FDDE0ED83573}"/>
                </a:ext>
              </a:extLst>
            </p:cNvPr>
            <p:cNvSpPr txBox="1"/>
            <p:nvPr/>
          </p:nvSpPr>
          <p:spPr>
            <a:xfrm>
              <a:off x="3269712" y="4744349"/>
              <a:ext cx="768159" cy="369332"/>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265K</a:t>
              </a:r>
              <a:endParaRPr lang="en-US" b="1" dirty="0">
                <a:solidFill>
                  <a:schemeClr val="accent2"/>
                </a:solidFill>
                <a:latin typeface="Poppins" panose="00000500000000000000" pitchFamily="2" charset="0"/>
                <a:cs typeface="Poppins" panose="00000500000000000000" pitchFamily="2" charset="0"/>
              </a:endParaRPr>
            </a:p>
          </p:txBody>
        </p:sp>
      </p:grpSp>
      <p:sp>
        <p:nvSpPr>
          <p:cNvPr id="28" name="Rectangle 27">
            <a:extLst>
              <a:ext uri="{FF2B5EF4-FFF2-40B4-BE49-F238E27FC236}">
                <a16:creationId xmlns:a16="http://schemas.microsoft.com/office/drawing/2014/main" id="{50FC716C-EA43-464D-A0F8-C1ECD03EFE1D}"/>
              </a:ext>
            </a:extLst>
          </p:cNvPr>
          <p:cNvSpPr/>
          <p:nvPr/>
        </p:nvSpPr>
        <p:spPr>
          <a:xfrm>
            <a:off x="2905395" y="1819303"/>
            <a:ext cx="1974999"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9" name="TextBox 28">
            <a:extLst>
              <a:ext uri="{FF2B5EF4-FFF2-40B4-BE49-F238E27FC236}">
                <a16:creationId xmlns:a16="http://schemas.microsoft.com/office/drawing/2014/main" id="{DA90214F-AEE8-4757-96D5-0108225E14D1}"/>
              </a:ext>
            </a:extLst>
          </p:cNvPr>
          <p:cNvSpPr txBox="1"/>
          <p:nvPr/>
        </p:nvSpPr>
        <p:spPr>
          <a:xfrm>
            <a:off x="2867294" y="1685225"/>
            <a:ext cx="2158551" cy="276999"/>
          </a:xfrm>
          <a:prstGeom prst="rect">
            <a:avLst/>
          </a:prstGeom>
          <a:noFill/>
        </p:spPr>
        <p:txBody>
          <a:bodyPr wrap="square" rtlCol="0">
            <a:spAutoFit/>
          </a:bodyPr>
          <a:lstStyle/>
          <a:p>
            <a:r>
              <a:rPr lang="en-US" sz="1200">
                <a:solidFill>
                  <a:schemeClr val="accent2">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2">
                  <a:lumMod val="75000"/>
                </a:schemeClr>
              </a:solidFill>
              <a:latin typeface="Poppins SemiBold" panose="00000700000000000000" pitchFamily="2" charset="0"/>
              <a:cs typeface="Poppins SemiBold" panose="00000700000000000000" pitchFamily="2" charset="0"/>
            </a:endParaRPr>
          </a:p>
        </p:txBody>
      </p:sp>
      <p:grpSp>
        <p:nvGrpSpPr>
          <p:cNvPr id="30" name="Group 29">
            <a:extLst>
              <a:ext uri="{FF2B5EF4-FFF2-40B4-BE49-F238E27FC236}">
                <a16:creationId xmlns:a16="http://schemas.microsoft.com/office/drawing/2014/main" id="{F0FC3E89-F54D-439A-9055-53A7CB9D42F1}"/>
              </a:ext>
            </a:extLst>
          </p:cNvPr>
          <p:cNvGrpSpPr/>
          <p:nvPr/>
        </p:nvGrpSpPr>
        <p:grpSpPr>
          <a:xfrm>
            <a:off x="335589" y="320775"/>
            <a:ext cx="2060751" cy="479546"/>
            <a:chOff x="335589" y="193775"/>
            <a:chExt cx="2060751" cy="479546"/>
          </a:xfrm>
        </p:grpSpPr>
        <p:sp>
          <p:nvSpPr>
            <p:cNvPr id="31" name="TextBox 30">
              <a:extLst>
                <a:ext uri="{FF2B5EF4-FFF2-40B4-BE49-F238E27FC236}">
                  <a16:creationId xmlns:a16="http://schemas.microsoft.com/office/drawing/2014/main" id="{68BB0EC8-365E-46A1-B616-5EDA767A7D10}"/>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2" name="Rectangle 31">
              <a:extLst>
                <a:ext uri="{FF2B5EF4-FFF2-40B4-BE49-F238E27FC236}">
                  <a16:creationId xmlns:a16="http://schemas.microsoft.com/office/drawing/2014/main" id="{725258C5-0242-44B1-9A34-4676D0459A24}"/>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34" name="Picture Placeholder 33">
            <a:extLst>
              <a:ext uri="{FF2B5EF4-FFF2-40B4-BE49-F238E27FC236}">
                <a16:creationId xmlns:a16="http://schemas.microsoft.com/office/drawing/2014/main" id="{E48B4484-2839-4FFD-B76D-8F384E484906}"/>
              </a:ext>
            </a:extLst>
          </p:cNvPr>
          <p:cNvSpPr>
            <a:spLocks noGrp="1"/>
          </p:cNvSpPr>
          <p:nvPr>
            <p:ph type="pic" sz="quarter" idx="14"/>
          </p:nvPr>
        </p:nvSpPr>
        <p:spPr/>
        <p:txBody>
          <a:bodyPr/>
          <a:lstStyle/>
          <a:p>
            <a:endParaRPr lang="en-US"/>
          </a:p>
        </p:txBody>
      </p:sp>
      <p:sp>
        <p:nvSpPr>
          <p:cNvPr id="36" name="Picture Placeholder 35">
            <a:extLst>
              <a:ext uri="{FF2B5EF4-FFF2-40B4-BE49-F238E27FC236}">
                <a16:creationId xmlns:a16="http://schemas.microsoft.com/office/drawing/2014/main" id="{91F37FDD-ED61-4FFF-827A-E1FE916DB6E9}"/>
              </a:ext>
            </a:extLst>
          </p:cNvPr>
          <p:cNvSpPr>
            <a:spLocks noGrp="1"/>
          </p:cNvSpPr>
          <p:nvPr>
            <p:ph type="pic" sz="quarter" idx="15"/>
          </p:nvPr>
        </p:nvSpPr>
        <p:spPr/>
        <p:txBody>
          <a:bodyPr/>
          <a:lstStyle/>
          <a:p>
            <a:endParaRPr lang="en-US"/>
          </a:p>
        </p:txBody>
      </p:sp>
      <p:sp>
        <p:nvSpPr>
          <p:cNvPr id="38" name="Picture Placeholder 37">
            <a:extLst>
              <a:ext uri="{FF2B5EF4-FFF2-40B4-BE49-F238E27FC236}">
                <a16:creationId xmlns:a16="http://schemas.microsoft.com/office/drawing/2014/main" id="{254138F9-C09B-4B7B-88FA-AA3D48F69D70}"/>
              </a:ext>
            </a:extLst>
          </p:cNvPr>
          <p:cNvSpPr>
            <a:spLocks noGrp="1"/>
          </p:cNvSpPr>
          <p:nvPr>
            <p:ph type="pic" sz="quarter" idx="16"/>
          </p:nvPr>
        </p:nvSpPr>
        <p:spPr/>
        <p:txBody>
          <a:bodyPr/>
          <a:lstStyle/>
          <a:p>
            <a:endParaRPr lang="en-US"/>
          </a:p>
        </p:txBody>
      </p:sp>
    </p:spTree>
    <p:extLst>
      <p:ext uri="{BB962C8B-B14F-4D97-AF65-F5344CB8AC3E}">
        <p14:creationId xmlns:p14="http://schemas.microsoft.com/office/powerpoint/2010/main" val="222933458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712D618-EF10-486A-9639-C443A609A05F}"/>
              </a:ext>
            </a:extLst>
          </p:cNvPr>
          <p:cNvSpPr txBox="1"/>
          <p:nvPr/>
        </p:nvSpPr>
        <p:spPr>
          <a:xfrm>
            <a:off x="3975794" y="2413821"/>
            <a:ext cx="4672905" cy="769441"/>
          </a:xfrm>
          <a:prstGeom prst="rect">
            <a:avLst/>
          </a:prstGeom>
          <a:noFill/>
        </p:spPr>
        <p:txBody>
          <a:bodyPr wrap="square" rtlCol="0">
            <a:spAutoFit/>
          </a:bodyPr>
          <a:lstStyle/>
          <a:p>
            <a:r>
              <a:rPr lang="en-US" sz="4400" b="1">
                <a:solidFill>
                  <a:schemeClr val="bg1"/>
                </a:solidFill>
                <a:latin typeface="Poppins" panose="00000500000000000000" pitchFamily="2" charset="0"/>
                <a:ea typeface="Open Sans" panose="020B0606030504020204" pitchFamily="34" charset="0"/>
                <a:cs typeface="Poppins" panose="00000500000000000000" pitchFamily="2" charset="0"/>
              </a:rPr>
              <a:t>March Events</a:t>
            </a:r>
          </a:p>
        </p:txBody>
      </p:sp>
      <p:sp>
        <p:nvSpPr>
          <p:cNvPr id="18" name="TextBox 17">
            <a:extLst>
              <a:ext uri="{FF2B5EF4-FFF2-40B4-BE49-F238E27FC236}">
                <a16:creationId xmlns:a16="http://schemas.microsoft.com/office/drawing/2014/main" id="{85DD6B46-19C3-4DF4-95AE-8722159AA7FF}"/>
              </a:ext>
            </a:extLst>
          </p:cNvPr>
          <p:cNvSpPr txBox="1"/>
          <p:nvPr/>
        </p:nvSpPr>
        <p:spPr>
          <a:xfrm>
            <a:off x="3975794" y="1973094"/>
            <a:ext cx="2656046" cy="538609"/>
          </a:xfrm>
          <a:prstGeom prst="rect">
            <a:avLst/>
          </a:prstGeom>
          <a:noFill/>
        </p:spPr>
        <p:txBody>
          <a:bodyPr wrap="square" rtlCol="0">
            <a:spAutoFit/>
          </a:bodyPr>
          <a:lstStyle/>
          <a:p>
            <a:r>
              <a:rPr lang="en-US" sz="2900">
                <a:solidFill>
                  <a:schemeClr val="accent2"/>
                </a:solidFill>
                <a:latin typeface="Poppins" panose="00000500000000000000" pitchFamily="2" charset="0"/>
                <a:cs typeface="Poppins" panose="00000500000000000000" pitchFamily="2" charset="0"/>
              </a:rPr>
              <a:t>Event Us,</a:t>
            </a:r>
          </a:p>
        </p:txBody>
      </p:sp>
      <p:grpSp>
        <p:nvGrpSpPr>
          <p:cNvPr id="19" name="Group 18">
            <a:extLst>
              <a:ext uri="{FF2B5EF4-FFF2-40B4-BE49-F238E27FC236}">
                <a16:creationId xmlns:a16="http://schemas.microsoft.com/office/drawing/2014/main" id="{C1D6C2A0-4D7C-46AE-B265-8862F0986A92}"/>
              </a:ext>
            </a:extLst>
          </p:cNvPr>
          <p:cNvGrpSpPr/>
          <p:nvPr/>
        </p:nvGrpSpPr>
        <p:grpSpPr>
          <a:xfrm>
            <a:off x="335589" y="320775"/>
            <a:ext cx="2060751" cy="479546"/>
            <a:chOff x="335589" y="193775"/>
            <a:chExt cx="2060751" cy="479546"/>
          </a:xfrm>
        </p:grpSpPr>
        <p:sp>
          <p:nvSpPr>
            <p:cNvPr id="20" name="TextBox 19">
              <a:extLst>
                <a:ext uri="{FF2B5EF4-FFF2-40B4-BE49-F238E27FC236}">
                  <a16:creationId xmlns:a16="http://schemas.microsoft.com/office/drawing/2014/main" id="{CEAA2739-EE39-4089-BC7E-C9B3FED7329E}"/>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21" name="Rectangle 20">
              <a:extLst>
                <a:ext uri="{FF2B5EF4-FFF2-40B4-BE49-F238E27FC236}">
                  <a16:creationId xmlns:a16="http://schemas.microsoft.com/office/drawing/2014/main" id="{D26B6689-CDC4-4C5D-BD87-3571D4D9487C}"/>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22" name="Rectangle: Rounded Corners 21">
            <a:extLst>
              <a:ext uri="{FF2B5EF4-FFF2-40B4-BE49-F238E27FC236}">
                <a16:creationId xmlns:a16="http://schemas.microsoft.com/office/drawing/2014/main" id="{1C1CBF1F-E0AD-414A-BC5D-EF23E1A8B1CA}"/>
              </a:ext>
            </a:extLst>
          </p:cNvPr>
          <p:cNvSpPr/>
          <p:nvPr/>
        </p:nvSpPr>
        <p:spPr>
          <a:xfrm>
            <a:off x="6196817" y="3221542"/>
            <a:ext cx="1791940" cy="479546"/>
          </a:xfrm>
          <a:prstGeom prst="roundRect">
            <a:avLst>
              <a:gd name="adj" fmla="val 50000"/>
            </a:avLst>
          </a:prstGeom>
          <a:solidFill>
            <a:schemeClr val="accent2">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Watch More</a:t>
            </a:r>
            <a:endParaRPr lang="en-US" sz="1200" dirty="0">
              <a:solidFill>
                <a:schemeClr val="bg1"/>
              </a:solidFill>
              <a:latin typeface="Poppins" panose="00000500000000000000" pitchFamily="2" charset="0"/>
              <a:cs typeface="Poppins" panose="00000500000000000000" pitchFamily="2" charset="0"/>
            </a:endParaRPr>
          </a:p>
        </p:txBody>
      </p:sp>
      <p:sp>
        <p:nvSpPr>
          <p:cNvPr id="42" name="Picture Placeholder 41">
            <a:extLst>
              <a:ext uri="{FF2B5EF4-FFF2-40B4-BE49-F238E27FC236}">
                <a16:creationId xmlns:a16="http://schemas.microsoft.com/office/drawing/2014/main" id="{46056AF3-9101-42E9-800F-E55FFEEA4DE7}"/>
              </a:ext>
            </a:extLst>
          </p:cNvPr>
          <p:cNvSpPr>
            <a:spLocks noGrp="1"/>
          </p:cNvSpPr>
          <p:nvPr>
            <p:ph type="pic" sz="quarter" idx="16"/>
          </p:nvPr>
        </p:nvSpPr>
        <p:spPr/>
        <p:txBody>
          <a:bodyPr/>
          <a:lstStyle/>
          <a:p>
            <a:endParaRPr lang="en-US"/>
          </a:p>
        </p:txBody>
      </p:sp>
      <p:sp>
        <p:nvSpPr>
          <p:cNvPr id="44" name="Picture Placeholder 43">
            <a:extLst>
              <a:ext uri="{FF2B5EF4-FFF2-40B4-BE49-F238E27FC236}">
                <a16:creationId xmlns:a16="http://schemas.microsoft.com/office/drawing/2014/main" id="{C0E16056-FE5E-4DAB-85B8-34AAB6D9F9AE}"/>
              </a:ext>
            </a:extLst>
          </p:cNvPr>
          <p:cNvSpPr>
            <a:spLocks noGrp="1"/>
          </p:cNvSpPr>
          <p:nvPr>
            <p:ph type="pic" sz="quarter" idx="18"/>
          </p:nvPr>
        </p:nvSpPr>
        <p:spPr/>
        <p:txBody>
          <a:bodyPr/>
          <a:lstStyle/>
          <a:p>
            <a:endParaRPr lang="en-US"/>
          </a:p>
        </p:txBody>
      </p:sp>
      <p:sp>
        <p:nvSpPr>
          <p:cNvPr id="46" name="Picture Placeholder 45">
            <a:extLst>
              <a:ext uri="{FF2B5EF4-FFF2-40B4-BE49-F238E27FC236}">
                <a16:creationId xmlns:a16="http://schemas.microsoft.com/office/drawing/2014/main" id="{73D7CCBA-8BF2-4471-8828-53C09BF8BD4A}"/>
              </a:ext>
            </a:extLst>
          </p:cNvPr>
          <p:cNvSpPr>
            <a:spLocks noGrp="1"/>
          </p:cNvSpPr>
          <p:nvPr>
            <p:ph type="pic" sz="quarter" idx="15"/>
          </p:nvPr>
        </p:nvSpPr>
        <p:spPr/>
        <p:txBody>
          <a:bodyPr/>
          <a:lstStyle/>
          <a:p>
            <a:endParaRPr lang="en-US"/>
          </a:p>
        </p:txBody>
      </p:sp>
      <p:sp>
        <p:nvSpPr>
          <p:cNvPr id="48" name="Picture Placeholder 47">
            <a:extLst>
              <a:ext uri="{FF2B5EF4-FFF2-40B4-BE49-F238E27FC236}">
                <a16:creationId xmlns:a16="http://schemas.microsoft.com/office/drawing/2014/main" id="{1078B110-59E5-4153-AA60-95A9310EB01F}"/>
              </a:ext>
            </a:extLst>
          </p:cNvPr>
          <p:cNvSpPr>
            <a:spLocks noGrp="1"/>
          </p:cNvSpPr>
          <p:nvPr>
            <p:ph type="pic" sz="quarter" idx="17"/>
          </p:nvPr>
        </p:nvSpPr>
        <p:spPr/>
        <p:txBody>
          <a:bodyPr/>
          <a:lstStyle/>
          <a:p>
            <a:endParaRPr lang="en-US"/>
          </a:p>
        </p:txBody>
      </p:sp>
      <p:sp>
        <p:nvSpPr>
          <p:cNvPr id="50" name="Picture Placeholder 49">
            <a:extLst>
              <a:ext uri="{FF2B5EF4-FFF2-40B4-BE49-F238E27FC236}">
                <a16:creationId xmlns:a16="http://schemas.microsoft.com/office/drawing/2014/main" id="{5783D019-C140-41C0-8F9D-EE585E1F27B0}"/>
              </a:ext>
            </a:extLst>
          </p:cNvPr>
          <p:cNvSpPr>
            <a:spLocks noGrp="1"/>
          </p:cNvSpPr>
          <p:nvPr>
            <p:ph type="pic" sz="quarter" idx="14"/>
          </p:nvPr>
        </p:nvSpPr>
        <p:spPr/>
        <p:txBody>
          <a:bodyPr/>
          <a:lstStyle/>
          <a:p>
            <a:endParaRPr lang="en-US"/>
          </a:p>
        </p:txBody>
      </p:sp>
    </p:spTree>
    <p:extLst>
      <p:ext uri="{BB962C8B-B14F-4D97-AF65-F5344CB8AC3E}">
        <p14:creationId xmlns:p14="http://schemas.microsoft.com/office/powerpoint/2010/main" val="162790935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7E8DB84-EB30-4420-9E00-DD03F3D4D5DD}"/>
              </a:ext>
            </a:extLst>
          </p:cNvPr>
          <p:cNvGrpSpPr/>
          <p:nvPr/>
        </p:nvGrpSpPr>
        <p:grpSpPr>
          <a:xfrm>
            <a:off x="9968929" y="316634"/>
            <a:ext cx="2060751" cy="479546"/>
            <a:chOff x="335589" y="193775"/>
            <a:chExt cx="2060751" cy="479546"/>
          </a:xfrm>
        </p:grpSpPr>
        <p:sp>
          <p:nvSpPr>
            <p:cNvPr id="6" name="TextBox 5">
              <a:extLst>
                <a:ext uri="{FF2B5EF4-FFF2-40B4-BE49-F238E27FC236}">
                  <a16:creationId xmlns:a16="http://schemas.microsoft.com/office/drawing/2014/main" id="{3804537F-5A7A-4F2A-8C45-47C39B0B2B49}"/>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7" name="Rectangle 6">
              <a:extLst>
                <a:ext uri="{FF2B5EF4-FFF2-40B4-BE49-F238E27FC236}">
                  <a16:creationId xmlns:a16="http://schemas.microsoft.com/office/drawing/2014/main" id="{45785E74-277B-4995-AB52-B7B121ED54A0}"/>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8" name="TextBox 7">
            <a:extLst>
              <a:ext uri="{FF2B5EF4-FFF2-40B4-BE49-F238E27FC236}">
                <a16:creationId xmlns:a16="http://schemas.microsoft.com/office/drawing/2014/main" id="{9B1F134D-27CB-48A1-8565-6EF871AAE426}"/>
              </a:ext>
            </a:extLst>
          </p:cNvPr>
          <p:cNvSpPr txBox="1"/>
          <p:nvPr/>
        </p:nvSpPr>
        <p:spPr>
          <a:xfrm>
            <a:off x="632647" y="1333604"/>
            <a:ext cx="4816719" cy="954107"/>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We Provide Cerified &amp; Best Quality Business</a:t>
            </a:r>
          </a:p>
        </p:txBody>
      </p:sp>
      <p:sp>
        <p:nvSpPr>
          <p:cNvPr id="9" name="TextBox 8">
            <a:extLst>
              <a:ext uri="{FF2B5EF4-FFF2-40B4-BE49-F238E27FC236}">
                <a16:creationId xmlns:a16="http://schemas.microsoft.com/office/drawing/2014/main" id="{7AA33829-5916-41D7-9089-AC4F7F236F46}"/>
              </a:ext>
            </a:extLst>
          </p:cNvPr>
          <p:cNvSpPr txBox="1"/>
          <p:nvPr/>
        </p:nvSpPr>
        <p:spPr>
          <a:xfrm>
            <a:off x="632647" y="906820"/>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Events us</a:t>
            </a:r>
          </a:p>
        </p:txBody>
      </p:sp>
      <p:sp>
        <p:nvSpPr>
          <p:cNvPr id="10" name="Rectangle 9">
            <a:extLst>
              <a:ext uri="{FF2B5EF4-FFF2-40B4-BE49-F238E27FC236}">
                <a16:creationId xmlns:a16="http://schemas.microsoft.com/office/drawing/2014/main" id="{00BE0ED7-8F87-4571-9810-B6643C93308B}"/>
              </a:ext>
            </a:extLst>
          </p:cNvPr>
          <p:cNvSpPr/>
          <p:nvPr/>
        </p:nvSpPr>
        <p:spPr>
          <a:xfrm>
            <a:off x="632647" y="2355805"/>
            <a:ext cx="481671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grpSp>
        <p:nvGrpSpPr>
          <p:cNvPr id="11" name="Group 10">
            <a:extLst>
              <a:ext uri="{FF2B5EF4-FFF2-40B4-BE49-F238E27FC236}">
                <a16:creationId xmlns:a16="http://schemas.microsoft.com/office/drawing/2014/main" id="{AEE1F4F3-B286-4A24-A497-2E038B8029D4}"/>
              </a:ext>
            </a:extLst>
          </p:cNvPr>
          <p:cNvGrpSpPr/>
          <p:nvPr/>
        </p:nvGrpSpPr>
        <p:grpSpPr>
          <a:xfrm>
            <a:off x="6651344" y="4311213"/>
            <a:ext cx="1075980" cy="1075980"/>
            <a:chOff x="3018610" y="4293834"/>
            <a:chExt cx="1270363" cy="1270363"/>
          </a:xfrm>
        </p:grpSpPr>
        <p:sp>
          <p:nvSpPr>
            <p:cNvPr id="12" name="Oval 11">
              <a:extLst>
                <a:ext uri="{FF2B5EF4-FFF2-40B4-BE49-F238E27FC236}">
                  <a16:creationId xmlns:a16="http://schemas.microsoft.com/office/drawing/2014/main" id="{4D486973-68E0-49F5-9271-8A2E4DED7329}"/>
                </a:ext>
              </a:extLst>
            </p:cNvPr>
            <p:cNvSpPr/>
            <p:nvPr/>
          </p:nvSpPr>
          <p:spPr>
            <a:xfrm>
              <a:off x="3018612" y="4293837"/>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3" name="Partial Circle 12">
              <a:extLst>
                <a:ext uri="{FF2B5EF4-FFF2-40B4-BE49-F238E27FC236}">
                  <a16:creationId xmlns:a16="http://schemas.microsoft.com/office/drawing/2014/main" id="{29B493ED-221C-42F2-9E9C-2CF6BDA4C056}"/>
                </a:ext>
              </a:extLst>
            </p:cNvPr>
            <p:cNvSpPr/>
            <p:nvPr/>
          </p:nvSpPr>
          <p:spPr>
            <a:xfrm>
              <a:off x="3018610" y="4293834"/>
              <a:ext cx="1270363" cy="1270363"/>
            </a:xfrm>
            <a:prstGeom prst="pie">
              <a:avLst>
                <a:gd name="adj1" fmla="val 21162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4" name="Oval 13">
              <a:extLst>
                <a:ext uri="{FF2B5EF4-FFF2-40B4-BE49-F238E27FC236}">
                  <a16:creationId xmlns:a16="http://schemas.microsoft.com/office/drawing/2014/main" id="{0F5893DC-6904-49DD-97A9-7CF50AA7830A}"/>
                </a:ext>
              </a:extLst>
            </p:cNvPr>
            <p:cNvSpPr/>
            <p:nvPr/>
          </p:nvSpPr>
          <p:spPr>
            <a:xfrm>
              <a:off x="3152481" y="4427706"/>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5" name="TextBox 14">
              <a:extLst>
                <a:ext uri="{FF2B5EF4-FFF2-40B4-BE49-F238E27FC236}">
                  <a16:creationId xmlns:a16="http://schemas.microsoft.com/office/drawing/2014/main" id="{6A4697FA-A4A4-4C2E-A2A8-EF0555892431}"/>
                </a:ext>
              </a:extLst>
            </p:cNvPr>
            <p:cNvSpPr txBox="1"/>
            <p:nvPr/>
          </p:nvSpPr>
          <p:spPr>
            <a:xfrm>
              <a:off x="3187078" y="4744349"/>
              <a:ext cx="933430" cy="436054"/>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550K</a:t>
              </a:r>
              <a:endParaRPr lang="en-US" b="1" dirty="0">
                <a:solidFill>
                  <a:schemeClr val="accent2"/>
                </a:solidFill>
                <a:latin typeface="Poppins" panose="00000500000000000000" pitchFamily="2" charset="0"/>
                <a:cs typeface="Poppins" panose="00000500000000000000" pitchFamily="2" charset="0"/>
              </a:endParaRPr>
            </a:p>
          </p:txBody>
        </p:sp>
      </p:grpSp>
      <p:sp>
        <p:nvSpPr>
          <p:cNvPr id="16" name="Rectangle 15">
            <a:extLst>
              <a:ext uri="{FF2B5EF4-FFF2-40B4-BE49-F238E27FC236}">
                <a16:creationId xmlns:a16="http://schemas.microsoft.com/office/drawing/2014/main" id="{10D89A7B-119B-4EFC-B430-6E7CFAC752C8}"/>
              </a:ext>
            </a:extLst>
          </p:cNvPr>
          <p:cNvSpPr/>
          <p:nvPr/>
        </p:nvSpPr>
        <p:spPr>
          <a:xfrm>
            <a:off x="7974864" y="4548871"/>
            <a:ext cx="3085993"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7" name="TextBox 16">
            <a:extLst>
              <a:ext uri="{FF2B5EF4-FFF2-40B4-BE49-F238E27FC236}">
                <a16:creationId xmlns:a16="http://schemas.microsoft.com/office/drawing/2014/main" id="{3E9A12DD-36C8-4C30-A8F5-AB8BEAF27AFF}"/>
              </a:ext>
            </a:extLst>
          </p:cNvPr>
          <p:cNvSpPr txBox="1"/>
          <p:nvPr/>
        </p:nvSpPr>
        <p:spPr>
          <a:xfrm>
            <a:off x="7974864" y="4311213"/>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grpSp>
        <p:nvGrpSpPr>
          <p:cNvPr id="24" name="Group 23">
            <a:extLst>
              <a:ext uri="{FF2B5EF4-FFF2-40B4-BE49-F238E27FC236}">
                <a16:creationId xmlns:a16="http://schemas.microsoft.com/office/drawing/2014/main" id="{53A00B2B-4D00-46B2-805D-AEF7CD7A42BD}"/>
              </a:ext>
            </a:extLst>
          </p:cNvPr>
          <p:cNvGrpSpPr/>
          <p:nvPr/>
        </p:nvGrpSpPr>
        <p:grpSpPr>
          <a:xfrm>
            <a:off x="271635" y="5365929"/>
            <a:ext cx="2315242" cy="523220"/>
            <a:chOff x="5514975" y="5403327"/>
            <a:chExt cx="2315242" cy="523220"/>
          </a:xfrm>
        </p:grpSpPr>
        <p:sp>
          <p:nvSpPr>
            <p:cNvPr id="25" name="TextBox 24">
              <a:extLst>
                <a:ext uri="{FF2B5EF4-FFF2-40B4-BE49-F238E27FC236}">
                  <a16:creationId xmlns:a16="http://schemas.microsoft.com/office/drawing/2014/main" id="{4699B859-303A-4C6A-A6A1-B0C62A3E05A5}"/>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81+</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26" name="TextBox 25">
              <a:extLst>
                <a:ext uri="{FF2B5EF4-FFF2-40B4-BE49-F238E27FC236}">
                  <a16:creationId xmlns:a16="http://schemas.microsoft.com/office/drawing/2014/main" id="{27F3D065-20E8-4090-A14E-60FD21A4B6C8}"/>
                </a:ext>
              </a:extLst>
            </p:cNvPr>
            <p:cNvSpPr txBox="1"/>
            <p:nvPr/>
          </p:nvSpPr>
          <p:spPr>
            <a:xfrm>
              <a:off x="6603607" y="5403327"/>
              <a:ext cx="1226610" cy="523220"/>
            </a:xfrm>
            <a:prstGeom prst="rect">
              <a:avLst/>
            </a:prstGeom>
            <a:noFill/>
          </p:spPr>
          <p:txBody>
            <a:bodyPr wrap="square" rtlCol="0">
              <a:spAutoFit/>
            </a:bodyPr>
            <a:lstStyle/>
            <a:p>
              <a:r>
                <a:rPr lang="en-US" sz="1400">
                  <a:solidFill>
                    <a:schemeClr val="accent4"/>
                  </a:solidFill>
                  <a:latin typeface="Poppins SemiBold" panose="00000700000000000000" pitchFamily="2" charset="0"/>
                  <a:cs typeface="Poppins SemiBold" panose="00000700000000000000" pitchFamily="2" charset="0"/>
                </a:rPr>
                <a:t>Marketing</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Business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grpSp>
        <p:nvGrpSpPr>
          <p:cNvPr id="27" name="Group 26">
            <a:extLst>
              <a:ext uri="{FF2B5EF4-FFF2-40B4-BE49-F238E27FC236}">
                <a16:creationId xmlns:a16="http://schemas.microsoft.com/office/drawing/2014/main" id="{E2AC0E35-BE97-4D5B-B431-F6963EB47211}"/>
              </a:ext>
            </a:extLst>
          </p:cNvPr>
          <p:cNvGrpSpPr/>
          <p:nvPr/>
        </p:nvGrpSpPr>
        <p:grpSpPr>
          <a:xfrm>
            <a:off x="2586877" y="5365929"/>
            <a:ext cx="2445884" cy="523220"/>
            <a:chOff x="5514975" y="5403327"/>
            <a:chExt cx="2445884" cy="523220"/>
          </a:xfrm>
        </p:grpSpPr>
        <p:sp>
          <p:nvSpPr>
            <p:cNvPr id="28" name="TextBox 27">
              <a:extLst>
                <a:ext uri="{FF2B5EF4-FFF2-40B4-BE49-F238E27FC236}">
                  <a16:creationId xmlns:a16="http://schemas.microsoft.com/office/drawing/2014/main" id="{2C43C7B5-AFE9-4B0D-811D-3701A5BFBB3C}"/>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120+</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29" name="TextBox 28">
              <a:extLst>
                <a:ext uri="{FF2B5EF4-FFF2-40B4-BE49-F238E27FC236}">
                  <a16:creationId xmlns:a16="http://schemas.microsoft.com/office/drawing/2014/main" id="{889F1281-C5DB-47FB-8FBD-9E7641B96330}"/>
                </a:ext>
              </a:extLst>
            </p:cNvPr>
            <p:cNvSpPr txBox="1"/>
            <p:nvPr/>
          </p:nvSpPr>
          <p:spPr>
            <a:xfrm>
              <a:off x="6603606" y="5403327"/>
              <a:ext cx="1357253" cy="523220"/>
            </a:xfrm>
            <a:prstGeom prst="rect">
              <a:avLst/>
            </a:prstGeom>
            <a:noFill/>
          </p:spPr>
          <p:txBody>
            <a:bodyPr wrap="square" rtlCol="0">
              <a:spAutoFit/>
            </a:bodyPr>
            <a:lstStyle/>
            <a:p>
              <a:r>
                <a:rPr lang="en-US" sz="1400">
                  <a:solidFill>
                    <a:schemeClr val="accent4"/>
                  </a:solidFill>
                  <a:latin typeface="Poppins SemiBold" panose="00000700000000000000" pitchFamily="2" charset="0"/>
                  <a:cs typeface="Poppins SemiBold" panose="00000700000000000000" pitchFamily="2" charset="0"/>
                </a:rPr>
                <a:t>Colsuntancy</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Analysis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sp>
        <p:nvSpPr>
          <p:cNvPr id="31" name="Picture Placeholder 30">
            <a:extLst>
              <a:ext uri="{FF2B5EF4-FFF2-40B4-BE49-F238E27FC236}">
                <a16:creationId xmlns:a16="http://schemas.microsoft.com/office/drawing/2014/main" id="{438DA10C-1D76-403B-9487-7AF51202BAB3}"/>
              </a:ext>
            </a:extLst>
          </p:cNvPr>
          <p:cNvSpPr>
            <a:spLocks noGrp="1"/>
          </p:cNvSpPr>
          <p:nvPr>
            <p:ph type="pic" sz="quarter" idx="13"/>
          </p:nvPr>
        </p:nvSpPr>
        <p:spPr/>
        <p:txBody>
          <a:bodyPr/>
          <a:lstStyle/>
          <a:p>
            <a:endParaRPr lang="en-US"/>
          </a:p>
        </p:txBody>
      </p:sp>
      <p:sp>
        <p:nvSpPr>
          <p:cNvPr id="33" name="Picture Placeholder 32">
            <a:extLst>
              <a:ext uri="{FF2B5EF4-FFF2-40B4-BE49-F238E27FC236}">
                <a16:creationId xmlns:a16="http://schemas.microsoft.com/office/drawing/2014/main" id="{50ACF60D-F9DD-4228-A264-EEB2441B5792}"/>
              </a:ext>
            </a:extLst>
          </p:cNvPr>
          <p:cNvSpPr>
            <a:spLocks noGrp="1"/>
          </p:cNvSpPr>
          <p:nvPr>
            <p:ph type="pic" sz="quarter" idx="17"/>
          </p:nvPr>
        </p:nvSpPr>
        <p:spPr/>
        <p:txBody>
          <a:bodyPr/>
          <a:lstStyle/>
          <a:p>
            <a:endParaRPr lang="en-US"/>
          </a:p>
        </p:txBody>
      </p:sp>
      <p:sp>
        <p:nvSpPr>
          <p:cNvPr id="35" name="Picture Placeholder 34">
            <a:extLst>
              <a:ext uri="{FF2B5EF4-FFF2-40B4-BE49-F238E27FC236}">
                <a16:creationId xmlns:a16="http://schemas.microsoft.com/office/drawing/2014/main" id="{43B37412-55A7-45C4-8773-B7651574ECAF}"/>
              </a:ext>
            </a:extLst>
          </p:cNvPr>
          <p:cNvSpPr>
            <a:spLocks noGrp="1"/>
          </p:cNvSpPr>
          <p:nvPr>
            <p:ph type="pic" sz="quarter" idx="16"/>
          </p:nvPr>
        </p:nvSpPr>
        <p:spPr/>
        <p:txBody>
          <a:bodyPr/>
          <a:lstStyle/>
          <a:p>
            <a:endParaRPr lang="en-US"/>
          </a:p>
        </p:txBody>
      </p:sp>
    </p:spTree>
    <p:extLst>
      <p:ext uri="{BB962C8B-B14F-4D97-AF65-F5344CB8AC3E}">
        <p14:creationId xmlns:p14="http://schemas.microsoft.com/office/powerpoint/2010/main" val="37743389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EFB8096-ED09-47C9-9461-7668CD2A282D}"/>
              </a:ext>
            </a:extLst>
          </p:cNvPr>
          <p:cNvGrpSpPr/>
          <p:nvPr/>
        </p:nvGrpSpPr>
        <p:grpSpPr>
          <a:xfrm>
            <a:off x="9666455" y="769799"/>
            <a:ext cx="2060751" cy="479546"/>
            <a:chOff x="335589" y="193775"/>
            <a:chExt cx="2060751" cy="479546"/>
          </a:xfrm>
        </p:grpSpPr>
        <p:sp>
          <p:nvSpPr>
            <p:cNvPr id="6" name="TextBox 5">
              <a:extLst>
                <a:ext uri="{FF2B5EF4-FFF2-40B4-BE49-F238E27FC236}">
                  <a16:creationId xmlns:a16="http://schemas.microsoft.com/office/drawing/2014/main" id="{561DB454-B6BC-460E-8A1C-FD9EC1C937B4}"/>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7" name="Rectangle 6">
              <a:extLst>
                <a:ext uri="{FF2B5EF4-FFF2-40B4-BE49-F238E27FC236}">
                  <a16:creationId xmlns:a16="http://schemas.microsoft.com/office/drawing/2014/main" id="{1731128D-EBF4-4D81-9560-4D8B86C0B604}"/>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8" name="TextBox 7">
            <a:extLst>
              <a:ext uri="{FF2B5EF4-FFF2-40B4-BE49-F238E27FC236}">
                <a16:creationId xmlns:a16="http://schemas.microsoft.com/office/drawing/2014/main" id="{5FE9CF4E-DC81-4BBB-A46B-9B54EBAD728C}"/>
              </a:ext>
            </a:extLst>
          </p:cNvPr>
          <p:cNvSpPr txBox="1"/>
          <p:nvPr/>
        </p:nvSpPr>
        <p:spPr>
          <a:xfrm>
            <a:off x="977204" y="1222964"/>
            <a:ext cx="4816719" cy="954107"/>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We Provide Cerified &amp; Best Quality Business</a:t>
            </a:r>
          </a:p>
        </p:txBody>
      </p:sp>
      <p:sp>
        <p:nvSpPr>
          <p:cNvPr id="9" name="TextBox 8">
            <a:extLst>
              <a:ext uri="{FF2B5EF4-FFF2-40B4-BE49-F238E27FC236}">
                <a16:creationId xmlns:a16="http://schemas.microsoft.com/office/drawing/2014/main" id="{9570C6B7-5DB6-4C03-B357-F3263417BB38}"/>
              </a:ext>
            </a:extLst>
          </p:cNvPr>
          <p:cNvSpPr txBox="1"/>
          <p:nvPr/>
        </p:nvSpPr>
        <p:spPr>
          <a:xfrm>
            <a:off x="977204" y="796180"/>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Events us</a:t>
            </a:r>
          </a:p>
        </p:txBody>
      </p:sp>
      <p:sp>
        <p:nvSpPr>
          <p:cNvPr id="10" name="Rectangle 9">
            <a:extLst>
              <a:ext uri="{FF2B5EF4-FFF2-40B4-BE49-F238E27FC236}">
                <a16:creationId xmlns:a16="http://schemas.microsoft.com/office/drawing/2014/main" id="{029C2DF5-25BC-4C8F-B721-FBB4AE4A3781}"/>
              </a:ext>
            </a:extLst>
          </p:cNvPr>
          <p:cNvSpPr/>
          <p:nvPr/>
        </p:nvSpPr>
        <p:spPr>
          <a:xfrm>
            <a:off x="982548" y="4857946"/>
            <a:ext cx="3085993" cy="576183"/>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1" name="Rectangle 10">
            <a:extLst>
              <a:ext uri="{FF2B5EF4-FFF2-40B4-BE49-F238E27FC236}">
                <a16:creationId xmlns:a16="http://schemas.microsoft.com/office/drawing/2014/main" id="{CF2D1A5B-B091-4BE8-BA07-BB7FD858D49B}"/>
              </a:ext>
            </a:extLst>
          </p:cNvPr>
          <p:cNvSpPr/>
          <p:nvPr/>
        </p:nvSpPr>
        <p:spPr>
          <a:xfrm>
            <a:off x="4553003" y="4857946"/>
            <a:ext cx="3085993" cy="576183"/>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2" name="Rectangle 11">
            <a:extLst>
              <a:ext uri="{FF2B5EF4-FFF2-40B4-BE49-F238E27FC236}">
                <a16:creationId xmlns:a16="http://schemas.microsoft.com/office/drawing/2014/main" id="{711985FD-FBB2-4ADC-8A5E-4A6335673652}"/>
              </a:ext>
            </a:extLst>
          </p:cNvPr>
          <p:cNvSpPr/>
          <p:nvPr/>
        </p:nvSpPr>
        <p:spPr>
          <a:xfrm>
            <a:off x="8123458" y="4857946"/>
            <a:ext cx="3085993" cy="576183"/>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3" name="Rectangle: Rounded Corners 12">
            <a:extLst>
              <a:ext uri="{FF2B5EF4-FFF2-40B4-BE49-F238E27FC236}">
                <a16:creationId xmlns:a16="http://schemas.microsoft.com/office/drawing/2014/main" id="{6A97F9E7-DA6E-468D-854B-832722643061}"/>
              </a:ext>
            </a:extLst>
          </p:cNvPr>
          <p:cNvSpPr/>
          <p:nvPr/>
        </p:nvSpPr>
        <p:spPr>
          <a:xfrm>
            <a:off x="9859229" y="6043955"/>
            <a:ext cx="1791940" cy="479546"/>
          </a:xfrm>
          <a:prstGeom prst="roundRect">
            <a:avLst>
              <a:gd name="adj" fmla="val 50000"/>
            </a:avLst>
          </a:prstGeom>
          <a:solidFill>
            <a:schemeClr val="accent2">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Watch More</a:t>
            </a:r>
            <a:endParaRPr lang="en-US" sz="1200" dirty="0">
              <a:solidFill>
                <a:schemeClr val="bg1"/>
              </a:solidFill>
              <a:latin typeface="Poppins" panose="00000500000000000000" pitchFamily="2" charset="0"/>
              <a:cs typeface="Poppins" panose="00000500000000000000" pitchFamily="2" charset="0"/>
            </a:endParaRPr>
          </a:p>
        </p:txBody>
      </p:sp>
      <p:sp>
        <p:nvSpPr>
          <p:cNvPr id="21" name="Picture Placeholder 20">
            <a:extLst>
              <a:ext uri="{FF2B5EF4-FFF2-40B4-BE49-F238E27FC236}">
                <a16:creationId xmlns:a16="http://schemas.microsoft.com/office/drawing/2014/main" id="{43F52B2F-1E13-4164-88CE-65A59563E2DC}"/>
              </a:ext>
            </a:extLst>
          </p:cNvPr>
          <p:cNvSpPr>
            <a:spLocks noGrp="1"/>
          </p:cNvSpPr>
          <p:nvPr>
            <p:ph type="pic" sz="quarter" idx="14"/>
          </p:nvPr>
        </p:nvSpPr>
        <p:spPr/>
        <p:txBody>
          <a:bodyPr/>
          <a:lstStyle/>
          <a:p>
            <a:endParaRPr lang="en-US"/>
          </a:p>
        </p:txBody>
      </p:sp>
      <p:sp>
        <p:nvSpPr>
          <p:cNvPr id="23" name="Picture Placeholder 22">
            <a:extLst>
              <a:ext uri="{FF2B5EF4-FFF2-40B4-BE49-F238E27FC236}">
                <a16:creationId xmlns:a16="http://schemas.microsoft.com/office/drawing/2014/main" id="{4D943065-23DE-4222-BD56-6C3660DFDA36}"/>
              </a:ext>
            </a:extLst>
          </p:cNvPr>
          <p:cNvSpPr>
            <a:spLocks noGrp="1"/>
          </p:cNvSpPr>
          <p:nvPr>
            <p:ph type="pic" sz="quarter" idx="13"/>
          </p:nvPr>
        </p:nvSpPr>
        <p:spPr/>
        <p:txBody>
          <a:bodyPr/>
          <a:lstStyle/>
          <a:p>
            <a:endParaRPr lang="en-US"/>
          </a:p>
        </p:txBody>
      </p:sp>
      <p:sp>
        <p:nvSpPr>
          <p:cNvPr id="25" name="Picture Placeholder 24">
            <a:extLst>
              <a:ext uri="{FF2B5EF4-FFF2-40B4-BE49-F238E27FC236}">
                <a16:creationId xmlns:a16="http://schemas.microsoft.com/office/drawing/2014/main" id="{67FBD75E-139A-42D4-B42C-26A1176C889C}"/>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272778481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2FDB33C7-8672-472C-8608-826D16D31CEA}"/>
              </a:ext>
            </a:extLst>
          </p:cNvPr>
          <p:cNvSpPr>
            <a:spLocks noGrp="1"/>
          </p:cNvSpPr>
          <p:nvPr>
            <p:ph type="pic" sz="quarter" idx="11"/>
          </p:nvPr>
        </p:nvSpPr>
        <p:spPr/>
        <p:txBody>
          <a:bodyPr/>
          <a:lstStyle/>
          <a:p>
            <a:endParaRPr lang="en-US"/>
          </a:p>
        </p:txBody>
      </p:sp>
      <p:pic>
        <p:nvPicPr>
          <p:cNvPr id="2" name="Picture 1">
            <a:extLst>
              <a:ext uri="{FF2B5EF4-FFF2-40B4-BE49-F238E27FC236}">
                <a16:creationId xmlns:a16="http://schemas.microsoft.com/office/drawing/2014/main" id="{93E0DA2D-9EFC-4209-8B9E-9E9AB502F1B7}"/>
              </a:ext>
            </a:extLst>
          </p:cNvPr>
          <p:cNvPicPr>
            <a:picLocks noChangeAspect="1"/>
          </p:cNvPicPr>
          <p:nvPr/>
        </p:nvPicPr>
        <p:blipFill>
          <a:blip r:embed="rId2"/>
          <a:stretch>
            <a:fillRect/>
          </a:stretch>
        </p:blipFill>
        <p:spPr>
          <a:xfrm rot="1059671">
            <a:off x="8278717" y="380297"/>
            <a:ext cx="3382922" cy="5638202"/>
          </a:xfrm>
          <a:prstGeom prst="rect">
            <a:avLst/>
          </a:prstGeom>
          <a:effectLst>
            <a:outerShdw blurRad="1270000" dist="1346200" dir="8100000" sx="90000" sy="90000" algn="tr" rotWithShape="0">
              <a:prstClr val="black">
                <a:alpha val="40000"/>
              </a:prstClr>
            </a:outerShdw>
          </a:effectLst>
        </p:spPr>
      </p:pic>
      <p:sp>
        <p:nvSpPr>
          <p:cNvPr id="12" name="TextBox 11">
            <a:extLst>
              <a:ext uri="{FF2B5EF4-FFF2-40B4-BE49-F238E27FC236}">
                <a16:creationId xmlns:a16="http://schemas.microsoft.com/office/drawing/2014/main" id="{48F9D6D4-A671-4A80-996D-41F2591DF20E}"/>
              </a:ext>
            </a:extLst>
          </p:cNvPr>
          <p:cNvSpPr txBox="1"/>
          <p:nvPr/>
        </p:nvSpPr>
        <p:spPr>
          <a:xfrm>
            <a:off x="749844" y="2305325"/>
            <a:ext cx="5264268" cy="923330"/>
          </a:xfrm>
          <a:prstGeom prst="rect">
            <a:avLst/>
          </a:prstGeom>
          <a:noFill/>
        </p:spPr>
        <p:txBody>
          <a:bodyPr wrap="square" rtlCol="0">
            <a:spAutoFit/>
          </a:bodyPr>
          <a:lstStyle/>
          <a:p>
            <a:r>
              <a:rPr lang="en-US" sz="5400" b="1">
                <a:solidFill>
                  <a:schemeClr val="accent6"/>
                </a:solidFill>
                <a:latin typeface="Poppins" panose="00000500000000000000" pitchFamily="2" charset="0"/>
                <a:ea typeface="Open Sans" panose="020B0606030504020204" pitchFamily="34" charset="0"/>
                <a:cs typeface="Poppins" panose="00000500000000000000" pitchFamily="2" charset="0"/>
              </a:rPr>
              <a:t>Vergo Mobile</a:t>
            </a:r>
          </a:p>
        </p:txBody>
      </p:sp>
      <p:sp>
        <p:nvSpPr>
          <p:cNvPr id="13" name="Rectangle 12">
            <a:extLst>
              <a:ext uri="{FF2B5EF4-FFF2-40B4-BE49-F238E27FC236}">
                <a16:creationId xmlns:a16="http://schemas.microsoft.com/office/drawing/2014/main" id="{3CA272A0-CF8A-491B-81BF-BA061334569E}"/>
              </a:ext>
            </a:extLst>
          </p:cNvPr>
          <p:cNvSpPr/>
          <p:nvPr/>
        </p:nvSpPr>
        <p:spPr>
          <a:xfrm>
            <a:off x="749844" y="3915587"/>
            <a:ext cx="5264268" cy="1337930"/>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 affilate chiedere fu acerbita sussulto. Eri lei dio arresti maniera compita trovare sveglia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4" name="TextBox 13">
            <a:extLst>
              <a:ext uri="{FF2B5EF4-FFF2-40B4-BE49-F238E27FC236}">
                <a16:creationId xmlns:a16="http://schemas.microsoft.com/office/drawing/2014/main" id="{752A0374-9AAD-407A-B74A-0442CE2864D3}"/>
              </a:ext>
            </a:extLst>
          </p:cNvPr>
          <p:cNvSpPr txBox="1"/>
          <p:nvPr/>
        </p:nvSpPr>
        <p:spPr>
          <a:xfrm>
            <a:off x="749844" y="1891102"/>
            <a:ext cx="2656046" cy="538609"/>
          </a:xfrm>
          <a:prstGeom prst="rect">
            <a:avLst/>
          </a:prstGeom>
          <a:noFill/>
        </p:spPr>
        <p:txBody>
          <a:bodyPr wrap="square" rtlCol="0">
            <a:spAutoFit/>
          </a:bodyPr>
          <a:lstStyle/>
          <a:p>
            <a:r>
              <a:rPr lang="en-US" sz="2900">
                <a:solidFill>
                  <a:schemeClr val="accent2">
                    <a:lumMod val="75000"/>
                  </a:schemeClr>
                </a:solidFill>
                <a:latin typeface="Poppins" panose="00000500000000000000" pitchFamily="2" charset="0"/>
                <a:cs typeface="Poppins" panose="00000500000000000000" pitchFamily="2" charset="0"/>
              </a:rPr>
              <a:t>Mockup Us,</a:t>
            </a:r>
          </a:p>
        </p:txBody>
      </p:sp>
      <p:sp>
        <p:nvSpPr>
          <p:cNvPr id="15" name="Rectangle 14">
            <a:extLst>
              <a:ext uri="{FF2B5EF4-FFF2-40B4-BE49-F238E27FC236}">
                <a16:creationId xmlns:a16="http://schemas.microsoft.com/office/drawing/2014/main" id="{0F756D3B-48E9-4270-A292-390024A64B4E}"/>
              </a:ext>
            </a:extLst>
          </p:cNvPr>
          <p:cNvSpPr/>
          <p:nvPr/>
        </p:nvSpPr>
        <p:spPr>
          <a:xfrm>
            <a:off x="749844" y="3328208"/>
            <a:ext cx="5264268"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6" name="Rectangle: Rounded Corners 15">
            <a:extLst>
              <a:ext uri="{FF2B5EF4-FFF2-40B4-BE49-F238E27FC236}">
                <a16:creationId xmlns:a16="http://schemas.microsoft.com/office/drawing/2014/main" id="{A517B2DD-CE9F-4934-82B1-3B90EC8209EE}"/>
              </a:ext>
            </a:extLst>
          </p:cNvPr>
          <p:cNvSpPr/>
          <p:nvPr/>
        </p:nvSpPr>
        <p:spPr>
          <a:xfrm>
            <a:off x="749844" y="5455709"/>
            <a:ext cx="1791940" cy="479546"/>
          </a:xfrm>
          <a:prstGeom prst="roundRect">
            <a:avLst>
              <a:gd name="adj" fmla="val 50000"/>
            </a:avLst>
          </a:prstGeom>
          <a:solidFill>
            <a:schemeClr val="accent1">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Let’s Start Now</a:t>
            </a:r>
            <a:endParaRPr lang="en-US" sz="1200" dirty="0">
              <a:solidFill>
                <a:schemeClr val="bg1"/>
              </a:solidFill>
              <a:latin typeface="Poppins" panose="00000500000000000000" pitchFamily="2" charset="0"/>
              <a:cs typeface="Poppins" panose="00000500000000000000" pitchFamily="2" charset="0"/>
            </a:endParaRPr>
          </a:p>
        </p:txBody>
      </p:sp>
      <p:grpSp>
        <p:nvGrpSpPr>
          <p:cNvPr id="17" name="Group 16">
            <a:extLst>
              <a:ext uri="{FF2B5EF4-FFF2-40B4-BE49-F238E27FC236}">
                <a16:creationId xmlns:a16="http://schemas.microsoft.com/office/drawing/2014/main" id="{EF136DC4-6657-475F-8220-31DA8C31329A}"/>
              </a:ext>
            </a:extLst>
          </p:cNvPr>
          <p:cNvGrpSpPr/>
          <p:nvPr/>
        </p:nvGrpSpPr>
        <p:grpSpPr>
          <a:xfrm>
            <a:off x="335589" y="320775"/>
            <a:ext cx="2060751" cy="479546"/>
            <a:chOff x="335589" y="193775"/>
            <a:chExt cx="2060751" cy="479546"/>
          </a:xfrm>
        </p:grpSpPr>
        <p:sp>
          <p:nvSpPr>
            <p:cNvPr id="18" name="TextBox 17">
              <a:extLst>
                <a:ext uri="{FF2B5EF4-FFF2-40B4-BE49-F238E27FC236}">
                  <a16:creationId xmlns:a16="http://schemas.microsoft.com/office/drawing/2014/main" id="{C3CB95E9-FA86-469D-A85D-D10FAA71E51B}"/>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9" name="Rectangle 18">
              <a:extLst>
                <a:ext uri="{FF2B5EF4-FFF2-40B4-BE49-F238E27FC236}">
                  <a16:creationId xmlns:a16="http://schemas.microsoft.com/office/drawing/2014/main" id="{EEC38163-5321-45F0-A35C-0A4282D1165C}"/>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23" name="Picture Placeholder 22">
            <a:extLst>
              <a:ext uri="{FF2B5EF4-FFF2-40B4-BE49-F238E27FC236}">
                <a16:creationId xmlns:a16="http://schemas.microsoft.com/office/drawing/2014/main" id="{C32BCF34-ED3C-43D9-BF08-BB9309AD6551}"/>
              </a:ext>
            </a:extLst>
          </p:cNvPr>
          <p:cNvSpPr>
            <a:spLocks noGrp="1"/>
          </p:cNvSpPr>
          <p:nvPr>
            <p:ph type="pic" sz="quarter" idx="12"/>
          </p:nvPr>
        </p:nvSpPr>
        <p:spPr/>
        <p:txBody>
          <a:bodyPr/>
          <a:lstStyle/>
          <a:p>
            <a:endParaRPr lang="en-US"/>
          </a:p>
        </p:txBody>
      </p:sp>
    </p:spTree>
    <p:extLst>
      <p:ext uri="{BB962C8B-B14F-4D97-AF65-F5344CB8AC3E}">
        <p14:creationId xmlns:p14="http://schemas.microsoft.com/office/powerpoint/2010/main" val="682349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Picture Placeholder 45">
            <a:extLst>
              <a:ext uri="{FF2B5EF4-FFF2-40B4-BE49-F238E27FC236}">
                <a16:creationId xmlns:a16="http://schemas.microsoft.com/office/drawing/2014/main" id="{4826248A-C1C6-41F3-BF31-FB4E97A79C81}"/>
              </a:ext>
            </a:extLst>
          </p:cNvPr>
          <p:cNvSpPr>
            <a:spLocks noGrp="1"/>
          </p:cNvSpPr>
          <p:nvPr>
            <p:ph type="pic" sz="quarter" idx="12"/>
          </p:nvPr>
        </p:nvSpPr>
        <p:spPr/>
        <p:txBody>
          <a:bodyPr/>
          <a:lstStyle/>
          <a:p>
            <a:endParaRPr lang="en-US"/>
          </a:p>
        </p:txBody>
      </p:sp>
      <p:pic>
        <p:nvPicPr>
          <p:cNvPr id="3" name="Picture 2">
            <a:extLst>
              <a:ext uri="{FF2B5EF4-FFF2-40B4-BE49-F238E27FC236}">
                <a16:creationId xmlns:a16="http://schemas.microsoft.com/office/drawing/2014/main" id="{5B35FD0F-1AF9-49FA-9E73-5D8993515E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79" y="788738"/>
            <a:ext cx="4652565" cy="6069262"/>
          </a:xfrm>
          <a:prstGeom prst="rect">
            <a:avLst/>
          </a:prstGeom>
          <a:effectLst>
            <a:outerShdw blurRad="660400" dist="254000" dir="2700000" algn="tl" rotWithShape="0">
              <a:prstClr val="black">
                <a:alpha val="15000"/>
              </a:prstClr>
            </a:outerShdw>
          </a:effectLst>
        </p:spPr>
      </p:pic>
      <p:sp>
        <p:nvSpPr>
          <p:cNvPr id="9" name="TextBox 8">
            <a:extLst>
              <a:ext uri="{FF2B5EF4-FFF2-40B4-BE49-F238E27FC236}">
                <a16:creationId xmlns:a16="http://schemas.microsoft.com/office/drawing/2014/main" id="{EB7F42FA-B8E5-4C2F-B068-7D71DFF69068}"/>
              </a:ext>
            </a:extLst>
          </p:cNvPr>
          <p:cNvSpPr txBox="1"/>
          <p:nvPr/>
        </p:nvSpPr>
        <p:spPr>
          <a:xfrm>
            <a:off x="5227104" y="1652259"/>
            <a:ext cx="4025493" cy="523220"/>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Expert Mockup</a:t>
            </a:r>
          </a:p>
        </p:txBody>
      </p:sp>
      <p:sp>
        <p:nvSpPr>
          <p:cNvPr id="10" name="TextBox 9">
            <a:extLst>
              <a:ext uri="{FF2B5EF4-FFF2-40B4-BE49-F238E27FC236}">
                <a16:creationId xmlns:a16="http://schemas.microsoft.com/office/drawing/2014/main" id="{FE26316F-75A4-45BB-B278-BB432FB7AAEE}"/>
              </a:ext>
            </a:extLst>
          </p:cNvPr>
          <p:cNvSpPr txBox="1"/>
          <p:nvPr/>
        </p:nvSpPr>
        <p:spPr>
          <a:xfrm>
            <a:off x="5227104" y="1225475"/>
            <a:ext cx="1737792"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Mockup us</a:t>
            </a:r>
          </a:p>
        </p:txBody>
      </p:sp>
      <p:grpSp>
        <p:nvGrpSpPr>
          <p:cNvPr id="11" name="Group 10">
            <a:extLst>
              <a:ext uri="{FF2B5EF4-FFF2-40B4-BE49-F238E27FC236}">
                <a16:creationId xmlns:a16="http://schemas.microsoft.com/office/drawing/2014/main" id="{C97FE341-ACED-4C4B-A533-0DA0728C6A53}"/>
              </a:ext>
            </a:extLst>
          </p:cNvPr>
          <p:cNvGrpSpPr/>
          <p:nvPr/>
        </p:nvGrpSpPr>
        <p:grpSpPr>
          <a:xfrm>
            <a:off x="335589" y="320775"/>
            <a:ext cx="2060751" cy="479546"/>
            <a:chOff x="335589" y="193775"/>
            <a:chExt cx="2060751" cy="479546"/>
          </a:xfrm>
        </p:grpSpPr>
        <p:sp>
          <p:nvSpPr>
            <p:cNvPr id="12" name="TextBox 11">
              <a:extLst>
                <a:ext uri="{FF2B5EF4-FFF2-40B4-BE49-F238E27FC236}">
                  <a16:creationId xmlns:a16="http://schemas.microsoft.com/office/drawing/2014/main" id="{0B4B74D3-E628-4399-B149-23C5B40EF9BD}"/>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5E0F4B71-0481-48D6-B3BB-2AEC7AAD48A2}"/>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14" name="Oval 13">
            <a:extLst>
              <a:ext uri="{FF2B5EF4-FFF2-40B4-BE49-F238E27FC236}">
                <a16:creationId xmlns:a16="http://schemas.microsoft.com/office/drawing/2014/main" id="{4DDF286B-12D4-4D65-BFB9-DDD759465256}"/>
              </a:ext>
            </a:extLst>
          </p:cNvPr>
          <p:cNvSpPr/>
          <p:nvPr/>
        </p:nvSpPr>
        <p:spPr>
          <a:xfrm>
            <a:off x="5676399" y="3654439"/>
            <a:ext cx="536309" cy="538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01</a:t>
            </a:r>
          </a:p>
        </p:txBody>
      </p:sp>
      <p:sp>
        <p:nvSpPr>
          <p:cNvPr id="16" name="TextBox 15">
            <a:extLst>
              <a:ext uri="{FF2B5EF4-FFF2-40B4-BE49-F238E27FC236}">
                <a16:creationId xmlns:a16="http://schemas.microsoft.com/office/drawing/2014/main" id="{0E5B5702-1873-4964-8833-23E3E41CA5DD}"/>
              </a:ext>
            </a:extLst>
          </p:cNvPr>
          <p:cNvSpPr txBox="1"/>
          <p:nvPr/>
        </p:nvSpPr>
        <p:spPr>
          <a:xfrm>
            <a:off x="6277282" y="3785327"/>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38" name="Oval 37">
            <a:extLst>
              <a:ext uri="{FF2B5EF4-FFF2-40B4-BE49-F238E27FC236}">
                <a16:creationId xmlns:a16="http://schemas.microsoft.com/office/drawing/2014/main" id="{180AC4A3-5EDA-4B53-BEB3-CE175028D638}"/>
              </a:ext>
            </a:extLst>
          </p:cNvPr>
          <p:cNvSpPr/>
          <p:nvPr/>
        </p:nvSpPr>
        <p:spPr>
          <a:xfrm>
            <a:off x="5676399" y="4324103"/>
            <a:ext cx="536309" cy="53877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03</a:t>
            </a:r>
          </a:p>
        </p:txBody>
      </p:sp>
      <p:sp>
        <p:nvSpPr>
          <p:cNvPr id="39" name="TextBox 38">
            <a:extLst>
              <a:ext uri="{FF2B5EF4-FFF2-40B4-BE49-F238E27FC236}">
                <a16:creationId xmlns:a16="http://schemas.microsoft.com/office/drawing/2014/main" id="{3A6EAFB8-2597-4321-BB56-E278845D4172}"/>
              </a:ext>
            </a:extLst>
          </p:cNvPr>
          <p:cNvSpPr txBox="1"/>
          <p:nvPr/>
        </p:nvSpPr>
        <p:spPr>
          <a:xfrm>
            <a:off x="6277282" y="4454991"/>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40" name="Oval 39">
            <a:extLst>
              <a:ext uri="{FF2B5EF4-FFF2-40B4-BE49-F238E27FC236}">
                <a16:creationId xmlns:a16="http://schemas.microsoft.com/office/drawing/2014/main" id="{3569ADAE-25B8-4A5D-BE2C-B4EABF139047}"/>
              </a:ext>
            </a:extLst>
          </p:cNvPr>
          <p:cNvSpPr/>
          <p:nvPr/>
        </p:nvSpPr>
        <p:spPr>
          <a:xfrm>
            <a:off x="8013199" y="3654439"/>
            <a:ext cx="536309" cy="5387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02</a:t>
            </a:r>
          </a:p>
        </p:txBody>
      </p:sp>
      <p:sp>
        <p:nvSpPr>
          <p:cNvPr id="41" name="TextBox 40">
            <a:extLst>
              <a:ext uri="{FF2B5EF4-FFF2-40B4-BE49-F238E27FC236}">
                <a16:creationId xmlns:a16="http://schemas.microsoft.com/office/drawing/2014/main" id="{6015BF66-8234-4128-9F47-56E9CCD94622}"/>
              </a:ext>
            </a:extLst>
          </p:cNvPr>
          <p:cNvSpPr txBox="1"/>
          <p:nvPr/>
        </p:nvSpPr>
        <p:spPr>
          <a:xfrm>
            <a:off x="8614082" y="3785327"/>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42" name="Oval 41">
            <a:extLst>
              <a:ext uri="{FF2B5EF4-FFF2-40B4-BE49-F238E27FC236}">
                <a16:creationId xmlns:a16="http://schemas.microsoft.com/office/drawing/2014/main" id="{09B191F5-6666-4C79-AD40-73249524A82B}"/>
              </a:ext>
            </a:extLst>
          </p:cNvPr>
          <p:cNvSpPr/>
          <p:nvPr/>
        </p:nvSpPr>
        <p:spPr>
          <a:xfrm>
            <a:off x="8013199" y="4324103"/>
            <a:ext cx="536309" cy="5387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04</a:t>
            </a:r>
          </a:p>
        </p:txBody>
      </p:sp>
      <p:sp>
        <p:nvSpPr>
          <p:cNvPr id="43" name="TextBox 42">
            <a:extLst>
              <a:ext uri="{FF2B5EF4-FFF2-40B4-BE49-F238E27FC236}">
                <a16:creationId xmlns:a16="http://schemas.microsoft.com/office/drawing/2014/main" id="{3152D467-4C42-4F9F-8FE1-113CC7480417}"/>
              </a:ext>
            </a:extLst>
          </p:cNvPr>
          <p:cNvSpPr txBox="1"/>
          <p:nvPr/>
        </p:nvSpPr>
        <p:spPr>
          <a:xfrm>
            <a:off x="8614082" y="4454991"/>
            <a:ext cx="2158551" cy="276999"/>
          </a:xfrm>
          <a:prstGeom prst="rect">
            <a:avLst/>
          </a:prstGeom>
          <a:noFill/>
        </p:spPr>
        <p:txBody>
          <a:bodyPr wrap="square" rtlCol="0">
            <a:spAutoFit/>
          </a:bodyPr>
          <a:lstStyle/>
          <a:p>
            <a:r>
              <a:rPr lang="en-US" sz="1200">
                <a:solidFill>
                  <a:schemeClr val="accent1">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44" name="Rectangle 43">
            <a:extLst>
              <a:ext uri="{FF2B5EF4-FFF2-40B4-BE49-F238E27FC236}">
                <a16:creationId xmlns:a16="http://schemas.microsoft.com/office/drawing/2014/main" id="{AD8BB413-E933-4256-8A1D-EF5CF35CFE8E}"/>
              </a:ext>
            </a:extLst>
          </p:cNvPr>
          <p:cNvSpPr/>
          <p:nvPr/>
        </p:nvSpPr>
        <p:spPr>
          <a:xfrm>
            <a:off x="5533764" y="2703853"/>
            <a:ext cx="558054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Tree>
    <p:extLst>
      <p:ext uri="{BB962C8B-B14F-4D97-AF65-F5344CB8AC3E}">
        <p14:creationId xmlns:p14="http://schemas.microsoft.com/office/powerpoint/2010/main" val="29436233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1512C-0A5D-49D9-A5F8-B66EC33FCF36}"/>
              </a:ext>
            </a:extLst>
          </p:cNvPr>
          <p:cNvSpPr/>
          <p:nvPr/>
        </p:nvSpPr>
        <p:spPr>
          <a:xfrm>
            <a:off x="7858298" y="3272395"/>
            <a:ext cx="3380129" cy="2099677"/>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 affilate chiedere fu acerbita sussulto. Eri lei dio arresti maniera compita trovare sveglia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7" name="Rectangle 6">
            <a:extLst>
              <a:ext uri="{FF2B5EF4-FFF2-40B4-BE49-F238E27FC236}">
                <a16:creationId xmlns:a16="http://schemas.microsoft.com/office/drawing/2014/main" id="{631B1FC0-5868-4B94-8E08-5AF03C535A2A}"/>
              </a:ext>
            </a:extLst>
          </p:cNvPr>
          <p:cNvSpPr/>
          <p:nvPr/>
        </p:nvSpPr>
        <p:spPr>
          <a:xfrm>
            <a:off x="7858298" y="2405889"/>
            <a:ext cx="338012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8" name="TextBox 7">
            <a:extLst>
              <a:ext uri="{FF2B5EF4-FFF2-40B4-BE49-F238E27FC236}">
                <a16:creationId xmlns:a16="http://schemas.microsoft.com/office/drawing/2014/main" id="{B2006981-36EB-4EDD-B1A4-0D1F121FA650}"/>
              </a:ext>
            </a:extLst>
          </p:cNvPr>
          <p:cNvSpPr txBox="1"/>
          <p:nvPr/>
        </p:nvSpPr>
        <p:spPr>
          <a:xfrm>
            <a:off x="7858298" y="1846262"/>
            <a:ext cx="3684929"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Cerified Mockup</a:t>
            </a:r>
          </a:p>
        </p:txBody>
      </p:sp>
      <p:sp>
        <p:nvSpPr>
          <p:cNvPr id="9" name="TextBox 8">
            <a:extLst>
              <a:ext uri="{FF2B5EF4-FFF2-40B4-BE49-F238E27FC236}">
                <a16:creationId xmlns:a16="http://schemas.microsoft.com/office/drawing/2014/main" id="{266792A2-03FB-417E-AAAE-C0FEBC40DBE1}"/>
              </a:ext>
            </a:extLst>
          </p:cNvPr>
          <p:cNvSpPr txBox="1"/>
          <p:nvPr/>
        </p:nvSpPr>
        <p:spPr>
          <a:xfrm>
            <a:off x="7858298" y="1419478"/>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Mockup us</a:t>
            </a:r>
          </a:p>
        </p:txBody>
      </p:sp>
      <p:sp>
        <p:nvSpPr>
          <p:cNvPr id="10" name="Rectangle: Rounded Corners 9">
            <a:extLst>
              <a:ext uri="{FF2B5EF4-FFF2-40B4-BE49-F238E27FC236}">
                <a16:creationId xmlns:a16="http://schemas.microsoft.com/office/drawing/2014/main" id="{9713E507-0529-4D04-B772-C5F805C2AD1C}"/>
              </a:ext>
            </a:extLst>
          </p:cNvPr>
          <p:cNvSpPr/>
          <p:nvPr/>
        </p:nvSpPr>
        <p:spPr>
          <a:xfrm>
            <a:off x="7831224" y="5429580"/>
            <a:ext cx="1791940" cy="479546"/>
          </a:xfrm>
          <a:prstGeom prst="roundRect">
            <a:avLst>
              <a:gd name="adj" fmla="val 50000"/>
            </a:avLst>
          </a:prstGeom>
          <a:solidFill>
            <a:schemeClr val="accent2">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Watch More</a:t>
            </a:r>
            <a:endParaRPr lang="en-US" sz="1200" dirty="0">
              <a:solidFill>
                <a:schemeClr val="bg1"/>
              </a:solidFill>
              <a:latin typeface="Poppins" panose="00000500000000000000" pitchFamily="2" charset="0"/>
              <a:cs typeface="Poppins" panose="00000500000000000000" pitchFamily="2" charset="0"/>
            </a:endParaRPr>
          </a:p>
        </p:txBody>
      </p:sp>
      <p:grpSp>
        <p:nvGrpSpPr>
          <p:cNvPr id="11" name="Group 10">
            <a:extLst>
              <a:ext uri="{FF2B5EF4-FFF2-40B4-BE49-F238E27FC236}">
                <a16:creationId xmlns:a16="http://schemas.microsoft.com/office/drawing/2014/main" id="{AF3209E0-4940-4D34-AC9D-B9BE1C8D20F7}"/>
              </a:ext>
            </a:extLst>
          </p:cNvPr>
          <p:cNvGrpSpPr/>
          <p:nvPr/>
        </p:nvGrpSpPr>
        <p:grpSpPr>
          <a:xfrm>
            <a:off x="9968929" y="316634"/>
            <a:ext cx="2060751" cy="479546"/>
            <a:chOff x="335589" y="193775"/>
            <a:chExt cx="2060751" cy="479546"/>
          </a:xfrm>
        </p:grpSpPr>
        <p:sp>
          <p:nvSpPr>
            <p:cNvPr id="12" name="TextBox 11">
              <a:extLst>
                <a:ext uri="{FF2B5EF4-FFF2-40B4-BE49-F238E27FC236}">
                  <a16:creationId xmlns:a16="http://schemas.microsoft.com/office/drawing/2014/main" id="{036F1BF4-2142-4BB9-9A30-0F624D4B4755}"/>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9E787595-4F82-4BF9-9B92-16E669B28804}"/>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27" name="Picture Placeholder 26">
            <a:extLst>
              <a:ext uri="{FF2B5EF4-FFF2-40B4-BE49-F238E27FC236}">
                <a16:creationId xmlns:a16="http://schemas.microsoft.com/office/drawing/2014/main" id="{4C2355AD-ECC4-48C8-90E0-074A2DA64F84}"/>
              </a:ext>
            </a:extLst>
          </p:cNvPr>
          <p:cNvSpPr>
            <a:spLocks noGrp="1"/>
          </p:cNvSpPr>
          <p:nvPr>
            <p:ph type="pic" sz="quarter" idx="16"/>
          </p:nvPr>
        </p:nvSpPr>
        <p:spPr/>
        <p:txBody>
          <a:bodyPr/>
          <a:lstStyle/>
          <a:p>
            <a:endParaRPr lang="en-US"/>
          </a:p>
        </p:txBody>
      </p:sp>
      <p:sp>
        <p:nvSpPr>
          <p:cNvPr id="29" name="Picture Placeholder 28">
            <a:extLst>
              <a:ext uri="{FF2B5EF4-FFF2-40B4-BE49-F238E27FC236}">
                <a16:creationId xmlns:a16="http://schemas.microsoft.com/office/drawing/2014/main" id="{CE86E8DB-853A-42D7-ABBB-0B2375F0FBEA}"/>
              </a:ext>
            </a:extLst>
          </p:cNvPr>
          <p:cNvSpPr>
            <a:spLocks noGrp="1"/>
          </p:cNvSpPr>
          <p:nvPr>
            <p:ph type="pic" sz="quarter" idx="14"/>
          </p:nvPr>
        </p:nvSpPr>
        <p:spPr/>
        <p:txBody>
          <a:bodyPr/>
          <a:lstStyle/>
          <a:p>
            <a:endParaRPr lang="en-US"/>
          </a:p>
        </p:txBody>
      </p:sp>
      <p:sp>
        <p:nvSpPr>
          <p:cNvPr id="31" name="Picture Placeholder 30">
            <a:extLst>
              <a:ext uri="{FF2B5EF4-FFF2-40B4-BE49-F238E27FC236}">
                <a16:creationId xmlns:a16="http://schemas.microsoft.com/office/drawing/2014/main" id="{B98DCC9E-BA7E-44E2-BC0E-50763F4AC7A6}"/>
              </a:ext>
            </a:extLst>
          </p:cNvPr>
          <p:cNvSpPr>
            <a:spLocks noGrp="1"/>
          </p:cNvSpPr>
          <p:nvPr>
            <p:ph type="pic" sz="quarter" idx="15"/>
          </p:nvPr>
        </p:nvSpPr>
        <p:spPr/>
        <p:txBody>
          <a:bodyPr/>
          <a:lstStyle/>
          <a:p>
            <a:endParaRPr lang="en-US"/>
          </a:p>
        </p:txBody>
      </p:sp>
      <p:sp>
        <p:nvSpPr>
          <p:cNvPr id="33" name="Picture Placeholder 32">
            <a:extLst>
              <a:ext uri="{FF2B5EF4-FFF2-40B4-BE49-F238E27FC236}">
                <a16:creationId xmlns:a16="http://schemas.microsoft.com/office/drawing/2014/main" id="{7FBF953A-84F6-4941-BC0E-A3CE5316E1E7}"/>
              </a:ext>
            </a:extLst>
          </p:cNvPr>
          <p:cNvSpPr>
            <a:spLocks noGrp="1"/>
          </p:cNvSpPr>
          <p:nvPr>
            <p:ph type="pic" sz="quarter" idx="17"/>
          </p:nvPr>
        </p:nvSpPr>
        <p:spPr/>
        <p:txBody>
          <a:bodyPr/>
          <a:lstStyle/>
          <a:p>
            <a:endParaRPr lang="en-US"/>
          </a:p>
        </p:txBody>
      </p:sp>
    </p:spTree>
    <p:extLst>
      <p:ext uri="{BB962C8B-B14F-4D97-AF65-F5344CB8AC3E}">
        <p14:creationId xmlns:p14="http://schemas.microsoft.com/office/powerpoint/2010/main" val="17545498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DF0286E9-05FF-4143-9854-B1066DB1EA38}"/>
              </a:ext>
            </a:extLst>
          </p:cNvPr>
          <p:cNvSpPr txBox="1"/>
          <p:nvPr userDrawn="1"/>
        </p:nvSpPr>
        <p:spPr>
          <a:xfrm>
            <a:off x="1223901" y="1757134"/>
            <a:ext cx="3141101"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About Vergo</a:t>
            </a:r>
          </a:p>
        </p:txBody>
      </p:sp>
      <p:sp>
        <p:nvSpPr>
          <p:cNvPr id="20" name="TextBox 19">
            <a:extLst>
              <a:ext uri="{FF2B5EF4-FFF2-40B4-BE49-F238E27FC236}">
                <a16:creationId xmlns:a16="http://schemas.microsoft.com/office/drawing/2014/main" id="{09E06718-9D88-4065-AA8A-040AA07E37E3}"/>
              </a:ext>
            </a:extLst>
          </p:cNvPr>
          <p:cNvSpPr txBox="1"/>
          <p:nvPr userDrawn="1"/>
        </p:nvSpPr>
        <p:spPr>
          <a:xfrm>
            <a:off x="1223901" y="1330350"/>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Introduction us</a:t>
            </a:r>
          </a:p>
        </p:txBody>
      </p:sp>
      <p:grpSp>
        <p:nvGrpSpPr>
          <p:cNvPr id="21" name="Group 20">
            <a:extLst>
              <a:ext uri="{FF2B5EF4-FFF2-40B4-BE49-F238E27FC236}">
                <a16:creationId xmlns:a16="http://schemas.microsoft.com/office/drawing/2014/main" id="{4D97642C-23AB-4D19-A9C6-E39A6312CF8A}"/>
              </a:ext>
            </a:extLst>
          </p:cNvPr>
          <p:cNvGrpSpPr/>
          <p:nvPr userDrawn="1"/>
        </p:nvGrpSpPr>
        <p:grpSpPr>
          <a:xfrm>
            <a:off x="903280" y="4802348"/>
            <a:ext cx="2315242" cy="523220"/>
            <a:chOff x="5514975" y="5403327"/>
            <a:chExt cx="2315242" cy="523220"/>
          </a:xfrm>
        </p:grpSpPr>
        <p:sp>
          <p:nvSpPr>
            <p:cNvPr id="29" name="TextBox 28">
              <a:extLst>
                <a:ext uri="{FF2B5EF4-FFF2-40B4-BE49-F238E27FC236}">
                  <a16:creationId xmlns:a16="http://schemas.microsoft.com/office/drawing/2014/main" id="{6F47E7F8-6B2C-40D4-9EBB-49567883E72A}"/>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81+</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30" name="TextBox 29">
              <a:extLst>
                <a:ext uri="{FF2B5EF4-FFF2-40B4-BE49-F238E27FC236}">
                  <a16:creationId xmlns:a16="http://schemas.microsoft.com/office/drawing/2014/main" id="{FC77B70F-57BE-4847-B018-7D68C8845D7E}"/>
                </a:ext>
              </a:extLst>
            </p:cNvPr>
            <p:cNvSpPr txBox="1"/>
            <p:nvPr/>
          </p:nvSpPr>
          <p:spPr>
            <a:xfrm>
              <a:off x="6603607" y="5403327"/>
              <a:ext cx="1226610" cy="523220"/>
            </a:xfrm>
            <a:prstGeom prst="rect">
              <a:avLst/>
            </a:prstGeom>
            <a:noFill/>
          </p:spPr>
          <p:txBody>
            <a:bodyPr wrap="square" rtlCol="0">
              <a:spAutoFit/>
            </a:bodyPr>
            <a:lstStyle/>
            <a:p>
              <a:r>
                <a:rPr lang="en-US" sz="1400">
                  <a:solidFill>
                    <a:schemeClr val="accent4"/>
                  </a:solidFill>
                  <a:latin typeface="Poppins SemiBold" panose="00000700000000000000" pitchFamily="2" charset="0"/>
                  <a:cs typeface="Poppins SemiBold" panose="00000700000000000000" pitchFamily="2" charset="0"/>
                </a:rPr>
                <a:t>Marketing</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Business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grpSp>
        <p:nvGrpSpPr>
          <p:cNvPr id="22" name="Group 21">
            <a:extLst>
              <a:ext uri="{FF2B5EF4-FFF2-40B4-BE49-F238E27FC236}">
                <a16:creationId xmlns:a16="http://schemas.microsoft.com/office/drawing/2014/main" id="{642D33BB-4EB5-4516-AE44-C81AF2136018}"/>
              </a:ext>
            </a:extLst>
          </p:cNvPr>
          <p:cNvGrpSpPr/>
          <p:nvPr userDrawn="1"/>
        </p:nvGrpSpPr>
        <p:grpSpPr>
          <a:xfrm>
            <a:off x="3012920" y="4802348"/>
            <a:ext cx="2445884" cy="523220"/>
            <a:chOff x="5514975" y="5403327"/>
            <a:chExt cx="2445884" cy="523220"/>
          </a:xfrm>
        </p:grpSpPr>
        <p:sp>
          <p:nvSpPr>
            <p:cNvPr id="27" name="TextBox 26">
              <a:extLst>
                <a:ext uri="{FF2B5EF4-FFF2-40B4-BE49-F238E27FC236}">
                  <a16:creationId xmlns:a16="http://schemas.microsoft.com/office/drawing/2014/main" id="{1CE5286B-B132-4C60-A30F-30C2ACBDB84C}"/>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120+</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28" name="TextBox 27">
              <a:extLst>
                <a:ext uri="{FF2B5EF4-FFF2-40B4-BE49-F238E27FC236}">
                  <a16:creationId xmlns:a16="http://schemas.microsoft.com/office/drawing/2014/main" id="{F24438B3-7EC8-4B44-95DB-89393D7D26A8}"/>
                </a:ext>
              </a:extLst>
            </p:cNvPr>
            <p:cNvSpPr txBox="1"/>
            <p:nvPr/>
          </p:nvSpPr>
          <p:spPr>
            <a:xfrm>
              <a:off x="6603606" y="5403327"/>
              <a:ext cx="1357253" cy="523220"/>
            </a:xfrm>
            <a:prstGeom prst="rect">
              <a:avLst/>
            </a:prstGeom>
            <a:noFill/>
          </p:spPr>
          <p:txBody>
            <a:bodyPr wrap="square" rtlCol="0">
              <a:spAutoFit/>
            </a:bodyPr>
            <a:lstStyle/>
            <a:p>
              <a:r>
                <a:rPr lang="en-US" sz="1400">
                  <a:solidFill>
                    <a:schemeClr val="accent4"/>
                  </a:solidFill>
                  <a:latin typeface="Poppins SemiBold" panose="00000700000000000000" pitchFamily="2" charset="0"/>
                  <a:cs typeface="Poppins SemiBold" panose="00000700000000000000" pitchFamily="2" charset="0"/>
                </a:rPr>
                <a:t>Colsuntancy</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Analysis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grpSp>
        <p:nvGrpSpPr>
          <p:cNvPr id="23" name="Group 22">
            <a:extLst>
              <a:ext uri="{FF2B5EF4-FFF2-40B4-BE49-F238E27FC236}">
                <a16:creationId xmlns:a16="http://schemas.microsoft.com/office/drawing/2014/main" id="{DC3A503F-A32F-45C4-91F0-2E84FDEEC76C}"/>
              </a:ext>
            </a:extLst>
          </p:cNvPr>
          <p:cNvGrpSpPr/>
          <p:nvPr userDrawn="1"/>
        </p:nvGrpSpPr>
        <p:grpSpPr>
          <a:xfrm>
            <a:off x="5184212" y="4802348"/>
            <a:ext cx="2315242" cy="523220"/>
            <a:chOff x="5514975" y="5403327"/>
            <a:chExt cx="2315242" cy="523220"/>
          </a:xfrm>
        </p:grpSpPr>
        <p:sp>
          <p:nvSpPr>
            <p:cNvPr id="25" name="TextBox 24">
              <a:extLst>
                <a:ext uri="{FF2B5EF4-FFF2-40B4-BE49-F238E27FC236}">
                  <a16:creationId xmlns:a16="http://schemas.microsoft.com/office/drawing/2014/main" id="{419444C3-2668-427F-B7D4-51F16CE86E22}"/>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10+</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26" name="TextBox 25">
              <a:extLst>
                <a:ext uri="{FF2B5EF4-FFF2-40B4-BE49-F238E27FC236}">
                  <a16:creationId xmlns:a16="http://schemas.microsoft.com/office/drawing/2014/main" id="{2B7D7B7F-95A5-40BC-8906-A57B901099B2}"/>
                </a:ext>
              </a:extLst>
            </p:cNvPr>
            <p:cNvSpPr txBox="1"/>
            <p:nvPr/>
          </p:nvSpPr>
          <p:spPr>
            <a:xfrm>
              <a:off x="6603607" y="5403327"/>
              <a:ext cx="1226610" cy="523220"/>
            </a:xfrm>
            <a:prstGeom prst="rect">
              <a:avLst/>
            </a:prstGeom>
            <a:noFill/>
          </p:spPr>
          <p:txBody>
            <a:bodyPr wrap="square" rtlCol="0">
              <a:spAutoFit/>
            </a:bodyPr>
            <a:lstStyle/>
            <a:p>
              <a:r>
                <a:rPr lang="en-US" sz="1400">
                  <a:solidFill>
                    <a:schemeClr val="accent4"/>
                  </a:solidFill>
                  <a:latin typeface="Poppins SemiBold" panose="00000700000000000000" pitchFamily="2" charset="0"/>
                  <a:cs typeface="Poppins SemiBold" panose="00000700000000000000" pitchFamily="2" charset="0"/>
                </a:rPr>
                <a:t>Business</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Strategies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sp>
        <p:nvSpPr>
          <p:cNvPr id="24" name="Rectangle 23">
            <a:extLst>
              <a:ext uri="{FF2B5EF4-FFF2-40B4-BE49-F238E27FC236}">
                <a16:creationId xmlns:a16="http://schemas.microsoft.com/office/drawing/2014/main" id="{AE103F8A-64E2-4EC1-844B-6C2757BC4BE2}"/>
              </a:ext>
            </a:extLst>
          </p:cNvPr>
          <p:cNvSpPr/>
          <p:nvPr userDrawn="1"/>
        </p:nvSpPr>
        <p:spPr>
          <a:xfrm>
            <a:off x="1223901" y="2342501"/>
            <a:ext cx="4739577" cy="1591846"/>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 affilate chiedere fu acerbita sussulto. Eri lei dio arresti maniera compita trovare sveglia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grpSp>
        <p:nvGrpSpPr>
          <p:cNvPr id="33" name="Group 32">
            <a:extLst>
              <a:ext uri="{FF2B5EF4-FFF2-40B4-BE49-F238E27FC236}">
                <a16:creationId xmlns:a16="http://schemas.microsoft.com/office/drawing/2014/main" id="{116784AA-F563-4442-83E2-FD8E6CC54154}"/>
              </a:ext>
            </a:extLst>
          </p:cNvPr>
          <p:cNvGrpSpPr/>
          <p:nvPr/>
        </p:nvGrpSpPr>
        <p:grpSpPr>
          <a:xfrm>
            <a:off x="9275128" y="1017554"/>
            <a:ext cx="2060751" cy="479546"/>
            <a:chOff x="335589" y="193775"/>
            <a:chExt cx="2060751" cy="479546"/>
          </a:xfrm>
        </p:grpSpPr>
        <p:sp>
          <p:nvSpPr>
            <p:cNvPr id="34" name="TextBox 33">
              <a:extLst>
                <a:ext uri="{FF2B5EF4-FFF2-40B4-BE49-F238E27FC236}">
                  <a16:creationId xmlns:a16="http://schemas.microsoft.com/office/drawing/2014/main" id="{5318DDFE-E62F-40DF-970A-60CEBC3DE496}"/>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5" name="Rectangle 34">
              <a:extLst>
                <a:ext uri="{FF2B5EF4-FFF2-40B4-BE49-F238E27FC236}">
                  <a16:creationId xmlns:a16="http://schemas.microsoft.com/office/drawing/2014/main" id="{FE7854DD-53D4-4E97-9ED8-B2A044403913}"/>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4"/>
                  </a:solidFill>
                  <a:latin typeface="Poppins" panose="00000500000000000000" pitchFamily="2" charset="0"/>
                  <a:cs typeface="Poppins" panose="00000500000000000000" pitchFamily="2" charset="0"/>
                </a:rPr>
                <a:t>Coporation Group</a:t>
              </a:r>
              <a:endParaRPr lang="en-US" sz="1200" dirty="0">
                <a:solidFill>
                  <a:schemeClr val="accent4"/>
                </a:solidFill>
                <a:latin typeface="Poppins" panose="00000500000000000000" pitchFamily="2" charset="0"/>
                <a:cs typeface="Poppins" panose="00000500000000000000" pitchFamily="2" charset="0"/>
              </a:endParaRPr>
            </a:p>
          </p:txBody>
        </p:sp>
      </p:grpSp>
      <p:sp>
        <p:nvSpPr>
          <p:cNvPr id="36" name="Rectangle 35">
            <a:extLst>
              <a:ext uri="{FF2B5EF4-FFF2-40B4-BE49-F238E27FC236}">
                <a16:creationId xmlns:a16="http://schemas.microsoft.com/office/drawing/2014/main" id="{6A696527-F771-465E-ABC0-47F571AAC2FB}"/>
              </a:ext>
            </a:extLst>
          </p:cNvPr>
          <p:cNvSpPr/>
          <p:nvPr/>
        </p:nvSpPr>
        <p:spPr>
          <a:xfrm>
            <a:off x="1223901" y="3996494"/>
            <a:ext cx="4739577"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 name="Picture Placeholder 2">
            <a:extLst>
              <a:ext uri="{FF2B5EF4-FFF2-40B4-BE49-F238E27FC236}">
                <a16:creationId xmlns:a16="http://schemas.microsoft.com/office/drawing/2014/main" id="{737D58BF-7F7D-4FAE-9920-DF9B08310C95}"/>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322651703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39D3AE5B-AF6B-4F83-A42A-4BBB84072232}"/>
              </a:ext>
            </a:extLst>
          </p:cNvPr>
          <p:cNvSpPr>
            <a:spLocks noGrp="1"/>
          </p:cNvSpPr>
          <p:nvPr>
            <p:ph type="pic" sz="quarter" idx="10"/>
          </p:nvPr>
        </p:nvSpPr>
        <p:spPr/>
        <p:txBody>
          <a:bodyPr/>
          <a:lstStyle/>
          <a:p>
            <a:endParaRPr lang="en-US"/>
          </a:p>
        </p:txBody>
      </p:sp>
      <p:sp>
        <p:nvSpPr>
          <p:cNvPr id="4" name="Rectangle 3">
            <a:extLst>
              <a:ext uri="{FF2B5EF4-FFF2-40B4-BE49-F238E27FC236}">
                <a16:creationId xmlns:a16="http://schemas.microsoft.com/office/drawing/2014/main" id="{7DEC1605-DA27-46EF-8F24-86785F5274F5}"/>
              </a:ext>
            </a:extLst>
          </p:cNvPr>
          <p:cNvSpPr/>
          <p:nvPr/>
        </p:nvSpPr>
        <p:spPr>
          <a:xfrm>
            <a:off x="4875773" y="4838487"/>
            <a:ext cx="558054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5" name="TextBox 4">
            <a:extLst>
              <a:ext uri="{FF2B5EF4-FFF2-40B4-BE49-F238E27FC236}">
                <a16:creationId xmlns:a16="http://schemas.microsoft.com/office/drawing/2014/main" id="{04FE282F-D6AA-436E-A10D-49420553601E}"/>
              </a:ext>
            </a:extLst>
          </p:cNvPr>
          <p:cNvSpPr txBox="1"/>
          <p:nvPr/>
        </p:nvSpPr>
        <p:spPr>
          <a:xfrm>
            <a:off x="4944915" y="1268868"/>
            <a:ext cx="5264268" cy="923330"/>
          </a:xfrm>
          <a:prstGeom prst="rect">
            <a:avLst/>
          </a:prstGeom>
          <a:noFill/>
        </p:spPr>
        <p:txBody>
          <a:bodyPr wrap="square" rtlCol="0">
            <a:spAutoFit/>
          </a:bodyPr>
          <a:lstStyle/>
          <a:p>
            <a:r>
              <a:rPr lang="en-US" sz="5400" b="1">
                <a:solidFill>
                  <a:schemeClr val="accent6"/>
                </a:solidFill>
                <a:latin typeface="Poppins" panose="00000500000000000000" pitchFamily="2" charset="0"/>
                <a:ea typeface="Open Sans" panose="020B0606030504020204" pitchFamily="34" charset="0"/>
                <a:cs typeface="Poppins" panose="00000500000000000000" pitchFamily="2" charset="0"/>
              </a:rPr>
              <a:t>Mobile Apps</a:t>
            </a:r>
          </a:p>
        </p:txBody>
      </p:sp>
      <p:sp>
        <p:nvSpPr>
          <p:cNvPr id="6" name="TextBox 5">
            <a:extLst>
              <a:ext uri="{FF2B5EF4-FFF2-40B4-BE49-F238E27FC236}">
                <a16:creationId xmlns:a16="http://schemas.microsoft.com/office/drawing/2014/main" id="{5BCD7902-3ACF-47BB-9F76-7DCEF7EF4EC4}"/>
              </a:ext>
            </a:extLst>
          </p:cNvPr>
          <p:cNvSpPr txBox="1"/>
          <p:nvPr/>
        </p:nvSpPr>
        <p:spPr>
          <a:xfrm>
            <a:off x="4944915" y="854645"/>
            <a:ext cx="2656046" cy="538609"/>
          </a:xfrm>
          <a:prstGeom prst="rect">
            <a:avLst/>
          </a:prstGeom>
          <a:noFill/>
        </p:spPr>
        <p:txBody>
          <a:bodyPr wrap="square" rtlCol="0">
            <a:spAutoFit/>
          </a:bodyPr>
          <a:lstStyle/>
          <a:p>
            <a:r>
              <a:rPr lang="en-US" sz="2900">
                <a:solidFill>
                  <a:schemeClr val="accent2">
                    <a:lumMod val="75000"/>
                  </a:schemeClr>
                </a:solidFill>
                <a:latin typeface="Poppins" panose="00000500000000000000" pitchFamily="2" charset="0"/>
                <a:cs typeface="Poppins" panose="00000500000000000000" pitchFamily="2" charset="0"/>
              </a:rPr>
              <a:t>Mockup Us,</a:t>
            </a:r>
          </a:p>
        </p:txBody>
      </p:sp>
      <p:grpSp>
        <p:nvGrpSpPr>
          <p:cNvPr id="7" name="Group 6">
            <a:extLst>
              <a:ext uri="{FF2B5EF4-FFF2-40B4-BE49-F238E27FC236}">
                <a16:creationId xmlns:a16="http://schemas.microsoft.com/office/drawing/2014/main" id="{A5392984-6F92-436E-8B0E-425A97B0525A}"/>
              </a:ext>
            </a:extLst>
          </p:cNvPr>
          <p:cNvGrpSpPr/>
          <p:nvPr/>
        </p:nvGrpSpPr>
        <p:grpSpPr>
          <a:xfrm>
            <a:off x="335589" y="320775"/>
            <a:ext cx="2060751" cy="479546"/>
            <a:chOff x="335589" y="193775"/>
            <a:chExt cx="2060751" cy="479546"/>
          </a:xfrm>
        </p:grpSpPr>
        <p:sp>
          <p:nvSpPr>
            <p:cNvPr id="8" name="TextBox 7">
              <a:extLst>
                <a:ext uri="{FF2B5EF4-FFF2-40B4-BE49-F238E27FC236}">
                  <a16:creationId xmlns:a16="http://schemas.microsoft.com/office/drawing/2014/main" id="{77F7D346-FC2A-4ED7-8E74-43AA1B5D0632}"/>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33862AD1-B837-4A23-8287-21E0713F02A3}"/>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grpSp>
        <p:nvGrpSpPr>
          <p:cNvPr id="10" name="Group 9">
            <a:extLst>
              <a:ext uri="{FF2B5EF4-FFF2-40B4-BE49-F238E27FC236}">
                <a16:creationId xmlns:a16="http://schemas.microsoft.com/office/drawing/2014/main" id="{85D0AF51-D41A-4326-8DFB-568606C9C758}"/>
              </a:ext>
            </a:extLst>
          </p:cNvPr>
          <p:cNvGrpSpPr/>
          <p:nvPr/>
        </p:nvGrpSpPr>
        <p:grpSpPr>
          <a:xfrm>
            <a:off x="718271" y="4737100"/>
            <a:ext cx="2257582" cy="1567787"/>
            <a:chOff x="6850711" y="1095185"/>
            <a:chExt cx="2507374" cy="1741256"/>
          </a:xfrm>
        </p:grpSpPr>
        <p:sp>
          <p:nvSpPr>
            <p:cNvPr id="11" name="Rectangle: Rounded Corners 10">
              <a:extLst>
                <a:ext uri="{FF2B5EF4-FFF2-40B4-BE49-F238E27FC236}">
                  <a16:creationId xmlns:a16="http://schemas.microsoft.com/office/drawing/2014/main" id="{0EEA9D28-DAF5-4D85-9051-304DC1B15776}"/>
                </a:ext>
              </a:extLst>
            </p:cNvPr>
            <p:cNvSpPr/>
            <p:nvPr/>
          </p:nvSpPr>
          <p:spPr>
            <a:xfrm>
              <a:off x="6850711" y="1095185"/>
              <a:ext cx="2507374" cy="1741256"/>
            </a:xfrm>
            <a:prstGeom prst="roundRect">
              <a:avLst>
                <a:gd name="adj" fmla="val 11334"/>
              </a:avLst>
            </a:prstGeom>
            <a:solidFill>
              <a:schemeClr val="bg1"/>
            </a:solidFill>
            <a:ln>
              <a:noFill/>
            </a:ln>
            <a:effectLst>
              <a:outerShdw blurRad="711200" dist="381000" dir="5400000" sx="87000" sy="87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latin typeface="Poppins" panose="00000500000000000000" pitchFamily="2" charset="0"/>
                <a:cs typeface="Poppins" panose="00000500000000000000" pitchFamily="2" charset="0"/>
              </a:endParaRPr>
            </a:p>
          </p:txBody>
        </p:sp>
        <p:sp>
          <p:nvSpPr>
            <p:cNvPr id="12" name="Arc 11">
              <a:extLst>
                <a:ext uri="{FF2B5EF4-FFF2-40B4-BE49-F238E27FC236}">
                  <a16:creationId xmlns:a16="http://schemas.microsoft.com/office/drawing/2014/main" id="{0D975D4B-EAB9-4CD2-8099-5BE0B0FBD8DB}"/>
                </a:ext>
              </a:extLst>
            </p:cNvPr>
            <p:cNvSpPr/>
            <p:nvPr/>
          </p:nvSpPr>
          <p:spPr>
            <a:xfrm flipH="1">
              <a:off x="7473509" y="1396046"/>
              <a:ext cx="1266392" cy="1266392"/>
            </a:xfrm>
            <a:prstGeom prst="arc">
              <a:avLst>
                <a:gd name="adj1" fmla="val 11214017"/>
                <a:gd name="adj2" fmla="val 21192311"/>
              </a:avLst>
            </a:prstGeom>
            <a:noFill/>
            <a:ln w="63500" cap="rnd">
              <a:solidFill>
                <a:schemeClr val="bg1">
                  <a:lumMod val="9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2100" dirty="0">
                <a:solidFill>
                  <a:schemeClr val="bg1">
                    <a:lumMod val="50000"/>
                  </a:schemeClr>
                </a:solidFill>
                <a:latin typeface="Poppins" panose="00000500000000000000" pitchFamily="2" charset="0"/>
                <a:cs typeface="Poppins" panose="00000500000000000000" pitchFamily="2" charset="0"/>
              </a:endParaRPr>
            </a:p>
          </p:txBody>
        </p:sp>
        <p:grpSp>
          <p:nvGrpSpPr>
            <p:cNvPr id="13" name="Group 12">
              <a:extLst>
                <a:ext uri="{FF2B5EF4-FFF2-40B4-BE49-F238E27FC236}">
                  <a16:creationId xmlns:a16="http://schemas.microsoft.com/office/drawing/2014/main" id="{26B47C40-ABDD-4894-A6ED-87C3D2107BC9}"/>
                </a:ext>
              </a:extLst>
            </p:cNvPr>
            <p:cNvGrpSpPr/>
            <p:nvPr/>
          </p:nvGrpSpPr>
          <p:grpSpPr>
            <a:xfrm>
              <a:off x="7473509" y="1396046"/>
              <a:ext cx="1266392" cy="1266392"/>
              <a:chOff x="1144650" y="989864"/>
              <a:chExt cx="1266392" cy="1266392"/>
            </a:xfrm>
            <a:solidFill>
              <a:schemeClr val="bg1">
                <a:lumMod val="95000"/>
              </a:schemeClr>
            </a:solidFill>
          </p:grpSpPr>
          <p:sp>
            <p:nvSpPr>
              <p:cNvPr id="16" name="Arc 15">
                <a:extLst>
                  <a:ext uri="{FF2B5EF4-FFF2-40B4-BE49-F238E27FC236}">
                    <a16:creationId xmlns:a16="http://schemas.microsoft.com/office/drawing/2014/main" id="{6ABC29B1-10DD-4781-AAD2-A81C299057E8}"/>
                  </a:ext>
                </a:extLst>
              </p:cNvPr>
              <p:cNvSpPr/>
              <p:nvPr/>
            </p:nvSpPr>
            <p:spPr>
              <a:xfrm flipH="1">
                <a:off x="1144650" y="989864"/>
                <a:ext cx="1266392" cy="1266392"/>
              </a:xfrm>
              <a:prstGeom prst="arc">
                <a:avLst>
                  <a:gd name="adj1" fmla="val 12622841"/>
                  <a:gd name="adj2" fmla="val 20750931"/>
                </a:avLst>
              </a:prstGeom>
              <a:noFill/>
              <a:ln w="63500" cap="rnd">
                <a:solidFill>
                  <a:schemeClr val="accent2">
                    <a:lumMod val="75000"/>
                  </a:schemeClr>
                </a:solidFill>
                <a:headEnd type="oval"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sz="2100" dirty="0">
                  <a:solidFill>
                    <a:schemeClr val="bg1">
                      <a:lumMod val="50000"/>
                    </a:schemeClr>
                  </a:solidFill>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A2EB1EC4-3EC2-4E99-9175-598977EE5471}"/>
                  </a:ext>
                </a:extLst>
              </p:cNvPr>
              <p:cNvSpPr/>
              <p:nvPr/>
            </p:nvSpPr>
            <p:spPr>
              <a:xfrm>
                <a:off x="1212542" y="1355295"/>
                <a:ext cx="1130608" cy="567439"/>
              </a:xfrm>
              <a:prstGeom prst="rect">
                <a:avLst/>
              </a:prstGeom>
              <a:noFill/>
              <a:ln>
                <a:noFill/>
              </a:ln>
            </p:spPr>
            <p:txBody>
              <a:bodyPr wrap="square">
                <a:spAutoFit/>
              </a:bodyPr>
              <a:lstStyle/>
              <a:p>
                <a:pPr algn="ctr">
                  <a:lnSpc>
                    <a:spcPct val="120000"/>
                  </a:lnSpc>
                </a:pPr>
                <a:r>
                  <a:rPr lang="en-US" sz="2400">
                    <a:solidFill>
                      <a:schemeClr val="accent2">
                        <a:lumMod val="75000"/>
                      </a:schemeClr>
                    </a:solidFill>
                    <a:latin typeface="Poppins Medium" panose="00000600000000000000" pitchFamily="2" charset="0"/>
                    <a:ea typeface="Open Sans" panose="020B0606030504020204" pitchFamily="34" charset="0"/>
                    <a:cs typeface="Poppins Medium" panose="00000600000000000000" pitchFamily="2" charset="0"/>
                  </a:rPr>
                  <a:t>98%</a:t>
                </a:r>
                <a:endParaRPr lang="en-US" sz="2400" dirty="0">
                  <a:solidFill>
                    <a:schemeClr val="accent2">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grpSp>
        <p:sp>
          <p:nvSpPr>
            <p:cNvPr id="14" name="TextBox 13">
              <a:extLst>
                <a:ext uri="{FF2B5EF4-FFF2-40B4-BE49-F238E27FC236}">
                  <a16:creationId xmlns:a16="http://schemas.microsoft.com/office/drawing/2014/main" id="{7B358663-43AE-436D-939A-7FCA8C568894}"/>
                </a:ext>
              </a:extLst>
            </p:cNvPr>
            <p:cNvSpPr txBox="1"/>
            <p:nvPr/>
          </p:nvSpPr>
          <p:spPr>
            <a:xfrm>
              <a:off x="7003387" y="2296878"/>
              <a:ext cx="2158551" cy="307648"/>
            </a:xfrm>
            <a:prstGeom prst="rect">
              <a:avLst/>
            </a:prstGeom>
            <a:noFill/>
          </p:spPr>
          <p:txBody>
            <a:bodyPr wrap="square" rtlCol="0">
              <a:spAutoFit/>
            </a:bodyPr>
            <a:lstStyle/>
            <a:p>
              <a:pPr algn="ctr"/>
              <a:r>
                <a:rPr lang="en-US" sz="1200">
                  <a:solidFill>
                    <a:schemeClr val="accent2">
                      <a:lumMod val="75000"/>
                    </a:schemeClr>
                  </a:solidFill>
                  <a:latin typeface="Poppins" panose="00000500000000000000" pitchFamily="2" charset="0"/>
                  <a:cs typeface="Poppins" panose="00000500000000000000" pitchFamily="2" charset="0"/>
                </a:rPr>
                <a:t>Download Apps</a:t>
              </a:r>
              <a:endParaRPr lang="en-ID" sz="1200">
                <a:solidFill>
                  <a:schemeClr val="accent2">
                    <a:lumMod val="75000"/>
                  </a:schemeClr>
                </a:solidFill>
                <a:latin typeface="Poppins" panose="00000500000000000000" pitchFamily="2" charset="0"/>
                <a:cs typeface="Poppins" panose="00000500000000000000" pitchFamily="2" charset="0"/>
              </a:endParaRPr>
            </a:p>
          </p:txBody>
        </p:sp>
      </p:grpSp>
      <p:sp>
        <p:nvSpPr>
          <p:cNvPr id="23" name="Picture Placeholder 22">
            <a:extLst>
              <a:ext uri="{FF2B5EF4-FFF2-40B4-BE49-F238E27FC236}">
                <a16:creationId xmlns:a16="http://schemas.microsoft.com/office/drawing/2014/main" id="{26205EFD-A0DE-40DF-AB0E-E5C677A567F8}"/>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29128230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4B5B145F-D1AC-40B0-A987-DD5043952E80}"/>
              </a:ext>
            </a:extLst>
          </p:cNvPr>
          <p:cNvSpPr>
            <a:spLocks noGrp="1"/>
          </p:cNvSpPr>
          <p:nvPr>
            <p:ph type="pic" sz="quarter" idx="10"/>
          </p:nvPr>
        </p:nvSpPr>
        <p:spPr/>
        <p:txBody>
          <a:bodyPr/>
          <a:lstStyle/>
          <a:p>
            <a:endParaRPr lang="en-US"/>
          </a:p>
        </p:txBody>
      </p:sp>
      <p:sp>
        <p:nvSpPr>
          <p:cNvPr id="33" name="Picture Placeholder 32">
            <a:extLst>
              <a:ext uri="{FF2B5EF4-FFF2-40B4-BE49-F238E27FC236}">
                <a16:creationId xmlns:a16="http://schemas.microsoft.com/office/drawing/2014/main" id="{30EB53F4-78B1-4F68-A202-2F8F250FBC84}"/>
              </a:ext>
            </a:extLst>
          </p:cNvPr>
          <p:cNvSpPr>
            <a:spLocks noGrp="1"/>
          </p:cNvSpPr>
          <p:nvPr>
            <p:ph type="pic" sz="quarter" idx="11"/>
          </p:nvPr>
        </p:nvSpPr>
        <p:spPr/>
        <p:txBody>
          <a:bodyPr/>
          <a:lstStyle/>
          <a:p>
            <a:endParaRPr lang="en-US"/>
          </a:p>
        </p:txBody>
      </p:sp>
      <p:grpSp>
        <p:nvGrpSpPr>
          <p:cNvPr id="26" name="Group 25">
            <a:extLst>
              <a:ext uri="{FF2B5EF4-FFF2-40B4-BE49-F238E27FC236}">
                <a16:creationId xmlns:a16="http://schemas.microsoft.com/office/drawing/2014/main" id="{EF400F47-5C46-44AF-BBCA-A5883151A3F3}"/>
              </a:ext>
            </a:extLst>
          </p:cNvPr>
          <p:cNvGrpSpPr/>
          <p:nvPr/>
        </p:nvGrpSpPr>
        <p:grpSpPr>
          <a:xfrm rot="20628086">
            <a:off x="513902" y="848191"/>
            <a:ext cx="5744242" cy="1337553"/>
            <a:chOff x="793303" y="1114031"/>
            <a:chExt cx="5744242" cy="1337553"/>
          </a:xfrm>
        </p:grpSpPr>
        <p:sp>
          <p:nvSpPr>
            <p:cNvPr id="8" name="TextBox 7">
              <a:extLst>
                <a:ext uri="{FF2B5EF4-FFF2-40B4-BE49-F238E27FC236}">
                  <a16:creationId xmlns:a16="http://schemas.microsoft.com/office/drawing/2014/main" id="{2C6684FC-DA6F-46F4-B0C6-B8FD0AABD1B1}"/>
                </a:ext>
              </a:extLst>
            </p:cNvPr>
            <p:cNvSpPr txBox="1"/>
            <p:nvPr/>
          </p:nvSpPr>
          <p:spPr>
            <a:xfrm>
              <a:off x="793303" y="1528254"/>
              <a:ext cx="5744242" cy="923330"/>
            </a:xfrm>
            <a:prstGeom prst="rect">
              <a:avLst/>
            </a:prstGeom>
            <a:noFill/>
          </p:spPr>
          <p:txBody>
            <a:bodyPr wrap="square" rtlCol="0">
              <a:spAutoFit/>
            </a:bodyPr>
            <a:lstStyle/>
            <a:p>
              <a:r>
                <a:rPr lang="en-US" sz="5400" b="1">
                  <a:solidFill>
                    <a:schemeClr val="accent6"/>
                  </a:solidFill>
                  <a:latin typeface="Poppins" panose="00000500000000000000" pitchFamily="2" charset="0"/>
                  <a:ea typeface="Open Sans" panose="020B0606030504020204" pitchFamily="34" charset="0"/>
                  <a:cs typeface="Poppins" panose="00000500000000000000" pitchFamily="2" charset="0"/>
                </a:rPr>
                <a:t>Best Strategies</a:t>
              </a:r>
            </a:p>
          </p:txBody>
        </p:sp>
        <p:sp>
          <p:nvSpPr>
            <p:cNvPr id="9" name="TextBox 8">
              <a:extLst>
                <a:ext uri="{FF2B5EF4-FFF2-40B4-BE49-F238E27FC236}">
                  <a16:creationId xmlns:a16="http://schemas.microsoft.com/office/drawing/2014/main" id="{7539E853-14BA-4309-9F8F-85A586A382B2}"/>
                </a:ext>
              </a:extLst>
            </p:cNvPr>
            <p:cNvSpPr txBox="1"/>
            <p:nvPr/>
          </p:nvSpPr>
          <p:spPr>
            <a:xfrm>
              <a:off x="793303" y="1114031"/>
              <a:ext cx="2656046" cy="538609"/>
            </a:xfrm>
            <a:prstGeom prst="rect">
              <a:avLst/>
            </a:prstGeom>
            <a:noFill/>
          </p:spPr>
          <p:txBody>
            <a:bodyPr wrap="square" rtlCol="0">
              <a:spAutoFit/>
            </a:bodyPr>
            <a:lstStyle/>
            <a:p>
              <a:r>
                <a:rPr lang="en-US" sz="2900">
                  <a:solidFill>
                    <a:schemeClr val="accent2">
                      <a:lumMod val="75000"/>
                    </a:schemeClr>
                  </a:solidFill>
                  <a:latin typeface="Poppins" panose="00000500000000000000" pitchFamily="2" charset="0"/>
                  <a:cs typeface="Poppins" panose="00000500000000000000" pitchFamily="2" charset="0"/>
                </a:rPr>
                <a:t>Mockup Us,</a:t>
              </a:r>
            </a:p>
          </p:txBody>
        </p:sp>
      </p:grpSp>
      <p:grpSp>
        <p:nvGrpSpPr>
          <p:cNvPr id="27" name="Group 26">
            <a:extLst>
              <a:ext uri="{FF2B5EF4-FFF2-40B4-BE49-F238E27FC236}">
                <a16:creationId xmlns:a16="http://schemas.microsoft.com/office/drawing/2014/main" id="{709E529E-E56A-4C9C-9677-E95D0AFEC95D}"/>
              </a:ext>
            </a:extLst>
          </p:cNvPr>
          <p:cNvGrpSpPr/>
          <p:nvPr/>
        </p:nvGrpSpPr>
        <p:grpSpPr>
          <a:xfrm rot="20389647">
            <a:off x="3344541" y="4374281"/>
            <a:ext cx="3430180" cy="1394873"/>
            <a:chOff x="3689529" y="4332415"/>
            <a:chExt cx="3430180" cy="1394873"/>
          </a:xfrm>
        </p:grpSpPr>
        <p:sp>
          <p:nvSpPr>
            <p:cNvPr id="10" name="Rectangle: Rounded Corners 9">
              <a:extLst>
                <a:ext uri="{FF2B5EF4-FFF2-40B4-BE49-F238E27FC236}">
                  <a16:creationId xmlns:a16="http://schemas.microsoft.com/office/drawing/2014/main" id="{296B8363-F9CF-4490-A1F8-6BAE658C8BE2}"/>
                </a:ext>
              </a:extLst>
            </p:cNvPr>
            <p:cNvSpPr/>
            <p:nvPr/>
          </p:nvSpPr>
          <p:spPr>
            <a:xfrm>
              <a:off x="3689529" y="4332415"/>
              <a:ext cx="3246630" cy="1394873"/>
            </a:xfrm>
            <a:prstGeom prst="roundRect">
              <a:avLst>
                <a:gd name="adj" fmla="val 6025"/>
              </a:avLst>
            </a:prstGeom>
            <a:gradFill>
              <a:gsLst>
                <a:gs pos="0">
                  <a:schemeClr val="bg1"/>
                </a:gs>
                <a:gs pos="100000">
                  <a:schemeClr val="bg1">
                    <a:lumMod val="85000"/>
                  </a:schemeClr>
                </a:gs>
              </a:gsLst>
              <a:lin ang="5400000" scaled="1"/>
            </a:gra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11" name="Group 10">
              <a:extLst>
                <a:ext uri="{FF2B5EF4-FFF2-40B4-BE49-F238E27FC236}">
                  <a16:creationId xmlns:a16="http://schemas.microsoft.com/office/drawing/2014/main" id="{B00892C5-AB21-4532-BE97-F123AAC7AB23}"/>
                </a:ext>
              </a:extLst>
            </p:cNvPr>
            <p:cNvGrpSpPr/>
            <p:nvPr/>
          </p:nvGrpSpPr>
          <p:grpSpPr>
            <a:xfrm>
              <a:off x="3885177" y="4484815"/>
              <a:ext cx="1075980" cy="1075980"/>
              <a:chOff x="3018610" y="4293834"/>
              <a:chExt cx="1270363" cy="1270363"/>
            </a:xfrm>
          </p:grpSpPr>
          <p:sp>
            <p:nvSpPr>
              <p:cNvPr id="12" name="Oval 11">
                <a:extLst>
                  <a:ext uri="{FF2B5EF4-FFF2-40B4-BE49-F238E27FC236}">
                    <a16:creationId xmlns:a16="http://schemas.microsoft.com/office/drawing/2014/main" id="{3A4D1742-1C6F-4170-9B92-6A51E343ECD6}"/>
                  </a:ext>
                </a:extLst>
              </p:cNvPr>
              <p:cNvSpPr/>
              <p:nvPr/>
            </p:nvSpPr>
            <p:spPr>
              <a:xfrm>
                <a:off x="3018612" y="4293837"/>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3" name="Partial Circle 12">
                <a:extLst>
                  <a:ext uri="{FF2B5EF4-FFF2-40B4-BE49-F238E27FC236}">
                    <a16:creationId xmlns:a16="http://schemas.microsoft.com/office/drawing/2014/main" id="{65DEC5BB-5A20-468F-821D-F3B9D31F5B3D}"/>
                  </a:ext>
                </a:extLst>
              </p:cNvPr>
              <p:cNvSpPr/>
              <p:nvPr/>
            </p:nvSpPr>
            <p:spPr>
              <a:xfrm>
                <a:off x="3018610" y="4293834"/>
                <a:ext cx="1270363" cy="1270363"/>
              </a:xfrm>
              <a:prstGeom prst="pie">
                <a:avLst>
                  <a:gd name="adj1" fmla="val 2966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4" name="Oval 13">
                <a:extLst>
                  <a:ext uri="{FF2B5EF4-FFF2-40B4-BE49-F238E27FC236}">
                    <a16:creationId xmlns:a16="http://schemas.microsoft.com/office/drawing/2014/main" id="{72E220E1-F988-4B75-B091-C8DD2627421C}"/>
                  </a:ext>
                </a:extLst>
              </p:cNvPr>
              <p:cNvSpPr/>
              <p:nvPr/>
            </p:nvSpPr>
            <p:spPr>
              <a:xfrm>
                <a:off x="3152481" y="4427706"/>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5" name="TextBox 14">
                <a:extLst>
                  <a:ext uri="{FF2B5EF4-FFF2-40B4-BE49-F238E27FC236}">
                    <a16:creationId xmlns:a16="http://schemas.microsoft.com/office/drawing/2014/main" id="{963C3E4C-4674-47AB-AE5F-36761E79506F}"/>
                  </a:ext>
                </a:extLst>
              </p:cNvPr>
              <p:cNvSpPr txBox="1"/>
              <p:nvPr/>
            </p:nvSpPr>
            <p:spPr>
              <a:xfrm>
                <a:off x="3269712" y="4744349"/>
                <a:ext cx="768159" cy="369332"/>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265K</a:t>
                </a:r>
                <a:endParaRPr lang="en-US" b="1" dirty="0">
                  <a:solidFill>
                    <a:schemeClr val="accent2"/>
                  </a:solidFill>
                  <a:latin typeface="Poppins" panose="00000500000000000000" pitchFamily="2" charset="0"/>
                  <a:cs typeface="Poppins" panose="00000500000000000000" pitchFamily="2" charset="0"/>
                </a:endParaRPr>
              </a:p>
            </p:txBody>
          </p:sp>
        </p:grpSp>
        <p:sp>
          <p:nvSpPr>
            <p:cNvPr id="16" name="Rectangle 15">
              <a:extLst>
                <a:ext uri="{FF2B5EF4-FFF2-40B4-BE49-F238E27FC236}">
                  <a16:creationId xmlns:a16="http://schemas.microsoft.com/office/drawing/2014/main" id="{B25CB344-A198-4EC9-8BAA-3065990FEB26}"/>
                </a:ext>
              </a:extLst>
            </p:cNvPr>
            <p:cNvSpPr/>
            <p:nvPr/>
          </p:nvSpPr>
          <p:spPr>
            <a:xfrm>
              <a:off x="4961159" y="4886931"/>
              <a:ext cx="1974999"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7" name="TextBox 16">
              <a:extLst>
                <a:ext uri="{FF2B5EF4-FFF2-40B4-BE49-F238E27FC236}">
                  <a16:creationId xmlns:a16="http://schemas.microsoft.com/office/drawing/2014/main" id="{C80F08C2-AE8D-43C4-84B8-D7F1AE384E01}"/>
                </a:ext>
              </a:extLst>
            </p:cNvPr>
            <p:cNvSpPr txBox="1"/>
            <p:nvPr/>
          </p:nvSpPr>
          <p:spPr>
            <a:xfrm>
              <a:off x="4961158" y="4659050"/>
              <a:ext cx="2158551" cy="276999"/>
            </a:xfrm>
            <a:prstGeom prst="rect">
              <a:avLst/>
            </a:prstGeom>
            <a:noFill/>
          </p:spPr>
          <p:txBody>
            <a:bodyPr wrap="square" rtlCol="0">
              <a:spAutoFit/>
            </a:bodyPr>
            <a:lstStyle/>
            <a:p>
              <a:r>
                <a:rPr lang="en-US" sz="1200">
                  <a:solidFill>
                    <a:schemeClr val="accent2">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2">
                    <a:lumMod val="75000"/>
                  </a:schemeClr>
                </a:solidFill>
                <a:latin typeface="Poppins SemiBold" panose="00000700000000000000" pitchFamily="2" charset="0"/>
                <a:cs typeface="Poppins SemiBold" panose="00000700000000000000" pitchFamily="2" charset="0"/>
              </a:endParaRPr>
            </a:p>
          </p:txBody>
        </p:sp>
      </p:grpSp>
      <p:grpSp>
        <p:nvGrpSpPr>
          <p:cNvPr id="28" name="Group 27">
            <a:extLst>
              <a:ext uri="{FF2B5EF4-FFF2-40B4-BE49-F238E27FC236}">
                <a16:creationId xmlns:a16="http://schemas.microsoft.com/office/drawing/2014/main" id="{38B5FB4B-2F68-42A2-B753-0042A5BE13C4}"/>
              </a:ext>
            </a:extLst>
          </p:cNvPr>
          <p:cNvGrpSpPr/>
          <p:nvPr/>
        </p:nvGrpSpPr>
        <p:grpSpPr>
          <a:xfrm rot="487064">
            <a:off x="7889095" y="3773486"/>
            <a:ext cx="3430180" cy="1394873"/>
            <a:chOff x="7355208" y="4332415"/>
            <a:chExt cx="3430180" cy="1394873"/>
          </a:xfrm>
        </p:grpSpPr>
        <p:sp>
          <p:nvSpPr>
            <p:cNvPr id="18" name="Rectangle: Rounded Corners 17">
              <a:extLst>
                <a:ext uri="{FF2B5EF4-FFF2-40B4-BE49-F238E27FC236}">
                  <a16:creationId xmlns:a16="http://schemas.microsoft.com/office/drawing/2014/main" id="{2078B72D-9CE9-4A7D-A1F3-378C9FCED583}"/>
                </a:ext>
              </a:extLst>
            </p:cNvPr>
            <p:cNvSpPr/>
            <p:nvPr/>
          </p:nvSpPr>
          <p:spPr>
            <a:xfrm>
              <a:off x="7355208" y="4332415"/>
              <a:ext cx="3246630" cy="1394873"/>
            </a:xfrm>
            <a:prstGeom prst="roundRect">
              <a:avLst>
                <a:gd name="adj" fmla="val 6025"/>
              </a:avLst>
            </a:prstGeom>
            <a:gradFill>
              <a:gsLst>
                <a:gs pos="0">
                  <a:schemeClr val="bg1"/>
                </a:gs>
                <a:gs pos="100000">
                  <a:schemeClr val="bg1">
                    <a:lumMod val="85000"/>
                  </a:schemeClr>
                </a:gs>
              </a:gsLst>
              <a:lin ang="5400000" scaled="1"/>
            </a:gra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19" name="Group 18">
              <a:extLst>
                <a:ext uri="{FF2B5EF4-FFF2-40B4-BE49-F238E27FC236}">
                  <a16:creationId xmlns:a16="http://schemas.microsoft.com/office/drawing/2014/main" id="{9CA00DC8-A8A2-4039-8484-72A6D778EBBF}"/>
                </a:ext>
              </a:extLst>
            </p:cNvPr>
            <p:cNvGrpSpPr/>
            <p:nvPr/>
          </p:nvGrpSpPr>
          <p:grpSpPr>
            <a:xfrm>
              <a:off x="7550856" y="4484815"/>
              <a:ext cx="1075980" cy="1075980"/>
              <a:chOff x="3018610" y="4293834"/>
              <a:chExt cx="1270363" cy="1270363"/>
            </a:xfrm>
          </p:grpSpPr>
          <p:sp>
            <p:nvSpPr>
              <p:cNvPr id="20" name="Oval 19">
                <a:extLst>
                  <a:ext uri="{FF2B5EF4-FFF2-40B4-BE49-F238E27FC236}">
                    <a16:creationId xmlns:a16="http://schemas.microsoft.com/office/drawing/2014/main" id="{D71E0D05-2D73-4558-8BD7-D87C20CBFA0E}"/>
                  </a:ext>
                </a:extLst>
              </p:cNvPr>
              <p:cNvSpPr/>
              <p:nvPr/>
            </p:nvSpPr>
            <p:spPr>
              <a:xfrm>
                <a:off x="3018612" y="4293837"/>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1" name="Partial Circle 20">
                <a:extLst>
                  <a:ext uri="{FF2B5EF4-FFF2-40B4-BE49-F238E27FC236}">
                    <a16:creationId xmlns:a16="http://schemas.microsoft.com/office/drawing/2014/main" id="{878DFD1C-A6B3-445B-B598-E79BD043092C}"/>
                  </a:ext>
                </a:extLst>
              </p:cNvPr>
              <p:cNvSpPr/>
              <p:nvPr/>
            </p:nvSpPr>
            <p:spPr>
              <a:xfrm>
                <a:off x="3018610" y="4293834"/>
                <a:ext cx="1270363" cy="1270363"/>
              </a:xfrm>
              <a:prstGeom prst="pie">
                <a:avLst>
                  <a:gd name="adj1" fmla="val 21162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2" name="Oval 21">
                <a:extLst>
                  <a:ext uri="{FF2B5EF4-FFF2-40B4-BE49-F238E27FC236}">
                    <a16:creationId xmlns:a16="http://schemas.microsoft.com/office/drawing/2014/main" id="{3F39581E-9F19-4C96-B602-3ABE46FED8B4}"/>
                  </a:ext>
                </a:extLst>
              </p:cNvPr>
              <p:cNvSpPr/>
              <p:nvPr/>
            </p:nvSpPr>
            <p:spPr>
              <a:xfrm>
                <a:off x="3152481" y="4427706"/>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3" name="TextBox 22">
                <a:extLst>
                  <a:ext uri="{FF2B5EF4-FFF2-40B4-BE49-F238E27FC236}">
                    <a16:creationId xmlns:a16="http://schemas.microsoft.com/office/drawing/2014/main" id="{26CC3EF4-A843-4CC5-BBF7-6B3E880939F8}"/>
                  </a:ext>
                </a:extLst>
              </p:cNvPr>
              <p:cNvSpPr txBox="1"/>
              <p:nvPr/>
            </p:nvSpPr>
            <p:spPr>
              <a:xfrm>
                <a:off x="3187078" y="4744349"/>
                <a:ext cx="933430" cy="436054"/>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550K</a:t>
                </a:r>
                <a:endParaRPr lang="en-US" b="1" dirty="0">
                  <a:solidFill>
                    <a:schemeClr val="accent2"/>
                  </a:solidFill>
                  <a:latin typeface="Poppins" panose="00000500000000000000" pitchFamily="2" charset="0"/>
                  <a:cs typeface="Poppins" panose="00000500000000000000" pitchFamily="2" charset="0"/>
                </a:endParaRPr>
              </a:p>
            </p:txBody>
          </p:sp>
        </p:grpSp>
        <p:sp>
          <p:nvSpPr>
            <p:cNvPr id="24" name="Rectangle 23">
              <a:extLst>
                <a:ext uri="{FF2B5EF4-FFF2-40B4-BE49-F238E27FC236}">
                  <a16:creationId xmlns:a16="http://schemas.microsoft.com/office/drawing/2014/main" id="{2979B13A-8170-4F92-B6BC-274920D2F286}"/>
                </a:ext>
              </a:extLst>
            </p:cNvPr>
            <p:cNvSpPr/>
            <p:nvPr/>
          </p:nvSpPr>
          <p:spPr>
            <a:xfrm>
              <a:off x="8626838" y="4886931"/>
              <a:ext cx="1974999"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5" name="TextBox 24">
              <a:extLst>
                <a:ext uri="{FF2B5EF4-FFF2-40B4-BE49-F238E27FC236}">
                  <a16:creationId xmlns:a16="http://schemas.microsoft.com/office/drawing/2014/main" id="{E7C9ACBB-3A5D-4528-8368-863B7D89EF60}"/>
                </a:ext>
              </a:extLst>
            </p:cNvPr>
            <p:cNvSpPr txBox="1"/>
            <p:nvPr/>
          </p:nvSpPr>
          <p:spPr>
            <a:xfrm>
              <a:off x="8626837" y="4659050"/>
              <a:ext cx="2158551" cy="276999"/>
            </a:xfrm>
            <a:prstGeom prst="rect">
              <a:avLst/>
            </a:prstGeom>
            <a:noFill/>
          </p:spPr>
          <p:txBody>
            <a:bodyPr wrap="square" rtlCol="0">
              <a:spAutoFit/>
            </a:bodyPr>
            <a:lstStyle/>
            <a:p>
              <a:r>
                <a:rPr lang="en-US" sz="1200">
                  <a:solidFill>
                    <a:schemeClr val="accent2">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2">
                    <a:lumMod val="75000"/>
                  </a:schemeClr>
                </a:solidFill>
                <a:latin typeface="Poppins SemiBold" panose="00000700000000000000" pitchFamily="2" charset="0"/>
                <a:cs typeface="Poppins SemiBold" panose="00000700000000000000" pitchFamily="2" charset="0"/>
              </a:endParaRPr>
            </a:p>
          </p:txBody>
        </p:sp>
      </p:grpSp>
      <p:grpSp>
        <p:nvGrpSpPr>
          <p:cNvPr id="29" name="Group 28">
            <a:extLst>
              <a:ext uri="{FF2B5EF4-FFF2-40B4-BE49-F238E27FC236}">
                <a16:creationId xmlns:a16="http://schemas.microsoft.com/office/drawing/2014/main" id="{2544347C-7903-47BA-851A-3CB7A732102F}"/>
              </a:ext>
            </a:extLst>
          </p:cNvPr>
          <p:cNvGrpSpPr/>
          <p:nvPr/>
        </p:nvGrpSpPr>
        <p:grpSpPr>
          <a:xfrm>
            <a:off x="9968929" y="316634"/>
            <a:ext cx="2060751" cy="479546"/>
            <a:chOff x="335589" y="193775"/>
            <a:chExt cx="2060751" cy="479546"/>
          </a:xfrm>
        </p:grpSpPr>
        <p:sp>
          <p:nvSpPr>
            <p:cNvPr id="30" name="TextBox 29">
              <a:extLst>
                <a:ext uri="{FF2B5EF4-FFF2-40B4-BE49-F238E27FC236}">
                  <a16:creationId xmlns:a16="http://schemas.microsoft.com/office/drawing/2014/main" id="{DE13AA02-C1E0-44AD-97F1-F227D5346952}"/>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1" name="Rectangle 30">
              <a:extLst>
                <a:ext uri="{FF2B5EF4-FFF2-40B4-BE49-F238E27FC236}">
                  <a16:creationId xmlns:a16="http://schemas.microsoft.com/office/drawing/2014/main" id="{56D463D2-F090-4CAA-B812-C3DB6A7F2D17}"/>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193641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6AA7A159-9B18-437B-B03A-C96D5196D0EF}"/>
              </a:ext>
            </a:extLst>
          </p:cNvPr>
          <p:cNvSpPr>
            <a:spLocks noGrp="1"/>
          </p:cNvSpPr>
          <p:nvPr>
            <p:ph type="pic" sz="quarter" idx="10"/>
          </p:nvPr>
        </p:nvSpPr>
        <p:spPr/>
        <p:txBody>
          <a:bodyPr/>
          <a:lstStyle/>
          <a:p>
            <a:endParaRPr lang="en-US"/>
          </a:p>
        </p:txBody>
      </p:sp>
      <p:pic>
        <p:nvPicPr>
          <p:cNvPr id="3" name="Mockup">
            <a:extLst>
              <a:ext uri="{FF2B5EF4-FFF2-40B4-BE49-F238E27FC236}">
                <a16:creationId xmlns:a16="http://schemas.microsoft.com/office/drawing/2014/main" id="{3E23FB54-BE61-4349-BD93-E68B2775778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16351" y="1066800"/>
            <a:ext cx="4740174" cy="5789360"/>
          </a:xfrm>
          <a:custGeom>
            <a:avLst/>
            <a:gdLst>
              <a:gd name="connsiteX0" fmla="*/ 1532751 w 5368570"/>
              <a:gd name="connsiteY0" fmla="*/ 0 h 6560525"/>
              <a:gd name="connsiteX1" fmla="*/ 5368570 w 5368570"/>
              <a:gd name="connsiteY1" fmla="*/ 0 h 6560525"/>
              <a:gd name="connsiteX2" fmla="*/ 5368570 w 5368570"/>
              <a:gd name="connsiteY2" fmla="*/ 4957172 h 6560525"/>
              <a:gd name="connsiteX3" fmla="*/ 4986403 w 5368570"/>
              <a:gd name="connsiteY3" fmla="*/ 4957172 h 6560525"/>
              <a:gd name="connsiteX4" fmla="*/ 4986403 w 5368570"/>
              <a:gd name="connsiteY4" fmla="*/ 6560525 h 6560525"/>
              <a:gd name="connsiteX5" fmla="*/ 1971535 w 5368570"/>
              <a:gd name="connsiteY5" fmla="*/ 6560525 h 6560525"/>
              <a:gd name="connsiteX6" fmla="*/ 1971535 w 5368570"/>
              <a:gd name="connsiteY6" fmla="*/ 6560524 h 6560525"/>
              <a:gd name="connsiteX7" fmla="*/ 0 w 5368570"/>
              <a:gd name="connsiteY7" fmla="*/ 6560524 h 6560525"/>
              <a:gd name="connsiteX8" fmla="*/ 0 w 5368570"/>
              <a:gd name="connsiteY8" fmla="*/ 721870 h 6560525"/>
              <a:gd name="connsiteX9" fmla="*/ 1532751 w 5368570"/>
              <a:gd name="connsiteY9" fmla="*/ 721870 h 656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8570" h="6560525">
                <a:moveTo>
                  <a:pt x="1532751" y="0"/>
                </a:moveTo>
                <a:lnTo>
                  <a:pt x="5368570" y="0"/>
                </a:lnTo>
                <a:lnTo>
                  <a:pt x="5368570" y="4957172"/>
                </a:lnTo>
                <a:lnTo>
                  <a:pt x="4986403" y="4957172"/>
                </a:lnTo>
                <a:lnTo>
                  <a:pt x="4986403" y="6560525"/>
                </a:lnTo>
                <a:lnTo>
                  <a:pt x="1971535" y="6560525"/>
                </a:lnTo>
                <a:lnTo>
                  <a:pt x="1971535" y="6560524"/>
                </a:lnTo>
                <a:lnTo>
                  <a:pt x="0" y="6560524"/>
                </a:lnTo>
                <a:lnTo>
                  <a:pt x="0" y="721870"/>
                </a:lnTo>
                <a:lnTo>
                  <a:pt x="1532751" y="721870"/>
                </a:lnTo>
                <a:close/>
              </a:path>
            </a:pathLst>
          </a:custGeom>
        </p:spPr>
      </p:pic>
      <p:sp>
        <p:nvSpPr>
          <p:cNvPr id="4" name="Rectangle: Rounded Corners 3">
            <a:extLst>
              <a:ext uri="{FF2B5EF4-FFF2-40B4-BE49-F238E27FC236}">
                <a16:creationId xmlns:a16="http://schemas.microsoft.com/office/drawing/2014/main" id="{7B994F1E-FF34-4D44-91E1-228D21E1AF70}"/>
              </a:ext>
            </a:extLst>
          </p:cNvPr>
          <p:cNvSpPr/>
          <p:nvPr/>
        </p:nvSpPr>
        <p:spPr>
          <a:xfrm>
            <a:off x="5671745" y="3282607"/>
            <a:ext cx="3469114" cy="1394873"/>
          </a:xfrm>
          <a:prstGeom prst="roundRect">
            <a:avLst>
              <a:gd name="adj" fmla="val 6025"/>
            </a:avLst>
          </a:prstGeom>
          <a:solidFill>
            <a:schemeClr val="bg1"/>
          </a:soli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12" name="Group 11">
            <a:extLst>
              <a:ext uri="{FF2B5EF4-FFF2-40B4-BE49-F238E27FC236}">
                <a16:creationId xmlns:a16="http://schemas.microsoft.com/office/drawing/2014/main" id="{F4190695-D557-46B1-BF29-4F254059F8D7}"/>
              </a:ext>
            </a:extLst>
          </p:cNvPr>
          <p:cNvGrpSpPr/>
          <p:nvPr/>
        </p:nvGrpSpPr>
        <p:grpSpPr>
          <a:xfrm>
            <a:off x="5898234" y="3415860"/>
            <a:ext cx="3132362" cy="1128366"/>
            <a:chOff x="5299020" y="5117667"/>
            <a:chExt cx="3859950" cy="1128366"/>
          </a:xfrm>
        </p:grpSpPr>
        <p:sp>
          <p:nvSpPr>
            <p:cNvPr id="13" name="Kotak Teks 3">
              <a:extLst>
                <a:ext uri="{FF2B5EF4-FFF2-40B4-BE49-F238E27FC236}">
                  <a16:creationId xmlns:a16="http://schemas.microsoft.com/office/drawing/2014/main" id="{E5D6896F-46F7-45EC-BF82-BFA06EB3E963}"/>
                </a:ext>
              </a:extLst>
            </p:cNvPr>
            <p:cNvSpPr txBox="1"/>
            <p:nvPr/>
          </p:nvSpPr>
          <p:spPr>
            <a:xfrm>
              <a:off x="5299020" y="5117667"/>
              <a:ext cx="1668323" cy="276999"/>
            </a:xfrm>
            <a:prstGeom prst="rect">
              <a:avLst/>
            </a:prstGeom>
            <a:noFill/>
          </p:spPr>
          <p:txBody>
            <a:bodyPr wrap="square" rtlCol="0">
              <a:spAutoFit/>
            </a:bodyPr>
            <a:lstStyle/>
            <a:p>
              <a:r>
                <a:rPr lang="en-US" sz="1200">
                  <a:solidFill>
                    <a:schemeClr val="accent1"/>
                  </a:solidFill>
                  <a:latin typeface="Poppins" panose="00000500000000000000" pitchFamily="2" charset="0"/>
                  <a:ea typeface="Roboto" panose="02000000000000000000" pitchFamily="2" charset="0"/>
                  <a:cs typeface="Poppins" panose="00000500000000000000" pitchFamily="2" charset="0"/>
                </a:rPr>
                <a:t>Insert your text</a:t>
              </a:r>
              <a:endParaRPr lang="en-ID" sz="1200" dirty="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4" name="Kotak Teks 3">
              <a:extLst>
                <a:ext uri="{FF2B5EF4-FFF2-40B4-BE49-F238E27FC236}">
                  <a16:creationId xmlns:a16="http://schemas.microsoft.com/office/drawing/2014/main" id="{5AC6805C-8636-426D-9BC3-F24F2AF92C7A}"/>
                </a:ext>
              </a:extLst>
            </p:cNvPr>
            <p:cNvSpPr txBox="1"/>
            <p:nvPr/>
          </p:nvSpPr>
          <p:spPr>
            <a:xfrm>
              <a:off x="8482083" y="5361124"/>
              <a:ext cx="676887" cy="276999"/>
            </a:xfrm>
            <a:prstGeom prst="rect">
              <a:avLst/>
            </a:prstGeom>
            <a:noFill/>
          </p:spPr>
          <p:txBody>
            <a:bodyPr wrap="square" rtlCol="0">
              <a:spAutoFit/>
            </a:bodyPr>
            <a:lstStyle/>
            <a:p>
              <a:r>
                <a:rPr lang="en-US" sz="1200">
                  <a:solidFill>
                    <a:schemeClr val="accent1"/>
                  </a:solidFill>
                  <a:latin typeface="Poppins" panose="00000500000000000000" pitchFamily="2" charset="0"/>
                  <a:ea typeface="Roboto" panose="02000000000000000000" pitchFamily="2" charset="0"/>
                  <a:cs typeface="Poppins" panose="00000500000000000000" pitchFamily="2" charset="0"/>
                </a:rPr>
                <a:t>90%</a:t>
              </a:r>
              <a:endParaRPr lang="en-ID" sz="1200" dirty="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cxnSp>
          <p:nvCxnSpPr>
            <p:cNvPr id="15" name="Straight Connector 14">
              <a:extLst>
                <a:ext uri="{FF2B5EF4-FFF2-40B4-BE49-F238E27FC236}">
                  <a16:creationId xmlns:a16="http://schemas.microsoft.com/office/drawing/2014/main" id="{DD2555FD-A820-4952-B82D-5DC4E2F3750B}"/>
                </a:ext>
              </a:extLst>
            </p:cNvPr>
            <p:cNvCxnSpPr>
              <a:cxnSpLocks/>
            </p:cNvCxnSpPr>
            <p:nvPr/>
          </p:nvCxnSpPr>
          <p:spPr>
            <a:xfrm>
              <a:off x="5400114" y="5482120"/>
              <a:ext cx="3002600" cy="0"/>
            </a:xfrm>
            <a:prstGeom prst="line">
              <a:avLst/>
            </a:prstGeom>
            <a:ln w="76200" cap="rnd">
              <a:solidFill>
                <a:schemeClr val="tx1">
                  <a:alpha val="25000"/>
                </a:schemeClr>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D61E2AD-B07E-4107-9758-082FF7A5E17E}"/>
                </a:ext>
              </a:extLst>
            </p:cNvPr>
            <p:cNvCxnSpPr>
              <a:cxnSpLocks/>
            </p:cNvCxnSpPr>
            <p:nvPr/>
          </p:nvCxnSpPr>
          <p:spPr>
            <a:xfrm>
              <a:off x="5400114" y="5482120"/>
              <a:ext cx="2772435" cy="0"/>
            </a:xfrm>
            <a:prstGeom prst="line">
              <a:avLst/>
            </a:prstGeom>
            <a:ln w="76200" cap="rnd">
              <a:solidFill>
                <a:schemeClr val="accent2"/>
              </a:solidFill>
              <a:round/>
              <a:tailEnd type="oval"/>
            </a:ln>
          </p:spPr>
          <p:style>
            <a:lnRef idx="1">
              <a:schemeClr val="accent1"/>
            </a:lnRef>
            <a:fillRef idx="0">
              <a:schemeClr val="accent1"/>
            </a:fillRef>
            <a:effectRef idx="0">
              <a:schemeClr val="accent1"/>
            </a:effectRef>
            <a:fontRef idx="minor">
              <a:schemeClr val="tx1"/>
            </a:fontRef>
          </p:style>
        </p:cxnSp>
        <p:sp>
          <p:nvSpPr>
            <p:cNvPr id="17" name="Kotak Teks 3">
              <a:extLst>
                <a:ext uri="{FF2B5EF4-FFF2-40B4-BE49-F238E27FC236}">
                  <a16:creationId xmlns:a16="http://schemas.microsoft.com/office/drawing/2014/main" id="{38D23C81-7018-4905-A7E6-FC7384C25E29}"/>
                </a:ext>
              </a:extLst>
            </p:cNvPr>
            <p:cNvSpPr txBox="1"/>
            <p:nvPr/>
          </p:nvSpPr>
          <p:spPr>
            <a:xfrm>
              <a:off x="5299020" y="5725577"/>
              <a:ext cx="1668323" cy="276999"/>
            </a:xfrm>
            <a:prstGeom prst="rect">
              <a:avLst/>
            </a:prstGeom>
            <a:noFill/>
          </p:spPr>
          <p:txBody>
            <a:bodyPr wrap="square" rtlCol="0">
              <a:spAutoFit/>
            </a:bodyPr>
            <a:lstStyle/>
            <a:p>
              <a:r>
                <a:rPr lang="en-US" sz="1200">
                  <a:solidFill>
                    <a:schemeClr val="accent1"/>
                  </a:solidFill>
                  <a:latin typeface="Poppins" panose="00000500000000000000" pitchFamily="2" charset="0"/>
                  <a:ea typeface="Roboto" panose="02000000000000000000" pitchFamily="2" charset="0"/>
                  <a:cs typeface="Poppins" panose="00000500000000000000" pitchFamily="2" charset="0"/>
                </a:rPr>
                <a:t>Insert your text</a:t>
              </a:r>
              <a:endParaRPr lang="en-ID" sz="1200" dirty="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8" name="Kotak Teks 3">
              <a:extLst>
                <a:ext uri="{FF2B5EF4-FFF2-40B4-BE49-F238E27FC236}">
                  <a16:creationId xmlns:a16="http://schemas.microsoft.com/office/drawing/2014/main" id="{D6EDFA3A-34FD-4187-B49D-D1E5D7977030}"/>
                </a:ext>
              </a:extLst>
            </p:cNvPr>
            <p:cNvSpPr txBox="1"/>
            <p:nvPr/>
          </p:nvSpPr>
          <p:spPr>
            <a:xfrm>
              <a:off x="8482083" y="5969034"/>
              <a:ext cx="676887" cy="276999"/>
            </a:xfrm>
            <a:prstGeom prst="rect">
              <a:avLst/>
            </a:prstGeom>
            <a:noFill/>
          </p:spPr>
          <p:txBody>
            <a:bodyPr wrap="square" rtlCol="0">
              <a:spAutoFit/>
            </a:bodyPr>
            <a:lstStyle/>
            <a:p>
              <a:r>
                <a:rPr lang="en-US" sz="1200">
                  <a:solidFill>
                    <a:schemeClr val="accent1"/>
                  </a:solidFill>
                  <a:latin typeface="Poppins" panose="00000500000000000000" pitchFamily="2" charset="0"/>
                  <a:ea typeface="Roboto" panose="02000000000000000000" pitchFamily="2" charset="0"/>
                  <a:cs typeface="Poppins" panose="00000500000000000000" pitchFamily="2" charset="0"/>
                </a:rPr>
                <a:t>70%</a:t>
              </a:r>
              <a:endParaRPr lang="en-ID" sz="1200" dirty="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cxnSp>
          <p:nvCxnSpPr>
            <p:cNvPr id="19" name="Straight Connector 18">
              <a:extLst>
                <a:ext uri="{FF2B5EF4-FFF2-40B4-BE49-F238E27FC236}">
                  <a16:creationId xmlns:a16="http://schemas.microsoft.com/office/drawing/2014/main" id="{B6C90140-F7DC-4AE4-AC47-C3A2A0605EA9}"/>
                </a:ext>
              </a:extLst>
            </p:cNvPr>
            <p:cNvCxnSpPr>
              <a:cxnSpLocks/>
            </p:cNvCxnSpPr>
            <p:nvPr/>
          </p:nvCxnSpPr>
          <p:spPr>
            <a:xfrm>
              <a:off x="5400114" y="6090030"/>
              <a:ext cx="3002600" cy="0"/>
            </a:xfrm>
            <a:prstGeom prst="line">
              <a:avLst/>
            </a:prstGeom>
            <a:ln w="76200" cap="rnd">
              <a:solidFill>
                <a:schemeClr val="tx1">
                  <a:alpha val="25000"/>
                </a:schemeClr>
              </a:solidFill>
              <a:roun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262113D-D9B3-460D-B1EA-116E9F93C015}"/>
                </a:ext>
              </a:extLst>
            </p:cNvPr>
            <p:cNvCxnSpPr>
              <a:cxnSpLocks/>
            </p:cNvCxnSpPr>
            <p:nvPr/>
          </p:nvCxnSpPr>
          <p:spPr>
            <a:xfrm>
              <a:off x="5400114" y="6090030"/>
              <a:ext cx="2234273" cy="6928"/>
            </a:xfrm>
            <a:prstGeom prst="line">
              <a:avLst/>
            </a:prstGeom>
            <a:ln w="76200" cap="rnd">
              <a:solidFill>
                <a:schemeClr val="accent2"/>
              </a:solidFill>
              <a:round/>
              <a:tailEnd type="ova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00ED9CFC-25B2-40A9-8820-5DCCD23F2FFA}"/>
              </a:ext>
            </a:extLst>
          </p:cNvPr>
          <p:cNvGrpSpPr/>
          <p:nvPr/>
        </p:nvGrpSpPr>
        <p:grpSpPr>
          <a:xfrm>
            <a:off x="657170" y="1488582"/>
            <a:ext cx="2523218" cy="692918"/>
            <a:chOff x="490698" y="5234940"/>
            <a:chExt cx="2523218" cy="692918"/>
          </a:xfrm>
        </p:grpSpPr>
        <p:sp>
          <p:nvSpPr>
            <p:cNvPr id="22" name="Rectangle: Rounded Corners 21">
              <a:extLst>
                <a:ext uri="{FF2B5EF4-FFF2-40B4-BE49-F238E27FC236}">
                  <a16:creationId xmlns:a16="http://schemas.microsoft.com/office/drawing/2014/main" id="{F3DF99E5-E334-439F-9B88-63006CF40D0B}"/>
                </a:ext>
              </a:extLst>
            </p:cNvPr>
            <p:cNvSpPr/>
            <p:nvPr/>
          </p:nvSpPr>
          <p:spPr>
            <a:xfrm>
              <a:off x="490698" y="5234940"/>
              <a:ext cx="2523218" cy="692918"/>
            </a:xfrm>
            <a:prstGeom prst="roundRect">
              <a:avLst>
                <a:gd name="adj" fmla="val 3313"/>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23" name="Group 22">
              <a:extLst>
                <a:ext uri="{FF2B5EF4-FFF2-40B4-BE49-F238E27FC236}">
                  <a16:creationId xmlns:a16="http://schemas.microsoft.com/office/drawing/2014/main" id="{AEDF0E8D-9936-463E-BBBF-FC9BB80F7094}"/>
                </a:ext>
              </a:extLst>
            </p:cNvPr>
            <p:cNvGrpSpPr/>
            <p:nvPr/>
          </p:nvGrpSpPr>
          <p:grpSpPr>
            <a:xfrm>
              <a:off x="496179" y="5319789"/>
              <a:ext cx="2379736" cy="523220"/>
              <a:chOff x="5514975" y="5403327"/>
              <a:chExt cx="2379736" cy="523220"/>
            </a:xfrm>
          </p:grpSpPr>
          <p:sp>
            <p:nvSpPr>
              <p:cNvPr id="24" name="TextBox 23">
                <a:extLst>
                  <a:ext uri="{FF2B5EF4-FFF2-40B4-BE49-F238E27FC236}">
                    <a16:creationId xmlns:a16="http://schemas.microsoft.com/office/drawing/2014/main" id="{91CF3AAE-4B0E-40C8-9063-18FACCD9D90A}"/>
                  </a:ext>
                </a:extLst>
              </p:cNvPr>
              <p:cNvSpPr txBox="1"/>
              <p:nvPr/>
            </p:nvSpPr>
            <p:spPr>
              <a:xfrm>
                <a:off x="5514975" y="5409483"/>
                <a:ext cx="1030968" cy="510909"/>
              </a:xfrm>
              <a:prstGeom prst="rect">
                <a:avLst/>
              </a:prstGeom>
              <a:noFill/>
            </p:spPr>
            <p:txBody>
              <a:bodyPr wrap="square" rtlCol="0">
                <a:spAutoFit/>
              </a:bodyPr>
              <a:lstStyle/>
              <a:p>
                <a:pPr algn="r">
                  <a:lnSpc>
                    <a:spcPct val="120000"/>
                  </a:lnSpc>
                </a:pPr>
                <a:r>
                  <a:rPr lang="en-US" sz="2400">
                    <a:solidFill>
                      <a:schemeClr val="accent1">
                        <a:lumMod val="75000"/>
                      </a:schemeClr>
                    </a:solidFill>
                    <a:latin typeface="Poppins SemiBold" panose="00000700000000000000" pitchFamily="2" charset="0"/>
                    <a:cs typeface="Poppins SemiBold" panose="00000700000000000000" pitchFamily="2" charset="0"/>
                  </a:rPr>
                  <a:t>10+</a:t>
                </a:r>
                <a:endParaRPr lang="en-US" sz="2400" dirty="0">
                  <a:solidFill>
                    <a:schemeClr val="accent1">
                      <a:lumMod val="75000"/>
                    </a:schemeClr>
                  </a:solidFill>
                  <a:latin typeface="Poppins SemiBold" panose="00000700000000000000" pitchFamily="2" charset="0"/>
                  <a:cs typeface="Poppins SemiBold" panose="00000700000000000000" pitchFamily="2" charset="0"/>
                </a:endParaRPr>
              </a:p>
            </p:txBody>
          </p:sp>
          <p:sp>
            <p:nvSpPr>
              <p:cNvPr id="25" name="TextBox 24">
                <a:extLst>
                  <a:ext uri="{FF2B5EF4-FFF2-40B4-BE49-F238E27FC236}">
                    <a16:creationId xmlns:a16="http://schemas.microsoft.com/office/drawing/2014/main" id="{016C0A00-EF2E-4AC0-8AD3-3C8D53BCFE79}"/>
                  </a:ext>
                </a:extLst>
              </p:cNvPr>
              <p:cNvSpPr txBox="1"/>
              <p:nvPr/>
            </p:nvSpPr>
            <p:spPr>
              <a:xfrm>
                <a:off x="6603607" y="5403327"/>
                <a:ext cx="1291104" cy="523220"/>
              </a:xfrm>
              <a:prstGeom prst="rect">
                <a:avLst/>
              </a:prstGeom>
              <a:noFill/>
            </p:spPr>
            <p:txBody>
              <a:bodyPr wrap="square" rtlCol="0">
                <a:spAutoFit/>
              </a:bodyPr>
              <a:lstStyle/>
              <a:p>
                <a:r>
                  <a:rPr lang="en-US" sz="1400">
                    <a:solidFill>
                      <a:schemeClr val="accent2"/>
                    </a:solidFill>
                    <a:latin typeface="Poppins SemiBold" panose="00000700000000000000" pitchFamily="2" charset="0"/>
                    <a:cs typeface="Poppins SemiBold" panose="00000700000000000000" pitchFamily="2" charset="0"/>
                  </a:rPr>
                  <a:t>Years</a:t>
                </a:r>
                <a:r>
                  <a:rPr lang="en-US" sz="1400">
                    <a:solidFill>
                      <a:schemeClr val="accent1"/>
                    </a:solidFill>
                    <a:latin typeface="Poppins SemiBold" panose="00000700000000000000" pitchFamily="2" charset="0"/>
                    <a:cs typeface="Poppins SemiBold" panose="00000700000000000000" pitchFamily="2" charset="0"/>
                  </a:rPr>
                  <a:t> </a:t>
                </a:r>
                <a:r>
                  <a:rPr lang="en-US" sz="1400">
                    <a:solidFill>
                      <a:schemeClr val="accent1">
                        <a:lumMod val="75000"/>
                      </a:schemeClr>
                    </a:solidFill>
                    <a:latin typeface="Poppins SemiBold" panose="00000700000000000000" pitchFamily="2" charset="0"/>
                    <a:cs typeface="Poppins SemiBold" panose="00000700000000000000" pitchFamily="2" charset="0"/>
                  </a:rPr>
                  <a:t>Experiences</a:t>
                </a:r>
                <a:endParaRPr lang="en-ID" sz="1400">
                  <a:solidFill>
                    <a:schemeClr val="accent1">
                      <a:lumMod val="75000"/>
                    </a:schemeClr>
                  </a:solidFill>
                  <a:latin typeface="Poppins SemiBold" panose="00000700000000000000" pitchFamily="2" charset="0"/>
                  <a:cs typeface="Poppins SemiBold" panose="00000700000000000000" pitchFamily="2" charset="0"/>
                </a:endParaRPr>
              </a:p>
            </p:txBody>
          </p:sp>
        </p:grpSp>
      </p:grpSp>
      <p:sp>
        <p:nvSpPr>
          <p:cNvPr id="27" name="Rectangle 26">
            <a:extLst>
              <a:ext uri="{FF2B5EF4-FFF2-40B4-BE49-F238E27FC236}">
                <a16:creationId xmlns:a16="http://schemas.microsoft.com/office/drawing/2014/main" id="{B97C983B-FA56-46FE-A48B-54292549D667}"/>
              </a:ext>
            </a:extLst>
          </p:cNvPr>
          <p:cNvSpPr/>
          <p:nvPr/>
        </p:nvSpPr>
        <p:spPr>
          <a:xfrm>
            <a:off x="5715577" y="2479517"/>
            <a:ext cx="4286803"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8" name="TextBox 27">
            <a:extLst>
              <a:ext uri="{FF2B5EF4-FFF2-40B4-BE49-F238E27FC236}">
                <a16:creationId xmlns:a16="http://schemas.microsoft.com/office/drawing/2014/main" id="{BB69E7EC-53B3-4635-A89A-C49690C99B8B}"/>
              </a:ext>
            </a:extLst>
          </p:cNvPr>
          <p:cNvSpPr txBox="1"/>
          <p:nvPr/>
        </p:nvSpPr>
        <p:spPr>
          <a:xfrm>
            <a:off x="5715577" y="1919890"/>
            <a:ext cx="3684929"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Cerified Mockup</a:t>
            </a:r>
          </a:p>
        </p:txBody>
      </p:sp>
      <p:sp>
        <p:nvSpPr>
          <p:cNvPr id="29" name="TextBox 28">
            <a:extLst>
              <a:ext uri="{FF2B5EF4-FFF2-40B4-BE49-F238E27FC236}">
                <a16:creationId xmlns:a16="http://schemas.microsoft.com/office/drawing/2014/main" id="{A9AA4DC0-0D20-4D20-8D01-11389948A850}"/>
              </a:ext>
            </a:extLst>
          </p:cNvPr>
          <p:cNvSpPr txBox="1"/>
          <p:nvPr/>
        </p:nvSpPr>
        <p:spPr>
          <a:xfrm>
            <a:off x="5715577" y="1493106"/>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Mockup us</a:t>
            </a:r>
          </a:p>
        </p:txBody>
      </p:sp>
      <p:grpSp>
        <p:nvGrpSpPr>
          <p:cNvPr id="30" name="Group 29">
            <a:extLst>
              <a:ext uri="{FF2B5EF4-FFF2-40B4-BE49-F238E27FC236}">
                <a16:creationId xmlns:a16="http://schemas.microsoft.com/office/drawing/2014/main" id="{542816A1-AD30-42D2-A871-F051BFD5D3D1}"/>
              </a:ext>
            </a:extLst>
          </p:cNvPr>
          <p:cNvGrpSpPr/>
          <p:nvPr/>
        </p:nvGrpSpPr>
        <p:grpSpPr>
          <a:xfrm>
            <a:off x="9968929" y="316634"/>
            <a:ext cx="2060751" cy="479546"/>
            <a:chOff x="335589" y="193775"/>
            <a:chExt cx="2060751" cy="479546"/>
          </a:xfrm>
        </p:grpSpPr>
        <p:sp>
          <p:nvSpPr>
            <p:cNvPr id="31" name="TextBox 30">
              <a:extLst>
                <a:ext uri="{FF2B5EF4-FFF2-40B4-BE49-F238E27FC236}">
                  <a16:creationId xmlns:a16="http://schemas.microsoft.com/office/drawing/2014/main" id="{8C92594A-D2CC-4CDC-A71A-6FB906263F26}"/>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2" name="Rectangle 31">
              <a:extLst>
                <a:ext uri="{FF2B5EF4-FFF2-40B4-BE49-F238E27FC236}">
                  <a16:creationId xmlns:a16="http://schemas.microsoft.com/office/drawing/2014/main" id="{D30B3746-B5A1-406D-83CB-63A501A037C1}"/>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37" name="Rectangle: Rounded Corners 36">
            <a:extLst>
              <a:ext uri="{FF2B5EF4-FFF2-40B4-BE49-F238E27FC236}">
                <a16:creationId xmlns:a16="http://schemas.microsoft.com/office/drawing/2014/main" id="{8D229968-FD07-405A-BB64-77E4EAB6B57B}"/>
              </a:ext>
            </a:extLst>
          </p:cNvPr>
          <p:cNvSpPr/>
          <p:nvPr/>
        </p:nvSpPr>
        <p:spPr>
          <a:xfrm rot="10800000">
            <a:off x="9281784" y="3237853"/>
            <a:ext cx="2489922" cy="2127784"/>
          </a:xfrm>
          <a:prstGeom prst="roundRect">
            <a:avLst>
              <a:gd name="adj" fmla="val 6025"/>
            </a:avLst>
          </a:prstGeom>
          <a:solidFill>
            <a:schemeClr val="bg1"/>
          </a:soli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36" name="Group 35">
            <a:extLst>
              <a:ext uri="{FF2B5EF4-FFF2-40B4-BE49-F238E27FC236}">
                <a16:creationId xmlns:a16="http://schemas.microsoft.com/office/drawing/2014/main" id="{72B9ABE9-562F-47B3-ADD8-1BF48A3CFB6B}"/>
              </a:ext>
            </a:extLst>
          </p:cNvPr>
          <p:cNvGrpSpPr/>
          <p:nvPr/>
        </p:nvGrpSpPr>
        <p:grpSpPr>
          <a:xfrm>
            <a:off x="9281784" y="3535142"/>
            <a:ext cx="2489923" cy="1662155"/>
            <a:chOff x="9332372" y="4978810"/>
            <a:chExt cx="2489923" cy="1662155"/>
          </a:xfrm>
        </p:grpSpPr>
        <p:sp>
          <p:nvSpPr>
            <p:cNvPr id="33" name="Rectangle 32">
              <a:extLst>
                <a:ext uri="{FF2B5EF4-FFF2-40B4-BE49-F238E27FC236}">
                  <a16:creationId xmlns:a16="http://schemas.microsoft.com/office/drawing/2014/main" id="{048AD3DD-9534-4294-8A38-EDEDCF31661D}"/>
                </a:ext>
              </a:extLst>
            </p:cNvPr>
            <p:cNvSpPr/>
            <p:nvPr/>
          </p:nvSpPr>
          <p:spPr>
            <a:xfrm>
              <a:off x="9332372" y="5289024"/>
              <a:ext cx="248992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4" name="Kotak Teks 3">
              <a:extLst>
                <a:ext uri="{FF2B5EF4-FFF2-40B4-BE49-F238E27FC236}">
                  <a16:creationId xmlns:a16="http://schemas.microsoft.com/office/drawing/2014/main" id="{949B697C-7DD5-45AE-A190-01932B848ED1}"/>
                </a:ext>
              </a:extLst>
            </p:cNvPr>
            <p:cNvSpPr txBox="1"/>
            <p:nvPr/>
          </p:nvSpPr>
          <p:spPr>
            <a:xfrm>
              <a:off x="9743172" y="4978810"/>
              <a:ext cx="1668323" cy="276999"/>
            </a:xfrm>
            <a:prstGeom prst="rect">
              <a:avLst/>
            </a:prstGeom>
            <a:noFill/>
          </p:spPr>
          <p:txBody>
            <a:bodyPr wrap="square" rtlCol="0">
              <a:spAutoFit/>
            </a:bodyPr>
            <a:lstStyle/>
            <a:p>
              <a:pPr algn="ctr"/>
              <a:r>
                <a:rPr lang="en-US" sz="120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rPr>
                <a:t>Insert your text</a:t>
              </a:r>
              <a:endParaRPr lang="en-ID" sz="1200" dirty="0">
                <a:solidFill>
                  <a:schemeClr val="accent1">
                    <a:lumMod val="7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35" name="Rectangle: Rounded Corners 34">
              <a:extLst>
                <a:ext uri="{FF2B5EF4-FFF2-40B4-BE49-F238E27FC236}">
                  <a16:creationId xmlns:a16="http://schemas.microsoft.com/office/drawing/2014/main" id="{BBBA6099-B57C-4F4A-9C5A-EB1C05D75639}"/>
                </a:ext>
              </a:extLst>
            </p:cNvPr>
            <p:cNvSpPr/>
            <p:nvPr/>
          </p:nvSpPr>
          <p:spPr>
            <a:xfrm>
              <a:off x="9793108" y="6284137"/>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Details</a:t>
              </a:r>
              <a:endParaRPr lang="en-US" sz="1100" dirty="0">
                <a:solidFill>
                  <a:schemeClr val="bg1"/>
                </a:solidFill>
                <a:latin typeface="Poppins SemiBold" panose="00000700000000000000" pitchFamily="2" charset="0"/>
                <a:cs typeface="Poppins SemiBold" panose="00000700000000000000" pitchFamily="2" charset="0"/>
              </a:endParaRPr>
            </a:p>
          </p:txBody>
        </p:sp>
      </p:grpSp>
    </p:spTree>
    <p:extLst>
      <p:ext uri="{BB962C8B-B14F-4D97-AF65-F5344CB8AC3E}">
        <p14:creationId xmlns:p14="http://schemas.microsoft.com/office/powerpoint/2010/main" val="13803764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FAB1999-0B83-4ADE-BDE2-1B3B0D374393}"/>
              </a:ext>
            </a:extLst>
          </p:cNvPr>
          <p:cNvSpPr/>
          <p:nvPr/>
        </p:nvSpPr>
        <p:spPr>
          <a:xfrm flipV="1">
            <a:off x="676300" y="2368524"/>
            <a:ext cx="2524100" cy="3492497"/>
          </a:xfrm>
          <a:prstGeom prst="roundRect">
            <a:avLst>
              <a:gd name="adj" fmla="val 5398"/>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TextBox 7">
            <a:extLst>
              <a:ext uri="{FF2B5EF4-FFF2-40B4-BE49-F238E27FC236}">
                <a16:creationId xmlns:a16="http://schemas.microsoft.com/office/drawing/2014/main" id="{69446D87-7479-47E5-86FB-5E404EFB325E}"/>
              </a:ext>
            </a:extLst>
          </p:cNvPr>
          <p:cNvSpPr txBox="1"/>
          <p:nvPr/>
        </p:nvSpPr>
        <p:spPr>
          <a:xfrm>
            <a:off x="1035150" y="2658614"/>
            <a:ext cx="1806400" cy="215444"/>
          </a:xfrm>
          <a:prstGeom prst="rect">
            <a:avLst/>
          </a:prstGeom>
          <a:noFill/>
          <a:ln>
            <a:noFill/>
          </a:ln>
        </p:spPr>
        <p:txBody>
          <a:bodyPr wrap="square" lIns="0" tIns="0" rIns="0" bIns="0" rtlCol="0" anchor="ctr" anchorCtr="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Standard Plans</a:t>
            </a:r>
            <a:endParaRPr lang="en-ID" sz="1400">
              <a:solidFill>
                <a:schemeClr val="accent1"/>
              </a:solidFill>
              <a:latin typeface="Poppins SemiBold" panose="00000700000000000000" pitchFamily="2" charset="0"/>
              <a:cs typeface="Poppins SemiBold" panose="00000700000000000000" pitchFamily="2" charset="0"/>
            </a:endParaRPr>
          </a:p>
        </p:txBody>
      </p:sp>
      <p:sp>
        <p:nvSpPr>
          <p:cNvPr id="9" name="TextBox 8">
            <a:extLst>
              <a:ext uri="{FF2B5EF4-FFF2-40B4-BE49-F238E27FC236}">
                <a16:creationId xmlns:a16="http://schemas.microsoft.com/office/drawing/2014/main" id="{DB3AC8F9-DFDF-41F3-827D-96233DBA4A6B}"/>
              </a:ext>
            </a:extLst>
          </p:cNvPr>
          <p:cNvSpPr txBox="1"/>
          <p:nvPr/>
        </p:nvSpPr>
        <p:spPr>
          <a:xfrm>
            <a:off x="908131" y="2917564"/>
            <a:ext cx="2060438" cy="707886"/>
          </a:xfrm>
          <a:prstGeom prst="rect">
            <a:avLst/>
          </a:prstGeom>
          <a:noFill/>
        </p:spPr>
        <p:txBody>
          <a:bodyPr wrap="square" rtlCol="0">
            <a:spAutoFit/>
          </a:bodyPr>
          <a:lstStyle/>
          <a:p>
            <a:pPr algn="ctr"/>
            <a:r>
              <a:rPr lang="id-ID" sz="4000" spc="-151" baseline="3000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a:t>
            </a:r>
            <a:r>
              <a:rPr lang="en-US" sz="4000" spc="-151">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150</a:t>
            </a:r>
            <a:endParaRPr lang="en-US" sz="1200" spc="-151" dirty="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10" name="TextBox 9">
            <a:extLst>
              <a:ext uri="{FF2B5EF4-FFF2-40B4-BE49-F238E27FC236}">
                <a16:creationId xmlns:a16="http://schemas.microsoft.com/office/drawing/2014/main" id="{E494C01B-EE0D-475B-98B9-036E3328BDA2}"/>
              </a:ext>
            </a:extLst>
          </p:cNvPr>
          <p:cNvSpPr txBox="1"/>
          <p:nvPr/>
        </p:nvSpPr>
        <p:spPr>
          <a:xfrm>
            <a:off x="801347" y="3592197"/>
            <a:ext cx="2274006" cy="1084015"/>
          </a:xfrm>
          <a:prstGeom prst="rect">
            <a:avLst/>
          </a:prstGeom>
          <a:noFill/>
        </p:spPr>
        <p:txBody>
          <a:bodyPr wrap="square" rtlCol="0">
            <a:spAutoFit/>
          </a:bodyPr>
          <a:lstStyle/>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1</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2</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3</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4</a:t>
            </a:r>
          </a:p>
        </p:txBody>
      </p:sp>
      <p:sp>
        <p:nvSpPr>
          <p:cNvPr id="11" name="TextBox 10">
            <a:extLst>
              <a:ext uri="{FF2B5EF4-FFF2-40B4-BE49-F238E27FC236}">
                <a16:creationId xmlns:a16="http://schemas.microsoft.com/office/drawing/2014/main" id="{EC817FC0-B7DB-4AA6-BA54-067378F38A2F}"/>
              </a:ext>
            </a:extLst>
          </p:cNvPr>
          <p:cNvSpPr txBox="1"/>
          <p:nvPr/>
        </p:nvSpPr>
        <p:spPr>
          <a:xfrm>
            <a:off x="832340" y="4706760"/>
            <a:ext cx="2212019" cy="374571"/>
          </a:xfrm>
          <a:prstGeom prst="roundRect">
            <a:avLst/>
          </a:prstGeom>
          <a:noFill/>
          <a:effectLst>
            <a:outerShdw blurRad="292100" dist="152400" dir="5400000" algn="ctr" rotWithShape="0">
              <a:srgbClr val="000000">
                <a:alpha val="33000"/>
              </a:srgbClr>
            </a:outerShdw>
          </a:effectLst>
        </p:spPr>
        <p:txBody>
          <a:bodyPr wrap="square" rtlCol="0">
            <a:spAutoFit/>
          </a:bodyPr>
          <a:lstStyle/>
          <a:p>
            <a:pPr algn="ctr"/>
            <a:r>
              <a:rPr lang="en-ID" sz="1600">
                <a:solidFill>
                  <a:schemeClr val="accent4"/>
                </a:solidFill>
                <a:latin typeface="Poppins" panose="00000500000000000000" pitchFamily="2" charset="0"/>
                <a:cs typeface="Poppins" panose="00000500000000000000" pitchFamily="2" charset="0"/>
              </a:rPr>
              <a:t>50</a:t>
            </a:r>
            <a:r>
              <a:rPr lang="en-ID" sz="1600" dirty="0">
                <a:solidFill>
                  <a:schemeClr val="accent4"/>
                </a:solidFill>
                <a:latin typeface="Poppins" panose="00000500000000000000" pitchFamily="2" charset="0"/>
                <a:cs typeface="Poppins" panose="00000500000000000000" pitchFamily="2" charset="0"/>
              </a:rPr>
              <a:t>% Cashback</a:t>
            </a:r>
          </a:p>
        </p:txBody>
      </p:sp>
      <p:sp>
        <p:nvSpPr>
          <p:cNvPr id="13" name="Rectangle: Rounded Corners 12">
            <a:extLst>
              <a:ext uri="{FF2B5EF4-FFF2-40B4-BE49-F238E27FC236}">
                <a16:creationId xmlns:a16="http://schemas.microsoft.com/office/drawing/2014/main" id="{BB973AE7-B441-4232-A800-61A796EA8703}"/>
              </a:ext>
            </a:extLst>
          </p:cNvPr>
          <p:cNvSpPr/>
          <p:nvPr/>
        </p:nvSpPr>
        <p:spPr>
          <a:xfrm>
            <a:off x="1154124" y="5236753"/>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Purchase Now</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14" name="Rectangle: Rounded Corners 13">
            <a:extLst>
              <a:ext uri="{FF2B5EF4-FFF2-40B4-BE49-F238E27FC236}">
                <a16:creationId xmlns:a16="http://schemas.microsoft.com/office/drawing/2014/main" id="{D6E0E5FA-2A55-48D9-9438-46ED196C16E2}"/>
              </a:ext>
            </a:extLst>
          </p:cNvPr>
          <p:cNvSpPr/>
          <p:nvPr/>
        </p:nvSpPr>
        <p:spPr>
          <a:xfrm flipV="1">
            <a:off x="3403209" y="2368524"/>
            <a:ext cx="2524100" cy="3492497"/>
          </a:xfrm>
          <a:prstGeom prst="roundRect">
            <a:avLst>
              <a:gd name="adj" fmla="val 5398"/>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TextBox 14">
            <a:extLst>
              <a:ext uri="{FF2B5EF4-FFF2-40B4-BE49-F238E27FC236}">
                <a16:creationId xmlns:a16="http://schemas.microsoft.com/office/drawing/2014/main" id="{DD2809F2-7AF7-4078-80C8-0B39DCB7F953}"/>
              </a:ext>
            </a:extLst>
          </p:cNvPr>
          <p:cNvSpPr txBox="1"/>
          <p:nvPr/>
        </p:nvSpPr>
        <p:spPr>
          <a:xfrm>
            <a:off x="3762059" y="2658614"/>
            <a:ext cx="1806400" cy="215444"/>
          </a:xfrm>
          <a:prstGeom prst="rect">
            <a:avLst/>
          </a:prstGeom>
          <a:noFill/>
          <a:ln>
            <a:noFill/>
          </a:ln>
        </p:spPr>
        <p:txBody>
          <a:bodyPr wrap="square" lIns="0" tIns="0" rIns="0" bIns="0" rtlCol="0" anchor="ctr" anchorCtr="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Medium Plans</a:t>
            </a:r>
            <a:endParaRPr lang="en-ID" sz="1400">
              <a:solidFill>
                <a:schemeClr val="accent1"/>
              </a:solidFill>
              <a:latin typeface="Poppins SemiBold" panose="00000700000000000000" pitchFamily="2" charset="0"/>
              <a:cs typeface="Poppins SemiBold" panose="00000700000000000000" pitchFamily="2" charset="0"/>
            </a:endParaRPr>
          </a:p>
        </p:txBody>
      </p:sp>
      <p:sp>
        <p:nvSpPr>
          <p:cNvPr id="16" name="TextBox 15">
            <a:extLst>
              <a:ext uri="{FF2B5EF4-FFF2-40B4-BE49-F238E27FC236}">
                <a16:creationId xmlns:a16="http://schemas.microsoft.com/office/drawing/2014/main" id="{C3DFFCF4-1E33-4F77-8729-AD808038E0E6}"/>
              </a:ext>
            </a:extLst>
          </p:cNvPr>
          <p:cNvSpPr txBox="1"/>
          <p:nvPr/>
        </p:nvSpPr>
        <p:spPr>
          <a:xfrm>
            <a:off x="3635040" y="2917564"/>
            <a:ext cx="2060438" cy="707886"/>
          </a:xfrm>
          <a:prstGeom prst="rect">
            <a:avLst/>
          </a:prstGeom>
          <a:noFill/>
        </p:spPr>
        <p:txBody>
          <a:bodyPr wrap="square" rtlCol="0">
            <a:spAutoFit/>
          </a:bodyPr>
          <a:lstStyle/>
          <a:p>
            <a:pPr algn="ctr"/>
            <a:r>
              <a:rPr lang="id-ID" sz="4000" spc="-151" baseline="3000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a:t>
            </a:r>
            <a:r>
              <a:rPr lang="en-US" sz="4000" spc="-151">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250</a:t>
            </a:r>
            <a:endParaRPr lang="en-US" sz="1200" spc="-151" dirty="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17" name="TextBox 16">
            <a:extLst>
              <a:ext uri="{FF2B5EF4-FFF2-40B4-BE49-F238E27FC236}">
                <a16:creationId xmlns:a16="http://schemas.microsoft.com/office/drawing/2014/main" id="{07254797-546A-4DD3-BE70-286530119E95}"/>
              </a:ext>
            </a:extLst>
          </p:cNvPr>
          <p:cNvSpPr txBox="1"/>
          <p:nvPr/>
        </p:nvSpPr>
        <p:spPr>
          <a:xfrm>
            <a:off x="3528256" y="3592197"/>
            <a:ext cx="2274006" cy="1084015"/>
          </a:xfrm>
          <a:prstGeom prst="rect">
            <a:avLst/>
          </a:prstGeom>
          <a:noFill/>
        </p:spPr>
        <p:txBody>
          <a:bodyPr wrap="square" rtlCol="0">
            <a:spAutoFit/>
          </a:bodyPr>
          <a:lstStyle/>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1</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2</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3</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4</a:t>
            </a:r>
          </a:p>
        </p:txBody>
      </p:sp>
      <p:sp>
        <p:nvSpPr>
          <p:cNvPr id="18" name="TextBox 17">
            <a:extLst>
              <a:ext uri="{FF2B5EF4-FFF2-40B4-BE49-F238E27FC236}">
                <a16:creationId xmlns:a16="http://schemas.microsoft.com/office/drawing/2014/main" id="{1872D8FB-02F6-4F1D-96A5-175A003CDEAB}"/>
              </a:ext>
            </a:extLst>
          </p:cNvPr>
          <p:cNvSpPr txBox="1"/>
          <p:nvPr/>
        </p:nvSpPr>
        <p:spPr>
          <a:xfrm>
            <a:off x="3559249" y="4706760"/>
            <a:ext cx="2212019" cy="374571"/>
          </a:xfrm>
          <a:prstGeom prst="roundRect">
            <a:avLst/>
          </a:prstGeom>
          <a:noFill/>
          <a:effectLst>
            <a:outerShdw blurRad="292100" dist="152400" dir="5400000" algn="ctr" rotWithShape="0">
              <a:srgbClr val="000000">
                <a:alpha val="33000"/>
              </a:srgbClr>
            </a:outerShdw>
          </a:effectLst>
        </p:spPr>
        <p:txBody>
          <a:bodyPr wrap="square" rtlCol="0">
            <a:spAutoFit/>
          </a:bodyPr>
          <a:lstStyle/>
          <a:p>
            <a:pPr algn="ctr"/>
            <a:r>
              <a:rPr lang="en-ID" sz="1600">
                <a:solidFill>
                  <a:schemeClr val="accent4"/>
                </a:solidFill>
                <a:latin typeface="Poppins" panose="00000500000000000000" pitchFamily="2" charset="0"/>
                <a:cs typeface="Poppins" panose="00000500000000000000" pitchFamily="2" charset="0"/>
              </a:rPr>
              <a:t>50</a:t>
            </a:r>
            <a:r>
              <a:rPr lang="en-ID" sz="1600" dirty="0">
                <a:solidFill>
                  <a:schemeClr val="accent4"/>
                </a:solidFill>
                <a:latin typeface="Poppins" panose="00000500000000000000" pitchFamily="2" charset="0"/>
                <a:cs typeface="Poppins" panose="00000500000000000000" pitchFamily="2" charset="0"/>
              </a:rPr>
              <a:t>% Cashback</a:t>
            </a:r>
          </a:p>
        </p:txBody>
      </p:sp>
      <p:sp>
        <p:nvSpPr>
          <p:cNvPr id="19" name="Rectangle: Rounded Corners 18">
            <a:extLst>
              <a:ext uri="{FF2B5EF4-FFF2-40B4-BE49-F238E27FC236}">
                <a16:creationId xmlns:a16="http://schemas.microsoft.com/office/drawing/2014/main" id="{4E5BE227-E187-4C35-A22C-7E653D69A789}"/>
              </a:ext>
            </a:extLst>
          </p:cNvPr>
          <p:cNvSpPr/>
          <p:nvPr/>
        </p:nvSpPr>
        <p:spPr>
          <a:xfrm>
            <a:off x="3881033" y="5236753"/>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Purchase Now</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20" name="Rectangle: Rounded Corners 19">
            <a:extLst>
              <a:ext uri="{FF2B5EF4-FFF2-40B4-BE49-F238E27FC236}">
                <a16:creationId xmlns:a16="http://schemas.microsoft.com/office/drawing/2014/main" id="{969DB249-0A1E-463B-A50F-3A9B3BC81AEF}"/>
              </a:ext>
            </a:extLst>
          </p:cNvPr>
          <p:cNvSpPr/>
          <p:nvPr/>
        </p:nvSpPr>
        <p:spPr>
          <a:xfrm flipV="1">
            <a:off x="6159140" y="2368524"/>
            <a:ext cx="2524100" cy="3492497"/>
          </a:xfrm>
          <a:prstGeom prst="roundRect">
            <a:avLst>
              <a:gd name="adj" fmla="val 5398"/>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TextBox 20">
            <a:extLst>
              <a:ext uri="{FF2B5EF4-FFF2-40B4-BE49-F238E27FC236}">
                <a16:creationId xmlns:a16="http://schemas.microsoft.com/office/drawing/2014/main" id="{F6DDEA82-64F4-4159-B682-F012458D8066}"/>
              </a:ext>
            </a:extLst>
          </p:cNvPr>
          <p:cNvSpPr txBox="1"/>
          <p:nvPr/>
        </p:nvSpPr>
        <p:spPr>
          <a:xfrm>
            <a:off x="6517990" y="2658614"/>
            <a:ext cx="1806400" cy="215444"/>
          </a:xfrm>
          <a:prstGeom prst="rect">
            <a:avLst/>
          </a:prstGeom>
          <a:noFill/>
          <a:ln>
            <a:noFill/>
          </a:ln>
        </p:spPr>
        <p:txBody>
          <a:bodyPr wrap="square" lIns="0" tIns="0" rIns="0" bIns="0" rtlCol="0" anchor="ctr" anchorCtr="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Popular Plans</a:t>
            </a:r>
            <a:endParaRPr lang="en-ID" sz="1400">
              <a:solidFill>
                <a:schemeClr val="accent1"/>
              </a:solidFill>
              <a:latin typeface="Poppins SemiBold" panose="00000700000000000000" pitchFamily="2" charset="0"/>
              <a:cs typeface="Poppins SemiBold" panose="00000700000000000000" pitchFamily="2" charset="0"/>
            </a:endParaRPr>
          </a:p>
        </p:txBody>
      </p:sp>
      <p:sp>
        <p:nvSpPr>
          <p:cNvPr id="22" name="TextBox 21">
            <a:extLst>
              <a:ext uri="{FF2B5EF4-FFF2-40B4-BE49-F238E27FC236}">
                <a16:creationId xmlns:a16="http://schemas.microsoft.com/office/drawing/2014/main" id="{149D1FCC-99F5-4723-9355-8D24D013DBCF}"/>
              </a:ext>
            </a:extLst>
          </p:cNvPr>
          <p:cNvSpPr txBox="1"/>
          <p:nvPr/>
        </p:nvSpPr>
        <p:spPr>
          <a:xfrm>
            <a:off x="6390971" y="2917564"/>
            <a:ext cx="2060438" cy="707886"/>
          </a:xfrm>
          <a:prstGeom prst="rect">
            <a:avLst/>
          </a:prstGeom>
          <a:noFill/>
        </p:spPr>
        <p:txBody>
          <a:bodyPr wrap="square" rtlCol="0">
            <a:spAutoFit/>
          </a:bodyPr>
          <a:lstStyle/>
          <a:p>
            <a:pPr algn="ctr"/>
            <a:r>
              <a:rPr lang="id-ID" sz="4000" spc="-151" baseline="3000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a:t>
            </a:r>
            <a:r>
              <a:rPr lang="en-US" sz="4000" spc="-151">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350</a:t>
            </a:r>
            <a:endParaRPr lang="en-US" sz="1200" spc="-151" dirty="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23" name="TextBox 22">
            <a:extLst>
              <a:ext uri="{FF2B5EF4-FFF2-40B4-BE49-F238E27FC236}">
                <a16:creationId xmlns:a16="http://schemas.microsoft.com/office/drawing/2014/main" id="{95B02431-EFB6-4805-A2D6-42FB7C426E73}"/>
              </a:ext>
            </a:extLst>
          </p:cNvPr>
          <p:cNvSpPr txBox="1"/>
          <p:nvPr/>
        </p:nvSpPr>
        <p:spPr>
          <a:xfrm>
            <a:off x="6284187" y="3592197"/>
            <a:ext cx="2274006" cy="1084015"/>
          </a:xfrm>
          <a:prstGeom prst="rect">
            <a:avLst/>
          </a:prstGeom>
          <a:noFill/>
        </p:spPr>
        <p:txBody>
          <a:bodyPr wrap="square" rtlCol="0">
            <a:spAutoFit/>
          </a:bodyPr>
          <a:lstStyle/>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1</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2</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3</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4</a:t>
            </a:r>
          </a:p>
        </p:txBody>
      </p:sp>
      <p:sp>
        <p:nvSpPr>
          <p:cNvPr id="24" name="TextBox 23">
            <a:extLst>
              <a:ext uri="{FF2B5EF4-FFF2-40B4-BE49-F238E27FC236}">
                <a16:creationId xmlns:a16="http://schemas.microsoft.com/office/drawing/2014/main" id="{3C984C37-66F4-4F48-92DE-ED7E4422C0E7}"/>
              </a:ext>
            </a:extLst>
          </p:cNvPr>
          <p:cNvSpPr txBox="1"/>
          <p:nvPr/>
        </p:nvSpPr>
        <p:spPr>
          <a:xfrm>
            <a:off x="6315180" y="4706760"/>
            <a:ext cx="2212019" cy="374571"/>
          </a:xfrm>
          <a:prstGeom prst="roundRect">
            <a:avLst/>
          </a:prstGeom>
          <a:noFill/>
          <a:effectLst>
            <a:outerShdw blurRad="292100" dist="152400" dir="5400000" algn="ctr" rotWithShape="0">
              <a:srgbClr val="000000">
                <a:alpha val="33000"/>
              </a:srgbClr>
            </a:outerShdw>
          </a:effectLst>
        </p:spPr>
        <p:txBody>
          <a:bodyPr wrap="square" rtlCol="0">
            <a:spAutoFit/>
          </a:bodyPr>
          <a:lstStyle/>
          <a:p>
            <a:pPr algn="ctr"/>
            <a:r>
              <a:rPr lang="en-ID" sz="1600">
                <a:solidFill>
                  <a:schemeClr val="accent4"/>
                </a:solidFill>
                <a:latin typeface="Poppins" panose="00000500000000000000" pitchFamily="2" charset="0"/>
                <a:cs typeface="Poppins" panose="00000500000000000000" pitchFamily="2" charset="0"/>
              </a:rPr>
              <a:t>50</a:t>
            </a:r>
            <a:r>
              <a:rPr lang="en-ID" sz="1600" dirty="0">
                <a:solidFill>
                  <a:schemeClr val="accent4"/>
                </a:solidFill>
                <a:latin typeface="Poppins" panose="00000500000000000000" pitchFamily="2" charset="0"/>
                <a:cs typeface="Poppins" panose="00000500000000000000" pitchFamily="2" charset="0"/>
              </a:rPr>
              <a:t>% Cashback</a:t>
            </a:r>
          </a:p>
        </p:txBody>
      </p:sp>
      <p:sp>
        <p:nvSpPr>
          <p:cNvPr id="25" name="Rectangle: Rounded Corners 24">
            <a:extLst>
              <a:ext uri="{FF2B5EF4-FFF2-40B4-BE49-F238E27FC236}">
                <a16:creationId xmlns:a16="http://schemas.microsoft.com/office/drawing/2014/main" id="{B39E3494-C109-48BC-A876-EE0D8CC37197}"/>
              </a:ext>
            </a:extLst>
          </p:cNvPr>
          <p:cNvSpPr/>
          <p:nvPr/>
        </p:nvSpPr>
        <p:spPr>
          <a:xfrm>
            <a:off x="6636964" y="5236753"/>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Purchase Now</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26" name="Rectangle: Rounded Corners 25">
            <a:extLst>
              <a:ext uri="{FF2B5EF4-FFF2-40B4-BE49-F238E27FC236}">
                <a16:creationId xmlns:a16="http://schemas.microsoft.com/office/drawing/2014/main" id="{F8588B9A-A785-40DA-A385-7D00DF81C31B}"/>
              </a:ext>
            </a:extLst>
          </p:cNvPr>
          <p:cNvSpPr/>
          <p:nvPr/>
        </p:nvSpPr>
        <p:spPr>
          <a:xfrm flipV="1">
            <a:off x="8886049" y="2368524"/>
            <a:ext cx="2524100" cy="3492497"/>
          </a:xfrm>
          <a:prstGeom prst="roundRect">
            <a:avLst>
              <a:gd name="adj" fmla="val 5398"/>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7" name="TextBox 26">
            <a:extLst>
              <a:ext uri="{FF2B5EF4-FFF2-40B4-BE49-F238E27FC236}">
                <a16:creationId xmlns:a16="http://schemas.microsoft.com/office/drawing/2014/main" id="{742D7986-52D3-43CF-BE91-19CF5DFEAED1}"/>
              </a:ext>
            </a:extLst>
          </p:cNvPr>
          <p:cNvSpPr txBox="1"/>
          <p:nvPr/>
        </p:nvSpPr>
        <p:spPr>
          <a:xfrm>
            <a:off x="9244899" y="2658614"/>
            <a:ext cx="1806400" cy="215444"/>
          </a:xfrm>
          <a:prstGeom prst="rect">
            <a:avLst/>
          </a:prstGeom>
          <a:noFill/>
          <a:ln>
            <a:noFill/>
          </a:ln>
        </p:spPr>
        <p:txBody>
          <a:bodyPr wrap="square" lIns="0" tIns="0" rIns="0" bIns="0" rtlCol="0" anchor="ctr" anchorCtr="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Premium Plans</a:t>
            </a:r>
            <a:endParaRPr lang="en-ID" sz="1400">
              <a:solidFill>
                <a:schemeClr val="accent1"/>
              </a:solidFill>
              <a:latin typeface="Poppins SemiBold" panose="00000700000000000000" pitchFamily="2" charset="0"/>
              <a:cs typeface="Poppins SemiBold" panose="00000700000000000000" pitchFamily="2" charset="0"/>
            </a:endParaRPr>
          </a:p>
        </p:txBody>
      </p:sp>
      <p:sp>
        <p:nvSpPr>
          <p:cNvPr id="28" name="TextBox 27">
            <a:extLst>
              <a:ext uri="{FF2B5EF4-FFF2-40B4-BE49-F238E27FC236}">
                <a16:creationId xmlns:a16="http://schemas.microsoft.com/office/drawing/2014/main" id="{E9C9F389-CBBF-491F-A1F0-90BB5E9F1F8B}"/>
              </a:ext>
            </a:extLst>
          </p:cNvPr>
          <p:cNvSpPr txBox="1"/>
          <p:nvPr/>
        </p:nvSpPr>
        <p:spPr>
          <a:xfrm>
            <a:off x="9117880" y="2917564"/>
            <a:ext cx="2060438" cy="707886"/>
          </a:xfrm>
          <a:prstGeom prst="rect">
            <a:avLst/>
          </a:prstGeom>
          <a:noFill/>
        </p:spPr>
        <p:txBody>
          <a:bodyPr wrap="square" rtlCol="0">
            <a:spAutoFit/>
          </a:bodyPr>
          <a:lstStyle/>
          <a:p>
            <a:pPr algn="ctr"/>
            <a:r>
              <a:rPr lang="id-ID" sz="4000" spc="-151" baseline="3000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a:t>
            </a:r>
            <a:r>
              <a:rPr lang="en-US" sz="4000" spc="-151">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rPr>
              <a:t>550</a:t>
            </a:r>
            <a:endParaRPr lang="en-US" sz="1200" spc="-151" dirty="0">
              <a:solidFill>
                <a:schemeClr val="accent4"/>
              </a:solidFill>
              <a:latin typeface="Poppins SemiBold" panose="00000700000000000000" pitchFamily="2" charset="0"/>
              <a:ea typeface="Open Sans SemiBold" panose="020B0706030804020204" pitchFamily="34" charset="0"/>
              <a:cs typeface="Poppins SemiBold" panose="00000700000000000000" pitchFamily="2" charset="0"/>
            </a:endParaRPr>
          </a:p>
        </p:txBody>
      </p:sp>
      <p:sp>
        <p:nvSpPr>
          <p:cNvPr id="29" name="TextBox 28">
            <a:extLst>
              <a:ext uri="{FF2B5EF4-FFF2-40B4-BE49-F238E27FC236}">
                <a16:creationId xmlns:a16="http://schemas.microsoft.com/office/drawing/2014/main" id="{82546FF8-BD68-4966-BA47-036DD3B7CB15}"/>
              </a:ext>
            </a:extLst>
          </p:cNvPr>
          <p:cNvSpPr txBox="1"/>
          <p:nvPr/>
        </p:nvSpPr>
        <p:spPr>
          <a:xfrm>
            <a:off x="9011096" y="3592197"/>
            <a:ext cx="2274006" cy="1084015"/>
          </a:xfrm>
          <a:prstGeom prst="rect">
            <a:avLst/>
          </a:prstGeom>
          <a:noFill/>
        </p:spPr>
        <p:txBody>
          <a:bodyPr wrap="square" rtlCol="0">
            <a:spAutoFit/>
          </a:bodyPr>
          <a:lstStyle/>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1</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2</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3</a:t>
            </a:r>
          </a:p>
          <a:p>
            <a:pPr marL="171450" indent="-171450" algn="ctr">
              <a:lnSpc>
                <a:spcPct val="150000"/>
              </a:lnSpc>
              <a:buFont typeface="Wingdings" panose="05000000000000000000" pitchFamily="2" charset="2"/>
              <a:buChar char="ü"/>
            </a:pPr>
            <a:r>
              <a:rPr lang="en-US" sz="1100">
                <a:solidFill>
                  <a:schemeClr val="bg2">
                    <a:lumMod val="75000"/>
                  </a:schemeClr>
                </a:solidFill>
                <a:latin typeface="Poppins" panose="00000500000000000000" pitchFamily="2" charset="0"/>
                <a:cs typeface="Poppins" panose="00000500000000000000" pitchFamily="2" charset="0"/>
              </a:rPr>
              <a:t>Your feature here 4</a:t>
            </a:r>
          </a:p>
        </p:txBody>
      </p:sp>
      <p:sp>
        <p:nvSpPr>
          <p:cNvPr id="30" name="TextBox 29">
            <a:extLst>
              <a:ext uri="{FF2B5EF4-FFF2-40B4-BE49-F238E27FC236}">
                <a16:creationId xmlns:a16="http://schemas.microsoft.com/office/drawing/2014/main" id="{5D8893C4-0C67-4D2B-8464-B5AF8EC69483}"/>
              </a:ext>
            </a:extLst>
          </p:cNvPr>
          <p:cNvSpPr txBox="1"/>
          <p:nvPr/>
        </p:nvSpPr>
        <p:spPr>
          <a:xfrm>
            <a:off x="9042089" y="4706760"/>
            <a:ext cx="2212019" cy="374571"/>
          </a:xfrm>
          <a:prstGeom prst="roundRect">
            <a:avLst/>
          </a:prstGeom>
          <a:noFill/>
          <a:effectLst>
            <a:outerShdw blurRad="292100" dist="152400" dir="5400000" algn="ctr" rotWithShape="0">
              <a:srgbClr val="000000">
                <a:alpha val="33000"/>
              </a:srgbClr>
            </a:outerShdw>
          </a:effectLst>
        </p:spPr>
        <p:txBody>
          <a:bodyPr wrap="square" rtlCol="0">
            <a:spAutoFit/>
          </a:bodyPr>
          <a:lstStyle/>
          <a:p>
            <a:pPr algn="ctr"/>
            <a:r>
              <a:rPr lang="en-ID" sz="1600">
                <a:solidFill>
                  <a:schemeClr val="accent4"/>
                </a:solidFill>
                <a:latin typeface="Poppins" panose="00000500000000000000" pitchFamily="2" charset="0"/>
                <a:cs typeface="Poppins" panose="00000500000000000000" pitchFamily="2" charset="0"/>
              </a:rPr>
              <a:t>50</a:t>
            </a:r>
            <a:r>
              <a:rPr lang="en-ID" sz="1600" dirty="0">
                <a:solidFill>
                  <a:schemeClr val="accent4"/>
                </a:solidFill>
                <a:latin typeface="Poppins" panose="00000500000000000000" pitchFamily="2" charset="0"/>
                <a:cs typeface="Poppins" panose="00000500000000000000" pitchFamily="2" charset="0"/>
              </a:rPr>
              <a:t>% Cashback</a:t>
            </a:r>
          </a:p>
        </p:txBody>
      </p:sp>
      <p:sp>
        <p:nvSpPr>
          <p:cNvPr id="31" name="Rectangle: Rounded Corners 30">
            <a:extLst>
              <a:ext uri="{FF2B5EF4-FFF2-40B4-BE49-F238E27FC236}">
                <a16:creationId xmlns:a16="http://schemas.microsoft.com/office/drawing/2014/main" id="{9B31AC8A-16D2-4F10-9788-3738627A0329}"/>
              </a:ext>
            </a:extLst>
          </p:cNvPr>
          <p:cNvSpPr/>
          <p:nvPr/>
        </p:nvSpPr>
        <p:spPr>
          <a:xfrm>
            <a:off x="9363873" y="5236753"/>
            <a:ext cx="1568450" cy="356828"/>
          </a:xfrm>
          <a:prstGeom prst="roundRect">
            <a:avLst>
              <a:gd name="adj" fmla="val 50000"/>
            </a:avLst>
          </a:prstGeom>
          <a:solidFill>
            <a:schemeClr val="accent2">
              <a:lumMod val="75000"/>
            </a:schemeClr>
          </a:solidFill>
          <a:ln>
            <a:noFill/>
          </a:ln>
          <a:effectLst>
            <a:outerShdw blurRad="342900" dist="241300" dir="5400000" sx="80000" sy="8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bg1"/>
                </a:solidFill>
                <a:latin typeface="Poppins SemiBold" panose="00000700000000000000" pitchFamily="2" charset="0"/>
                <a:cs typeface="Poppins SemiBold" panose="00000700000000000000" pitchFamily="2" charset="0"/>
              </a:rPr>
              <a:t>Purchase Now</a:t>
            </a:r>
            <a:endParaRPr lang="en-US" sz="1100" dirty="0">
              <a:solidFill>
                <a:schemeClr val="bg1"/>
              </a:solidFill>
              <a:latin typeface="Poppins SemiBold" panose="00000700000000000000" pitchFamily="2" charset="0"/>
              <a:cs typeface="Poppins SemiBold" panose="00000700000000000000" pitchFamily="2" charset="0"/>
            </a:endParaRPr>
          </a:p>
        </p:txBody>
      </p:sp>
      <p:sp>
        <p:nvSpPr>
          <p:cNvPr id="32" name="TextBox 31">
            <a:extLst>
              <a:ext uri="{FF2B5EF4-FFF2-40B4-BE49-F238E27FC236}">
                <a16:creationId xmlns:a16="http://schemas.microsoft.com/office/drawing/2014/main" id="{F5818E07-CF7B-4529-B418-444540BBD25A}"/>
              </a:ext>
            </a:extLst>
          </p:cNvPr>
          <p:cNvSpPr txBox="1"/>
          <p:nvPr/>
        </p:nvSpPr>
        <p:spPr>
          <a:xfrm>
            <a:off x="3667423" y="1214544"/>
            <a:ext cx="5264268" cy="923330"/>
          </a:xfrm>
          <a:prstGeom prst="rect">
            <a:avLst/>
          </a:prstGeom>
          <a:noFill/>
        </p:spPr>
        <p:txBody>
          <a:bodyPr wrap="square" rtlCol="0">
            <a:spAutoFit/>
          </a:bodyPr>
          <a:lstStyle/>
          <a:p>
            <a:r>
              <a:rPr lang="en-US" sz="5400" b="1">
                <a:solidFill>
                  <a:schemeClr val="accent6"/>
                </a:solidFill>
                <a:latin typeface="Poppins" panose="00000500000000000000" pitchFamily="2" charset="0"/>
                <a:ea typeface="Open Sans" panose="020B0606030504020204" pitchFamily="34" charset="0"/>
                <a:cs typeface="Poppins" panose="00000500000000000000" pitchFamily="2" charset="0"/>
              </a:rPr>
              <a:t>Pricing Plans</a:t>
            </a:r>
          </a:p>
        </p:txBody>
      </p:sp>
      <p:sp>
        <p:nvSpPr>
          <p:cNvPr id="33" name="TextBox 32">
            <a:extLst>
              <a:ext uri="{FF2B5EF4-FFF2-40B4-BE49-F238E27FC236}">
                <a16:creationId xmlns:a16="http://schemas.microsoft.com/office/drawing/2014/main" id="{9A9A50C9-B64E-45BC-B78C-FB858CE351DE}"/>
              </a:ext>
            </a:extLst>
          </p:cNvPr>
          <p:cNvSpPr txBox="1"/>
          <p:nvPr/>
        </p:nvSpPr>
        <p:spPr>
          <a:xfrm>
            <a:off x="3667423" y="800321"/>
            <a:ext cx="2656046" cy="538609"/>
          </a:xfrm>
          <a:prstGeom prst="rect">
            <a:avLst/>
          </a:prstGeom>
          <a:noFill/>
        </p:spPr>
        <p:txBody>
          <a:bodyPr wrap="square" rtlCol="0">
            <a:spAutoFit/>
          </a:bodyPr>
          <a:lstStyle/>
          <a:p>
            <a:r>
              <a:rPr lang="en-US" sz="2900">
                <a:solidFill>
                  <a:schemeClr val="accent2">
                    <a:lumMod val="75000"/>
                  </a:schemeClr>
                </a:solidFill>
                <a:latin typeface="Poppins" panose="00000500000000000000" pitchFamily="2" charset="0"/>
                <a:cs typeface="Poppins" panose="00000500000000000000" pitchFamily="2" charset="0"/>
              </a:rPr>
              <a:t>Pricing Us,</a:t>
            </a:r>
          </a:p>
        </p:txBody>
      </p:sp>
      <p:grpSp>
        <p:nvGrpSpPr>
          <p:cNvPr id="34" name="Group 33">
            <a:extLst>
              <a:ext uri="{FF2B5EF4-FFF2-40B4-BE49-F238E27FC236}">
                <a16:creationId xmlns:a16="http://schemas.microsoft.com/office/drawing/2014/main" id="{304A0EED-F0FB-40D7-A327-97C80ADD0323}"/>
              </a:ext>
            </a:extLst>
          </p:cNvPr>
          <p:cNvGrpSpPr/>
          <p:nvPr/>
        </p:nvGrpSpPr>
        <p:grpSpPr>
          <a:xfrm>
            <a:off x="335589" y="320775"/>
            <a:ext cx="2060751" cy="479546"/>
            <a:chOff x="335589" y="193775"/>
            <a:chExt cx="2060751" cy="479546"/>
          </a:xfrm>
        </p:grpSpPr>
        <p:sp>
          <p:nvSpPr>
            <p:cNvPr id="35" name="TextBox 34">
              <a:extLst>
                <a:ext uri="{FF2B5EF4-FFF2-40B4-BE49-F238E27FC236}">
                  <a16:creationId xmlns:a16="http://schemas.microsoft.com/office/drawing/2014/main" id="{D84017BC-2290-4909-AD12-2BD13FAC3398}"/>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6" name="Rectangle 35">
              <a:extLst>
                <a:ext uri="{FF2B5EF4-FFF2-40B4-BE49-F238E27FC236}">
                  <a16:creationId xmlns:a16="http://schemas.microsoft.com/office/drawing/2014/main" id="{B13119CA-89B5-42EB-96D6-20586AA5F574}"/>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6985987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FE2853F6-4FFE-45B9-9888-BC5118AFC89A}"/>
              </a:ext>
            </a:extLst>
          </p:cNvPr>
          <p:cNvGrpSpPr/>
          <p:nvPr/>
        </p:nvGrpSpPr>
        <p:grpSpPr>
          <a:xfrm>
            <a:off x="9968929" y="316634"/>
            <a:ext cx="2060751" cy="479546"/>
            <a:chOff x="335589" y="193775"/>
            <a:chExt cx="2060751" cy="479546"/>
          </a:xfrm>
        </p:grpSpPr>
        <p:sp>
          <p:nvSpPr>
            <p:cNvPr id="45" name="TextBox 44">
              <a:extLst>
                <a:ext uri="{FF2B5EF4-FFF2-40B4-BE49-F238E27FC236}">
                  <a16:creationId xmlns:a16="http://schemas.microsoft.com/office/drawing/2014/main" id="{C35F38DE-372E-4772-9743-DEAE5DE28B8C}"/>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46" name="Rectangle 45">
              <a:extLst>
                <a:ext uri="{FF2B5EF4-FFF2-40B4-BE49-F238E27FC236}">
                  <a16:creationId xmlns:a16="http://schemas.microsoft.com/office/drawing/2014/main" id="{B238D58E-6A7D-4CBD-8A56-2D3ADEEBEE85}"/>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47" name="TextBox 46">
            <a:extLst>
              <a:ext uri="{FF2B5EF4-FFF2-40B4-BE49-F238E27FC236}">
                <a16:creationId xmlns:a16="http://schemas.microsoft.com/office/drawing/2014/main" id="{21A1D161-6DB5-4B0D-B3C0-149273F43705}"/>
              </a:ext>
            </a:extLst>
          </p:cNvPr>
          <p:cNvSpPr txBox="1"/>
          <p:nvPr/>
        </p:nvSpPr>
        <p:spPr>
          <a:xfrm>
            <a:off x="1189059" y="1267681"/>
            <a:ext cx="5726391" cy="923330"/>
          </a:xfrm>
          <a:prstGeom prst="rect">
            <a:avLst/>
          </a:prstGeom>
          <a:noFill/>
        </p:spPr>
        <p:txBody>
          <a:bodyPr wrap="square" rtlCol="0">
            <a:spAutoFit/>
          </a:bodyPr>
          <a:lstStyle/>
          <a:p>
            <a:r>
              <a:rPr lang="en-US" sz="5400" b="1">
                <a:solidFill>
                  <a:schemeClr val="accent6"/>
                </a:solidFill>
                <a:latin typeface="Poppins" panose="00000500000000000000" pitchFamily="2" charset="0"/>
                <a:ea typeface="Open Sans" panose="020B0606030504020204" pitchFamily="34" charset="0"/>
                <a:cs typeface="Poppins" panose="00000500000000000000" pitchFamily="2" charset="0"/>
              </a:rPr>
              <a:t>What client say</a:t>
            </a:r>
          </a:p>
        </p:txBody>
      </p:sp>
      <p:sp>
        <p:nvSpPr>
          <p:cNvPr id="48" name="TextBox 47">
            <a:extLst>
              <a:ext uri="{FF2B5EF4-FFF2-40B4-BE49-F238E27FC236}">
                <a16:creationId xmlns:a16="http://schemas.microsoft.com/office/drawing/2014/main" id="{0A012A51-F8E9-4CAF-87D5-4836BAA245A5}"/>
              </a:ext>
            </a:extLst>
          </p:cNvPr>
          <p:cNvSpPr txBox="1"/>
          <p:nvPr/>
        </p:nvSpPr>
        <p:spPr>
          <a:xfrm>
            <a:off x="1189059" y="853458"/>
            <a:ext cx="3114539" cy="538609"/>
          </a:xfrm>
          <a:prstGeom prst="rect">
            <a:avLst/>
          </a:prstGeom>
          <a:noFill/>
        </p:spPr>
        <p:txBody>
          <a:bodyPr wrap="square" rtlCol="0">
            <a:spAutoFit/>
          </a:bodyPr>
          <a:lstStyle/>
          <a:p>
            <a:r>
              <a:rPr lang="en-US" sz="2900">
                <a:solidFill>
                  <a:schemeClr val="accent2">
                    <a:lumMod val="75000"/>
                  </a:schemeClr>
                </a:solidFill>
                <a:latin typeface="Poppins" panose="00000500000000000000" pitchFamily="2" charset="0"/>
                <a:cs typeface="Poppins" panose="00000500000000000000" pitchFamily="2" charset="0"/>
              </a:rPr>
              <a:t>Testimonial Us,</a:t>
            </a:r>
          </a:p>
        </p:txBody>
      </p:sp>
      <p:grpSp>
        <p:nvGrpSpPr>
          <p:cNvPr id="54" name="Group 53">
            <a:extLst>
              <a:ext uri="{FF2B5EF4-FFF2-40B4-BE49-F238E27FC236}">
                <a16:creationId xmlns:a16="http://schemas.microsoft.com/office/drawing/2014/main" id="{E45FB0D3-C76E-4A59-BDAE-9E1C53F5C187}"/>
              </a:ext>
            </a:extLst>
          </p:cNvPr>
          <p:cNvGrpSpPr/>
          <p:nvPr/>
        </p:nvGrpSpPr>
        <p:grpSpPr>
          <a:xfrm>
            <a:off x="2406040" y="2676742"/>
            <a:ext cx="8794519" cy="3548298"/>
            <a:chOff x="2262349" y="2676742"/>
            <a:chExt cx="8794519" cy="3548298"/>
          </a:xfrm>
        </p:grpSpPr>
        <p:sp>
          <p:nvSpPr>
            <p:cNvPr id="55" name="Rectangle 54">
              <a:extLst>
                <a:ext uri="{FF2B5EF4-FFF2-40B4-BE49-F238E27FC236}">
                  <a16:creationId xmlns:a16="http://schemas.microsoft.com/office/drawing/2014/main" id="{7FD54065-4A55-44F0-8267-61A2176E7475}"/>
                </a:ext>
              </a:extLst>
            </p:cNvPr>
            <p:cNvSpPr/>
            <p:nvPr/>
          </p:nvSpPr>
          <p:spPr>
            <a:xfrm>
              <a:off x="2262349" y="3026536"/>
              <a:ext cx="2214401" cy="532197"/>
            </a:xfrm>
            <a:prstGeom prst="rect">
              <a:avLst/>
            </a:prstGeom>
          </p:spPr>
          <p:txBody>
            <a:bodyPr wrap="square">
              <a:spAutoFit/>
            </a:bodyPr>
            <a:lstStyle/>
            <a:p>
              <a:pPr>
                <a:lnSpc>
                  <a:spcPct val="150000"/>
                </a:lnSpc>
              </a:pPr>
              <a:r>
                <a:rPr lang="it-IT"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56" name="Freeform: Shape 55">
              <a:extLst>
                <a:ext uri="{FF2B5EF4-FFF2-40B4-BE49-F238E27FC236}">
                  <a16:creationId xmlns:a16="http://schemas.microsoft.com/office/drawing/2014/main" id="{AF52DAC9-EBD4-41CB-A455-36D6CDD390AC}"/>
                </a:ext>
              </a:extLst>
            </p:cNvPr>
            <p:cNvSpPr/>
            <p:nvPr/>
          </p:nvSpPr>
          <p:spPr>
            <a:xfrm>
              <a:off x="2286091" y="2676742"/>
              <a:ext cx="234105" cy="190697"/>
            </a:xfrm>
            <a:custGeom>
              <a:avLst/>
              <a:gdLst/>
              <a:ahLst/>
              <a:cxnLst/>
              <a:rect l="l" t="t" r="r" b="b"/>
              <a:pathLst>
                <a:path w="46025" h="37491">
                  <a:moveTo>
                    <a:pt x="44958" y="0"/>
                  </a:moveTo>
                  <a:lnTo>
                    <a:pt x="44958" y="8382"/>
                  </a:lnTo>
                  <a:cubicBezTo>
                    <a:pt x="42316" y="8382"/>
                    <a:pt x="40361" y="9170"/>
                    <a:pt x="39091" y="10744"/>
                  </a:cubicBezTo>
                  <a:cubicBezTo>
                    <a:pt x="37821" y="12319"/>
                    <a:pt x="37186" y="14732"/>
                    <a:pt x="37186" y="17983"/>
                  </a:cubicBezTo>
                  <a:lnTo>
                    <a:pt x="37186" y="20727"/>
                  </a:lnTo>
                  <a:lnTo>
                    <a:pt x="46025" y="20727"/>
                  </a:lnTo>
                  <a:lnTo>
                    <a:pt x="46025" y="37491"/>
                  </a:lnTo>
                  <a:lnTo>
                    <a:pt x="28346" y="37491"/>
                  </a:lnTo>
                  <a:cubicBezTo>
                    <a:pt x="26619" y="31699"/>
                    <a:pt x="25756" y="26162"/>
                    <a:pt x="25756" y="20879"/>
                  </a:cubicBezTo>
                  <a:cubicBezTo>
                    <a:pt x="25756" y="14377"/>
                    <a:pt x="27381" y="9271"/>
                    <a:pt x="30632" y="5563"/>
                  </a:cubicBezTo>
                  <a:cubicBezTo>
                    <a:pt x="33884" y="1854"/>
                    <a:pt x="38659" y="0"/>
                    <a:pt x="44958" y="0"/>
                  </a:cubicBezTo>
                  <a:close/>
                  <a:moveTo>
                    <a:pt x="19202" y="0"/>
                  </a:moveTo>
                  <a:lnTo>
                    <a:pt x="19202" y="8382"/>
                  </a:lnTo>
                  <a:cubicBezTo>
                    <a:pt x="16561" y="8382"/>
                    <a:pt x="14605" y="9170"/>
                    <a:pt x="13335" y="10744"/>
                  </a:cubicBezTo>
                  <a:cubicBezTo>
                    <a:pt x="12065" y="12319"/>
                    <a:pt x="11430" y="14732"/>
                    <a:pt x="11430" y="17983"/>
                  </a:cubicBezTo>
                  <a:lnTo>
                    <a:pt x="11430" y="20727"/>
                  </a:lnTo>
                  <a:lnTo>
                    <a:pt x="20269" y="20727"/>
                  </a:lnTo>
                  <a:lnTo>
                    <a:pt x="20269" y="37491"/>
                  </a:lnTo>
                  <a:lnTo>
                    <a:pt x="2591" y="37491"/>
                  </a:lnTo>
                  <a:cubicBezTo>
                    <a:pt x="864" y="31699"/>
                    <a:pt x="0" y="26162"/>
                    <a:pt x="0" y="20879"/>
                  </a:cubicBezTo>
                  <a:cubicBezTo>
                    <a:pt x="0" y="14377"/>
                    <a:pt x="1626" y="9271"/>
                    <a:pt x="4877" y="5563"/>
                  </a:cubicBezTo>
                  <a:cubicBezTo>
                    <a:pt x="8128" y="1854"/>
                    <a:pt x="12903" y="0"/>
                    <a:pt x="1920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accent2"/>
                </a:solidFill>
              </a:endParaRPr>
            </a:p>
          </p:txBody>
        </p:sp>
        <p:grpSp>
          <p:nvGrpSpPr>
            <p:cNvPr id="57" name="Group 56">
              <a:extLst>
                <a:ext uri="{FF2B5EF4-FFF2-40B4-BE49-F238E27FC236}">
                  <a16:creationId xmlns:a16="http://schemas.microsoft.com/office/drawing/2014/main" id="{12281CD3-C6C2-4FFF-88CF-FF0F24C2CE22}"/>
                </a:ext>
              </a:extLst>
            </p:cNvPr>
            <p:cNvGrpSpPr/>
            <p:nvPr/>
          </p:nvGrpSpPr>
          <p:grpSpPr>
            <a:xfrm>
              <a:off x="2360804" y="3626326"/>
              <a:ext cx="948912" cy="142754"/>
              <a:chOff x="2311051" y="5457903"/>
              <a:chExt cx="948912" cy="142754"/>
            </a:xfrm>
            <a:solidFill>
              <a:schemeClr val="accent4"/>
            </a:solidFill>
          </p:grpSpPr>
          <p:sp>
            <p:nvSpPr>
              <p:cNvPr id="86" name="Star: 5 Points 85">
                <a:extLst>
                  <a:ext uri="{FF2B5EF4-FFF2-40B4-BE49-F238E27FC236}">
                    <a16:creationId xmlns:a16="http://schemas.microsoft.com/office/drawing/2014/main" id="{79CB8750-A0C3-4B5F-A661-875E643AE573}"/>
                  </a:ext>
                </a:extLst>
              </p:cNvPr>
              <p:cNvSpPr/>
              <p:nvPr/>
            </p:nvSpPr>
            <p:spPr>
              <a:xfrm>
                <a:off x="2311051"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7" name="Star: 5 Points 86">
                <a:extLst>
                  <a:ext uri="{FF2B5EF4-FFF2-40B4-BE49-F238E27FC236}">
                    <a16:creationId xmlns:a16="http://schemas.microsoft.com/office/drawing/2014/main" id="{9B50B043-CEE9-479B-A120-849E3BEE86F4}"/>
                  </a:ext>
                </a:extLst>
              </p:cNvPr>
              <p:cNvSpPr/>
              <p:nvPr/>
            </p:nvSpPr>
            <p:spPr>
              <a:xfrm>
                <a:off x="251825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8" name="Star: 5 Points 87">
                <a:extLst>
                  <a:ext uri="{FF2B5EF4-FFF2-40B4-BE49-F238E27FC236}">
                    <a16:creationId xmlns:a16="http://schemas.microsoft.com/office/drawing/2014/main" id="{AAAE6325-E029-4F6F-95EA-949B9AAD167B}"/>
                  </a:ext>
                </a:extLst>
              </p:cNvPr>
              <p:cNvSpPr/>
              <p:nvPr/>
            </p:nvSpPr>
            <p:spPr>
              <a:xfrm>
                <a:off x="2719540"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9" name="Star: 5 Points 88">
                <a:extLst>
                  <a:ext uri="{FF2B5EF4-FFF2-40B4-BE49-F238E27FC236}">
                    <a16:creationId xmlns:a16="http://schemas.microsoft.com/office/drawing/2014/main" id="{0CC11D9F-1945-4989-9946-50A88F59C7B5}"/>
                  </a:ext>
                </a:extLst>
              </p:cNvPr>
              <p:cNvSpPr/>
              <p:nvPr userDrawn="1"/>
            </p:nvSpPr>
            <p:spPr>
              <a:xfrm>
                <a:off x="2915928"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90" name="Star: 5 Points 89">
                <a:extLst>
                  <a:ext uri="{FF2B5EF4-FFF2-40B4-BE49-F238E27FC236}">
                    <a16:creationId xmlns:a16="http://schemas.microsoft.com/office/drawing/2014/main" id="{13FFA790-B705-4BE4-9BE6-5F947342A7D7}"/>
                  </a:ext>
                </a:extLst>
              </p:cNvPr>
              <p:cNvSpPr/>
              <p:nvPr userDrawn="1"/>
            </p:nvSpPr>
            <p:spPr>
              <a:xfrm>
                <a:off x="311720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grpSp>
        <p:sp>
          <p:nvSpPr>
            <p:cNvPr id="58" name="TextBox 57">
              <a:extLst>
                <a:ext uri="{FF2B5EF4-FFF2-40B4-BE49-F238E27FC236}">
                  <a16:creationId xmlns:a16="http://schemas.microsoft.com/office/drawing/2014/main" id="{9C648AD1-17D2-4B78-9F11-FE08738E04FD}"/>
                </a:ext>
              </a:extLst>
            </p:cNvPr>
            <p:cNvSpPr txBox="1"/>
            <p:nvPr/>
          </p:nvSpPr>
          <p:spPr>
            <a:xfrm>
              <a:off x="2286091" y="3836673"/>
              <a:ext cx="1679370" cy="307777"/>
            </a:xfrm>
            <a:prstGeom prst="rect">
              <a:avLst/>
            </a:prstGeom>
            <a:noFill/>
          </p:spPr>
          <p:txBody>
            <a:bodyPr wrap="square" rtlCol="0">
              <a:spAutoFit/>
            </a:bodyPr>
            <a:lstStyle/>
            <a:p>
              <a:r>
                <a:rPr lang="en-US" sz="1400">
                  <a:solidFill>
                    <a:schemeClr val="accent1"/>
                  </a:solidFill>
                  <a:latin typeface="Poppins Medium" panose="00000600000000000000" pitchFamily="2" charset="0"/>
                  <a:cs typeface="Poppins Medium" panose="00000600000000000000" pitchFamily="2" charset="0"/>
                </a:rPr>
                <a:t>Rating Reviews</a:t>
              </a:r>
              <a:endParaRPr lang="en-ID" sz="1400">
                <a:solidFill>
                  <a:schemeClr val="accent1"/>
                </a:solidFill>
                <a:latin typeface="Poppins Medium" panose="00000600000000000000" pitchFamily="2" charset="0"/>
                <a:cs typeface="Poppins Medium" panose="00000600000000000000" pitchFamily="2" charset="0"/>
              </a:endParaRPr>
            </a:p>
          </p:txBody>
        </p:sp>
        <p:sp>
          <p:nvSpPr>
            <p:cNvPr id="59" name="Rectangle 58">
              <a:extLst>
                <a:ext uri="{FF2B5EF4-FFF2-40B4-BE49-F238E27FC236}">
                  <a16:creationId xmlns:a16="http://schemas.microsoft.com/office/drawing/2014/main" id="{1B805412-A958-4ACB-8726-2C4C54A42C37}"/>
                </a:ext>
              </a:extLst>
            </p:cNvPr>
            <p:cNvSpPr/>
            <p:nvPr/>
          </p:nvSpPr>
          <p:spPr>
            <a:xfrm>
              <a:off x="7358224" y="3026536"/>
              <a:ext cx="2214401" cy="532197"/>
            </a:xfrm>
            <a:prstGeom prst="rect">
              <a:avLst/>
            </a:prstGeom>
          </p:spPr>
          <p:txBody>
            <a:bodyPr wrap="square">
              <a:spAutoFit/>
            </a:bodyPr>
            <a:lstStyle/>
            <a:p>
              <a:pPr>
                <a:lnSpc>
                  <a:spcPct val="150000"/>
                </a:lnSpc>
              </a:pPr>
              <a:r>
                <a:rPr lang="it-IT"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60" name="Freeform: Shape 59">
              <a:extLst>
                <a:ext uri="{FF2B5EF4-FFF2-40B4-BE49-F238E27FC236}">
                  <a16:creationId xmlns:a16="http://schemas.microsoft.com/office/drawing/2014/main" id="{72E29FBF-F250-479B-9C3C-6039E312C4CF}"/>
                </a:ext>
              </a:extLst>
            </p:cNvPr>
            <p:cNvSpPr/>
            <p:nvPr/>
          </p:nvSpPr>
          <p:spPr>
            <a:xfrm>
              <a:off x="7381966" y="2676742"/>
              <a:ext cx="234105" cy="190697"/>
            </a:xfrm>
            <a:custGeom>
              <a:avLst/>
              <a:gdLst/>
              <a:ahLst/>
              <a:cxnLst/>
              <a:rect l="l" t="t" r="r" b="b"/>
              <a:pathLst>
                <a:path w="46025" h="37491">
                  <a:moveTo>
                    <a:pt x="44958" y="0"/>
                  </a:moveTo>
                  <a:lnTo>
                    <a:pt x="44958" y="8382"/>
                  </a:lnTo>
                  <a:cubicBezTo>
                    <a:pt x="42316" y="8382"/>
                    <a:pt x="40361" y="9170"/>
                    <a:pt x="39091" y="10744"/>
                  </a:cubicBezTo>
                  <a:cubicBezTo>
                    <a:pt x="37821" y="12319"/>
                    <a:pt x="37186" y="14732"/>
                    <a:pt x="37186" y="17983"/>
                  </a:cubicBezTo>
                  <a:lnTo>
                    <a:pt x="37186" y="20727"/>
                  </a:lnTo>
                  <a:lnTo>
                    <a:pt x="46025" y="20727"/>
                  </a:lnTo>
                  <a:lnTo>
                    <a:pt x="46025" y="37491"/>
                  </a:lnTo>
                  <a:lnTo>
                    <a:pt x="28346" y="37491"/>
                  </a:lnTo>
                  <a:cubicBezTo>
                    <a:pt x="26619" y="31699"/>
                    <a:pt x="25756" y="26162"/>
                    <a:pt x="25756" y="20879"/>
                  </a:cubicBezTo>
                  <a:cubicBezTo>
                    <a:pt x="25756" y="14377"/>
                    <a:pt x="27381" y="9271"/>
                    <a:pt x="30632" y="5563"/>
                  </a:cubicBezTo>
                  <a:cubicBezTo>
                    <a:pt x="33884" y="1854"/>
                    <a:pt x="38659" y="0"/>
                    <a:pt x="44958" y="0"/>
                  </a:cubicBezTo>
                  <a:close/>
                  <a:moveTo>
                    <a:pt x="19202" y="0"/>
                  </a:moveTo>
                  <a:lnTo>
                    <a:pt x="19202" y="8382"/>
                  </a:lnTo>
                  <a:cubicBezTo>
                    <a:pt x="16561" y="8382"/>
                    <a:pt x="14605" y="9170"/>
                    <a:pt x="13335" y="10744"/>
                  </a:cubicBezTo>
                  <a:cubicBezTo>
                    <a:pt x="12065" y="12319"/>
                    <a:pt x="11430" y="14732"/>
                    <a:pt x="11430" y="17983"/>
                  </a:cubicBezTo>
                  <a:lnTo>
                    <a:pt x="11430" y="20727"/>
                  </a:lnTo>
                  <a:lnTo>
                    <a:pt x="20269" y="20727"/>
                  </a:lnTo>
                  <a:lnTo>
                    <a:pt x="20269" y="37491"/>
                  </a:lnTo>
                  <a:lnTo>
                    <a:pt x="2591" y="37491"/>
                  </a:lnTo>
                  <a:cubicBezTo>
                    <a:pt x="864" y="31699"/>
                    <a:pt x="0" y="26162"/>
                    <a:pt x="0" y="20879"/>
                  </a:cubicBezTo>
                  <a:cubicBezTo>
                    <a:pt x="0" y="14377"/>
                    <a:pt x="1626" y="9271"/>
                    <a:pt x="4877" y="5563"/>
                  </a:cubicBezTo>
                  <a:cubicBezTo>
                    <a:pt x="8128" y="1854"/>
                    <a:pt x="12903" y="0"/>
                    <a:pt x="1920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accent2"/>
                </a:solidFill>
              </a:endParaRPr>
            </a:p>
          </p:txBody>
        </p:sp>
        <p:grpSp>
          <p:nvGrpSpPr>
            <p:cNvPr id="61" name="Group 60">
              <a:extLst>
                <a:ext uri="{FF2B5EF4-FFF2-40B4-BE49-F238E27FC236}">
                  <a16:creationId xmlns:a16="http://schemas.microsoft.com/office/drawing/2014/main" id="{B0605BFB-99D3-45C6-BFA1-5BB30F9C6333}"/>
                </a:ext>
              </a:extLst>
            </p:cNvPr>
            <p:cNvGrpSpPr/>
            <p:nvPr/>
          </p:nvGrpSpPr>
          <p:grpSpPr>
            <a:xfrm>
              <a:off x="7456679" y="3626326"/>
              <a:ext cx="948912" cy="142754"/>
              <a:chOff x="2311051" y="5457903"/>
              <a:chExt cx="948912" cy="142754"/>
            </a:xfrm>
            <a:solidFill>
              <a:schemeClr val="accent4"/>
            </a:solidFill>
          </p:grpSpPr>
          <p:sp>
            <p:nvSpPr>
              <p:cNvPr id="81" name="Star: 5 Points 80">
                <a:extLst>
                  <a:ext uri="{FF2B5EF4-FFF2-40B4-BE49-F238E27FC236}">
                    <a16:creationId xmlns:a16="http://schemas.microsoft.com/office/drawing/2014/main" id="{E8243BE5-64EF-4E66-874A-22C604C636FE}"/>
                  </a:ext>
                </a:extLst>
              </p:cNvPr>
              <p:cNvSpPr/>
              <p:nvPr/>
            </p:nvSpPr>
            <p:spPr>
              <a:xfrm>
                <a:off x="2311051"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2" name="Star: 5 Points 81">
                <a:extLst>
                  <a:ext uri="{FF2B5EF4-FFF2-40B4-BE49-F238E27FC236}">
                    <a16:creationId xmlns:a16="http://schemas.microsoft.com/office/drawing/2014/main" id="{A8A4395D-D6B5-4844-9D9F-1945016875B7}"/>
                  </a:ext>
                </a:extLst>
              </p:cNvPr>
              <p:cNvSpPr/>
              <p:nvPr/>
            </p:nvSpPr>
            <p:spPr>
              <a:xfrm>
                <a:off x="251825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3" name="Star: 5 Points 82">
                <a:extLst>
                  <a:ext uri="{FF2B5EF4-FFF2-40B4-BE49-F238E27FC236}">
                    <a16:creationId xmlns:a16="http://schemas.microsoft.com/office/drawing/2014/main" id="{6159A6DB-B801-4B11-8518-A0CD52575DE9}"/>
                  </a:ext>
                </a:extLst>
              </p:cNvPr>
              <p:cNvSpPr/>
              <p:nvPr/>
            </p:nvSpPr>
            <p:spPr>
              <a:xfrm>
                <a:off x="2719540"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4" name="Star: 5 Points 83">
                <a:extLst>
                  <a:ext uri="{FF2B5EF4-FFF2-40B4-BE49-F238E27FC236}">
                    <a16:creationId xmlns:a16="http://schemas.microsoft.com/office/drawing/2014/main" id="{87288865-62C7-4A71-86CC-244A99485091}"/>
                  </a:ext>
                </a:extLst>
              </p:cNvPr>
              <p:cNvSpPr/>
              <p:nvPr userDrawn="1"/>
            </p:nvSpPr>
            <p:spPr>
              <a:xfrm>
                <a:off x="2915928"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5" name="Star: 5 Points 84">
                <a:extLst>
                  <a:ext uri="{FF2B5EF4-FFF2-40B4-BE49-F238E27FC236}">
                    <a16:creationId xmlns:a16="http://schemas.microsoft.com/office/drawing/2014/main" id="{9B32F5F4-D7E6-4FEE-9FE6-6FD321FBAE77}"/>
                  </a:ext>
                </a:extLst>
              </p:cNvPr>
              <p:cNvSpPr/>
              <p:nvPr userDrawn="1"/>
            </p:nvSpPr>
            <p:spPr>
              <a:xfrm>
                <a:off x="311720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grpSp>
        <p:sp>
          <p:nvSpPr>
            <p:cNvPr id="62" name="TextBox 61">
              <a:extLst>
                <a:ext uri="{FF2B5EF4-FFF2-40B4-BE49-F238E27FC236}">
                  <a16:creationId xmlns:a16="http://schemas.microsoft.com/office/drawing/2014/main" id="{BFCFBA87-9239-4F9E-9DE4-D808122263F3}"/>
                </a:ext>
              </a:extLst>
            </p:cNvPr>
            <p:cNvSpPr txBox="1"/>
            <p:nvPr/>
          </p:nvSpPr>
          <p:spPr>
            <a:xfrm>
              <a:off x="7381966" y="3836673"/>
              <a:ext cx="1679370" cy="307777"/>
            </a:xfrm>
            <a:prstGeom prst="rect">
              <a:avLst/>
            </a:prstGeom>
            <a:noFill/>
          </p:spPr>
          <p:txBody>
            <a:bodyPr wrap="square" rtlCol="0">
              <a:spAutoFit/>
            </a:bodyPr>
            <a:lstStyle/>
            <a:p>
              <a:r>
                <a:rPr lang="en-US" sz="1400">
                  <a:solidFill>
                    <a:schemeClr val="accent1"/>
                  </a:solidFill>
                  <a:latin typeface="Poppins Medium" panose="00000600000000000000" pitchFamily="2" charset="0"/>
                  <a:cs typeface="Poppins Medium" panose="00000600000000000000" pitchFamily="2" charset="0"/>
                </a:rPr>
                <a:t>Rating Reviews</a:t>
              </a:r>
              <a:endParaRPr lang="en-ID" sz="1400">
                <a:solidFill>
                  <a:schemeClr val="accent1"/>
                </a:solidFill>
                <a:latin typeface="Poppins Medium" panose="00000600000000000000" pitchFamily="2" charset="0"/>
                <a:cs typeface="Poppins Medium" panose="00000600000000000000" pitchFamily="2" charset="0"/>
              </a:endParaRPr>
            </a:p>
          </p:txBody>
        </p:sp>
        <p:sp>
          <p:nvSpPr>
            <p:cNvPr id="63" name="Rectangle 62">
              <a:extLst>
                <a:ext uri="{FF2B5EF4-FFF2-40B4-BE49-F238E27FC236}">
                  <a16:creationId xmlns:a16="http://schemas.microsoft.com/office/drawing/2014/main" id="{8AB6EE12-18FF-4CE8-93C6-64B91FF505B6}"/>
                </a:ext>
              </a:extLst>
            </p:cNvPr>
            <p:cNvSpPr/>
            <p:nvPr/>
          </p:nvSpPr>
          <p:spPr>
            <a:xfrm>
              <a:off x="3746592" y="5107126"/>
              <a:ext cx="2214401" cy="532197"/>
            </a:xfrm>
            <a:prstGeom prst="rect">
              <a:avLst/>
            </a:prstGeom>
          </p:spPr>
          <p:txBody>
            <a:bodyPr wrap="square">
              <a:spAutoFit/>
            </a:bodyPr>
            <a:lstStyle/>
            <a:p>
              <a:pPr>
                <a:lnSpc>
                  <a:spcPct val="150000"/>
                </a:lnSpc>
              </a:pPr>
              <a:r>
                <a:rPr lang="it-IT"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64" name="Freeform: Shape 63">
              <a:extLst>
                <a:ext uri="{FF2B5EF4-FFF2-40B4-BE49-F238E27FC236}">
                  <a16:creationId xmlns:a16="http://schemas.microsoft.com/office/drawing/2014/main" id="{1B0683A0-8DBF-4DA6-9753-79B5C8F63510}"/>
                </a:ext>
              </a:extLst>
            </p:cNvPr>
            <p:cNvSpPr/>
            <p:nvPr/>
          </p:nvSpPr>
          <p:spPr>
            <a:xfrm>
              <a:off x="3770334" y="4757332"/>
              <a:ext cx="234105" cy="190697"/>
            </a:xfrm>
            <a:custGeom>
              <a:avLst/>
              <a:gdLst/>
              <a:ahLst/>
              <a:cxnLst/>
              <a:rect l="l" t="t" r="r" b="b"/>
              <a:pathLst>
                <a:path w="46025" h="37491">
                  <a:moveTo>
                    <a:pt x="44958" y="0"/>
                  </a:moveTo>
                  <a:lnTo>
                    <a:pt x="44958" y="8382"/>
                  </a:lnTo>
                  <a:cubicBezTo>
                    <a:pt x="42316" y="8382"/>
                    <a:pt x="40361" y="9170"/>
                    <a:pt x="39091" y="10744"/>
                  </a:cubicBezTo>
                  <a:cubicBezTo>
                    <a:pt x="37821" y="12319"/>
                    <a:pt x="37186" y="14732"/>
                    <a:pt x="37186" y="17983"/>
                  </a:cubicBezTo>
                  <a:lnTo>
                    <a:pt x="37186" y="20727"/>
                  </a:lnTo>
                  <a:lnTo>
                    <a:pt x="46025" y="20727"/>
                  </a:lnTo>
                  <a:lnTo>
                    <a:pt x="46025" y="37491"/>
                  </a:lnTo>
                  <a:lnTo>
                    <a:pt x="28346" y="37491"/>
                  </a:lnTo>
                  <a:cubicBezTo>
                    <a:pt x="26619" y="31699"/>
                    <a:pt x="25756" y="26162"/>
                    <a:pt x="25756" y="20879"/>
                  </a:cubicBezTo>
                  <a:cubicBezTo>
                    <a:pt x="25756" y="14377"/>
                    <a:pt x="27381" y="9271"/>
                    <a:pt x="30632" y="5563"/>
                  </a:cubicBezTo>
                  <a:cubicBezTo>
                    <a:pt x="33884" y="1854"/>
                    <a:pt x="38659" y="0"/>
                    <a:pt x="44958" y="0"/>
                  </a:cubicBezTo>
                  <a:close/>
                  <a:moveTo>
                    <a:pt x="19202" y="0"/>
                  </a:moveTo>
                  <a:lnTo>
                    <a:pt x="19202" y="8382"/>
                  </a:lnTo>
                  <a:cubicBezTo>
                    <a:pt x="16561" y="8382"/>
                    <a:pt x="14605" y="9170"/>
                    <a:pt x="13335" y="10744"/>
                  </a:cubicBezTo>
                  <a:cubicBezTo>
                    <a:pt x="12065" y="12319"/>
                    <a:pt x="11430" y="14732"/>
                    <a:pt x="11430" y="17983"/>
                  </a:cubicBezTo>
                  <a:lnTo>
                    <a:pt x="11430" y="20727"/>
                  </a:lnTo>
                  <a:lnTo>
                    <a:pt x="20269" y="20727"/>
                  </a:lnTo>
                  <a:lnTo>
                    <a:pt x="20269" y="37491"/>
                  </a:lnTo>
                  <a:lnTo>
                    <a:pt x="2591" y="37491"/>
                  </a:lnTo>
                  <a:cubicBezTo>
                    <a:pt x="864" y="31699"/>
                    <a:pt x="0" y="26162"/>
                    <a:pt x="0" y="20879"/>
                  </a:cubicBezTo>
                  <a:cubicBezTo>
                    <a:pt x="0" y="14377"/>
                    <a:pt x="1626" y="9271"/>
                    <a:pt x="4877" y="5563"/>
                  </a:cubicBezTo>
                  <a:cubicBezTo>
                    <a:pt x="8128" y="1854"/>
                    <a:pt x="12903" y="0"/>
                    <a:pt x="1920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accent2"/>
                </a:solidFill>
              </a:endParaRPr>
            </a:p>
          </p:txBody>
        </p:sp>
        <p:grpSp>
          <p:nvGrpSpPr>
            <p:cNvPr id="65" name="Group 64">
              <a:extLst>
                <a:ext uri="{FF2B5EF4-FFF2-40B4-BE49-F238E27FC236}">
                  <a16:creationId xmlns:a16="http://schemas.microsoft.com/office/drawing/2014/main" id="{4E637612-6EC3-4AEA-B112-74A899C5FD40}"/>
                </a:ext>
              </a:extLst>
            </p:cNvPr>
            <p:cNvGrpSpPr/>
            <p:nvPr/>
          </p:nvGrpSpPr>
          <p:grpSpPr>
            <a:xfrm>
              <a:off x="3845047" y="5706916"/>
              <a:ext cx="948912" cy="142754"/>
              <a:chOff x="2311051" y="5457903"/>
              <a:chExt cx="948912" cy="142754"/>
            </a:xfrm>
            <a:solidFill>
              <a:schemeClr val="accent4"/>
            </a:solidFill>
          </p:grpSpPr>
          <p:sp>
            <p:nvSpPr>
              <p:cNvPr id="76" name="Star: 5 Points 75">
                <a:extLst>
                  <a:ext uri="{FF2B5EF4-FFF2-40B4-BE49-F238E27FC236}">
                    <a16:creationId xmlns:a16="http://schemas.microsoft.com/office/drawing/2014/main" id="{E6FAE9E5-0D18-4276-9FCC-972B731D6E08}"/>
                  </a:ext>
                </a:extLst>
              </p:cNvPr>
              <p:cNvSpPr/>
              <p:nvPr/>
            </p:nvSpPr>
            <p:spPr>
              <a:xfrm>
                <a:off x="2311051"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7" name="Star: 5 Points 76">
                <a:extLst>
                  <a:ext uri="{FF2B5EF4-FFF2-40B4-BE49-F238E27FC236}">
                    <a16:creationId xmlns:a16="http://schemas.microsoft.com/office/drawing/2014/main" id="{CFCA6ECD-7FFB-416D-8259-6E60B14D594B}"/>
                  </a:ext>
                </a:extLst>
              </p:cNvPr>
              <p:cNvSpPr/>
              <p:nvPr/>
            </p:nvSpPr>
            <p:spPr>
              <a:xfrm>
                <a:off x="251825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8" name="Star: 5 Points 77">
                <a:extLst>
                  <a:ext uri="{FF2B5EF4-FFF2-40B4-BE49-F238E27FC236}">
                    <a16:creationId xmlns:a16="http://schemas.microsoft.com/office/drawing/2014/main" id="{DFBBC706-4CED-4739-B6BC-96A123C61EB1}"/>
                  </a:ext>
                </a:extLst>
              </p:cNvPr>
              <p:cNvSpPr/>
              <p:nvPr/>
            </p:nvSpPr>
            <p:spPr>
              <a:xfrm>
                <a:off x="2719540"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9" name="Star: 5 Points 78">
                <a:extLst>
                  <a:ext uri="{FF2B5EF4-FFF2-40B4-BE49-F238E27FC236}">
                    <a16:creationId xmlns:a16="http://schemas.microsoft.com/office/drawing/2014/main" id="{A0C3F73F-D93D-4EE0-9FAB-090195F4FC63}"/>
                  </a:ext>
                </a:extLst>
              </p:cNvPr>
              <p:cNvSpPr/>
              <p:nvPr userDrawn="1"/>
            </p:nvSpPr>
            <p:spPr>
              <a:xfrm>
                <a:off x="2915928"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0" name="Star: 5 Points 79">
                <a:extLst>
                  <a:ext uri="{FF2B5EF4-FFF2-40B4-BE49-F238E27FC236}">
                    <a16:creationId xmlns:a16="http://schemas.microsoft.com/office/drawing/2014/main" id="{F5AC4F2A-7591-4565-8154-ADF3AA4E6D7F}"/>
                  </a:ext>
                </a:extLst>
              </p:cNvPr>
              <p:cNvSpPr/>
              <p:nvPr userDrawn="1"/>
            </p:nvSpPr>
            <p:spPr>
              <a:xfrm>
                <a:off x="311720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grpSp>
        <p:sp>
          <p:nvSpPr>
            <p:cNvPr id="66" name="TextBox 65">
              <a:extLst>
                <a:ext uri="{FF2B5EF4-FFF2-40B4-BE49-F238E27FC236}">
                  <a16:creationId xmlns:a16="http://schemas.microsoft.com/office/drawing/2014/main" id="{829D88CC-D05F-4D9A-830A-F685872B5CEA}"/>
                </a:ext>
              </a:extLst>
            </p:cNvPr>
            <p:cNvSpPr txBox="1"/>
            <p:nvPr/>
          </p:nvSpPr>
          <p:spPr>
            <a:xfrm>
              <a:off x="3770334" y="5917263"/>
              <a:ext cx="1679370" cy="307777"/>
            </a:xfrm>
            <a:prstGeom prst="rect">
              <a:avLst/>
            </a:prstGeom>
            <a:noFill/>
          </p:spPr>
          <p:txBody>
            <a:bodyPr wrap="square" rtlCol="0">
              <a:spAutoFit/>
            </a:bodyPr>
            <a:lstStyle/>
            <a:p>
              <a:r>
                <a:rPr lang="en-US" sz="1400">
                  <a:solidFill>
                    <a:schemeClr val="accent1"/>
                  </a:solidFill>
                  <a:latin typeface="Poppins Medium" panose="00000600000000000000" pitchFamily="2" charset="0"/>
                  <a:cs typeface="Poppins Medium" panose="00000600000000000000" pitchFamily="2" charset="0"/>
                </a:rPr>
                <a:t>Rating Reviews</a:t>
              </a:r>
              <a:endParaRPr lang="en-ID" sz="1400">
                <a:solidFill>
                  <a:schemeClr val="accent1"/>
                </a:solidFill>
                <a:latin typeface="Poppins Medium" panose="00000600000000000000" pitchFamily="2" charset="0"/>
                <a:cs typeface="Poppins Medium" panose="00000600000000000000" pitchFamily="2" charset="0"/>
              </a:endParaRPr>
            </a:p>
          </p:txBody>
        </p:sp>
        <p:sp>
          <p:nvSpPr>
            <p:cNvPr id="67" name="Rectangle 66">
              <a:extLst>
                <a:ext uri="{FF2B5EF4-FFF2-40B4-BE49-F238E27FC236}">
                  <a16:creationId xmlns:a16="http://schemas.microsoft.com/office/drawing/2014/main" id="{652CD16A-657B-497A-8ACB-64478813025D}"/>
                </a:ext>
              </a:extLst>
            </p:cNvPr>
            <p:cNvSpPr/>
            <p:nvPr/>
          </p:nvSpPr>
          <p:spPr>
            <a:xfrm>
              <a:off x="8842467" y="5107126"/>
              <a:ext cx="2214401" cy="532197"/>
            </a:xfrm>
            <a:prstGeom prst="rect">
              <a:avLst/>
            </a:prstGeom>
          </p:spPr>
          <p:txBody>
            <a:bodyPr wrap="square">
              <a:spAutoFit/>
            </a:bodyPr>
            <a:lstStyle/>
            <a:p>
              <a:pPr>
                <a:lnSpc>
                  <a:spcPct val="150000"/>
                </a:lnSpc>
              </a:pPr>
              <a:r>
                <a:rPr lang="it-IT"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a:t>
              </a:r>
              <a:endParaRPr lang="en-US" sz="1000" i="1">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68" name="Freeform: Shape 67">
              <a:extLst>
                <a:ext uri="{FF2B5EF4-FFF2-40B4-BE49-F238E27FC236}">
                  <a16:creationId xmlns:a16="http://schemas.microsoft.com/office/drawing/2014/main" id="{A4F68FFB-CD2D-499B-B341-29A512045DA0}"/>
                </a:ext>
              </a:extLst>
            </p:cNvPr>
            <p:cNvSpPr/>
            <p:nvPr/>
          </p:nvSpPr>
          <p:spPr>
            <a:xfrm>
              <a:off x="8866209" y="4757332"/>
              <a:ext cx="234105" cy="190697"/>
            </a:xfrm>
            <a:custGeom>
              <a:avLst/>
              <a:gdLst/>
              <a:ahLst/>
              <a:cxnLst/>
              <a:rect l="l" t="t" r="r" b="b"/>
              <a:pathLst>
                <a:path w="46025" h="37491">
                  <a:moveTo>
                    <a:pt x="44958" y="0"/>
                  </a:moveTo>
                  <a:lnTo>
                    <a:pt x="44958" y="8382"/>
                  </a:lnTo>
                  <a:cubicBezTo>
                    <a:pt x="42316" y="8382"/>
                    <a:pt x="40361" y="9170"/>
                    <a:pt x="39091" y="10744"/>
                  </a:cubicBezTo>
                  <a:cubicBezTo>
                    <a:pt x="37821" y="12319"/>
                    <a:pt x="37186" y="14732"/>
                    <a:pt x="37186" y="17983"/>
                  </a:cubicBezTo>
                  <a:lnTo>
                    <a:pt x="37186" y="20727"/>
                  </a:lnTo>
                  <a:lnTo>
                    <a:pt x="46025" y="20727"/>
                  </a:lnTo>
                  <a:lnTo>
                    <a:pt x="46025" y="37491"/>
                  </a:lnTo>
                  <a:lnTo>
                    <a:pt x="28346" y="37491"/>
                  </a:lnTo>
                  <a:cubicBezTo>
                    <a:pt x="26619" y="31699"/>
                    <a:pt x="25756" y="26162"/>
                    <a:pt x="25756" y="20879"/>
                  </a:cubicBezTo>
                  <a:cubicBezTo>
                    <a:pt x="25756" y="14377"/>
                    <a:pt x="27381" y="9271"/>
                    <a:pt x="30632" y="5563"/>
                  </a:cubicBezTo>
                  <a:cubicBezTo>
                    <a:pt x="33884" y="1854"/>
                    <a:pt x="38659" y="0"/>
                    <a:pt x="44958" y="0"/>
                  </a:cubicBezTo>
                  <a:close/>
                  <a:moveTo>
                    <a:pt x="19202" y="0"/>
                  </a:moveTo>
                  <a:lnTo>
                    <a:pt x="19202" y="8382"/>
                  </a:lnTo>
                  <a:cubicBezTo>
                    <a:pt x="16561" y="8382"/>
                    <a:pt x="14605" y="9170"/>
                    <a:pt x="13335" y="10744"/>
                  </a:cubicBezTo>
                  <a:cubicBezTo>
                    <a:pt x="12065" y="12319"/>
                    <a:pt x="11430" y="14732"/>
                    <a:pt x="11430" y="17983"/>
                  </a:cubicBezTo>
                  <a:lnTo>
                    <a:pt x="11430" y="20727"/>
                  </a:lnTo>
                  <a:lnTo>
                    <a:pt x="20269" y="20727"/>
                  </a:lnTo>
                  <a:lnTo>
                    <a:pt x="20269" y="37491"/>
                  </a:lnTo>
                  <a:lnTo>
                    <a:pt x="2591" y="37491"/>
                  </a:lnTo>
                  <a:cubicBezTo>
                    <a:pt x="864" y="31699"/>
                    <a:pt x="0" y="26162"/>
                    <a:pt x="0" y="20879"/>
                  </a:cubicBezTo>
                  <a:cubicBezTo>
                    <a:pt x="0" y="14377"/>
                    <a:pt x="1626" y="9271"/>
                    <a:pt x="4877" y="5563"/>
                  </a:cubicBezTo>
                  <a:cubicBezTo>
                    <a:pt x="8128" y="1854"/>
                    <a:pt x="12903" y="0"/>
                    <a:pt x="1920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accent2"/>
                </a:solidFill>
              </a:endParaRPr>
            </a:p>
          </p:txBody>
        </p:sp>
        <p:grpSp>
          <p:nvGrpSpPr>
            <p:cNvPr id="69" name="Group 68">
              <a:extLst>
                <a:ext uri="{FF2B5EF4-FFF2-40B4-BE49-F238E27FC236}">
                  <a16:creationId xmlns:a16="http://schemas.microsoft.com/office/drawing/2014/main" id="{8846608B-4664-468B-9250-D42353FC518E}"/>
                </a:ext>
              </a:extLst>
            </p:cNvPr>
            <p:cNvGrpSpPr/>
            <p:nvPr/>
          </p:nvGrpSpPr>
          <p:grpSpPr>
            <a:xfrm>
              <a:off x="8940922" y="5706916"/>
              <a:ext cx="948912" cy="142754"/>
              <a:chOff x="2311051" y="5457903"/>
              <a:chExt cx="948912" cy="142754"/>
            </a:xfrm>
            <a:solidFill>
              <a:schemeClr val="accent4"/>
            </a:solidFill>
          </p:grpSpPr>
          <p:sp>
            <p:nvSpPr>
              <p:cNvPr id="71" name="Star: 5 Points 70">
                <a:extLst>
                  <a:ext uri="{FF2B5EF4-FFF2-40B4-BE49-F238E27FC236}">
                    <a16:creationId xmlns:a16="http://schemas.microsoft.com/office/drawing/2014/main" id="{C7BC55E5-5A6D-4E83-9DD3-59F24F99F80D}"/>
                  </a:ext>
                </a:extLst>
              </p:cNvPr>
              <p:cNvSpPr/>
              <p:nvPr/>
            </p:nvSpPr>
            <p:spPr>
              <a:xfrm>
                <a:off x="2311051"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2" name="Star: 5 Points 71">
                <a:extLst>
                  <a:ext uri="{FF2B5EF4-FFF2-40B4-BE49-F238E27FC236}">
                    <a16:creationId xmlns:a16="http://schemas.microsoft.com/office/drawing/2014/main" id="{CCB695E8-244F-4EA2-88BD-704922012463}"/>
                  </a:ext>
                </a:extLst>
              </p:cNvPr>
              <p:cNvSpPr/>
              <p:nvPr/>
            </p:nvSpPr>
            <p:spPr>
              <a:xfrm>
                <a:off x="251825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3" name="Star: 5 Points 72">
                <a:extLst>
                  <a:ext uri="{FF2B5EF4-FFF2-40B4-BE49-F238E27FC236}">
                    <a16:creationId xmlns:a16="http://schemas.microsoft.com/office/drawing/2014/main" id="{6737BD87-7B7F-4546-A12E-B15ADE37A2B6}"/>
                  </a:ext>
                </a:extLst>
              </p:cNvPr>
              <p:cNvSpPr/>
              <p:nvPr/>
            </p:nvSpPr>
            <p:spPr>
              <a:xfrm>
                <a:off x="2719540"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4" name="Star: 5 Points 73">
                <a:extLst>
                  <a:ext uri="{FF2B5EF4-FFF2-40B4-BE49-F238E27FC236}">
                    <a16:creationId xmlns:a16="http://schemas.microsoft.com/office/drawing/2014/main" id="{295997FA-9428-4F71-9584-93BB26EC7E33}"/>
                  </a:ext>
                </a:extLst>
              </p:cNvPr>
              <p:cNvSpPr/>
              <p:nvPr userDrawn="1"/>
            </p:nvSpPr>
            <p:spPr>
              <a:xfrm>
                <a:off x="2915928"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5" name="Star: 5 Points 74">
                <a:extLst>
                  <a:ext uri="{FF2B5EF4-FFF2-40B4-BE49-F238E27FC236}">
                    <a16:creationId xmlns:a16="http://schemas.microsoft.com/office/drawing/2014/main" id="{7A069EAA-56FD-4EC0-B3E9-25D0FFD32656}"/>
                  </a:ext>
                </a:extLst>
              </p:cNvPr>
              <p:cNvSpPr/>
              <p:nvPr userDrawn="1"/>
            </p:nvSpPr>
            <p:spPr>
              <a:xfrm>
                <a:off x="3117209" y="5457903"/>
                <a:ext cx="142754" cy="14275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grpSp>
        <p:sp>
          <p:nvSpPr>
            <p:cNvPr id="70" name="TextBox 69">
              <a:extLst>
                <a:ext uri="{FF2B5EF4-FFF2-40B4-BE49-F238E27FC236}">
                  <a16:creationId xmlns:a16="http://schemas.microsoft.com/office/drawing/2014/main" id="{69E07AA4-DCB1-48E8-85D1-298DBF3CA9EC}"/>
                </a:ext>
              </a:extLst>
            </p:cNvPr>
            <p:cNvSpPr txBox="1"/>
            <p:nvPr/>
          </p:nvSpPr>
          <p:spPr>
            <a:xfrm>
              <a:off x="8866209" y="5917263"/>
              <a:ext cx="1679370" cy="307777"/>
            </a:xfrm>
            <a:prstGeom prst="rect">
              <a:avLst/>
            </a:prstGeom>
            <a:noFill/>
          </p:spPr>
          <p:txBody>
            <a:bodyPr wrap="square" rtlCol="0">
              <a:spAutoFit/>
            </a:bodyPr>
            <a:lstStyle/>
            <a:p>
              <a:r>
                <a:rPr lang="en-US" sz="1400">
                  <a:solidFill>
                    <a:schemeClr val="accent1"/>
                  </a:solidFill>
                  <a:latin typeface="Poppins Medium" panose="00000600000000000000" pitchFamily="2" charset="0"/>
                  <a:cs typeface="Poppins Medium" panose="00000600000000000000" pitchFamily="2" charset="0"/>
                </a:rPr>
                <a:t>Rating Reviews</a:t>
              </a:r>
              <a:endParaRPr lang="en-ID" sz="1400">
                <a:solidFill>
                  <a:schemeClr val="accent1"/>
                </a:solidFill>
                <a:latin typeface="Poppins Medium" panose="00000600000000000000" pitchFamily="2" charset="0"/>
                <a:cs typeface="Poppins Medium" panose="00000600000000000000" pitchFamily="2" charset="0"/>
              </a:endParaRPr>
            </a:p>
          </p:txBody>
        </p:sp>
      </p:grpSp>
      <p:sp>
        <p:nvSpPr>
          <p:cNvPr id="100" name="Picture Placeholder 99">
            <a:extLst>
              <a:ext uri="{FF2B5EF4-FFF2-40B4-BE49-F238E27FC236}">
                <a16:creationId xmlns:a16="http://schemas.microsoft.com/office/drawing/2014/main" id="{0060B4E2-4EBE-41DE-B3B2-60CF040F14DE}"/>
              </a:ext>
            </a:extLst>
          </p:cNvPr>
          <p:cNvSpPr>
            <a:spLocks noGrp="1"/>
          </p:cNvSpPr>
          <p:nvPr>
            <p:ph type="pic" sz="quarter" idx="15"/>
          </p:nvPr>
        </p:nvSpPr>
        <p:spPr/>
        <p:txBody>
          <a:bodyPr/>
          <a:lstStyle/>
          <a:p>
            <a:endParaRPr lang="en-US"/>
          </a:p>
        </p:txBody>
      </p:sp>
      <p:sp>
        <p:nvSpPr>
          <p:cNvPr id="102" name="Picture Placeholder 101">
            <a:extLst>
              <a:ext uri="{FF2B5EF4-FFF2-40B4-BE49-F238E27FC236}">
                <a16:creationId xmlns:a16="http://schemas.microsoft.com/office/drawing/2014/main" id="{51CE97B8-BE6A-4E98-A2FD-8EABD40B65F9}"/>
              </a:ext>
            </a:extLst>
          </p:cNvPr>
          <p:cNvSpPr>
            <a:spLocks noGrp="1"/>
          </p:cNvSpPr>
          <p:nvPr>
            <p:ph type="pic" sz="quarter" idx="13"/>
          </p:nvPr>
        </p:nvSpPr>
        <p:spPr/>
        <p:txBody>
          <a:bodyPr/>
          <a:lstStyle/>
          <a:p>
            <a:endParaRPr lang="en-US"/>
          </a:p>
        </p:txBody>
      </p:sp>
      <p:sp>
        <p:nvSpPr>
          <p:cNvPr id="104" name="Picture Placeholder 103">
            <a:extLst>
              <a:ext uri="{FF2B5EF4-FFF2-40B4-BE49-F238E27FC236}">
                <a16:creationId xmlns:a16="http://schemas.microsoft.com/office/drawing/2014/main" id="{EC451054-BF5B-4968-8B8B-16433E3BF874}"/>
              </a:ext>
            </a:extLst>
          </p:cNvPr>
          <p:cNvSpPr>
            <a:spLocks noGrp="1"/>
          </p:cNvSpPr>
          <p:nvPr>
            <p:ph type="pic" sz="quarter" idx="14"/>
          </p:nvPr>
        </p:nvSpPr>
        <p:spPr/>
        <p:txBody>
          <a:bodyPr/>
          <a:lstStyle/>
          <a:p>
            <a:endParaRPr lang="en-US"/>
          </a:p>
        </p:txBody>
      </p:sp>
      <p:sp>
        <p:nvSpPr>
          <p:cNvPr id="106" name="Picture Placeholder 105">
            <a:extLst>
              <a:ext uri="{FF2B5EF4-FFF2-40B4-BE49-F238E27FC236}">
                <a16:creationId xmlns:a16="http://schemas.microsoft.com/office/drawing/2014/main" id="{37A24605-93A3-429F-9A30-27312D8FD6E4}"/>
              </a:ext>
            </a:extLst>
          </p:cNvPr>
          <p:cNvSpPr>
            <a:spLocks noGrp="1"/>
          </p:cNvSpPr>
          <p:nvPr>
            <p:ph type="pic" sz="quarter" idx="16"/>
          </p:nvPr>
        </p:nvSpPr>
        <p:spPr/>
        <p:txBody>
          <a:bodyPr/>
          <a:lstStyle/>
          <a:p>
            <a:endParaRPr lang="en-US"/>
          </a:p>
        </p:txBody>
      </p:sp>
    </p:spTree>
    <p:extLst>
      <p:ext uri="{BB962C8B-B14F-4D97-AF65-F5344CB8AC3E}">
        <p14:creationId xmlns:p14="http://schemas.microsoft.com/office/powerpoint/2010/main" val="391232712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04E59403-76A4-41E8-8644-B14A30938400}"/>
              </a:ext>
            </a:extLst>
          </p:cNvPr>
          <p:cNvSpPr/>
          <p:nvPr/>
        </p:nvSpPr>
        <p:spPr>
          <a:xfrm flipV="1">
            <a:off x="7293023" y="1166190"/>
            <a:ext cx="4329134" cy="4775418"/>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2" name="Group 1">
            <a:extLst>
              <a:ext uri="{FF2B5EF4-FFF2-40B4-BE49-F238E27FC236}">
                <a16:creationId xmlns:a16="http://schemas.microsoft.com/office/drawing/2014/main" id="{0016009B-98CC-4927-A9FF-8A05C81F0568}"/>
              </a:ext>
            </a:extLst>
          </p:cNvPr>
          <p:cNvGrpSpPr/>
          <p:nvPr/>
        </p:nvGrpSpPr>
        <p:grpSpPr>
          <a:xfrm>
            <a:off x="7583072" y="1691932"/>
            <a:ext cx="3678447" cy="3678448"/>
            <a:chOff x="6795762" y="3385602"/>
            <a:chExt cx="5885515" cy="5885516"/>
          </a:xfrm>
        </p:grpSpPr>
        <p:grpSp>
          <p:nvGrpSpPr>
            <p:cNvPr id="3" name="Group 2">
              <a:extLst>
                <a:ext uri="{FF2B5EF4-FFF2-40B4-BE49-F238E27FC236}">
                  <a16:creationId xmlns:a16="http://schemas.microsoft.com/office/drawing/2014/main" id="{6CA1FCA6-C208-4722-A587-4A704F602030}"/>
                </a:ext>
              </a:extLst>
            </p:cNvPr>
            <p:cNvGrpSpPr/>
            <p:nvPr/>
          </p:nvGrpSpPr>
          <p:grpSpPr>
            <a:xfrm>
              <a:off x="6795762" y="3385602"/>
              <a:ext cx="3860094" cy="2886287"/>
              <a:chOff x="4657725" y="946151"/>
              <a:chExt cx="2441575" cy="1825625"/>
            </a:xfrm>
            <a:gradFill>
              <a:gsLst>
                <a:gs pos="0">
                  <a:schemeClr val="tx2"/>
                </a:gs>
                <a:gs pos="100000">
                  <a:schemeClr val="tx2">
                    <a:lumMod val="75000"/>
                  </a:schemeClr>
                </a:gs>
              </a:gsLst>
              <a:lin ang="5400000" scaled="1"/>
            </a:gradFill>
          </p:grpSpPr>
          <p:sp>
            <p:nvSpPr>
              <p:cNvPr id="13" name="Freeform 13">
                <a:extLst>
                  <a:ext uri="{FF2B5EF4-FFF2-40B4-BE49-F238E27FC236}">
                    <a16:creationId xmlns:a16="http://schemas.microsoft.com/office/drawing/2014/main" id="{3CF9E095-DD0E-41D5-826D-B57ECDA201E7}"/>
                  </a:ext>
                </a:extLst>
              </p:cNvPr>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sp>
            <p:nvSpPr>
              <p:cNvPr id="14" name="Freeform 14">
                <a:extLst>
                  <a:ext uri="{FF2B5EF4-FFF2-40B4-BE49-F238E27FC236}">
                    <a16:creationId xmlns:a16="http://schemas.microsoft.com/office/drawing/2014/main" id="{247108A8-AD07-4AE1-BDF2-E4F17715F6BF}"/>
                  </a:ext>
                </a:extLst>
              </p:cNvPr>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grpSp>
        <p:grpSp>
          <p:nvGrpSpPr>
            <p:cNvPr id="4" name="Group 3">
              <a:extLst>
                <a:ext uri="{FF2B5EF4-FFF2-40B4-BE49-F238E27FC236}">
                  <a16:creationId xmlns:a16="http://schemas.microsoft.com/office/drawing/2014/main" id="{5BF0B9B5-A0CB-46DC-BD21-F25EB5052A0D}"/>
                </a:ext>
              </a:extLst>
            </p:cNvPr>
            <p:cNvGrpSpPr/>
            <p:nvPr/>
          </p:nvGrpSpPr>
          <p:grpSpPr>
            <a:xfrm>
              <a:off x="6795762" y="5458709"/>
              <a:ext cx="2886287" cy="3812409"/>
              <a:chOff x="4657725" y="2257426"/>
              <a:chExt cx="1825625" cy="2411413"/>
            </a:xfrm>
            <a:gradFill>
              <a:gsLst>
                <a:gs pos="0">
                  <a:schemeClr val="accent2"/>
                </a:gs>
                <a:gs pos="100000">
                  <a:schemeClr val="accent2">
                    <a:lumMod val="75000"/>
                  </a:schemeClr>
                </a:gs>
              </a:gsLst>
              <a:lin ang="5400000" scaled="1"/>
            </a:gradFill>
          </p:grpSpPr>
          <p:sp>
            <p:nvSpPr>
              <p:cNvPr id="11" name="Freeform 11">
                <a:extLst>
                  <a:ext uri="{FF2B5EF4-FFF2-40B4-BE49-F238E27FC236}">
                    <a16:creationId xmlns:a16="http://schemas.microsoft.com/office/drawing/2014/main" id="{9F631A3D-8558-452B-9C8C-3D7B05685B58}"/>
                  </a:ext>
                </a:extLst>
              </p:cNvPr>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2">
                  <a:lumMod val="75000"/>
                </a:schemeClr>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sp>
            <p:nvSpPr>
              <p:cNvPr id="12" name="Freeform 12">
                <a:extLst>
                  <a:ext uri="{FF2B5EF4-FFF2-40B4-BE49-F238E27FC236}">
                    <a16:creationId xmlns:a16="http://schemas.microsoft.com/office/drawing/2014/main" id="{535065AE-0FF8-40CE-8BEA-062DB6765E99}"/>
                  </a:ext>
                </a:extLst>
              </p:cNvPr>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2">
                  <a:lumMod val="75000"/>
                </a:schemeClr>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grpSp>
        <p:grpSp>
          <p:nvGrpSpPr>
            <p:cNvPr id="5" name="Group 4">
              <a:extLst>
                <a:ext uri="{FF2B5EF4-FFF2-40B4-BE49-F238E27FC236}">
                  <a16:creationId xmlns:a16="http://schemas.microsoft.com/office/drawing/2014/main" id="{7C19BEAB-6EF3-4049-B602-72F323B456C2}"/>
                </a:ext>
              </a:extLst>
            </p:cNvPr>
            <p:cNvGrpSpPr/>
            <p:nvPr/>
          </p:nvGrpSpPr>
          <p:grpSpPr>
            <a:xfrm>
              <a:off x="8843770" y="6384830"/>
              <a:ext cx="3837507" cy="2886287"/>
              <a:chOff x="5953125" y="2843213"/>
              <a:chExt cx="2427288" cy="1825625"/>
            </a:xfrm>
            <a:gradFill>
              <a:gsLst>
                <a:gs pos="0">
                  <a:schemeClr val="accent4"/>
                </a:gs>
                <a:gs pos="100000">
                  <a:schemeClr val="accent4">
                    <a:lumMod val="75000"/>
                  </a:schemeClr>
                </a:gs>
              </a:gsLst>
              <a:lin ang="5400000" scaled="1"/>
            </a:gradFill>
          </p:grpSpPr>
          <p:sp>
            <p:nvSpPr>
              <p:cNvPr id="9" name="Freeform 9">
                <a:extLst>
                  <a:ext uri="{FF2B5EF4-FFF2-40B4-BE49-F238E27FC236}">
                    <a16:creationId xmlns:a16="http://schemas.microsoft.com/office/drawing/2014/main" id="{CCFDF1ED-7CF4-4258-9FE4-1D68C7189B06}"/>
                  </a:ext>
                </a:extLst>
              </p:cNvPr>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1">
                  <a:lumMod val="75000"/>
                </a:schemeClr>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sp>
            <p:nvSpPr>
              <p:cNvPr id="10" name="Freeform 10">
                <a:extLst>
                  <a:ext uri="{FF2B5EF4-FFF2-40B4-BE49-F238E27FC236}">
                    <a16:creationId xmlns:a16="http://schemas.microsoft.com/office/drawing/2014/main" id="{C224BC70-68AE-49B0-82F3-187C70D94BE3}"/>
                  </a:ext>
                </a:extLst>
              </p:cNvPr>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1">
                  <a:lumMod val="75000"/>
                </a:schemeClr>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3F42A661-D285-4D85-AA98-4AA1913181AD}"/>
                </a:ext>
              </a:extLst>
            </p:cNvPr>
            <p:cNvGrpSpPr/>
            <p:nvPr/>
          </p:nvGrpSpPr>
          <p:grpSpPr>
            <a:xfrm>
              <a:off x="9794990" y="3385602"/>
              <a:ext cx="2886287" cy="3885193"/>
              <a:chOff x="6554788" y="946151"/>
              <a:chExt cx="1825625" cy="2457450"/>
            </a:xfrm>
            <a:gradFill>
              <a:gsLst>
                <a:gs pos="0">
                  <a:schemeClr val="accent3"/>
                </a:gs>
                <a:gs pos="100000">
                  <a:schemeClr val="accent3">
                    <a:lumMod val="75000"/>
                  </a:schemeClr>
                </a:gs>
              </a:gsLst>
              <a:lin ang="5400000" scaled="1"/>
            </a:gradFill>
          </p:grpSpPr>
          <p:sp>
            <p:nvSpPr>
              <p:cNvPr id="7" name="Freeform 7">
                <a:extLst>
                  <a:ext uri="{FF2B5EF4-FFF2-40B4-BE49-F238E27FC236}">
                    <a16:creationId xmlns:a16="http://schemas.microsoft.com/office/drawing/2014/main" id="{A10C8723-9246-4BFE-9D9B-19C01BD7C2D2}"/>
                  </a:ext>
                </a:extLst>
              </p:cNvPr>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sp>
            <p:nvSpPr>
              <p:cNvPr id="8" name="Freeform 8">
                <a:extLst>
                  <a:ext uri="{FF2B5EF4-FFF2-40B4-BE49-F238E27FC236}">
                    <a16:creationId xmlns:a16="http://schemas.microsoft.com/office/drawing/2014/main" id="{1E7EAFFE-FE03-408C-9433-D6BD8B249AEA}"/>
                  </a:ext>
                </a:extLst>
              </p:cNvPr>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121731" tIns="60866" rIns="121731" bIns="60866" numCol="1" anchor="t" anchorCtr="0" compatLnSpc="1">
                <a:prstTxWarp prst="textNoShape">
                  <a:avLst/>
                </a:prstTxWarp>
              </a:bodyPr>
              <a:lstStyle/>
              <a:p>
                <a:endParaRPr lang="en-US" sz="2396">
                  <a:latin typeface="Raleway" panose="020B0503030101060003" pitchFamily="34" charset="0"/>
                  <a:ea typeface="Lato" panose="020F0502020204030203" pitchFamily="34" charset="0"/>
                  <a:cs typeface="Lato" panose="020F0502020204030203" pitchFamily="34" charset="0"/>
                </a:endParaRPr>
              </a:p>
            </p:txBody>
          </p:sp>
        </p:grpSp>
      </p:grpSp>
      <p:sp>
        <p:nvSpPr>
          <p:cNvPr id="17" name="Oval 16">
            <a:extLst>
              <a:ext uri="{FF2B5EF4-FFF2-40B4-BE49-F238E27FC236}">
                <a16:creationId xmlns:a16="http://schemas.microsoft.com/office/drawing/2014/main" id="{517642F6-EDD7-4D57-80CD-06E8232EF7A8}"/>
              </a:ext>
            </a:extLst>
          </p:cNvPr>
          <p:cNvSpPr/>
          <p:nvPr/>
        </p:nvSpPr>
        <p:spPr>
          <a:xfrm>
            <a:off x="3990598" y="2690515"/>
            <a:ext cx="564412" cy="561469"/>
          </a:xfrm>
          <a:prstGeom prst="ellipse">
            <a:avLst/>
          </a:prstGeom>
          <a:solidFill>
            <a:schemeClr val="accent2"/>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02</a:t>
            </a:r>
          </a:p>
        </p:txBody>
      </p:sp>
      <p:sp>
        <p:nvSpPr>
          <p:cNvPr id="18" name="Rectangle 17">
            <a:extLst>
              <a:ext uri="{FF2B5EF4-FFF2-40B4-BE49-F238E27FC236}">
                <a16:creationId xmlns:a16="http://schemas.microsoft.com/office/drawing/2014/main" id="{204AD811-A82C-4AC4-ABC2-D736DBCD28C4}"/>
              </a:ext>
            </a:extLst>
          </p:cNvPr>
          <p:cNvSpPr/>
          <p:nvPr/>
        </p:nvSpPr>
        <p:spPr>
          <a:xfrm>
            <a:off x="4734192" y="2689043"/>
            <a:ext cx="2158551" cy="1084015"/>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9" name="TextBox 18">
            <a:extLst>
              <a:ext uri="{FF2B5EF4-FFF2-40B4-BE49-F238E27FC236}">
                <a16:creationId xmlns:a16="http://schemas.microsoft.com/office/drawing/2014/main" id="{F1E3D340-7CBA-4F8C-95F3-08A8BA67D414}"/>
              </a:ext>
            </a:extLst>
          </p:cNvPr>
          <p:cNvSpPr txBox="1"/>
          <p:nvPr/>
        </p:nvSpPr>
        <p:spPr>
          <a:xfrm>
            <a:off x="4734192" y="2463987"/>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20" name="Oval 19">
            <a:extLst>
              <a:ext uri="{FF2B5EF4-FFF2-40B4-BE49-F238E27FC236}">
                <a16:creationId xmlns:a16="http://schemas.microsoft.com/office/drawing/2014/main" id="{8F8711FC-A6F6-46CC-95C6-B04CE36E3998}"/>
              </a:ext>
            </a:extLst>
          </p:cNvPr>
          <p:cNvSpPr/>
          <p:nvPr/>
        </p:nvSpPr>
        <p:spPr>
          <a:xfrm>
            <a:off x="3990598" y="4366497"/>
            <a:ext cx="564412" cy="561469"/>
          </a:xfrm>
          <a:prstGeom prst="ellipse">
            <a:avLst/>
          </a:prstGeom>
          <a:solidFill>
            <a:schemeClr val="accent1">
              <a:lumMod val="75000"/>
            </a:schemeClr>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04</a:t>
            </a:r>
          </a:p>
        </p:txBody>
      </p:sp>
      <p:sp>
        <p:nvSpPr>
          <p:cNvPr id="21" name="Rectangle 20">
            <a:extLst>
              <a:ext uri="{FF2B5EF4-FFF2-40B4-BE49-F238E27FC236}">
                <a16:creationId xmlns:a16="http://schemas.microsoft.com/office/drawing/2014/main" id="{1E60BC3B-B039-47BD-9EC5-60CCC14027DF}"/>
              </a:ext>
            </a:extLst>
          </p:cNvPr>
          <p:cNvSpPr/>
          <p:nvPr/>
        </p:nvSpPr>
        <p:spPr>
          <a:xfrm>
            <a:off x="4734192" y="4365025"/>
            <a:ext cx="2158551" cy="1084015"/>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2" name="TextBox 21">
            <a:extLst>
              <a:ext uri="{FF2B5EF4-FFF2-40B4-BE49-F238E27FC236}">
                <a16:creationId xmlns:a16="http://schemas.microsoft.com/office/drawing/2014/main" id="{135E637E-AEFB-40BD-B42F-9C86792691AB}"/>
              </a:ext>
            </a:extLst>
          </p:cNvPr>
          <p:cNvSpPr txBox="1"/>
          <p:nvPr/>
        </p:nvSpPr>
        <p:spPr>
          <a:xfrm>
            <a:off x="4734192" y="4139969"/>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23" name="Oval 22">
            <a:extLst>
              <a:ext uri="{FF2B5EF4-FFF2-40B4-BE49-F238E27FC236}">
                <a16:creationId xmlns:a16="http://schemas.microsoft.com/office/drawing/2014/main" id="{39393D8D-B0FB-4D11-8EF1-FC644207D188}"/>
              </a:ext>
            </a:extLst>
          </p:cNvPr>
          <p:cNvSpPr/>
          <p:nvPr/>
        </p:nvSpPr>
        <p:spPr>
          <a:xfrm>
            <a:off x="716661" y="2690515"/>
            <a:ext cx="564412" cy="561469"/>
          </a:xfrm>
          <a:prstGeom prst="ellipse">
            <a:avLst/>
          </a:prstGeom>
          <a:solidFill>
            <a:schemeClr val="accent1"/>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01</a:t>
            </a:r>
          </a:p>
        </p:txBody>
      </p:sp>
      <p:sp>
        <p:nvSpPr>
          <p:cNvPr id="24" name="Rectangle 23">
            <a:extLst>
              <a:ext uri="{FF2B5EF4-FFF2-40B4-BE49-F238E27FC236}">
                <a16:creationId xmlns:a16="http://schemas.microsoft.com/office/drawing/2014/main" id="{114E7FDE-143A-42F4-93A0-B35CD89EF2F8}"/>
              </a:ext>
            </a:extLst>
          </p:cNvPr>
          <p:cNvSpPr/>
          <p:nvPr/>
        </p:nvSpPr>
        <p:spPr>
          <a:xfrm>
            <a:off x="1460255" y="2689043"/>
            <a:ext cx="2158551" cy="1084015"/>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5" name="TextBox 24">
            <a:extLst>
              <a:ext uri="{FF2B5EF4-FFF2-40B4-BE49-F238E27FC236}">
                <a16:creationId xmlns:a16="http://schemas.microsoft.com/office/drawing/2014/main" id="{43DA14C2-0389-4A26-B6B0-DB2399C1B632}"/>
              </a:ext>
            </a:extLst>
          </p:cNvPr>
          <p:cNvSpPr txBox="1"/>
          <p:nvPr/>
        </p:nvSpPr>
        <p:spPr>
          <a:xfrm>
            <a:off x="1460255" y="2463987"/>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26" name="Oval 25">
            <a:extLst>
              <a:ext uri="{FF2B5EF4-FFF2-40B4-BE49-F238E27FC236}">
                <a16:creationId xmlns:a16="http://schemas.microsoft.com/office/drawing/2014/main" id="{F0E75BF9-FB2C-4C94-9D9A-3AC455D6BB5A}"/>
              </a:ext>
            </a:extLst>
          </p:cNvPr>
          <p:cNvSpPr/>
          <p:nvPr/>
        </p:nvSpPr>
        <p:spPr>
          <a:xfrm>
            <a:off x="716661" y="4366497"/>
            <a:ext cx="564412" cy="561469"/>
          </a:xfrm>
          <a:prstGeom prst="ellipse">
            <a:avLst/>
          </a:prstGeom>
          <a:solidFill>
            <a:schemeClr val="accent2">
              <a:lumMod val="75000"/>
            </a:schemeClr>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03</a:t>
            </a:r>
          </a:p>
        </p:txBody>
      </p:sp>
      <p:sp>
        <p:nvSpPr>
          <p:cNvPr id="27" name="Rectangle 26">
            <a:extLst>
              <a:ext uri="{FF2B5EF4-FFF2-40B4-BE49-F238E27FC236}">
                <a16:creationId xmlns:a16="http://schemas.microsoft.com/office/drawing/2014/main" id="{571104C8-DCE8-48F9-8AB1-768CAF7A23E7}"/>
              </a:ext>
            </a:extLst>
          </p:cNvPr>
          <p:cNvSpPr/>
          <p:nvPr/>
        </p:nvSpPr>
        <p:spPr>
          <a:xfrm>
            <a:off x="1460255" y="4365025"/>
            <a:ext cx="2158551" cy="1084015"/>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8" name="TextBox 27">
            <a:extLst>
              <a:ext uri="{FF2B5EF4-FFF2-40B4-BE49-F238E27FC236}">
                <a16:creationId xmlns:a16="http://schemas.microsoft.com/office/drawing/2014/main" id="{1F8CD937-4FE3-4D02-8247-2ACAEC7FE5E1}"/>
              </a:ext>
            </a:extLst>
          </p:cNvPr>
          <p:cNvSpPr txBox="1"/>
          <p:nvPr/>
        </p:nvSpPr>
        <p:spPr>
          <a:xfrm>
            <a:off x="1460255" y="4139969"/>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33" name="Rectangle 32">
            <a:extLst>
              <a:ext uri="{FF2B5EF4-FFF2-40B4-BE49-F238E27FC236}">
                <a16:creationId xmlns:a16="http://schemas.microsoft.com/office/drawing/2014/main" id="{0EC2A0AC-D316-4D60-BE2B-54A15B61758B}"/>
              </a:ext>
            </a:extLst>
          </p:cNvPr>
          <p:cNvSpPr/>
          <p:nvPr/>
        </p:nvSpPr>
        <p:spPr>
          <a:xfrm>
            <a:off x="785667" y="1656971"/>
            <a:ext cx="4286803"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4" name="TextBox 33">
            <a:extLst>
              <a:ext uri="{FF2B5EF4-FFF2-40B4-BE49-F238E27FC236}">
                <a16:creationId xmlns:a16="http://schemas.microsoft.com/office/drawing/2014/main" id="{D3933A04-67DF-4837-815F-F0BDE7A0C74C}"/>
              </a:ext>
            </a:extLst>
          </p:cNvPr>
          <p:cNvSpPr txBox="1"/>
          <p:nvPr/>
        </p:nvSpPr>
        <p:spPr>
          <a:xfrm>
            <a:off x="785667" y="1097344"/>
            <a:ext cx="3684929"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Expert Charts</a:t>
            </a:r>
          </a:p>
        </p:txBody>
      </p:sp>
      <p:sp>
        <p:nvSpPr>
          <p:cNvPr id="35" name="TextBox 34">
            <a:extLst>
              <a:ext uri="{FF2B5EF4-FFF2-40B4-BE49-F238E27FC236}">
                <a16:creationId xmlns:a16="http://schemas.microsoft.com/office/drawing/2014/main" id="{E35F0E44-BDDA-40C7-88C2-F7BC02BBDF70}"/>
              </a:ext>
            </a:extLst>
          </p:cNvPr>
          <p:cNvSpPr txBox="1"/>
          <p:nvPr/>
        </p:nvSpPr>
        <p:spPr>
          <a:xfrm>
            <a:off x="785667" y="670560"/>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Charts us</a:t>
            </a:r>
          </a:p>
        </p:txBody>
      </p:sp>
      <p:grpSp>
        <p:nvGrpSpPr>
          <p:cNvPr id="36" name="Group 35">
            <a:extLst>
              <a:ext uri="{FF2B5EF4-FFF2-40B4-BE49-F238E27FC236}">
                <a16:creationId xmlns:a16="http://schemas.microsoft.com/office/drawing/2014/main" id="{3366F7F7-B47F-4D9E-AA2E-8B625C68ACC2}"/>
              </a:ext>
            </a:extLst>
          </p:cNvPr>
          <p:cNvGrpSpPr/>
          <p:nvPr/>
        </p:nvGrpSpPr>
        <p:grpSpPr>
          <a:xfrm>
            <a:off x="9968929" y="316634"/>
            <a:ext cx="2060751" cy="479546"/>
            <a:chOff x="335589" y="193775"/>
            <a:chExt cx="2060751" cy="479546"/>
          </a:xfrm>
        </p:grpSpPr>
        <p:sp>
          <p:nvSpPr>
            <p:cNvPr id="37" name="TextBox 36">
              <a:extLst>
                <a:ext uri="{FF2B5EF4-FFF2-40B4-BE49-F238E27FC236}">
                  <a16:creationId xmlns:a16="http://schemas.microsoft.com/office/drawing/2014/main" id="{E4E1B93D-4821-4370-905C-A84A7053C2F0}"/>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8" name="Rectangle 37">
              <a:extLst>
                <a:ext uri="{FF2B5EF4-FFF2-40B4-BE49-F238E27FC236}">
                  <a16:creationId xmlns:a16="http://schemas.microsoft.com/office/drawing/2014/main" id="{090528CA-F6A7-4FE0-B3EE-13C24E7A6A2B}"/>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18246277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CDBC0E90-D92B-404F-A394-A3960055BDA3}"/>
              </a:ext>
            </a:extLst>
          </p:cNvPr>
          <p:cNvSpPr/>
          <p:nvPr/>
        </p:nvSpPr>
        <p:spPr>
          <a:xfrm flipV="1">
            <a:off x="931155" y="1621149"/>
            <a:ext cx="10128891" cy="4749257"/>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Oval 1">
            <a:extLst>
              <a:ext uri="{FF2B5EF4-FFF2-40B4-BE49-F238E27FC236}">
                <a16:creationId xmlns:a16="http://schemas.microsoft.com/office/drawing/2014/main" id="{EB6DB256-0516-48E2-A971-2117358DED69}"/>
              </a:ext>
            </a:extLst>
          </p:cNvPr>
          <p:cNvSpPr/>
          <p:nvPr/>
        </p:nvSpPr>
        <p:spPr>
          <a:xfrm>
            <a:off x="1993407" y="2062204"/>
            <a:ext cx="2229852" cy="22298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lumMod val="50000"/>
                  <a:lumOff val="50000"/>
                </a:schemeClr>
              </a:solidFill>
              <a:latin typeface="Raleway" panose="020B0503030101060003" pitchFamily="34" charset="0"/>
            </a:endParaRPr>
          </a:p>
        </p:txBody>
      </p:sp>
      <p:sp>
        <p:nvSpPr>
          <p:cNvPr id="3" name="Partial Circle 2">
            <a:extLst>
              <a:ext uri="{FF2B5EF4-FFF2-40B4-BE49-F238E27FC236}">
                <a16:creationId xmlns:a16="http://schemas.microsoft.com/office/drawing/2014/main" id="{02542EB9-2683-4625-B330-259C8BA2521D}"/>
              </a:ext>
            </a:extLst>
          </p:cNvPr>
          <p:cNvSpPr/>
          <p:nvPr/>
        </p:nvSpPr>
        <p:spPr>
          <a:xfrm>
            <a:off x="1993407" y="2062204"/>
            <a:ext cx="2229852" cy="2229852"/>
          </a:xfrm>
          <a:prstGeom prst="pie">
            <a:avLst>
              <a:gd name="adj1" fmla="val 10594826"/>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Raleway" panose="020B0503030101060003" pitchFamily="34" charset="0"/>
            </a:endParaRPr>
          </a:p>
        </p:txBody>
      </p:sp>
      <p:sp>
        <p:nvSpPr>
          <p:cNvPr id="4" name="Oval 3">
            <a:extLst>
              <a:ext uri="{FF2B5EF4-FFF2-40B4-BE49-F238E27FC236}">
                <a16:creationId xmlns:a16="http://schemas.microsoft.com/office/drawing/2014/main" id="{0B7175A9-FCDE-4E53-BD52-03D6911F1297}"/>
              </a:ext>
            </a:extLst>
          </p:cNvPr>
          <p:cNvSpPr/>
          <p:nvPr/>
        </p:nvSpPr>
        <p:spPr>
          <a:xfrm>
            <a:off x="2311040" y="2379837"/>
            <a:ext cx="1594585" cy="1594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bg1"/>
                </a:solidFill>
                <a:latin typeface="Poppins" panose="00000500000000000000" pitchFamily="2" charset="0"/>
                <a:cs typeface="Poppins" panose="00000500000000000000" pitchFamily="2" charset="0"/>
              </a:rPr>
              <a:t>26%</a:t>
            </a:r>
            <a:endParaRPr lang="en-GB" sz="2400" b="1" dirty="0">
              <a:solidFill>
                <a:schemeClr val="bg1"/>
              </a:solidFill>
              <a:latin typeface="Poppins" panose="00000500000000000000" pitchFamily="2" charset="0"/>
              <a:cs typeface="Poppins" panose="00000500000000000000" pitchFamily="2" charset="0"/>
            </a:endParaRPr>
          </a:p>
        </p:txBody>
      </p:sp>
      <p:sp>
        <p:nvSpPr>
          <p:cNvPr id="5" name="Oval 4">
            <a:extLst>
              <a:ext uri="{FF2B5EF4-FFF2-40B4-BE49-F238E27FC236}">
                <a16:creationId xmlns:a16="http://schemas.microsoft.com/office/drawing/2014/main" id="{CDDD38AD-CC9B-469A-844D-83C01A392B77}"/>
              </a:ext>
            </a:extLst>
          </p:cNvPr>
          <p:cNvSpPr/>
          <p:nvPr/>
        </p:nvSpPr>
        <p:spPr>
          <a:xfrm>
            <a:off x="5077084" y="2062204"/>
            <a:ext cx="2229852" cy="22298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lumMod val="50000"/>
                  <a:lumOff val="50000"/>
                </a:schemeClr>
              </a:solidFill>
              <a:latin typeface="Raleway" panose="020B0503030101060003" pitchFamily="34" charset="0"/>
            </a:endParaRPr>
          </a:p>
        </p:txBody>
      </p:sp>
      <p:sp>
        <p:nvSpPr>
          <p:cNvPr id="6" name="Partial Circle 13">
            <a:extLst>
              <a:ext uri="{FF2B5EF4-FFF2-40B4-BE49-F238E27FC236}">
                <a16:creationId xmlns:a16="http://schemas.microsoft.com/office/drawing/2014/main" id="{3C6CEF2F-73E0-4A0E-8B34-565DEA512241}"/>
              </a:ext>
            </a:extLst>
          </p:cNvPr>
          <p:cNvSpPr/>
          <p:nvPr/>
        </p:nvSpPr>
        <p:spPr>
          <a:xfrm>
            <a:off x="5077084" y="2062204"/>
            <a:ext cx="2229852" cy="2229852"/>
          </a:xfrm>
          <a:prstGeom prst="pie">
            <a:avLst>
              <a:gd name="adj1" fmla="val 10644467"/>
              <a:gd name="adj2" fmla="val 213516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Raleway" panose="020B0503030101060003" pitchFamily="34" charset="0"/>
            </a:endParaRPr>
          </a:p>
        </p:txBody>
      </p:sp>
      <p:sp>
        <p:nvSpPr>
          <p:cNvPr id="7" name="Oval 6">
            <a:extLst>
              <a:ext uri="{FF2B5EF4-FFF2-40B4-BE49-F238E27FC236}">
                <a16:creationId xmlns:a16="http://schemas.microsoft.com/office/drawing/2014/main" id="{64B07146-5E3C-4A8F-8AEA-211879EE3649}"/>
              </a:ext>
            </a:extLst>
          </p:cNvPr>
          <p:cNvSpPr/>
          <p:nvPr/>
        </p:nvSpPr>
        <p:spPr>
          <a:xfrm>
            <a:off x="5394717" y="2379837"/>
            <a:ext cx="1594585" cy="1594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bg1"/>
                </a:solidFill>
                <a:latin typeface="Poppins" panose="00000500000000000000" pitchFamily="2" charset="0"/>
                <a:cs typeface="Poppins" panose="00000500000000000000" pitchFamily="2" charset="0"/>
              </a:rPr>
              <a:t>49%</a:t>
            </a:r>
            <a:endParaRPr lang="en-GB" sz="2400" b="1" dirty="0">
              <a:solidFill>
                <a:schemeClr val="bg1"/>
              </a:solidFill>
              <a:latin typeface="Poppins" panose="00000500000000000000" pitchFamily="2" charset="0"/>
              <a:cs typeface="Poppins" panose="00000500000000000000" pitchFamily="2" charset="0"/>
            </a:endParaRPr>
          </a:p>
        </p:txBody>
      </p:sp>
      <p:sp>
        <p:nvSpPr>
          <p:cNvPr id="8" name="Oval 7">
            <a:extLst>
              <a:ext uri="{FF2B5EF4-FFF2-40B4-BE49-F238E27FC236}">
                <a16:creationId xmlns:a16="http://schemas.microsoft.com/office/drawing/2014/main" id="{3927D7F1-6B75-428E-B5BD-F6AC64C55B59}"/>
              </a:ext>
            </a:extLst>
          </p:cNvPr>
          <p:cNvSpPr/>
          <p:nvPr/>
        </p:nvSpPr>
        <p:spPr>
          <a:xfrm>
            <a:off x="8160761" y="2062204"/>
            <a:ext cx="2229852" cy="22298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chemeClr val="tx1">
                  <a:lumMod val="50000"/>
                  <a:lumOff val="50000"/>
                </a:schemeClr>
              </a:solidFill>
              <a:latin typeface="Raleway" panose="020B0503030101060003" pitchFamily="34" charset="0"/>
            </a:endParaRPr>
          </a:p>
        </p:txBody>
      </p:sp>
      <p:sp>
        <p:nvSpPr>
          <p:cNvPr id="9" name="Partial Circle 16">
            <a:extLst>
              <a:ext uri="{FF2B5EF4-FFF2-40B4-BE49-F238E27FC236}">
                <a16:creationId xmlns:a16="http://schemas.microsoft.com/office/drawing/2014/main" id="{EB308D89-33A2-41EB-AB75-58B547A4A74D}"/>
              </a:ext>
            </a:extLst>
          </p:cNvPr>
          <p:cNvSpPr/>
          <p:nvPr/>
        </p:nvSpPr>
        <p:spPr>
          <a:xfrm>
            <a:off x="8160761" y="2062204"/>
            <a:ext cx="2229852" cy="2229852"/>
          </a:xfrm>
          <a:prstGeom prst="pie">
            <a:avLst>
              <a:gd name="adj1" fmla="val 10594826"/>
              <a:gd name="adj2" fmla="val 735023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latin typeface="Raleway" panose="020B0503030101060003" pitchFamily="34" charset="0"/>
            </a:endParaRPr>
          </a:p>
        </p:txBody>
      </p:sp>
      <p:sp>
        <p:nvSpPr>
          <p:cNvPr id="10" name="Oval 9">
            <a:extLst>
              <a:ext uri="{FF2B5EF4-FFF2-40B4-BE49-F238E27FC236}">
                <a16:creationId xmlns:a16="http://schemas.microsoft.com/office/drawing/2014/main" id="{A2927E00-C3AC-4B47-BAAF-1E391ECBCB6A}"/>
              </a:ext>
            </a:extLst>
          </p:cNvPr>
          <p:cNvSpPr/>
          <p:nvPr/>
        </p:nvSpPr>
        <p:spPr>
          <a:xfrm>
            <a:off x="8478394" y="2379837"/>
            <a:ext cx="1594585" cy="15945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bg1"/>
                </a:solidFill>
                <a:latin typeface="Poppins" panose="00000500000000000000" pitchFamily="2" charset="0"/>
                <a:cs typeface="Poppins" panose="00000500000000000000" pitchFamily="2" charset="0"/>
              </a:rPr>
              <a:t>76%</a:t>
            </a:r>
            <a:endParaRPr lang="en-GB" sz="2400" b="1" dirty="0">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BF1B8E75-6A6F-4C5B-A793-9CE9924A9413}"/>
              </a:ext>
            </a:extLst>
          </p:cNvPr>
          <p:cNvSpPr txBox="1"/>
          <p:nvPr/>
        </p:nvSpPr>
        <p:spPr>
          <a:xfrm>
            <a:off x="1845706" y="4467527"/>
            <a:ext cx="2217028" cy="307777"/>
          </a:xfrm>
          <a:prstGeom prst="rect">
            <a:avLst/>
          </a:prstGeom>
          <a:noFill/>
        </p:spPr>
        <p:txBody>
          <a:bodyPr wrap="square" rtlCol="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Business Plans</a:t>
            </a:r>
          </a:p>
        </p:txBody>
      </p:sp>
      <p:sp>
        <p:nvSpPr>
          <p:cNvPr id="12" name="Rectangle 11">
            <a:extLst>
              <a:ext uri="{FF2B5EF4-FFF2-40B4-BE49-F238E27FC236}">
                <a16:creationId xmlns:a16="http://schemas.microsoft.com/office/drawing/2014/main" id="{C063EC2F-7803-43E8-A9D4-CC22E4C22655}"/>
              </a:ext>
            </a:extLst>
          </p:cNvPr>
          <p:cNvSpPr/>
          <p:nvPr/>
        </p:nvSpPr>
        <p:spPr>
          <a:xfrm>
            <a:off x="1580984" y="4749282"/>
            <a:ext cx="274647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3" name="TextBox 12">
            <a:extLst>
              <a:ext uri="{FF2B5EF4-FFF2-40B4-BE49-F238E27FC236}">
                <a16:creationId xmlns:a16="http://schemas.microsoft.com/office/drawing/2014/main" id="{049DC16F-2692-4593-A79F-998CD33B1E51}"/>
              </a:ext>
            </a:extLst>
          </p:cNvPr>
          <p:cNvSpPr txBox="1"/>
          <p:nvPr/>
        </p:nvSpPr>
        <p:spPr>
          <a:xfrm>
            <a:off x="5089908" y="4467527"/>
            <a:ext cx="2217028" cy="307777"/>
          </a:xfrm>
          <a:prstGeom prst="rect">
            <a:avLst/>
          </a:prstGeom>
          <a:noFill/>
        </p:spPr>
        <p:txBody>
          <a:bodyPr wrap="square" rtlCol="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Business Marketing</a:t>
            </a:r>
          </a:p>
        </p:txBody>
      </p:sp>
      <p:sp>
        <p:nvSpPr>
          <p:cNvPr id="14" name="Rectangle 13">
            <a:extLst>
              <a:ext uri="{FF2B5EF4-FFF2-40B4-BE49-F238E27FC236}">
                <a16:creationId xmlns:a16="http://schemas.microsoft.com/office/drawing/2014/main" id="{2254DE81-C0B8-417B-B7F0-52C78545401C}"/>
              </a:ext>
            </a:extLst>
          </p:cNvPr>
          <p:cNvSpPr/>
          <p:nvPr/>
        </p:nvSpPr>
        <p:spPr>
          <a:xfrm>
            <a:off x="4825186" y="4749282"/>
            <a:ext cx="274647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5" name="TextBox 14">
            <a:extLst>
              <a:ext uri="{FF2B5EF4-FFF2-40B4-BE49-F238E27FC236}">
                <a16:creationId xmlns:a16="http://schemas.microsoft.com/office/drawing/2014/main" id="{8730091E-E288-485B-BC03-39C391DDF411}"/>
              </a:ext>
            </a:extLst>
          </p:cNvPr>
          <p:cNvSpPr txBox="1"/>
          <p:nvPr/>
        </p:nvSpPr>
        <p:spPr>
          <a:xfrm>
            <a:off x="8334109" y="4467527"/>
            <a:ext cx="2217028" cy="307777"/>
          </a:xfrm>
          <a:prstGeom prst="rect">
            <a:avLst/>
          </a:prstGeom>
          <a:noFill/>
        </p:spPr>
        <p:txBody>
          <a:bodyPr wrap="square" rtlCol="0">
            <a:spAutoFit/>
          </a:bodyPr>
          <a:lstStyle/>
          <a:p>
            <a:pPr algn="ctr"/>
            <a:r>
              <a:rPr lang="en-US" sz="1400">
                <a:solidFill>
                  <a:schemeClr val="accent1"/>
                </a:solidFill>
                <a:latin typeface="Poppins SemiBold" panose="00000700000000000000" pitchFamily="2" charset="0"/>
                <a:cs typeface="Poppins SemiBold" panose="00000700000000000000" pitchFamily="2" charset="0"/>
              </a:rPr>
              <a:t>Consultancy Plans</a:t>
            </a:r>
          </a:p>
        </p:txBody>
      </p:sp>
      <p:sp>
        <p:nvSpPr>
          <p:cNvPr id="16" name="Rectangle 15">
            <a:extLst>
              <a:ext uri="{FF2B5EF4-FFF2-40B4-BE49-F238E27FC236}">
                <a16:creationId xmlns:a16="http://schemas.microsoft.com/office/drawing/2014/main" id="{12B8677D-EDE9-4BE7-82A3-353C95FEDC8B}"/>
              </a:ext>
            </a:extLst>
          </p:cNvPr>
          <p:cNvSpPr/>
          <p:nvPr/>
        </p:nvSpPr>
        <p:spPr>
          <a:xfrm>
            <a:off x="8069387" y="4749282"/>
            <a:ext cx="2746473" cy="830099"/>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grpSp>
        <p:nvGrpSpPr>
          <p:cNvPr id="20" name="Group 19">
            <a:extLst>
              <a:ext uri="{FF2B5EF4-FFF2-40B4-BE49-F238E27FC236}">
                <a16:creationId xmlns:a16="http://schemas.microsoft.com/office/drawing/2014/main" id="{97363CFA-A5EB-4BC9-A53C-7B204E62C3F5}"/>
              </a:ext>
            </a:extLst>
          </p:cNvPr>
          <p:cNvGrpSpPr/>
          <p:nvPr/>
        </p:nvGrpSpPr>
        <p:grpSpPr>
          <a:xfrm>
            <a:off x="335589" y="320775"/>
            <a:ext cx="2060751" cy="479546"/>
            <a:chOff x="335589" y="193775"/>
            <a:chExt cx="2060751" cy="479546"/>
          </a:xfrm>
        </p:grpSpPr>
        <p:sp>
          <p:nvSpPr>
            <p:cNvPr id="21" name="TextBox 20">
              <a:extLst>
                <a:ext uri="{FF2B5EF4-FFF2-40B4-BE49-F238E27FC236}">
                  <a16:creationId xmlns:a16="http://schemas.microsoft.com/office/drawing/2014/main" id="{0BCA7F0C-7DF6-4581-A377-C0CF9C7E4381}"/>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22" name="Rectangle 21">
              <a:extLst>
                <a:ext uri="{FF2B5EF4-FFF2-40B4-BE49-F238E27FC236}">
                  <a16:creationId xmlns:a16="http://schemas.microsoft.com/office/drawing/2014/main" id="{0B4A855E-AC70-43B2-8D80-85173A3BB6A8}"/>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23" name="TextBox 22">
            <a:extLst>
              <a:ext uri="{FF2B5EF4-FFF2-40B4-BE49-F238E27FC236}">
                <a16:creationId xmlns:a16="http://schemas.microsoft.com/office/drawing/2014/main" id="{7722907F-D20F-4D44-AE62-D30CF921590B}"/>
              </a:ext>
            </a:extLst>
          </p:cNvPr>
          <p:cNvSpPr txBox="1"/>
          <p:nvPr/>
        </p:nvSpPr>
        <p:spPr>
          <a:xfrm>
            <a:off x="4649180" y="987332"/>
            <a:ext cx="3684929"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Expert Charts</a:t>
            </a:r>
          </a:p>
        </p:txBody>
      </p:sp>
      <p:sp>
        <p:nvSpPr>
          <p:cNvPr id="24" name="TextBox 23">
            <a:extLst>
              <a:ext uri="{FF2B5EF4-FFF2-40B4-BE49-F238E27FC236}">
                <a16:creationId xmlns:a16="http://schemas.microsoft.com/office/drawing/2014/main" id="{E50874D6-1851-4CFC-9B3B-2E285B8E3F7E}"/>
              </a:ext>
            </a:extLst>
          </p:cNvPr>
          <p:cNvSpPr txBox="1"/>
          <p:nvPr/>
        </p:nvSpPr>
        <p:spPr>
          <a:xfrm>
            <a:off x="4649180" y="560548"/>
            <a:ext cx="1737792"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Charts us</a:t>
            </a:r>
          </a:p>
        </p:txBody>
      </p:sp>
    </p:spTree>
    <p:extLst>
      <p:ext uri="{BB962C8B-B14F-4D97-AF65-F5344CB8AC3E}">
        <p14:creationId xmlns:p14="http://schemas.microsoft.com/office/powerpoint/2010/main" val="103489752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4C8685A9-644E-4B93-9777-FFC71D5A7BE2}"/>
              </a:ext>
            </a:extLst>
          </p:cNvPr>
          <p:cNvSpPr/>
          <p:nvPr/>
        </p:nvSpPr>
        <p:spPr>
          <a:xfrm flipV="1">
            <a:off x="7646559" y="1427271"/>
            <a:ext cx="4018962" cy="4018962"/>
          </a:xfrm>
          <a:custGeom>
            <a:avLst/>
            <a:gdLst>
              <a:gd name="connsiteX0" fmla="*/ 700742 w 1401484"/>
              <a:gd name="connsiteY0" fmla="*/ 1401484 h 1401484"/>
              <a:gd name="connsiteX1" fmla="*/ 1401484 w 1401484"/>
              <a:gd name="connsiteY1" fmla="*/ 700742 h 1401484"/>
              <a:gd name="connsiteX2" fmla="*/ 700742 w 1401484"/>
              <a:gd name="connsiteY2" fmla="*/ 0 h 1401484"/>
              <a:gd name="connsiteX3" fmla="*/ 0 w 1401484"/>
              <a:gd name="connsiteY3" fmla="*/ 700742 h 1401484"/>
              <a:gd name="connsiteX4" fmla="*/ 700742 w 1401484"/>
              <a:gd name="connsiteY4" fmla="*/ 1401484 h 1401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1484" h="1401484">
                <a:moveTo>
                  <a:pt x="700742" y="1401484"/>
                </a:moveTo>
                <a:cubicBezTo>
                  <a:pt x="1087751" y="1401484"/>
                  <a:pt x="1401484" y="1087751"/>
                  <a:pt x="1401484" y="700742"/>
                </a:cubicBezTo>
                <a:cubicBezTo>
                  <a:pt x="1401484" y="313733"/>
                  <a:pt x="1087751" y="0"/>
                  <a:pt x="700742" y="0"/>
                </a:cubicBezTo>
                <a:cubicBezTo>
                  <a:pt x="313733" y="0"/>
                  <a:pt x="0" y="313733"/>
                  <a:pt x="0" y="700742"/>
                </a:cubicBezTo>
                <a:cubicBezTo>
                  <a:pt x="0" y="1087751"/>
                  <a:pt x="313733" y="1401484"/>
                  <a:pt x="700742" y="1401484"/>
                </a:cubicBezTo>
                <a:close/>
              </a:path>
            </a:pathLst>
          </a:cu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2" name="Group 1">
            <a:extLst>
              <a:ext uri="{FF2B5EF4-FFF2-40B4-BE49-F238E27FC236}">
                <a16:creationId xmlns:a16="http://schemas.microsoft.com/office/drawing/2014/main" id="{75C6B97A-3B36-4DD8-B0C0-797EBB19FB89}"/>
              </a:ext>
            </a:extLst>
          </p:cNvPr>
          <p:cNvGrpSpPr/>
          <p:nvPr/>
        </p:nvGrpSpPr>
        <p:grpSpPr>
          <a:xfrm>
            <a:off x="7888923" y="1601190"/>
            <a:ext cx="3534235" cy="3602680"/>
            <a:chOff x="7045691" y="2218615"/>
            <a:chExt cx="3534235" cy="3602680"/>
          </a:xfrm>
        </p:grpSpPr>
        <p:grpSp>
          <p:nvGrpSpPr>
            <p:cNvPr id="3" name="Group 2">
              <a:extLst>
                <a:ext uri="{FF2B5EF4-FFF2-40B4-BE49-F238E27FC236}">
                  <a16:creationId xmlns:a16="http://schemas.microsoft.com/office/drawing/2014/main" id="{F79EE2EE-970E-4296-A6AB-207A6DDC4780}"/>
                </a:ext>
              </a:extLst>
            </p:cNvPr>
            <p:cNvGrpSpPr/>
            <p:nvPr/>
          </p:nvGrpSpPr>
          <p:grpSpPr>
            <a:xfrm>
              <a:off x="7045691" y="2287060"/>
              <a:ext cx="3534235" cy="3534235"/>
              <a:chOff x="1426770" y="2366573"/>
              <a:chExt cx="3534235" cy="3534235"/>
            </a:xfrm>
          </p:grpSpPr>
          <p:sp>
            <p:nvSpPr>
              <p:cNvPr id="8" name="Block Arc 7">
                <a:extLst>
                  <a:ext uri="{FF2B5EF4-FFF2-40B4-BE49-F238E27FC236}">
                    <a16:creationId xmlns:a16="http://schemas.microsoft.com/office/drawing/2014/main" id="{4694F47A-9D6B-41F3-A7D6-F1A51D74F896}"/>
                  </a:ext>
                </a:extLst>
              </p:cNvPr>
              <p:cNvSpPr/>
              <p:nvPr/>
            </p:nvSpPr>
            <p:spPr>
              <a:xfrm flipH="1">
                <a:off x="1426770" y="2366573"/>
                <a:ext cx="3534235" cy="3534235"/>
              </a:xfrm>
              <a:prstGeom prst="blockArc">
                <a:avLst>
                  <a:gd name="adj1" fmla="val 18385673"/>
                  <a:gd name="adj2" fmla="val 16202949"/>
                  <a:gd name="adj3" fmla="val 50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accent1"/>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9" name="Block Arc 8">
                <a:extLst>
                  <a:ext uri="{FF2B5EF4-FFF2-40B4-BE49-F238E27FC236}">
                    <a16:creationId xmlns:a16="http://schemas.microsoft.com/office/drawing/2014/main" id="{F922E0A0-ABDC-4F3D-89DC-EFF933E5596F}"/>
                  </a:ext>
                </a:extLst>
              </p:cNvPr>
              <p:cNvSpPr/>
              <p:nvPr/>
            </p:nvSpPr>
            <p:spPr>
              <a:xfrm flipH="1">
                <a:off x="1712022" y="2651823"/>
                <a:ext cx="2963733" cy="2963734"/>
              </a:xfrm>
              <a:prstGeom prst="blockArc">
                <a:avLst>
                  <a:gd name="adj1" fmla="val 19418470"/>
                  <a:gd name="adj2" fmla="val 16212231"/>
                  <a:gd name="adj3" fmla="val 61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accent1"/>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10" name="Block Arc 9">
                <a:extLst>
                  <a:ext uri="{FF2B5EF4-FFF2-40B4-BE49-F238E27FC236}">
                    <a16:creationId xmlns:a16="http://schemas.microsoft.com/office/drawing/2014/main" id="{41185D8E-694F-4B17-A253-BB6953DC22C7}"/>
                  </a:ext>
                </a:extLst>
              </p:cNvPr>
              <p:cNvSpPr/>
              <p:nvPr/>
            </p:nvSpPr>
            <p:spPr>
              <a:xfrm flipH="1">
                <a:off x="2020857" y="2960660"/>
                <a:ext cx="2346061" cy="2346061"/>
              </a:xfrm>
              <a:prstGeom prst="blockArc">
                <a:avLst>
                  <a:gd name="adj1" fmla="val 4013325"/>
                  <a:gd name="adj2" fmla="val 16212547"/>
                  <a:gd name="adj3" fmla="val 7246"/>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accent1"/>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11" name="Block Arc 10">
                <a:extLst>
                  <a:ext uri="{FF2B5EF4-FFF2-40B4-BE49-F238E27FC236}">
                    <a16:creationId xmlns:a16="http://schemas.microsoft.com/office/drawing/2014/main" id="{B5BE9A52-AB1D-4E44-92FB-DB6D4565D682}"/>
                  </a:ext>
                </a:extLst>
              </p:cNvPr>
              <p:cNvSpPr/>
              <p:nvPr/>
            </p:nvSpPr>
            <p:spPr>
              <a:xfrm flipH="1">
                <a:off x="2308581" y="3248384"/>
                <a:ext cx="1770612" cy="1770613"/>
              </a:xfrm>
              <a:prstGeom prst="blockArc">
                <a:avLst>
                  <a:gd name="adj1" fmla="val 10743177"/>
                  <a:gd name="adj2" fmla="val 16213195"/>
                  <a:gd name="adj3" fmla="val 9346"/>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accent1"/>
                  </a:solidFill>
                  <a:latin typeface="Poppins SemiBold" panose="00000700000000000000" pitchFamily="2" charset="0"/>
                  <a:ea typeface="Roboto" panose="02000000000000000000" pitchFamily="2" charset="0"/>
                  <a:cs typeface="Poppins SemiBold" panose="00000700000000000000" pitchFamily="2" charset="0"/>
                </a:endParaRPr>
              </a:p>
            </p:txBody>
          </p:sp>
        </p:grpSp>
        <p:sp>
          <p:nvSpPr>
            <p:cNvPr id="4" name="TextBox 3">
              <a:extLst>
                <a:ext uri="{FF2B5EF4-FFF2-40B4-BE49-F238E27FC236}">
                  <a16:creationId xmlns:a16="http://schemas.microsoft.com/office/drawing/2014/main" id="{72CD23DD-E079-437D-B822-B96292F7E009}"/>
                </a:ext>
              </a:extLst>
            </p:cNvPr>
            <p:cNvSpPr txBox="1"/>
            <p:nvPr/>
          </p:nvSpPr>
          <p:spPr>
            <a:xfrm>
              <a:off x="8015728" y="2218615"/>
              <a:ext cx="674202" cy="260071"/>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spc="30">
                  <a:solidFill>
                    <a:schemeClr val="accent1"/>
                  </a:solidFill>
                  <a:latin typeface="Poppins SemiBold" panose="00000700000000000000" pitchFamily="2" charset="0"/>
                  <a:ea typeface="Roboto" panose="02000000000000000000" pitchFamily="2" charset="0"/>
                  <a:cs typeface="Poppins SemiBold" panose="00000700000000000000" pitchFamily="2" charset="0"/>
                </a:rPr>
                <a:t>85</a:t>
              </a:r>
              <a:r>
                <a:rPr kumimoji="0" lang="en-US" sz="11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rPr>
                <a:t>%</a:t>
              </a:r>
              <a:endParaRPr kumimoji="0" lang="en-US" sz="12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endParaRPr>
            </a:p>
          </p:txBody>
        </p:sp>
        <p:sp>
          <p:nvSpPr>
            <p:cNvPr id="5" name="TextBox 4">
              <a:extLst>
                <a:ext uri="{FF2B5EF4-FFF2-40B4-BE49-F238E27FC236}">
                  <a16:creationId xmlns:a16="http://schemas.microsoft.com/office/drawing/2014/main" id="{18D156CB-95C0-48EA-ADA2-8FD244F48687}"/>
                </a:ext>
              </a:extLst>
            </p:cNvPr>
            <p:cNvSpPr txBox="1"/>
            <p:nvPr/>
          </p:nvSpPr>
          <p:spPr>
            <a:xfrm>
              <a:off x="8015728" y="2527450"/>
              <a:ext cx="674202" cy="258532"/>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spc="30">
                  <a:solidFill>
                    <a:schemeClr val="accent1"/>
                  </a:solidFill>
                  <a:latin typeface="Poppins SemiBold" panose="00000700000000000000" pitchFamily="2" charset="0"/>
                  <a:ea typeface="Roboto" panose="02000000000000000000" pitchFamily="2" charset="0"/>
                  <a:cs typeface="Poppins SemiBold" panose="00000700000000000000" pitchFamily="2" charset="0"/>
                </a:rPr>
                <a:t>75</a:t>
              </a:r>
              <a:r>
                <a:rPr kumimoji="0" lang="en-US" sz="11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rPr>
                <a:t>%</a:t>
              </a:r>
              <a:endParaRPr kumimoji="0" lang="en-US" sz="12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endParaRPr>
            </a:p>
          </p:txBody>
        </p:sp>
        <p:sp>
          <p:nvSpPr>
            <p:cNvPr id="6" name="TextBox 5">
              <a:extLst>
                <a:ext uri="{FF2B5EF4-FFF2-40B4-BE49-F238E27FC236}">
                  <a16:creationId xmlns:a16="http://schemas.microsoft.com/office/drawing/2014/main" id="{7CE4C1CF-6112-4594-848E-8268ADCB3DBE}"/>
                </a:ext>
              </a:extLst>
            </p:cNvPr>
            <p:cNvSpPr txBox="1"/>
            <p:nvPr/>
          </p:nvSpPr>
          <p:spPr>
            <a:xfrm>
              <a:off x="8015728" y="2799229"/>
              <a:ext cx="674202" cy="258532"/>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spc="30">
                  <a:solidFill>
                    <a:schemeClr val="accent1"/>
                  </a:solidFill>
                  <a:latin typeface="Poppins SemiBold" panose="00000700000000000000" pitchFamily="2" charset="0"/>
                  <a:ea typeface="Roboto" panose="02000000000000000000" pitchFamily="2" charset="0"/>
                  <a:cs typeface="Poppins SemiBold" panose="00000700000000000000" pitchFamily="2" charset="0"/>
                </a:rPr>
                <a:t>5</a:t>
              </a:r>
              <a:r>
                <a:rPr kumimoji="0" lang="en-US" sz="12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rPr>
                <a:t>5</a:t>
              </a:r>
              <a:r>
                <a:rPr kumimoji="0" lang="en-US" sz="11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rPr>
                <a:t>%</a:t>
              </a:r>
              <a:endParaRPr kumimoji="0" lang="en-US" sz="12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endParaRPr>
            </a:p>
          </p:txBody>
        </p:sp>
        <p:sp>
          <p:nvSpPr>
            <p:cNvPr id="7" name="TextBox 6">
              <a:extLst>
                <a:ext uri="{FF2B5EF4-FFF2-40B4-BE49-F238E27FC236}">
                  <a16:creationId xmlns:a16="http://schemas.microsoft.com/office/drawing/2014/main" id="{320B4B3B-3AFD-4A6E-8BD0-E0E70233FF1D}"/>
                </a:ext>
              </a:extLst>
            </p:cNvPr>
            <p:cNvSpPr txBox="1"/>
            <p:nvPr/>
          </p:nvSpPr>
          <p:spPr>
            <a:xfrm>
              <a:off x="8015728" y="3116157"/>
              <a:ext cx="674202" cy="258532"/>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spc="30">
                  <a:solidFill>
                    <a:schemeClr val="accent1"/>
                  </a:solidFill>
                  <a:latin typeface="Poppins SemiBold" panose="00000700000000000000" pitchFamily="2" charset="0"/>
                  <a:ea typeface="Roboto" panose="02000000000000000000" pitchFamily="2" charset="0"/>
                  <a:cs typeface="Poppins SemiBold" panose="00000700000000000000" pitchFamily="2" charset="0"/>
                </a:rPr>
                <a:t>25</a:t>
              </a:r>
              <a:r>
                <a:rPr kumimoji="0" lang="en-US" sz="11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rPr>
                <a:t>%</a:t>
              </a:r>
              <a:endParaRPr kumimoji="0" lang="en-US" sz="1200" u="none" strike="noStrike" kern="1200" cap="none" spc="30" normalizeH="0" baseline="0" noProof="0">
                <a:ln>
                  <a:noFill/>
                </a:ln>
                <a:solidFill>
                  <a:schemeClr val="accent1"/>
                </a:solidFill>
                <a:effectLst/>
                <a:uLnTx/>
                <a:uFillTx/>
                <a:latin typeface="Poppins SemiBold" panose="00000700000000000000" pitchFamily="2" charset="0"/>
                <a:ea typeface="Roboto" panose="02000000000000000000" pitchFamily="2" charset="0"/>
                <a:cs typeface="Poppins SemiBold" panose="00000700000000000000" pitchFamily="2" charset="0"/>
              </a:endParaRPr>
            </a:p>
          </p:txBody>
        </p:sp>
      </p:grpSp>
      <p:sp>
        <p:nvSpPr>
          <p:cNvPr id="15" name="Oval 14">
            <a:extLst>
              <a:ext uri="{FF2B5EF4-FFF2-40B4-BE49-F238E27FC236}">
                <a16:creationId xmlns:a16="http://schemas.microsoft.com/office/drawing/2014/main" id="{EF3CBCE7-5BF8-429E-A1FE-E67F529DD25E}"/>
              </a:ext>
            </a:extLst>
          </p:cNvPr>
          <p:cNvSpPr/>
          <p:nvPr/>
        </p:nvSpPr>
        <p:spPr>
          <a:xfrm>
            <a:off x="768842" y="3512126"/>
            <a:ext cx="564412" cy="561469"/>
          </a:xfrm>
          <a:prstGeom prst="ellipse">
            <a:avLst/>
          </a:prstGeom>
          <a:solidFill>
            <a:schemeClr val="accent1"/>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01</a:t>
            </a:r>
          </a:p>
        </p:txBody>
      </p:sp>
      <p:sp>
        <p:nvSpPr>
          <p:cNvPr id="16" name="Rectangle 15">
            <a:extLst>
              <a:ext uri="{FF2B5EF4-FFF2-40B4-BE49-F238E27FC236}">
                <a16:creationId xmlns:a16="http://schemas.microsoft.com/office/drawing/2014/main" id="{D1FF2450-5ABE-4040-A593-12AD9FD18592}"/>
              </a:ext>
            </a:extLst>
          </p:cNvPr>
          <p:cNvSpPr/>
          <p:nvPr/>
        </p:nvSpPr>
        <p:spPr>
          <a:xfrm>
            <a:off x="1512436" y="3510654"/>
            <a:ext cx="2291050"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7" name="TextBox 16">
            <a:extLst>
              <a:ext uri="{FF2B5EF4-FFF2-40B4-BE49-F238E27FC236}">
                <a16:creationId xmlns:a16="http://schemas.microsoft.com/office/drawing/2014/main" id="{ED11EFA7-D45C-40A6-B6A2-96094B635AB9}"/>
              </a:ext>
            </a:extLst>
          </p:cNvPr>
          <p:cNvSpPr txBox="1"/>
          <p:nvPr/>
        </p:nvSpPr>
        <p:spPr>
          <a:xfrm>
            <a:off x="1512436" y="3285598"/>
            <a:ext cx="2158551" cy="276999"/>
          </a:xfrm>
          <a:prstGeom prst="rect">
            <a:avLst/>
          </a:prstGeom>
          <a:noFill/>
        </p:spPr>
        <p:txBody>
          <a:bodyPr wrap="square" rtlCol="0">
            <a:spAutoFit/>
          </a:bodyPr>
          <a:lstStyle/>
          <a:p>
            <a:r>
              <a:rPr lang="en-US" sz="1200">
                <a:solidFill>
                  <a:schemeClr val="accent1"/>
                </a:solidFill>
                <a:latin typeface="Poppins" panose="00000500000000000000" pitchFamily="2" charset="0"/>
                <a:cs typeface="Poppins" panose="00000500000000000000" pitchFamily="2" charset="0"/>
              </a:rPr>
              <a:t>Insert Text Here</a:t>
            </a:r>
            <a:endParaRPr lang="en-ID" sz="1200">
              <a:solidFill>
                <a:schemeClr val="accent1"/>
              </a:solidFill>
              <a:latin typeface="Poppins" panose="00000500000000000000" pitchFamily="2" charset="0"/>
              <a:cs typeface="Poppins" panose="00000500000000000000" pitchFamily="2" charset="0"/>
            </a:endParaRPr>
          </a:p>
        </p:txBody>
      </p:sp>
      <p:sp>
        <p:nvSpPr>
          <p:cNvPr id="18" name="Oval 17">
            <a:extLst>
              <a:ext uri="{FF2B5EF4-FFF2-40B4-BE49-F238E27FC236}">
                <a16:creationId xmlns:a16="http://schemas.microsoft.com/office/drawing/2014/main" id="{DACFE7CC-21AD-4616-8C56-220F460F2163}"/>
              </a:ext>
            </a:extLst>
          </p:cNvPr>
          <p:cNvSpPr/>
          <p:nvPr/>
        </p:nvSpPr>
        <p:spPr>
          <a:xfrm>
            <a:off x="4160525" y="3512126"/>
            <a:ext cx="564412" cy="561469"/>
          </a:xfrm>
          <a:prstGeom prst="ellipse">
            <a:avLst/>
          </a:prstGeom>
          <a:solidFill>
            <a:schemeClr val="accent2"/>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02</a:t>
            </a:r>
          </a:p>
        </p:txBody>
      </p:sp>
      <p:sp>
        <p:nvSpPr>
          <p:cNvPr id="19" name="Rectangle 18">
            <a:extLst>
              <a:ext uri="{FF2B5EF4-FFF2-40B4-BE49-F238E27FC236}">
                <a16:creationId xmlns:a16="http://schemas.microsoft.com/office/drawing/2014/main" id="{F242342A-FF5C-4E8A-A630-3CE4BC3D90E8}"/>
              </a:ext>
            </a:extLst>
          </p:cNvPr>
          <p:cNvSpPr/>
          <p:nvPr/>
        </p:nvSpPr>
        <p:spPr>
          <a:xfrm>
            <a:off x="4904119" y="3510654"/>
            <a:ext cx="2291050"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0" name="TextBox 19">
            <a:extLst>
              <a:ext uri="{FF2B5EF4-FFF2-40B4-BE49-F238E27FC236}">
                <a16:creationId xmlns:a16="http://schemas.microsoft.com/office/drawing/2014/main" id="{55470358-A1FE-4021-A436-B88104067724}"/>
              </a:ext>
            </a:extLst>
          </p:cNvPr>
          <p:cNvSpPr txBox="1"/>
          <p:nvPr/>
        </p:nvSpPr>
        <p:spPr>
          <a:xfrm>
            <a:off x="4904119" y="3285598"/>
            <a:ext cx="2158551" cy="276999"/>
          </a:xfrm>
          <a:prstGeom prst="rect">
            <a:avLst/>
          </a:prstGeom>
          <a:noFill/>
        </p:spPr>
        <p:txBody>
          <a:bodyPr wrap="square" rtlCol="0">
            <a:spAutoFit/>
          </a:bodyPr>
          <a:lstStyle/>
          <a:p>
            <a:r>
              <a:rPr lang="en-US" sz="1200">
                <a:solidFill>
                  <a:schemeClr val="accent1"/>
                </a:solidFill>
                <a:latin typeface="Poppins" panose="00000500000000000000" pitchFamily="2" charset="0"/>
                <a:cs typeface="Poppins" panose="00000500000000000000" pitchFamily="2" charset="0"/>
              </a:rPr>
              <a:t>Insert Text Here</a:t>
            </a:r>
            <a:endParaRPr lang="en-ID" sz="1200">
              <a:solidFill>
                <a:schemeClr val="accent1"/>
              </a:solidFill>
              <a:latin typeface="Poppins" panose="00000500000000000000" pitchFamily="2" charset="0"/>
              <a:cs typeface="Poppins" panose="00000500000000000000" pitchFamily="2" charset="0"/>
            </a:endParaRPr>
          </a:p>
        </p:txBody>
      </p:sp>
      <p:sp>
        <p:nvSpPr>
          <p:cNvPr id="21" name="Oval 20">
            <a:extLst>
              <a:ext uri="{FF2B5EF4-FFF2-40B4-BE49-F238E27FC236}">
                <a16:creationId xmlns:a16="http://schemas.microsoft.com/office/drawing/2014/main" id="{8533E0F9-493C-401D-8AD6-509882DD5A86}"/>
              </a:ext>
            </a:extLst>
          </p:cNvPr>
          <p:cNvSpPr/>
          <p:nvPr/>
        </p:nvSpPr>
        <p:spPr>
          <a:xfrm>
            <a:off x="768842" y="4790293"/>
            <a:ext cx="564412" cy="561469"/>
          </a:xfrm>
          <a:prstGeom prst="ellipse">
            <a:avLst/>
          </a:prstGeom>
          <a:solidFill>
            <a:schemeClr val="accent2"/>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03</a:t>
            </a:r>
          </a:p>
        </p:txBody>
      </p:sp>
      <p:sp>
        <p:nvSpPr>
          <p:cNvPr id="22" name="Rectangle 21">
            <a:extLst>
              <a:ext uri="{FF2B5EF4-FFF2-40B4-BE49-F238E27FC236}">
                <a16:creationId xmlns:a16="http://schemas.microsoft.com/office/drawing/2014/main" id="{45D1C81E-77DF-4E4F-BB8C-35A108DA093C}"/>
              </a:ext>
            </a:extLst>
          </p:cNvPr>
          <p:cNvSpPr/>
          <p:nvPr/>
        </p:nvSpPr>
        <p:spPr>
          <a:xfrm>
            <a:off x="1512436" y="4788821"/>
            <a:ext cx="2291050"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3" name="TextBox 22">
            <a:extLst>
              <a:ext uri="{FF2B5EF4-FFF2-40B4-BE49-F238E27FC236}">
                <a16:creationId xmlns:a16="http://schemas.microsoft.com/office/drawing/2014/main" id="{BAA640AD-C14E-48E3-BB91-E301F269C736}"/>
              </a:ext>
            </a:extLst>
          </p:cNvPr>
          <p:cNvSpPr txBox="1"/>
          <p:nvPr/>
        </p:nvSpPr>
        <p:spPr>
          <a:xfrm>
            <a:off x="1512436" y="4563765"/>
            <a:ext cx="2158551" cy="276999"/>
          </a:xfrm>
          <a:prstGeom prst="rect">
            <a:avLst/>
          </a:prstGeom>
          <a:noFill/>
        </p:spPr>
        <p:txBody>
          <a:bodyPr wrap="square" rtlCol="0">
            <a:spAutoFit/>
          </a:bodyPr>
          <a:lstStyle/>
          <a:p>
            <a:r>
              <a:rPr lang="en-US" sz="1200">
                <a:solidFill>
                  <a:schemeClr val="accent1"/>
                </a:solidFill>
                <a:latin typeface="Poppins" panose="00000500000000000000" pitchFamily="2" charset="0"/>
                <a:cs typeface="Poppins" panose="00000500000000000000" pitchFamily="2" charset="0"/>
              </a:rPr>
              <a:t>Insert Text Here</a:t>
            </a:r>
            <a:endParaRPr lang="en-ID" sz="1200">
              <a:solidFill>
                <a:schemeClr val="accent1"/>
              </a:solidFill>
              <a:latin typeface="Poppins" panose="00000500000000000000" pitchFamily="2" charset="0"/>
              <a:cs typeface="Poppins" panose="00000500000000000000" pitchFamily="2" charset="0"/>
            </a:endParaRPr>
          </a:p>
        </p:txBody>
      </p:sp>
      <p:sp>
        <p:nvSpPr>
          <p:cNvPr id="24" name="Oval 23">
            <a:extLst>
              <a:ext uri="{FF2B5EF4-FFF2-40B4-BE49-F238E27FC236}">
                <a16:creationId xmlns:a16="http://schemas.microsoft.com/office/drawing/2014/main" id="{7B5B18C2-70EA-47A4-841B-92E41177ACBD}"/>
              </a:ext>
            </a:extLst>
          </p:cNvPr>
          <p:cNvSpPr/>
          <p:nvPr/>
        </p:nvSpPr>
        <p:spPr>
          <a:xfrm>
            <a:off x="4160525" y="4790293"/>
            <a:ext cx="564412" cy="561469"/>
          </a:xfrm>
          <a:prstGeom prst="ellipse">
            <a:avLst/>
          </a:prstGeom>
          <a:solidFill>
            <a:schemeClr val="accent1"/>
          </a:solidFill>
          <a:ln w="12700" cap="flat">
            <a:noFill/>
            <a:prstDash val="solid"/>
            <a:miter/>
          </a:ln>
        </p:spPr>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04</a:t>
            </a:r>
          </a:p>
        </p:txBody>
      </p:sp>
      <p:sp>
        <p:nvSpPr>
          <p:cNvPr id="25" name="Rectangle 24">
            <a:extLst>
              <a:ext uri="{FF2B5EF4-FFF2-40B4-BE49-F238E27FC236}">
                <a16:creationId xmlns:a16="http://schemas.microsoft.com/office/drawing/2014/main" id="{CB3D9E59-2F13-405A-9A15-52013C1157B3}"/>
              </a:ext>
            </a:extLst>
          </p:cNvPr>
          <p:cNvSpPr/>
          <p:nvPr/>
        </p:nvSpPr>
        <p:spPr>
          <a:xfrm>
            <a:off x="4904119" y="4788821"/>
            <a:ext cx="2291050"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6" name="TextBox 25">
            <a:extLst>
              <a:ext uri="{FF2B5EF4-FFF2-40B4-BE49-F238E27FC236}">
                <a16:creationId xmlns:a16="http://schemas.microsoft.com/office/drawing/2014/main" id="{A1E1D49E-7850-4267-BC93-38FE8AA4B394}"/>
              </a:ext>
            </a:extLst>
          </p:cNvPr>
          <p:cNvSpPr txBox="1"/>
          <p:nvPr/>
        </p:nvSpPr>
        <p:spPr>
          <a:xfrm>
            <a:off x="4904119" y="4563765"/>
            <a:ext cx="2158551" cy="276999"/>
          </a:xfrm>
          <a:prstGeom prst="rect">
            <a:avLst/>
          </a:prstGeom>
          <a:noFill/>
        </p:spPr>
        <p:txBody>
          <a:bodyPr wrap="square" rtlCol="0">
            <a:spAutoFit/>
          </a:bodyPr>
          <a:lstStyle/>
          <a:p>
            <a:r>
              <a:rPr lang="en-US" sz="1200">
                <a:solidFill>
                  <a:schemeClr val="accent1"/>
                </a:solidFill>
                <a:latin typeface="Poppins" panose="00000500000000000000" pitchFamily="2" charset="0"/>
                <a:cs typeface="Poppins" panose="00000500000000000000" pitchFamily="2" charset="0"/>
              </a:rPr>
              <a:t>Insert Text Here</a:t>
            </a:r>
            <a:endParaRPr lang="en-ID" sz="1200">
              <a:solidFill>
                <a:schemeClr val="accent1"/>
              </a:solidFill>
              <a:latin typeface="Poppins" panose="00000500000000000000" pitchFamily="2" charset="0"/>
              <a:cs typeface="Poppins" panose="00000500000000000000" pitchFamily="2" charset="0"/>
            </a:endParaRPr>
          </a:p>
        </p:txBody>
      </p:sp>
      <p:sp>
        <p:nvSpPr>
          <p:cNvPr id="27" name="Rectangle 26">
            <a:extLst>
              <a:ext uri="{FF2B5EF4-FFF2-40B4-BE49-F238E27FC236}">
                <a16:creationId xmlns:a16="http://schemas.microsoft.com/office/drawing/2014/main" id="{A0A255DF-4FC9-4D90-ABBF-1E1247400D18}"/>
              </a:ext>
            </a:extLst>
          </p:cNvPr>
          <p:cNvSpPr/>
          <p:nvPr/>
        </p:nvSpPr>
        <p:spPr>
          <a:xfrm>
            <a:off x="7826721" y="5596096"/>
            <a:ext cx="3412882" cy="576183"/>
          </a:xfrm>
          <a:prstGeom prst="rect">
            <a:avLst/>
          </a:prstGeom>
        </p:spPr>
        <p:txBody>
          <a:bodyPr wrap="square">
            <a:spAutoFit/>
          </a:bodyPr>
          <a:lstStyle/>
          <a:p>
            <a:pPr algn="ct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0" name="Rectangle 29">
            <a:extLst>
              <a:ext uri="{FF2B5EF4-FFF2-40B4-BE49-F238E27FC236}">
                <a16:creationId xmlns:a16="http://schemas.microsoft.com/office/drawing/2014/main" id="{CC6E0337-0A27-4A1F-8A36-0E4901ACC68A}"/>
              </a:ext>
            </a:extLst>
          </p:cNvPr>
          <p:cNvSpPr/>
          <p:nvPr/>
        </p:nvSpPr>
        <p:spPr>
          <a:xfrm>
            <a:off x="785667" y="2486403"/>
            <a:ext cx="4286803"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1" name="TextBox 30">
            <a:extLst>
              <a:ext uri="{FF2B5EF4-FFF2-40B4-BE49-F238E27FC236}">
                <a16:creationId xmlns:a16="http://schemas.microsoft.com/office/drawing/2014/main" id="{A6888681-7CD3-4931-869F-0D1CA669F9F9}"/>
              </a:ext>
            </a:extLst>
          </p:cNvPr>
          <p:cNvSpPr txBox="1"/>
          <p:nvPr/>
        </p:nvSpPr>
        <p:spPr>
          <a:xfrm>
            <a:off x="785667" y="1926776"/>
            <a:ext cx="3684929"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Expert Charts</a:t>
            </a:r>
          </a:p>
        </p:txBody>
      </p:sp>
      <p:sp>
        <p:nvSpPr>
          <p:cNvPr id="32" name="TextBox 31">
            <a:extLst>
              <a:ext uri="{FF2B5EF4-FFF2-40B4-BE49-F238E27FC236}">
                <a16:creationId xmlns:a16="http://schemas.microsoft.com/office/drawing/2014/main" id="{EEA8A399-D289-4412-AB18-CAD4EF497579}"/>
              </a:ext>
            </a:extLst>
          </p:cNvPr>
          <p:cNvSpPr txBox="1"/>
          <p:nvPr/>
        </p:nvSpPr>
        <p:spPr>
          <a:xfrm>
            <a:off x="785667" y="1499992"/>
            <a:ext cx="1737792"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Charts us</a:t>
            </a:r>
          </a:p>
        </p:txBody>
      </p:sp>
      <p:grpSp>
        <p:nvGrpSpPr>
          <p:cNvPr id="33" name="Group 32">
            <a:extLst>
              <a:ext uri="{FF2B5EF4-FFF2-40B4-BE49-F238E27FC236}">
                <a16:creationId xmlns:a16="http://schemas.microsoft.com/office/drawing/2014/main" id="{57E9A308-6F7C-4276-9186-FA45D332E9D1}"/>
              </a:ext>
            </a:extLst>
          </p:cNvPr>
          <p:cNvGrpSpPr/>
          <p:nvPr/>
        </p:nvGrpSpPr>
        <p:grpSpPr>
          <a:xfrm>
            <a:off x="9968929" y="316634"/>
            <a:ext cx="2060751" cy="479546"/>
            <a:chOff x="335589" y="193775"/>
            <a:chExt cx="2060751" cy="479546"/>
          </a:xfrm>
        </p:grpSpPr>
        <p:sp>
          <p:nvSpPr>
            <p:cNvPr id="34" name="TextBox 33">
              <a:extLst>
                <a:ext uri="{FF2B5EF4-FFF2-40B4-BE49-F238E27FC236}">
                  <a16:creationId xmlns:a16="http://schemas.microsoft.com/office/drawing/2014/main" id="{5A63E8CD-B5D9-41E2-B26C-E47B6D959590}"/>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5" name="Rectangle 34">
              <a:extLst>
                <a:ext uri="{FF2B5EF4-FFF2-40B4-BE49-F238E27FC236}">
                  <a16:creationId xmlns:a16="http://schemas.microsoft.com/office/drawing/2014/main" id="{1C83F300-A5D1-4D1D-BD35-D9297DD55108}"/>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21465620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043B1F6F-D9AF-49C1-A538-E9F66DDBA893}"/>
              </a:ext>
            </a:extLst>
          </p:cNvPr>
          <p:cNvSpPr/>
          <p:nvPr/>
        </p:nvSpPr>
        <p:spPr>
          <a:xfrm flipV="1">
            <a:off x="934751" y="1028700"/>
            <a:ext cx="6035892" cy="5317096"/>
          </a:xfrm>
          <a:prstGeom prst="roundRect">
            <a:avLst>
              <a:gd name="adj" fmla="val 5398"/>
            </a:avLst>
          </a:prstGeom>
          <a:gradFill>
            <a:gsLst>
              <a:gs pos="0">
                <a:schemeClr val="bg1"/>
              </a:gs>
              <a:gs pos="100000">
                <a:schemeClr val="bg1">
                  <a:lumMod val="85000"/>
                </a:schemeClr>
              </a:gs>
            </a:gsLst>
            <a:lin ang="5400000" scaled="1"/>
          </a:gra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mc:AlternateContent xmlns:mc="http://schemas.openxmlformats.org/markup-compatibility/2006" xmlns:cx1="http://schemas.microsoft.com/office/drawing/2015/9/8/chartex">
        <mc:Choice Requires="cx1">
          <p:graphicFrame>
            <p:nvGraphicFramePr>
              <p:cNvPr id="2" name="Chart 1">
                <a:extLst>
                  <a:ext uri="{FF2B5EF4-FFF2-40B4-BE49-F238E27FC236}">
                    <a16:creationId xmlns:a16="http://schemas.microsoft.com/office/drawing/2014/main" id="{61469036-BBED-4D97-9628-06D7A8FAAA5B}"/>
                  </a:ext>
                </a:extLst>
              </p:cNvPr>
              <p:cNvGraphicFramePr/>
              <p:nvPr>
                <p:extLst>
                  <p:ext uri="{D42A27DB-BD31-4B8C-83A1-F6EECF244321}">
                    <p14:modId xmlns:p14="http://schemas.microsoft.com/office/powerpoint/2010/main" val="1948162400"/>
                  </p:ext>
                </p:extLst>
              </p:nvPr>
            </p:nvGraphicFramePr>
            <p:xfrm>
              <a:off x="1302026" y="1028700"/>
              <a:ext cx="5301343" cy="4800600"/>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2" name="Chart 1">
                <a:extLst>
                  <a:ext uri="{FF2B5EF4-FFF2-40B4-BE49-F238E27FC236}">
                    <a16:creationId xmlns:a16="http://schemas.microsoft.com/office/drawing/2014/main" id="{61469036-BBED-4D97-9628-06D7A8FAAA5B}"/>
                  </a:ext>
                </a:extLst>
              </p:cNvPr>
              <p:cNvPicPr>
                <a:picLocks noGrp="1" noRot="1" noChangeAspect="1" noMove="1" noResize="1" noEditPoints="1" noAdjustHandles="1" noChangeArrowheads="1" noChangeShapeType="1"/>
              </p:cNvPicPr>
              <p:nvPr/>
            </p:nvPicPr>
            <p:blipFill>
              <a:blip r:embed="rId3"/>
              <a:stretch>
                <a:fillRect/>
              </a:stretch>
            </p:blipFill>
            <p:spPr>
              <a:xfrm>
                <a:off x="1302026" y="1028700"/>
                <a:ext cx="5301343" cy="4800600"/>
              </a:xfrm>
              <a:prstGeom prst="rect">
                <a:avLst/>
              </a:prstGeom>
            </p:spPr>
          </p:pic>
        </mc:Fallback>
      </mc:AlternateContent>
      <p:grpSp>
        <p:nvGrpSpPr>
          <p:cNvPr id="14" name="Group 13">
            <a:extLst>
              <a:ext uri="{FF2B5EF4-FFF2-40B4-BE49-F238E27FC236}">
                <a16:creationId xmlns:a16="http://schemas.microsoft.com/office/drawing/2014/main" id="{CC201A7A-D46A-4CC0-8F57-39216B5871EC}"/>
              </a:ext>
            </a:extLst>
          </p:cNvPr>
          <p:cNvGrpSpPr/>
          <p:nvPr/>
        </p:nvGrpSpPr>
        <p:grpSpPr>
          <a:xfrm>
            <a:off x="335589" y="320775"/>
            <a:ext cx="2060751" cy="479546"/>
            <a:chOff x="335589" y="193775"/>
            <a:chExt cx="2060751" cy="479546"/>
          </a:xfrm>
        </p:grpSpPr>
        <p:sp>
          <p:nvSpPr>
            <p:cNvPr id="15" name="TextBox 14">
              <a:extLst>
                <a:ext uri="{FF2B5EF4-FFF2-40B4-BE49-F238E27FC236}">
                  <a16:creationId xmlns:a16="http://schemas.microsoft.com/office/drawing/2014/main" id="{A6C599F5-1624-41E9-AD75-F4B949BB79DA}"/>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16" name="Rectangle 15">
              <a:extLst>
                <a:ext uri="{FF2B5EF4-FFF2-40B4-BE49-F238E27FC236}">
                  <a16:creationId xmlns:a16="http://schemas.microsoft.com/office/drawing/2014/main" id="{AADB7101-C3F4-4B58-A2FD-5086BDEA1561}"/>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17" name="TextBox 16">
            <a:extLst>
              <a:ext uri="{FF2B5EF4-FFF2-40B4-BE49-F238E27FC236}">
                <a16:creationId xmlns:a16="http://schemas.microsoft.com/office/drawing/2014/main" id="{B75795E5-CA11-4EE8-811F-188CC2AB56F0}"/>
              </a:ext>
            </a:extLst>
          </p:cNvPr>
          <p:cNvSpPr txBox="1"/>
          <p:nvPr/>
        </p:nvSpPr>
        <p:spPr>
          <a:xfrm>
            <a:off x="7668302" y="2063947"/>
            <a:ext cx="3684929"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Expert Charts</a:t>
            </a:r>
          </a:p>
        </p:txBody>
      </p:sp>
      <p:sp>
        <p:nvSpPr>
          <p:cNvPr id="18" name="TextBox 17">
            <a:extLst>
              <a:ext uri="{FF2B5EF4-FFF2-40B4-BE49-F238E27FC236}">
                <a16:creationId xmlns:a16="http://schemas.microsoft.com/office/drawing/2014/main" id="{BD171FD4-04AF-49AF-9803-E1927C94521C}"/>
              </a:ext>
            </a:extLst>
          </p:cNvPr>
          <p:cNvSpPr txBox="1"/>
          <p:nvPr/>
        </p:nvSpPr>
        <p:spPr>
          <a:xfrm>
            <a:off x="7668302" y="1637163"/>
            <a:ext cx="1737792"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Charts us</a:t>
            </a:r>
          </a:p>
        </p:txBody>
      </p:sp>
      <p:sp>
        <p:nvSpPr>
          <p:cNvPr id="19" name="Rectangle 18">
            <a:extLst>
              <a:ext uri="{FF2B5EF4-FFF2-40B4-BE49-F238E27FC236}">
                <a16:creationId xmlns:a16="http://schemas.microsoft.com/office/drawing/2014/main" id="{150057B9-FF4B-416D-B2A1-00FC4543D519}"/>
              </a:ext>
            </a:extLst>
          </p:cNvPr>
          <p:cNvSpPr/>
          <p:nvPr/>
        </p:nvSpPr>
        <p:spPr>
          <a:xfrm>
            <a:off x="7695376" y="3465407"/>
            <a:ext cx="3380129" cy="2099677"/>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 affilate chiedere fu acerbita sussulto. Eri lei dio arresti maniera compita trovare sveglia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0" name="Rectangle 19">
            <a:extLst>
              <a:ext uri="{FF2B5EF4-FFF2-40B4-BE49-F238E27FC236}">
                <a16:creationId xmlns:a16="http://schemas.microsoft.com/office/drawing/2014/main" id="{F8416C42-1311-4CAF-AD82-D28049E82297}"/>
              </a:ext>
            </a:extLst>
          </p:cNvPr>
          <p:cNvSpPr/>
          <p:nvPr/>
        </p:nvSpPr>
        <p:spPr>
          <a:xfrm>
            <a:off x="7695376" y="2598901"/>
            <a:ext cx="338012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1" name="Rectangle: Rounded Corners 20">
            <a:extLst>
              <a:ext uri="{FF2B5EF4-FFF2-40B4-BE49-F238E27FC236}">
                <a16:creationId xmlns:a16="http://schemas.microsoft.com/office/drawing/2014/main" id="{C8F8396D-238D-4883-9C78-ACEC84B403B2}"/>
              </a:ext>
            </a:extLst>
          </p:cNvPr>
          <p:cNvSpPr/>
          <p:nvPr/>
        </p:nvSpPr>
        <p:spPr>
          <a:xfrm>
            <a:off x="7668302" y="5622592"/>
            <a:ext cx="1791940" cy="479546"/>
          </a:xfrm>
          <a:prstGeom prst="roundRect">
            <a:avLst>
              <a:gd name="adj" fmla="val 50000"/>
            </a:avLst>
          </a:prstGeom>
          <a:solidFill>
            <a:schemeClr val="accent2">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Watch More</a:t>
            </a:r>
            <a:endParaRPr lang="en-US" sz="1200"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0119145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99ED8251-8572-44D5-99E1-9705B7A49D97}"/>
              </a:ext>
            </a:extLst>
          </p:cNvPr>
          <p:cNvSpPr>
            <a:spLocks noGrp="1"/>
          </p:cNvSpPr>
          <p:nvPr>
            <p:ph type="pic" sz="quarter" idx="13"/>
          </p:nvPr>
        </p:nvSpPr>
        <p:spPr/>
        <p:txBody>
          <a:bodyPr/>
          <a:lstStyle/>
          <a:p>
            <a:endParaRPr lang="en-US"/>
          </a:p>
        </p:txBody>
      </p:sp>
      <p:grpSp>
        <p:nvGrpSpPr>
          <p:cNvPr id="27" name="Group 26">
            <a:extLst>
              <a:ext uri="{FF2B5EF4-FFF2-40B4-BE49-F238E27FC236}">
                <a16:creationId xmlns:a16="http://schemas.microsoft.com/office/drawing/2014/main" id="{EC90582C-C7F8-40C2-A7C1-2F9A17886B13}"/>
              </a:ext>
            </a:extLst>
          </p:cNvPr>
          <p:cNvGrpSpPr/>
          <p:nvPr/>
        </p:nvGrpSpPr>
        <p:grpSpPr>
          <a:xfrm>
            <a:off x="703438" y="1166191"/>
            <a:ext cx="6011466" cy="4065346"/>
            <a:chOff x="769258" y="2191657"/>
            <a:chExt cx="3123592" cy="3963852"/>
          </a:xfrm>
        </p:grpSpPr>
        <p:sp>
          <p:nvSpPr>
            <p:cNvPr id="28" name="Rectangle: Rounded Corners 27">
              <a:extLst>
                <a:ext uri="{FF2B5EF4-FFF2-40B4-BE49-F238E27FC236}">
                  <a16:creationId xmlns:a16="http://schemas.microsoft.com/office/drawing/2014/main" id="{628E0838-D0F3-4019-8733-F1E6486A363E}"/>
                </a:ext>
              </a:extLst>
            </p:cNvPr>
            <p:cNvSpPr/>
            <p:nvPr userDrawn="1"/>
          </p:nvSpPr>
          <p:spPr>
            <a:xfrm>
              <a:off x="769258" y="2191657"/>
              <a:ext cx="3123592" cy="3963852"/>
            </a:xfrm>
            <a:prstGeom prst="roundRect">
              <a:avLst>
                <a:gd name="adj" fmla="val 4126"/>
              </a:avLst>
            </a:prstGeom>
            <a:solidFill>
              <a:schemeClr val="bg1">
                <a:alpha val="46000"/>
              </a:schemeClr>
            </a:solidFill>
            <a:ln>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9" name="Rectangle: Rounded Corners 28">
              <a:extLst>
                <a:ext uri="{FF2B5EF4-FFF2-40B4-BE49-F238E27FC236}">
                  <a16:creationId xmlns:a16="http://schemas.microsoft.com/office/drawing/2014/main" id="{A62A33CB-B003-4B78-87EC-FF4C79E200E7}"/>
                </a:ext>
              </a:extLst>
            </p:cNvPr>
            <p:cNvSpPr/>
            <p:nvPr userDrawn="1"/>
          </p:nvSpPr>
          <p:spPr>
            <a:xfrm>
              <a:off x="858822" y="2362063"/>
              <a:ext cx="2944464" cy="3623041"/>
            </a:xfrm>
            <a:prstGeom prst="roundRect">
              <a:avLst>
                <a:gd name="adj" fmla="val 4126"/>
              </a:avLst>
            </a:prstGeom>
            <a:solidFill>
              <a:schemeClr val="bg1"/>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2" name="Group 1">
            <a:extLst>
              <a:ext uri="{FF2B5EF4-FFF2-40B4-BE49-F238E27FC236}">
                <a16:creationId xmlns:a16="http://schemas.microsoft.com/office/drawing/2014/main" id="{A7740574-4230-48CD-B301-A5F90F9EE47E}"/>
              </a:ext>
            </a:extLst>
          </p:cNvPr>
          <p:cNvGrpSpPr/>
          <p:nvPr/>
        </p:nvGrpSpPr>
        <p:grpSpPr>
          <a:xfrm>
            <a:off x="3197363" y="5531720"/>
            <a:ext cx="1643653" cy="293350"/>
            <a:chOff x="5530661" y="7181132"/>
            <a:chExt cx="3071870" cy="548250"/>
          </a:xfrm>
        </p:grpSpPr>
        <p:sp>
          <p:nvSpPr>
            <p:cNvPr id="3" name="Freeform 85">
              <a:extLst>
                <a:ext uri="{FF2B5EF4-FFF2-40B4-BE49-F238E27FC236}">
                  <a16:creationId xmlns:a16="http://schemas.microsoft.com/office/drawing/2014/main" id="{7E804F51-67AA-4170-BD3C-90C062AC74AD}"/>
                </a:ext>
              </a:extLst>
            </p:cNvPr>
            <p:cNvSpPr>
              <a:spLocks noChangeArrowheads="1"/>
            </p:cNvSpPr>
            <p:nvPr/>
          </p:nvSpPr>
          <p:spPr bwMode="auto">
            <a:xfrm>
              <a:off x="5530661" y="7225827"/>
              <a:ext cx="468743" cy="376774"/>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2"/>
            </a:solidFill>
            <a:ln>
              <a:noFill/>
            </a:ln>
            <a:effectLst/>
          </p:spPr>
          <p:txBody>
            <a:bodyPr wrap="none" lIns="34290" tIns="17145" rIns="34290" bIns="17145" anchor="ctr"/>
            <a:lstStyle/>
            <a:p>
              <a:endParaRPr lang="en-US" sz="1200" dirty="0">
                <a:solidFill>
                  <a:schemeClr val="bg1"/>
                </a:solidFill>
                <a:latin typeface="Poppins" panose="00000500000000000000" pitchFamily="2" charset="0"/>
                <a:cs typeface="Poppins" panose="00000500000000000000" pitchFamily="2" charset="0"/>
              </a:endParaRPr>
            </a:p>
          </p:txBody>
        </p:sp>
        <p:sp>
          <p:nvSpPr>
            <p:cNvPr id="4" name="Rectangle 3">
              <a:extLst>
                <a:ext uri="{FF2B5EF4-FFF2-40B4-BE49-F238E27FC236}">
                  <a16:creationId xmlns:a16="http://schemas.microsoft.com/office/drawing/2014/main" id="{598E5505-B728-4387-843A-6889D977613B}"/>
                </a:ext>
              </a:extLst>
            </p:cNvPr>
            <p:cNvSpPr/>
            <p:nvPr/>
          </p:nvSpPr>
          <p:spPr>
            <a:xfrm>
              <a:off x="6089504" y="7181132"/>
              <a:ext cx="2513027" cy="548250"/>
            </a:xfrm>
            <a:prstGeom prst="rect">
              <a:avLst/>
            </a:prstGeom>
            <a:noFill/>
          </p:spPr>
          <p:txBody>
            <a:bodyPr wrap="square">
              <a:spAutoFit/>
            </a:bodyPr>
            <a:lstStyle/>
            <a:p>
              <a:pPr lvl="0">
                <a:lnSpc>
                  <a:spcPct val="114000"/>
                </a:lnSpc>
                <a:defRPr/>
              </a:pPr>
              <a:r>
                <a:rPr lang="en-US" sz="1200">
                  <a:solidFill>
                    <a:schemeClr val="bg1"/>
                  </a:solidFill>
                  <a:latin typeface="Poppins SemiBold" panose="00000700000000000000" pitchFamily="2" charset="0"/>
                  <a:cs typeface="Poppins SemiBold" panose="00000700000000000000" pitchFamily="2" charset="0"/>
                </a:rPr>
                <a:t>Twi.account</a:t>
              </a:r>
              <a:endParaRPr lang="id-ID" sz="1200" dirty="0">
                <a:solidFill>
                  <a:schemeClr val="bg1"/>
                </a:solidFill>
                <a:latin typeface="Poppins SemiBold" panose="00000700000000000000" pitchFamily="2" charset="0"/>
                <a:cs typeface="Poppins SemiBold" panose="00000700000000000000" pitchFamily="2" charset="0"/>
              </a:endParaRPr>
            </a:p>
          </p:txBody>
        </p:sp>
      </p:grpSp>
      <p:grpSp>
        <p:nvGrpSpPr>
          <p:cNvPr id="5" name="Group 4">
            <a:extLst>
              <a:ext uri="{FF2B5EF4-FFF2-40B4-BE49-F238E27FC236}">
                <a16:creationId xmlns:a16="http://schemas.microsoft.com/office/drawing/2014/main" id="{37528582-B122-43A1-BEC9-1B5A1D57BE8F}"/>
              </a:ext>
            </a:extLst>
          </p:cNvPr>
          <p:cNvGrpSpPr/>
          <p:nvPr/>
        </p:nvGrpSpPr>
        <p:grpSpPr>
          <a:xfrm>
            <a:off x="1258922" y="5531720"/>
            <a:ext cx="1678272" cy="293350"/>
            <a:chOff x="8541475" y="6375611"/>
            <a:chExt cx="3136571" cy="548250"/>
          </a:xfrm>
        </p:grpSpPr>
        <p:sp>
          <p:nvSpPr>
            <p:cNvPr id="6" name="Freeform 106">
              <a:extLst>
                <a:ext uri="{FF2B5EF4-FFF2-40B4-BE49-F238E27FC236}">
                  <a16:creationId xmlns:a16="http://schemas.microsoft.com/office/drawing/2014/main" id="{B5411C7D-8F3E-40A1-8272-7955407AB5AD}"/>
                </a:ext>
              </a:extLst>
            </p:cNvPr>
            <p:cNvSpPr>
              <a:spLocks noChangeArrowheads="1"/>
            </p:cNvSpPr>
            <p:nvPr/>
          </p:nvSpPr>
          <p:spPr bwMode="auto">
            <a:xfrm>
              <a:off x="8541475" y="6380270"/>
              <a:ext cx="433140" cy="436107"/>
            </a:xfrm>
            <a:custGeom>
              <a:avLst/>
              <a:gdLst>
                <a:gd name="T0" fmla="*/ 202395 w 426"/>
                <a:gd name="T1" fmla="*/ 0 h 427"/>
                <a:gd name="T2" fmla="*/ 202395 w 426"/>
                <a:gd name="T3" fmla="*/ 0 h 427"/>
                <a:gd name="T4" fmla="*/ 28836 w 426"/>
                <a:gd name="T5" fmla="*/ 0 h 427"/>
                <a:gd name="T6" fmla="*/ 0 w 426"/>
                <a:gd name="T7" fmla="*/ 28965 h 427"/>
                <a:gd name="T8" fmla="*/ 0 w 426"/>
                <a:gd name="T9" fmla="*/ 203304 h 427"/>
                <a:gd name="T10" fmla="*/ 28836 w 426"/>
                <a:gd name="T11" fmla="*/ 232815 h 427"/>
                <a:gd name="T12" fmla="*/ 115888 w 426"/>
                <a:gd name="T13" fmla="*/ 232815 h 427"/>
                <a:gd name="T14" fmla="*/ 115888 w 426"/>
                <a:gd name="T15" fmla="*/ 149745 h 427"/>
                <a:gd name="T16" fmla="*/ 87052 w 426"/>
                <a:gd name="T17" fmla="*/ 149745 h 427"/>
                <a:gd name="T18" fmla="*/ 87052 w 426"/>
                <a:gd name="T19" fmla="*/ 111489 h 427"/>
                <a:gd name="T20" fmla="*/ 115888 w 426"/>
                <a:gd name="T21" fmla="*/ 111489 h 427"/>
                <a:gd name="T22" fmla="*/ 115888 w 426"/>
                <a:gd name="T23" fmla="*/ 91815 h 427"/>
                <a:gd name="T24" fmla="*/ 163766 w 426"/>
                <a:gd name="T25" fmla="*/ 43721 h 427"/>
                <a:gd name="T26" fmla="*/ 188249 w 426"/>
                <a:gd name="T27" fmla="*/ 43721 h 427"/>
                <a:gd name="T28" fmla="*/ 188249 w 426"/>
                <a:gd name="T29" fmla="*/ 87442 h 427"/>
                <a:gd name="T30" fmla="*/ 168663 w 426"/>
                <a:gd name="T31" fmla="*/ 87442 h 427"/>
                <a:gd name="T32" fmla="*/ 158869 w 426"/>
                <a:gd name="T33" fmla="*/ 91815 h 427"/>
                <a:gd name="T34" fmla="*/ 158869 w 426"/>
                <a:gd name="T35" fmla="*/ 111489 h 427"/>
                <a:gd name="T36" fmla="*/ 188249 w 426"/>
                <a:gd name="T37" fmla="*/ 111489 h 427"/>
                <a:gd name="T38" fmla="*/ 188249 w 426"/>
                <a:gd name="T39" fmla="*/ 149745 h 427"/>
                <a:gd name="T40" fmla="*/ 158869 w 426"/>
                <a:gd name="T41" fmla="*/ 149745 h 427"/>
                <a:gd name="T42" fmla="*/ 158869 w 426"/>
                <a:gd name="T43" fmla="*/ 232815 h 427"/>
                <a:gd name="T44" fmla="*/ 202395 w 426"/>
                <a:gd name="T45" fmla="*/ 232815 h 427"/>
                <a:gd name="T46" fmla="*/ 231231 w 426"/>
                <a:gd name="T47" fmla="*/ 203304 h 427"/>
                <a:gd name="T48" fmla="*/ 231231 w 426"/>
                <a:gd name="T49" fmla="*/ 28965 h 427"/>
                <a:gd name="T50" fmla="*/ 202395 w 426"/>
                <a:gd name="T51" fmla="*/ 0 h 4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26" h="427">
                  <a:moveTo>
                    <a:pt x="372" y="0"/>
                  </a:moveTo>
                  <a:lnTo>
                    <a:pt x="372" y="0"/>
                  </a:lnTo>
                  <a:cubicBezTo>
                    <a:pt x="53" y="0"/>
                    <a:pt x="53" y="0"/>
                    <a:pt x="53" y="0"/>
                  </a:cubicBezTo>
                  <a:cubicBezTo>
                    <a:pt x="27" y="0"/>
                    <a:pt x="0" y="27"/>
                    <a:pt x="0" y="53"/>
                  </a:cubicBezTo>
                  <a:cubicBezTo>
                    <a:pt x="0" y="372"/>
                    <a:pt x="0" y="372"/>
                    <a:pt x="0" y="372"/>
                  </a:cubicBezTo>
                  <a:cubicBezTo>
                    <a:pt x="0" y="399"/>
                    <a:pt x="27" y="426"/>
                    <a:pt x="53" y="426"/>
                  </a:cubicBezTo>
                  <a:cubicBezTo>
                    <a:pt x="213" y="426"/>
                    <a:pt x="213" y="426"/>
                    <a:pt x="213" y="426"/>
                  </a:cubicBezTo>
                  <a:cubicBezTo>
                    <a:pt x="213" y="274"/>
                    <a:pt x="213" y="274"/>
                    <a:pt x="213" y="274"/>
                  </a:cubicBezTo>
                  <a:cubicBezTo>
                    <a:pt x="160" y="274"/>
                    <a:pt x="160" y="274"/>
                    <a:pt x="160" y="274"/>
                  </a:cubicBezTo>
                  <a:cubicBezTo>
                    <a:pt x="160" y="204"/>
                    <a:pt x="160" y="204"/>
                    <a:pt x="160" y="204"/>
                  </a:cubicBezTo>
                  <a:cubicBezTo>
                    <a:pt x="213" y="204"/>
                    <a:pt x="213" y="204"/>
                    <a:pt x="213" y="204"/>
                  </a:cubicBezTo>
                  <a:cubicBezTo>
                    <a:pt x="213" y="168"/>
                    <a:pt x="213" y="168"/>
                    <a:pt x="213" y="168"/>
                  </a:cubicBezTo>
                  <a:cubicBezTo>
                    <a:pt x="213" y="124"/>
                    <a:pt x="257" y="80"/>
                    <a:pt x="301" y="80"/>
                  </a:cubicBezTo>
                  <a:cubicBezTo>
                    <a:pt x="346" y="80"/>
                    <a:pt x="346" y="80"/>
                    <a:pt x="346" y="80"/>
                  </a:cubicBezTo>
                  <a:cubicBezTo>
                    <a:pt x="346" y="160"/>
                    <a:pt x="346" y="160"/>
                    <a:pt x="346" y="160"/>
                  </a:cubicBezTo>
                  <a:cubicBezTo>
                    <a:pt x="310" y="160"/>
                    <a:pt x="310" y="160"/>
                    <a:pt x="310" y="160"/>
                  </a:cubicBezTo>
                  <a:cubicBezTo>
                    <a:pt x="292" y="160"/>
                    <a:pt x="292" y="160"/>
                    <a:pt x="292" y="168"/>
                  </a:cubicBezTo>
                  <a:cubicBezTo>
                    <a:pt x="292" y="204"/>
                    <a:pt x="292" y="204"/>
                    <a:pt x="292" y="204"/>
                  </a:cubicBezTo>
                  <a:cubicBezTo>
                    <a:pt x="346" y="204"/>
                    <a:pt x="346" y="204"/>
                    <a:pt x="346" y="204"/>
                  </a:cubicBezTo>
                  <a:cubicBezTo>
                    <a:pt x="346" y="274"/>
                    <a:pt x="346" y="274"/>
                    <a:pt x="346" y="274"/>
                  </a:cubicBezTo>
                  <a:cubicBezTo>
                    <a:pt x="292" y="274"/>
                    <a:pt x="292" y="274"/>
                    <a:pt x="292" y="274"/>
                  </a:cubicBezTo>
                  <a:cubicBezTo>
                    <a:pt x="292" y="426"/>
                    <a:pt x="292" y="426"/>
                    <a:pt x="292" y="426"/>
                  </a:cubicBezTo>
                  <a:cubicBezTo>
                    <a:pt x="372" y="426"/>
                    <a:pt x="372" y="426"/>
                    <a:pt x="372" y="426"/>
                  </a:cubicBezTo>
                  <a:cubicBezTo>
                    <a:pt x="399" y="426"/>
                    <a:pt x="425" y="399"/>
                    <a:pt x="425" y="372"/>
                  </a:cubicBezTo>
                  <a:cubicBezTo>
                    <a:pt x="425" y="53"/>
                    <a:pt x="425" y="53"/>
                    <a:pt x="425" y="53"/>
                  </a:cubicBezTo>
                  <a:cubicBezTo>
                    <a:pt x="425" y="27"/>
                    <a:pt x="399" y="0"/>
                    <a:pt x="372" y="0"/>
                  </a:cubicBezTo>
                </a:path>
              </a:pathLst>
            </a:custGeom>
            <a:solidFill>
              <a:schemeClr val="accent2"/>
            </a:solidFill>
            <a:ln>
              <a:noFill/>
            </a:ln>
            <a:effectLst/>
          </p:spPr>
          <p:txBody>
            <a:bodyPr wrap="none" lIns="34290" tIns="17145" rIns="34290" bIns="17145" anchor="ctr"/>
            <a:lstStyle/>
            <a:p>
              <a:endParaRPr lang="en-US" sz="1200" dirty="0">
                <a:solidFill>
                  <a:schemeClr val="bg1"/>
                </a:solidFill>
                <a:latin typeface="Poppins" panose="00000500000000000000" pitchFamily="2" charset="0"/>
                <a:cs typeface="Poppins" panose="00000500000000000000" pitchFamily="2" charset="0"/>
              </a:endParaRPr>
            </a:p>
          </p:txBody>
        </p:sp>
        <p:sp>
          <p:nvSpPr>
            <p:cNvPr id="7" name="Rectangle 6">
              <a:extLst>
                <a:ext uri="{FF2B5EF4-FFF2-40B4-BE49-F238E27FC236}">
                  <a16:creationId xmlns:a16="http://schemas.microsoft.com/office/drawing/2014/main" id="{313F4C19-2406-4E6D-A5E0-6382CE9763AE}"/>
                </a:ext>
              </a:extLst>
            </p:cNvPr>
            <p:cNvSpPr/>
            <p:nvPr/>
          </p:nvSpPr>
          <p:spPr>
            <a:xfrm>
              <a:off x="9088970" y="6375611"/>
              <a:ext cx="2589076" cy="548250"/>
            </a:xfrm>
            <a:prstGeom prst="rect">
              <a:avLst/>
            </a:prstGeom>
            <a:noFill/>
          </p:spPr>
          <p:txBody>
            <a:bodyPr wrap="square">
              <a:spAutoFit/>
            </a:bodyPr>
            <a:lstStyle/>
            <a:p>
              <a:pPr lvl="0">
                <a:lnSpc>
                  <a:spcPct val="114000"/>
                </a:lnSpc>
                <a:defRPr/>
              </a:pPr>
              <a:r>
                <a:rPr lang="en-US" sz="1200">
                  <a:solidFill>
                    <a:schemeClr val="bg1"/>
                  </a:solidFill>
                  <a:latin typeface="Poppins SemiBold" panose="00000700000000000000" pitchFamily="2" charset="0"/>
                  <a:cs typeface="Poppins SemiBold" panose="00000700000000000000" pitchFamily="2" charset="0"/>
                </a:rPr>
                <a:t>Fac.account</a:t>
              </a:r>
              <a:endParaRPr lang="id-ID" sz="1200" dirty="0">
                <a:solidFill>
                  <a:schemeClr val="bg1"/>
                </a:solidFill>
                <a:latin typeface="Poppins SemiBold" panose="00000700000000000000" pitchFamily="2" charset="0"/>
                <a:cs typeface="Poppins SemiBold" panose="00000700000000000000" pitchFamily="2" charset="0"/>
              </a:endParaRPr>
            </a:p>
          </p:txBody>
        </p:sp>
      </p:grpSp>
      <p:grpSp>
        <p:nvGrpSpPr>
          <p:cNvPr id="8" name="Group 7">
            <a:extLst>
              <a:ext uri="{FF2B5EF4-FFF2-40B4-BE49-F238E27FC236}">
                <a16:creationId xmlns:a16="http://schemas.microsoft.com/office/drawing/2014/main" id="{20D76EA3-2EB8-4A6E-B588-E1543163EB05}"/>
              </a:ext>
            </a:extLst>
          </p:cNvPr>
          <p:cNvGrpSpPr/>
          <p:nvPr/>
        </p:nvGrpSpPr>
        <p:grpSpPr>
          <a:xfrm>
            <a:off x="1254084" y="5991408"/>
            <a:ext cx="1772381" cy="293350"/>
            <a:chOff x="8528156" y="7178613"/>
            <a:chExt cx="3312453" cy="548250"/>
          </a:xfrm>
        </p:grpSpPr>
        <p:sp>
          <p:nvSpPr>
            <p:cNvPr id="9" name="AutoShape 83">
              <a:extLst>
                <a:ext uri="{FF2B5EF4-FFF2-40B4-BE49-F238E27FC236}">
                  <a16:creationId xmlns:a16="http://schemas.microsoft.com/office/drawing/2014/main" id="{966A3237-D520-47D8-A2F9-EF047E2B19E7}"/>
                </a:ext>
              </a:extLst>
            </p:cNvPr>
            <p:cNvSpPr>
              <a:spLocks/>
            </p:cNvSpPr>
            <p:nvPr/>
          </p:nvSpPr>
          <p:spPr bwMode="auto">
            <a:xfrm>
              <a:off x="8528156" y="7240630"/>
              <a:ext cx="473489" cy="3108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dirty="0">
                <a:solidFill>
                  <a:schemeClr val="bg1"/>
                </a:solidFill>
                <a:effectLst>
                  <a:outerShdw blurRad="38100" dist="38100" dir="2700000" algn="tl">
                    <a:srgbClr val="000000"/>
                  </a:outerShdw>
                </a:effectLst>
                <a:latin typeface="Poppins" panose="00000500000000000000" pitchFamily="2" charset="0"/>
                <a:cs typeface="Poppins" panose="00000500000000000000" pitchFamily="2" charset="0"/>
                <a:sym typeface="Gill Sans" charset="0"/>
              </a:endParaRPr>
            </a:p>
          </p:txBody>
        </p:sp>
        <p:sp>
          <p:nvSpPr>
            <p:cNvPr id="10" name="Rectangle 9">
              <a:extLst>
                <a:ext uri="{FF2B5EF4-FFF2-40B4-BE49-F238E27FC236}">
                  <a16:creationId xmlns:a16="http://schemas.microsoft.com/office/drawing/2014/main" id="{C1B44654-9F8B-4C45-B288-98C85A28DA81}"/>
                </a:ext>
              </a:extLst>
            </p:cNvPr>
            <p:cNvSpPr/>
            <p:nvPr/>
          </p:nvSpPr>
          <p:spPr>
            <a:xfrm>
              <a:off x="9088971" y="7178613"/>
              <a:ext cx="2751638" cy="548250"/>
            </a:xfrm>
            <a:prstGeom prst="rect">
              <a:avLst/>
            </a:prstGeom>
            <a:noFill/>
          </p:spPr>
          <p:txBody>
            <a:bodyPr wrap="square">
              <a:spAutoFit/>
            </a:bodyPr>
            <a:lstStyle/>
            <a:p>
              <a:pPr lvl="0">
                <a:lnSpc>
                  <a:spcPct val="114000"/>
                </a:lnSpc>
                <a:defRPr/>
              </a:pPr>
              <a:r>
                <a:rPr lang="en-US" sz="1200">
                  <a:solidFill>
                    <a:schemeClr val="bg1"/>
                  </a:solidFill>
                  <a:latin typeface="Poppins SemiBold" panose="00000700000000000000" pitchFamily="2" charset="0"/>
                  <a:cs typeface="Poppins SemiBold" panose="00000700000000000000" pitchFamily="2" charset="0"/>
                </a:rPr>
                <a:t>Email.Contact</a:t>
              </a:r>
              <a:endParaRPr lang="id-ID" sz="1200" dirty="0">
                <a:solidFill>
                  <a:schemeClr val="bg1"/>
                </a:solidFill>
                <a:latin typeface="Poppins SemiBold" panose="00000700000000000000" pitchFamily="2" charset="0"/>
                <a:cs typeface="Poppins SemiBold" panose="00000700000000000000" pitchFamily="2" charset="0"/>
              </a:endParaRPr>
            </a:p>
          </p:txBody>
        </p:sp>
      </p:grpSp>
      <p:sp>
        <p:nvSpPr>
          <p:cNvPr id="11" name="TextBox 10">
            <a:extLst>
              <a:ext uri="{FF2B5EF4-FFF2-40B4-BE49-F238E27FC236}">
                <a16:creationId xmlns:a16="http://schemas.microsoft.com/office/drawing/2014/main" id="{53B319CA-7C09-437E-97BA-41311256D666}"/>
              </a:ext>
            </a:extLst>
          </p:cNvPr>
          <p:cNvSpPr txBox="1"/>
          <p:nvPr/>
        </p:nvSpPr>
        <p:spPr>
          <a:xfrm>
            <a:off x="1842402" y="3795207"/>
            <a:ext cx="1998504" cy="276999"/>
          </a:xfrm>
          <a:prstGeom prst="rect">
            <a:avLst/>
          </a:prstGeom>
          <a:noFill/>
        </p:spPr>
        <p:txBody>
          <a:bodyPr wrap="square" rtlCol="0">
            <a:spAutoFit/>
          </a:bodyPr>
          <a:lstStyle/>
          <a:p>
            <a:r>
              <a:rPr lang="en-US" sz="1200" b="1">
                <a:solidFill>
                  <a:schemeClr val="accent1"/>
                </a:solidFill>
                <a:latin typeface="Poppins SemiBold" panose="00000700000000000000" pitchFamily="2" charset="0"/>
                <a:cs typeface="Poppins SemiBold" panose="00000700000000000000" pitchFamily="2" charset="0"/>
              </a:rPr>
              <a:t>Address Company</a:t>
            </a:r>
          </a:p>
        </p:txBody>
      </p:sp>
      <p:sp>
        <p:nvSpPr>
          <p:cNvPr id="12" name="TextBox 11">
            <a:extLst>
              <a:ext uri="{FF2B5EF4-FFF2-40B4-BE49-F238E27FC236}">
                <a16:creationId xmlns:a16="http://schemas.microsoft.com/office/drawing/2014/main" id="{A2060685-78D5-499F-B1E1-B773CDE8B931}"/>
              </a:ext>
            </a:extLst>
          </p:cNvPr>
          <p:cNvSpPr txBox="1"/>
          <p:nvPr/>
        </p:nvSpPr>
        <p:spPr>
          <a:xfrm>
            <a:off x="1842401" y="4009471"/>
            <a:ext cx="1876736" cy="620170"/>
          </a:xfrm>
          <a:prstGeom prst="rect">
            <a:avLst/>
          </a:prstGeom>
          <a:noFill/>
        </p:spPr>
        <p:txBody>
          <a:bodyPr wrap="square" rtlCol="0">
            <a:spAutoFit/>
          </a:bodyPr>
          <a:lstStyle/>
          <a:p>
            <a:pPr>
              <a:lnSpc>
                <a:spcPct val="150000"/>
              </a:lnSpc>
            </a:pPr>
            <a:r>
              <a:rPr lang="en-US" sz="12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76 United Street Ca,</a:t>
            </a:r>
          </a:p>
          <a:p>
            <a:pPr>
              <a:lnSpc>
                <a:spcPct val="150000"/>
              </a:lnSpc>
            </a:pPr>
            <a:r>
              <a:rPr lang="en-US" sz="12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California, CA 62 71593</a:t>
            </a:r>
          </a:p>
        </p:txBody>
      </p:sp>
      <p:sp>
        <p:nvSpPr>
          <p:cNvPr id="13" name="TextBox 12">
            <a:extLst>
              <a:ext uri="{FF2B5EF4-FFF2-40B4-BE49-F238E27FC236}">
                <a16:creationId xmlns:a16="http://schemas.microsoft.com/office/drawing/2014/main" id="{3A3A7142-216E-4D1E-8A01-B33FA8BEA892}"/>
              </a:ext>
            </a:extLst>
          </p:cNvPr>
          <p:cNvSpPr txBox="1"/>
          <p:nvPr/>
        </p:nvSpPr>
        <p:spPr>
          <a:xfrm>
            <a:off x="4415914" y="3751325"/>
            <a:ext cx="1998504" cy="276999"/>
          </a:xfrm>
          <a:prstGeom prst="rect">
            <a:avLst/>
          </a:prstGeom>
          <a:noFill/>
        </p:spPr>
        <p:txBody>
          <a:bodyPr wrap="square" rtlCol="0">
            <a:spAutoFit/>
          </a:bodyPr>
          <a:lstStyle/>
          <a:p>
            <a:r>
              <a:rPr lang="en-US" sz="1200" b="1">
                <a:solidFill>
                  <a:schemeClr val="accent1"/>
                </a:solidFill>
                <a:latin typeface="Poppins SemiBold" panose="00000700000000000000" pitchFamily="2" charset="0"/>
                <a:cs typeface="Poppins SemiBold" panose="00000700000000000000" pitchFamily="2" charset="0"/>
              </a:rPr>
              <a:t>Phone &amp; Email</a:t>
            </a:r>
          </a:p>
        </p:txBody>
      </p:sp>
      <p:grpSp>
        <p:nvGrpSpPr>
          <p:cNvPr id="14" name="Group 13">
            <a:extLst>
              <a:ext uri="{FF2B5EF4-FFF2-40B4-BE49-F238E27FC236}">
                <a16:creationId xmlns:a16="http://schemas.microsoft.com/office/drawing/2014/main" id="{ACEED1E8-376F-4B64-B98F-C2B3806B6417}"/>
              </a:ext>
            </a:extLst>
          </p:cNvPr>
          <p:cNvGrpSpPr/>
          <p:nvPr/>
        </p:nvGrpSpPr>
        <p:grpSpPr>
          <a:xfrm>
            <a:off x="1288081" y="3839105"/>
            <a:ext cx="432551" cy="431172"/>
            <a:chOff x="2427574" y="2408865"/>
            <a:chExt cx="432551" cy="431172"/>
          </a:xfrm>
        </p:grpSpPr>
        <p:sp>
          <p:nvSpPr>
            <p:cNvPr id="15" name="Oval 14">
              <a:extLst>
                <a:ext uri="{FF2B5EF4-FFF2-40B4-BE49-F238E27FC236}">
                  <a16:creationId xmlns:a16="http://schemas.microsoft.com/office/drawing/2014/main" id="{9B7FA8FA-BB7E-46C4-800E-28AF585A854D}"/>
                </a:ext>
              </a:extLst>
            </p:cNvPr>
            <p:cNvSpPr/>
            <p:nvPr/>
          </p:nvSpPr>
          <p:spPr>
            <a:xfrm>
              <a:off x="2427574" y="2408865"/>
              <a:ext cx="432551" cy="431172"/>
            </a:xfrm>
            <a:prstGeom prst="ellipse">
              <a:avLst/>
            </a:prstGeom>
            <a:solidFill>
              <a:schemeClr val="accent2"/>
            </a:solidFill>
            <a:ln>
              <a:noFill/>
            </a:ln>
            <a:effectLst>
              <a:outerShdw blurRad="711200" dist="381000" dir="5400000" sx="87000" sy="87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schemeClr val="bg2">
                    <a:lumMod val="50000"/>
                  </a:schemeClr>
                </a:solidFill>
              </a:endParaRPr>
            </a:p>
          </p:txBody>
        </p:sp>
        <p:sp>
          <p:nvSpPr>
            <p:cNvPr id="16" name="Graphic 6143" descr="Send">
              <a:extLst>
                <a:ext uri="{FF2B5EF4-FFF2-40B4-BE49-F238E27FC236}">
                  <a16:creationId xmlns:a16="http://schemas.microsoft.com/office/drawing/2014/main" id="{DE5137E9-AAD4-4B62-B265-9B25F245E157}"/>
                </a:ext>
              </a:extLst>
            </p:cNvPr>
            <p:cNvSpPr/>
            <p:nvPr/>
          </p:nvSpPr>
          <p:spPr>
            <a:xfrm>
              <a:off x="2532588" y="2527161"/>
              <a:ext cx="203472" cy="188231"/>
            </a:xfrm>
            <a:custGeom>
              <a:avLst/>
              <a:gdLst>
                <a:gd name="connsiteX0" fmla="*/ 737332 w 741335"/>
                <a:gd name="connsiteY0" fmla="*/ 1774 h 685802"/>
                <a:gd name="connsiteX1" fmla="*/ 727321 w 741335"/>
                <a:gd name="connsiteY1" fmla="*/ 1117 h 685802"/>
                <a:gd name="connsiteX2" fmla="*/ 5050 w 741335"/>
                <a:gd name="connsiteY2" fmla="*/ 386346 h 685802"/>
                <a:gd name="connsiteX3" fmla="*/ 1120 w 741335"/>
                <a:gd name="connsiteY3" fmla="*/ 399230 h 685802"/>
                <a:gd name="connsiteX4" fmla="*/ 6421 w 741335"/>
                <a:gd name="connsiteY4" fmla="*/ 403758 h 685802"/>
                <a:gd name="connsiteX5" fmla="*/ 227230 w 741335"/>
                <a:gd name="connsiteY5" fmla="*/ 480177 h 685802"/>
                <a:gd name="connsiteX6" fmla="*/ 231221 w 741335"/>
                <a:gd name="connsiteY6" fmla="*/ 481491 h 685802"/>
                <a:gd name="connsiteX7" fmla="*/ 294086 w 741335"/>
                <a:gd name="connsiteY7" fmla="*/ 679163 h 685802"/>
                <a:gd name="connsiteX8" fmla="*/ 300915 w 741335"/>
                <a:gd name="connsiteY8" fmla="*/ 685536 h 685802"/>
                <a:gd name="connsiteX9" fmla="*/ 303182 w 741335"/>
                <a:gd name="connsiteY9" fmla="*/ 685802 h 685802"/>
                <a:gd name="connsiteX10" fmla="*/ 309916 w 741335"/>
                <a:gd name="connsiteY10" fmla="*/ 683011 h 685802"/>
                <a:gd name="connsiteX11" fmla="*/ 440771 w 741335"/>
                <a:gd name="connsiteY11" fmla="*/ 552167 h 685802"/>
                <a:gd name="connsiteX12" fmla="*/ 633452 w 741335"/>
                <a:gd name="connsiteY12" fmla="*/ 618603 h 685802"/>
                <a:gd name="connsiteX13" fmla="*/ 641463 w 741335"/>
                <a:gd name="connsiteY13" fmla="*/ 617765 h 685802"/>
                <a:gd name="connsiteX14" fmla="*/ 645968 w 741335"/>
                <a:gd name="connsiteY14" fmla="*/ 611098 h 685802"/>
                <a:gd name="connsiteX15" fmla="*/ 741218 w 741335"/>
                <a:gd name="connsiteY15" fmla="*/ 11023 h 685802"/>
                <a:gd name="connsiteX16" fmla="*/ 737332 w 741335"/>
                <a:gd name="connsiteY16" fmla="*/ 1774 h 685802"/>
                <a:gd name="connsiteX17" fmla="*/ 33434 w 741335"/>
                <a:gd name="connsiteY17" fmla="*/ 392785 h 685802"/>
                <a:gd name="connsiteX18" fmla="*/ 662399 w 741335"/>
                <a:gd name="connsiteY18" fmla="*/ 57343 h 685802"/>
                <a:gd name="connsiteX19" fmla="*/ 662532 w 741335"/>
                <a:gd name="connsiteY19" fmla="*/ 57362 h 685802"/>
                <a:gd name="connsiteX20" fmla="*/ 662513 w 741335"/>
                <a:gd name="connsiteY20" fmla="*/ 57495 h 685802"/>
                <a:gd name="connsiteX21" fmla="*/ 235402 w 741335"/>
                <a:gd name="connsiteY21" fmla="*/ 462708 h 685802"/>
                <a:gd name="connsiteX22" fmla="*/ 33472 w 741335"/>
                <a:gd name="connsiteY22" fmla="*/ 392966 h 685802"/>
                <a:gd name="connsiteX23" fmla="*/ 33409 w 741335"/>
                <a:gd name="connsiteY23" fmla="*/ 392831 h 685802"/>
                <a:gd name="connsiteX24" fmla="*/ 33444 w 741335"/>
                <a:gd name="connsiteY24" fmla="*/ 392785 h 685802"/>
                <a:gd name="connsiteX25" fmla="*/ 249366 w 741335"/>
                <a:gd name="connsiteY25" fmla="*/ 475719 h 685802"/>
                <a:gd name="connsiteX26" fmla="*/ 668695 w 741335"/>
                <a:gd name="connsiteY26" fmla="*/ 77888 h 685802"/>
                <a:gd name="connsiteX27" fmla="*/ 668833 w 741335"/>
                <a:gd name="connsiteY27" fmla="*/ 77883 h 685802"/>
                <a:gd name="connsiteX28" fmla="*/ 668837 w 741335"/>
                <a:gd name="connsiteY28" fmla="*/ 78022 h 685802"/>
                <a:gd name="connsiteX29" fmla="*/ 341082 w 741335"/>
                <a:gd name="connsiteY29" fmla="*/ 504513 h 685802"/>
                <a:gd name="connsiteX30" fmla="*/ 339511 w 741335"/>
                <a:gd name="connsiteY30" fmla="*/ 507647 h 685802"/>
                <a:gd name="connsiteX31" fmla="*/ 302430 w 741335"/>
                <a:gd name="connsiteY31" fmla="*/ 641949 h 685802"/>
                <a:gd name="connsiteX32" fmla="*/ 302335 w 741335"/>
                <a:gd name="connsiteY32" fmla="*/ 642044 h 685802"/>
                <a:gd name="connsiteX33" fmla="*/ 302239 w 741335"/>
                <a:gd name="connsiteY33" fmla="*/ 641949 h 685802"/>
                <a:gd name="connsiteX34" fmla="*/ 321556 w 741335"/>
                <a:gd name="connsiteY34" fmla="*/ 644169 h 685802"/>
                <a:gd name="connsiteX35" fmla="*/ 355113 w 741335"/>
                <a:gd name="connsiteY35" fmla="*/ 522630 h 685802"/>
                <a:gd name="connsiteX36" fmla="*/ 420730 w 741335"/>
                <a:gd name="connsiteY36" fmla="*/ 545251 h 685802"/>
                <a:gd name="connsiteX37" fmla="*/ 321670 w 741335"/>
                <a:gd name="connsiteY37" fmla="*/ 644264 h 685802"/>
                <a:gd name="connsiteX38" fmla="*/ 321558 w 741335"/>
                <a:gd name="connsiteY38" fmla="*/ 644190 h 685802"/>
                <a:gd name="connsiteX39" fmla="*/ 321556 w 741335"/>
                <a:gd name="connsiteY39" fmla="*/ 644169 h 685802"/>
                <a:gd name="connsiteX40" fmla="*/ 628823 w 741335"/>
                <a:gd name="connsiteY40" fmla="*/ 596858 h 685802"/>
                <a:gd name="connsiteX41" fmla="*/ 364247 w 741335"/>
                <a:gd name="connsiteY41" fmla="*/ 505627 h 685802"/>
                <a:gd name="connsiteX42" fmla="*/ 715862 w 741335"/>
                <a:gd name="connsiteY42" fmla="*/ 48094 h 685802"/>
                <a:gd name="connsiteX43" fmla="*/ 715977 w 741335"/>
                <a:gd name="connsiteY43" fmla="*/ 48046 h 685802"/>
                <a:gd name="connsiteX44" fmla="*/ 716024 w 741335"/>
                <a:gd name="connsiteY44" fmla="*/ 48161 h 685802"/>
                <a:gd name="connsiteX45" fmla="*/ 628937 w 741335"/>
                <a:gd name="connsiteY45" fmla="*/ 596782 h 685802"/>
                <a:gd name="connsiteX46" fmla="*/ 628827 w 741335"/>
                <a:gd name="connsiteY46" fmla="*/ 596859 h 685802"/>
                <a:gd name="connsiteX47" fmla="*/ 628823 w 741335"/>
                <a:gd name="connsiteY47" fmla="*/ 596858 h 68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41335" h="685802">
                  <a:moveTo>
                    <a:pt x="737332" y="1774"/>
                  </a:moveTo>
                  <a:cubicBezTo>
                    <a:pt x="734390" y="-327"/>
                    <a:pt x="730512" y="-582"/>
                    <a:pt x="727321" y="1117"/>
                  </a:cubicBezTo>
                  <a:lnTo>
                    <a:pt x="5050" y="386346"/>
                  </a:lnTo>
                  <a:cubicBezTo>
                    <a:pt x="407" y="388818"/>
                    <a:pt x="-1353" y="394587"/>
                    <a:pt x="1120" y="399230"/>
                  </a:cubicBezTo>
                  <a:cubicBezTo>
                    <a:pt x="2251" y="401355"/>
                    <a:pt x="4146" y="402973"/>
                    <a:pt x="6421" y="403758"/>
                  </a:cubicBezTo>
                  <a:lnTo>
                    <a:pt x="227230" y="480177"/>
                  </a:lnTo>
                  <a:lnTo>
                    <a:pt x="231221" y="481491"/>
                  </a:lnTo>
                  <a:lnTo>
                    <a:pt x="294086" y="679163"/>
                  </a:lnTo>
                  <a:cubicBezTo>
                    <a:pt x="295093" y="682334"/>
                    <a:pt x="297683" y="684750"/>
                    <a:pt x="300915" y="685536"/>
                  </a:cubicBezTo>
                  <a:cubicBezTo>
                    <a:pt x="301658" y="685711"/>
                    <a:pt x="302419" y="685800"/>
                    <a:pt x="303182" y="685802"/>
                  </a:cubicBezTo>
                  <a:cubicBezTo>
                    <a:pt x="305708" y="685801"/>
                    <a:pt x="308130" y="684797"/>
                    <a:pt x="309916" y="683011"/>
                  </a:cubicBezTo>
                  <a:lnTo>
                    <a:pt x="440771" y="552167"/>
                  </a:lnTo>
                  <a:lnTo>
                    <a:pt x="633452" y="618603"/>
                  </a:lnTo>
                  <a:cubicBezTo>
                    <a:pt x="636113" y="619539"/>
                    <a:pt x="639053" y="619231"/>
                    <a:pt x="641463" y="617765"/>
                  </a:cubicBezTo>
                  <a:cubicBezTo>
                    <a:pt x="643875" y="616317"/>
                    <a:pt x="645525" y="613877"/>
                    <a:pt x="645968" y="611098"/>
                  </a:cubicBezTo>
                  <a:lnTo>
                    <a:pt x="741218" y="11023"/>
                  </a:lnTo>
                  <a:cubicBezTo>
                    <a:pt x="741783" y="7452"/>
                    <a:pt x="740277" y="3869"/>
                    <a:pt x="737332" y="1774"/>
                  </a:cubicBezTo>
                  <a:close/>
                  <a:moveTo>
                    <a:pt x="33434" y="392785"/>
                  </a:moveTo>
                  <a:lnTo>
                    <a:pt x="662399" y="57343"/>
                  </a:lnTo>
                  <a:cubicBezTo>
                    <a:pt x="662440" y="57311"/>
                    <a:pt x="662501" y="57320"/>
                    <a:pt x="662532" y="57362"/>
                  </a:cubicBezTo>
                  <a:cubicBezTo>
                    <a:pt x="662563" y="57404"/>
                    <a:pt x="662555" y="57464"/>
                    <a:pt x="662513" y="57495"/>
                  </a:cubicBezTo>
                  <a:lnTo>
                    <a:pt x="235402" y="462708"/>
                  </a:lnTo>
                  <a:lnTo>
                    <a:pt x="33472" y="392966"/>
                  </a:lnTo>
                  <a:cubicBezTo>
                    <a:pt x="33418" y="392946"/>
                    <a:pt x="33390" y="392886"/>
                    <a:pt x="33409" y="392831"/>
                  </a:cubicBezTo>
                  <a:cubicBezTo>
                    <a:pt x="33416" y="392813"/>
                    <a:pt x="33429" y="392797"/>
                    <a:pt x="33444" y="392785"/>
                  </a:cubicBezTo>
                  <a:close/>
                  <a:moveTo>
                    <a:pt x="249366" y="475719"/>
                  </a:moveTo>
                  <a:lnTo>
                    <a:pt x="668695" y="77888"/>
                  </a:lnTo>
                  <a:cubicBezTo>
                    <a:pt x="668732" y="77849"/>
                    <a:pt x="668794" y="77846"/>
                    <a:pt x="668833" y="77883"/>
                  </a:cubicBezTo>
                  <a:cubicBezTo>
                    <a:pt x="668872" y="77921"/>
                    <a:pt x="668875" y="77982"/>
                    <a:pt x="668837" y="78022"/>
                  </a:cubicBezTo>
                  <a:lnTo>
                    <a:pt x="341082" y="504513"/>
                  </a:lnTo>
                  <a:cubicBezTo>
                    <a:pt x="340353" y="505441"/>
                    <a:pt x="339818" y="506507"/>
                    <a:pt x="339511" y="507647"/>
                  </a:cubicBezTo>
                  <a:lnTo>
                    <a:pt x="302430" y="641949"/>
                  </a:lnTo>
                  <a:cubicBezTo>
                    <a:pt x="302430" y="642002"/>
                    <a:pt x="302387" y="642044"/>
                    <a:pt x="302335" y="642044"/>
                  </a:cubicBezTo>
                  <a:cubicBezTo>
                    <a:pt x="302282" y="642044"/>
                    <a:pt x="302239" y="642002"/>
                    <a:pt x="302239" y="641949"/>
                  </a:cubicBezTo>
                  <a:close/>
                  <a:moveTo>
                    <a:pt x="321556" y="644169"/>
                  </a:moveTo>
                  <a:lnTo>
                    <a:pt x="355113" y="522630"/>
                  </a:lnTo>
                  <a:lnTo>
                    <a:pt x="420730" y="545251"/>
                  </a:lnTo>
                  <a:lnTo>
                    <a:pt x="321670" y="644264"/>
                  </a:lnTo>
                  <a:cubicBezTo>
                    <a:pt x="321619" y="644274"/>
                    <a:pt x="321568" y="644241"/>
                    <a:pt x="321558" y="644190"/>
                  </a:cubicBezTo>
                  <a:cubicBezTo>
                    <a:pt x="321557" y="644183"/>
                    <a:pt x="321556" y="644175"/>
                    <a:pt x="321556" y="644169"/>
                  </a:cubicBezTo>
                  <a:close/>
                  <a:moveTo>
                    <a:pt x="628823" y="596858"/>
                  </a:moveTo>
                  <a:lnTo>
                    <a:pt x="364247" y="505627"/>
                  </a:lnTo>
                  <a:lnTo>
                    <a:pt x="715862" y="48094"/>
                  </a:lnTo>
                  <a:cubicBezTo>
                    <a:pt x="715881" y="48049"/>
                    <a:pt x="715932" y="48028"/>
                    <a:pt x="715977" y="48046"/>
                  </a:cubicBezTo>
                  <a:cubicBezTo>
                    <a:pt x="716021" y="48064"/>
                    <a:pt x="716042" y="48116"/>
                    <a:pt x="716024" y="48161"/>
                  </a:cubicBezTo>
                  <a:lnTo>
                    <a:pt x="628937" y="596782"/>
                  </a:lnTo>
                  <a:cubicBezTo>
                    <a:pt x="628928" y="596833"/>
                    <a:pt x="628878" y="596868"/>
                    <a:pt x="628827" y="596859"/>
                  </a:cubicBezTo>
                  <a:cubicBezTo>
                    <a:pt x="628826" y="596859"/>
                    <a:pt x="628824" y="596858"/>
                    <a:pt x="628823" y="596858"/>
                  </a:cubicBezTo>
                  <a:close/>
                </a:path>
              </a:pathLst>
            </a:custGeom>
            <a:solidFill>
              <a:schemeClr val="bg1"/>
            </a:solidFill>
            <a:ln w="9525" cap="flat">
              <a:noFill/>
              <a:prstDash val="solid"/>
              <a:miter/>
            </a:ln>
          </p:spPr>
          <p:txBody>
            <a:bodyPr rtlCol="0" anchor="ctr"/>
            <a:lstStyle/>
            <a:p>
              <a:endParaRPr lang="en-US">
                <a:solidFill>
                  <a:schemeClr val="bg2">
                    <a:lumMod val="50000"/>
                  </a:schemeClr>
                </a:solidFill>
              </a:endParaRPr>
            </a:p>
          </p:txBody>
        </p:sp>
      </p:grpSp>
      <p:grpSp>
        <p:nvGrpSpPr>
          <p:cNvPr id="17" name="Group 16">
            <a:extLst>
              <a:ext uri="{FF2B5EF4-FFF2-40B4-BE49-F238E27FC236}">
                <a16:creationId xmlns:a16="http://schemas.microsoft.com/office/drawing/2014/main" id="{49D53951-DAC1-4828-87D2-76F61251FC01}"/>
              </a:ext>
            </a:extLst>
          </p:cNvPr>
          <p:cNvGrpSpPr/>
          <p:nvPr/>
        </p:nvGrpSpPr>
        <p:grpSpPr>
          <a:xfrm>
            <a:off x="3861594" y="3792204"/>
            <a:ext cx="432551" cy="431172"/>
            <a:chOff x="2427574" y="3382218"/>
            <a:chExt cx="432551" cy="431172"/>
          </a:xfrm>
        </p:grpSpPr>
        <p:sp>
          <p:nvSpPr>
            <p:cNvPr id="18" name="Oval 17">
              <a:extLst>
                <a:ext uri="{FF2B5EF4-FFF2-40B4-BE49-F238E27FC236}">
                  <a16:creationId xmlns:a16="http://schemas.microsoft.com/office/drawing/2014/main" id="{8F0132C1-182B-4DD5-B404-7A683CF5F18A}"/>
                </a:ext>
              </a:extLst>
            </p:cNvPr>
            <p:cNvSpPr/>
            <p:nvPr/>
          </p:nvSpPr>
          <p:spPr>
            <a:xfrm>
              <a:off x="2427574" y="3382218"/>
              <a:ext cx="432551" cy="431172"/>
            </a:xfrm>
            <a:prstGeom prst="ellipse">
              <a:avLst/>
            </a:prstGeom>
            <a:solidFill>
              <a:schemeClr val="accent2"/>
            </a:solidFill>
            <a:ln>
              <a:noFill/>
            </a:ln>
            <a:effectLst>
              <a:outerShdw blurRad="711200" dist="381000" dir="5400000" sx="87000" sy="87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schemeClr val="bg2">
                    <a:lumMod val="50000"/>
                  </a:schemeClr>
                </a:solidFill>
              </a:endParaRPr>
            </a:p>
          </p:txBody>
        </p:sp>
        <p:sp>
          <p:nvSpPr>
            <p:cNvPr id="19" name="Graphic 6146" descr="Receiver">
              <a:extLst>
                <a:ext uri="{FF2B5EF4-FFF2-40B4-BE49-F238E27FC236}">
                  <a16:creationId xmlns:a16="http://schemas.microsoft.com/office/drawing/2014/main" id="{A0730860-B8E2-4B74-9031-DDE891040288}"/>
                </a:ext>
              </a:extLst>
            </p:cNvPr>
            <p:cNvSpPr/>
            <p:nvPr/>
          </p:nvSpPr>
          <p:spPr>
            <a:xfrm>
              <a:off x="2539514" y="3493154"/>
              <a:ext cx="208670" cy="209301"/>
            </a:xfrm>
            <a:custGeom>
              <a:avLst/>
              <a:gdLst>
                <a:gd name="connsiteX0" fmla="*/ 748817 w 760271"/>
                <a:gd name="connsiteY0" fmla="*/ 596456 h 762571"/>
                <a:gd name="connsiteX1" fmla="*/ 617372 w 760271"/>
                <a:gd name="connsiteY1" fmla="*/ 465011 h 762571"/>
                <a:gd name="connsiteX2" fmla="*/ 558818 w 760271"/>
                <a:gd name="connsiteY2" fmla="*/ 464509 h 762571"/>
                <a:gd name="connsiteX3" fmla="*/ 558317 w 760271"/>
                <a:gd name="connsiteY3" fmla="*/ 465011 h 762571"/>
                <a:gd name="connsiteX4" fmla="*/ 487832 w 760271"/>
                <a:gd name="connsiteY4" fmla="*/ 538353 h 762571"/>
                <a:gd name="connsiteX5" fmla="*/ 459257 w 760271"/>
                <a:gd name="connsiteY5" fmla="*/ 538353 h 762571"/>
                <a:gd name="connsiteX6" fmla="*/ 223037 w 760271"/>
                <a:gd name="connsiteY6" fmla="*/ 303000 h 762571"/>
                <a:gd name="connsiteX7" fmla="*/ 223037 w 760271"/>
                <a:gd name="connsiteY7" fmla="*/ 274425 h 762571"/>
                <a:gd name="connsiteX8" fmla="*/ 296379 w 760271"/>
                <a:gd name="connsiteY8" fmla="*/ 202035 h 762571"/>
                <a:gd name="connsiteX9" fmla="*/ 296854 w 760271"/>
                <a:gd name="connsiteY9" fmla="*/ 143454 h 762571"/>
                <a:gd name="connsiteX10" fmla="*/ 296379 w 760271"/>
                <a:gd name="connsiteY10" fmla="*/ 142980 h 762571"/>
                <a:gd name="connsiteX11" fmla="*/ 164934 w 760271"/>
                <a:gd name="connsiteY11" fmla="*/ 12383 h 762571"/>
                <a:gd name="connsiteX12" fmla="*/ 136359 w 760271"/>
                <a:gd name="connsiteY12" fmla="*/ 0 h 762571"/>
                <a:gd name="connsiteX13" fmla="*/ 106832 w 760271"/>
                <a:gd name="connsiteY13" fmla="*/ 12383 h 762571"/>
                <a:gd name="connsiteX14" fmla="*/ 31584 w 760271"/>
                <a:gd name="connsiteY14" fmla="*/ 87630 h 762571"/>
                <a:gd name="connsiteX15" fmla="*/ 152 w 760271"/>
                <a:gd name="connsiteY15" fmla="*/ 155258 h 762571"/>
                <a:gd name="connsiteX16" fmla="*/ 22059 w 760271"/>
                <a:gd name="connsiteY16" fmla="*/ 279083 h 762571"/>
                <a:gd name="connsiteX17" fmla="*/ 79209 w 760271"/>
                <a:gd name="connsiteY17" fmla="*/ 379095 h 762571"/>
                <a:gd name="connsiteX18" fmla="*/ 369722 w 760271"/>
                <a:gd name="connsiteY18" fmla="*/ 679342 h 762571"/>
                <a:gd name="connsiteX19" fmla="*/ 429729 w 760271"/>
                <a:gd name="connsiteY19" fmla="*/ 717442 h 762571"/>
                <a:gd name="connsiteX20" fmla="*/ 582129 w 760271"/>
                <a:gd name="connsiteY20" fmla="*/ 762210 h 762571"/>
                <a:gd name="connsiteX21" fmla="*/ 591283 w 760271"/>
                <a:gd name="connsiteY21" fmla="*/ 762572 h 762571"/>
                <a:gd name="connsiteX22" fmla="*/ 679294 w 760271"/>
                <a:gd name="connsiteY22" fmla="*/ 724090 h 762571"/>
                <a:gd name="connsiteX23" fmla="*/ 747874 w 760271"/>
                <a:gd name="connsiteY23" fmla="*/ 655511 h 762571"/>
                <a:gd name="connsiteX24" fmla="*/ 760257 w 760271"/>
                <a:gd name="connsiteY24" fmla="*/ 625983 h 762571"/>
                <a:gd name="connsiteX25" fmla="*/ 748817 w 760271"/>
                <a:gd name="connsiteY25" fmla="*/ 596456 h 762571"/>
                <a:gd name="connsiteX26" fmla="*/ 120272 w 760271"/>
                <a:gd name="connsiteY26" fmla="*/ 25908 h 762571"/>
                <a:gd name="connsiteX27" fmla="*/ 136359 w 760271"/>
                <a:gd name="connsiteY27" fmla="*/ 19050 h 762571"/>
                <a:gd name="connsiteX28" fmla="*/ 151514 w 760271"/>
                <a:gd name="connsiteY28" fmla="*/ 25908 h 762571"/>
                <a:gd name="connsiteX29" fmla="*/ 282959 w 760271"/>
                <a:gd name="connsiteY29" fmla="*/ 156401 h 762571"/>
                <a:gd name="connsiteX30" fmla="*/ 283446 w 760271"/>
                <a:gd name="connsiteY30" fmla="*/ 188039 h 762571"/>
                <a:gd name="connsiteX31" fmla="*/ 283044 w 760271"/>
                <a:gd name="connsiteY31" fmla="*/ 188443 h 762571"/>
                <a:gd name="connsiteX32" fmla="*/ 256184 w 760271"/>
                <a:gd name="connsiteY32" fmla="*/ 214941 h 762571"/>
                <a:gd name="connsiteX33" fmla="*/ 93716 w 760271"/>
                <a:gd name="connsiteY33" fmla="*/ 52483 h 762571"/>
                <a:gd name="connsiteX34" fmla="*/ 665854 w 760271"/>
                <a:gd name="connsiteY34" fmla="*/ 710651 h 762571"/>
                <a:gd name="connsiteX35" fmla="*/ 665597 w 760271"/>
                <a:gd name="connsiteY35" fmla="*/ 710908 h 762571"/>
                <a:gd name="connsiteX36" fmla="*/ 665359 w 760271"/>
                <a:gd name="connsiteY36" fmla="*/ 711165 h 762571"/>
                <a:gd name="connsiteX37" fmla="*/ 591312 w 760271"/>
                <a:gd name="connsiteY37" fmla="*/ 743550 h 762571"/>
                <a:gd name="connsiteX38" fmla="*/ 583492 w 760271"/>
                <a:gd name="connsiteY38" fmla="*/ 743236 h 762571"/>
                <a:gd name="connsiteX39" fmla="*/ 438578 w 760271"/>
                <a:gd name="connsiteY39" fmla="*/ 700564 h 762571"/>
                <a:gd name="connsiteX40" fmla="*/ 381152 w 760271"/>
                <a:gd name="connsiteY40" fmla="*/ 664102 h 762571"/>
                <a:gd name="connsiteX41" fmla="*/ 380952 w 760271"/>
                <a:gd name="connsiteY41" fmla="*/ 663950 h 762571"/>
                <a:gd name="connsiteX42" fmla="*/ 380733 w 760271"/>
                <a:gd name="connsiteY42" fmla="*/ 663797 h 762571"/>
                <a:gd name="connsiteX43" fmla="*/ 94849 w 760271"/>
                <a:gd name="connsiteY43" fmla="*/ 368332 h 762571"/>
                <a:gd name="connsiteX44" fmla="*/ 39795 w 760271"/>
                <a:gd name="connsiteY44" fmla="*/ 272186 h 762571"/>
                <a:gd name="connsiteX45" fmla="*/ 19202 w 760271"/>
                <a:gd name="connsiteY45" fmla="*/ 156591 h 762571"/>
                <a:gd name="connsiteX46" fmla="*/ 19202 w 760271"/>
                <a:gd name="connsiteY46" fmla="*/ 156305 h 762571"/>
                <a:gd name="connsiteX47" fmla="*/ 19202 w 760271"/>
                <a:gd name="connsiteY47" fmla="*/ 156029 h 762571"/>
                <a:gd name="connsiteX48" fmla="*/ 44719 w 760271"/>
                <a:gd name="connsiteY48" fmla="*/ 101489 h 762571"/>
                <a:gd name="connsiteX49" fmla="*/ 44900 w 760271"/>
                <a:gd name="connsiteY49" fmla="*/ 101317 h 762571"/>
                <a:gd name="connsiteX50" fmla="*/ 45072 w 760271"/>
                <a:gd name="connsiteY50" fmla="*/ 101146 h 762571"/>
                <a:gd name="connsiteX51" fmla="*/ 80257 w 760271"/>
                <a:gd name="connsiteY51" fmla="*/ 65951 h 762571"/>
                <a:gd name="connsiteX52" fmla="*/ 242630 w 760271"/>
                <a:gd name="connsiteY52" fmla="*/ 228324 h 762571"/>
                <a:gd name="connsiteX53" fmla="*/ 209578 w 760271"/>
                <a:gd name="connsiteY53" fmla="*/ 260985 h 762571"/>
                <a:gd name="connsiteX54" fmla="*/ 209578 w 760271"/>
                <a:gd name="connsiteY54" fmla="*/ 316535 h 762571"/>
                <a:gd name="connsiteX55" fmla="*/ 445798 w 760271"/>
                <a:gd name="connsiteY55" fmla="*/ 551802 h 762571"/>
                <a:gd name="connsiteX56" fmla="*/ 501586 w 760271"/>
                <a:gd name="connsiteY56" fmla="*/ 551536 h 762571"/>
                <a:gd name="connsiteX57" fmla="*/ 533066 w 760271"/>
                <a:gd name="connsiteY57" fmla="*/ 518770 h 762571"/>
                <a:gd name="connsiteX58" fmla="*/ 695401 w 760271"/>
                <a:gd name="connsiteY58" fmla="*/ 681095 h 762571"/>
                <a:gd name="connsiteX59" fmla="*/ 734434 w 760271"/>
                <a:gd name="connsiteY59" fmla="*/ 642071 h 762571"/>
                <a:gd name="connsiteX60" fmla="*/ 708869 w 760271"/>
                <a:gd name="connsiteY60" fmla="*/ 667645 h 762571"/>
                <a:gd name="connsiteX61" fmla="*/ 546268 w 760271"/>
                <a:gd name="connsiteY61" fmla="*/ 505035 h 762571"/>
                <a:gd name="connsiteX62" fmla="*/ 571823 w 760271"/>
                <a:gd name="connsiteY62" fmla="*/ 478441 h 762571"/>
                <a:gd name="connsiteX63" fmla="*/ 603421 w 760271"/>
                <a:gd name="connsiteY63" fmla="*/ 477929 h 762571"/>
                <a:gd name="connsiteX64" fmla="*/ 603932 w 760271"/>
                <a:gd name="connsiteY64" fmla="*/ 478441 h 762571"/>
                <a:gd name="connsiteX65" fmla="*/ 735377 w 760271"/>
                <a:gd name="connsiteY65" fmla="*/ 609886 h 762571"/>
                <a:gd name="connsiteX66" fmla="*/ 734425 w 760271"/>
                <a:gd name="connsiteY66" fmla="*/ 642014 h 76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760271" h="762571">
                  <a:moveTo>
                    <a:pt x="748817" y="596456"/>
                  </a:moveTo>
                  <a:lnTo>
                    <a:pt x="617372" y="465011"/>
                  </a:lnTo>
                  <a:cubicBezTo>
                    <a:pt x="601341" y="448703"/>
                    <a:pt x="575126" y="448479"/>
                    <a:pt x="558818" y="464509"/>
                  </a:cubicBezTo>
                  <a:cubicBezTo>
                    <a:pt x="558649" y="464675"/>
                    <a:pt x="558483" y="464842"/>
                    <a:pt x="558317" y="465011"/>
                  </a:cubicBezTo>
                  <a:lnTo>
                    <a:pt x="487832" y="538353"/>
                  </a:lnTo>
                  <a:cubicBezTo>
                    <a:pt x="479831" y="545973"/>
                    <a:pt x="467258" y="545973"/>
                    <a:pt x="459257" y="538353"/>
                  </a:cubicBezTo>
                  <a:lnTo>
                    <a:pt x="223037" y="303000"/>
                  </a:lnTo>
                  <a:cubicBezTo>
                    <a:pt x="215412" y="295001"/>
                    <a:pt x="215412" y="282424"/>
                    <a:pt x="223037" y="274425"/>
                  </a:cubicBezTo>
                  <a:lnTo>
                    <a:pt x="296379" y="202035"/>
                  </a:lnTo>
                  <a:cubicBezTo>
                    <a:pt x="312687" y="185989"/>
                    <a:pt x="312900" y="159762"/>
                    <a:pt x="296854" y="143454"/>
                  </a:cubicBezTo>
                  <a:cubicBezTo>
                    <a:pt x="296697" y="143295"/>
                    <a:pt x="296539" y="143137"/>
                    <a:pt x="296379" y="142980"/>
                  </a:cubicBezTo>
                  <a:lnTo>
                    <a:pt x="164934" y="12383"/>
                  </a:lnTo>
                  <a:cubicBezTo>
                    <a:pt x="157393" y="4681"/>
                    <a:pt x="147136" y="237"/>
                    <a:pt x="136359" y="0"/>
                  </a:cubicBezTo>
                  <a:cubicBezTo>
                    <a:pt x="125301" y="224"/>
                    <a:pt x="114742" y="4652"/>
                    <a:pt x="106832" y="12383"/>
                  </a:cubicBezTo>
                  <a:lnTo>
                    <a:pt x="31584" y="87630"/>
                  </a:lnTo>
                  <a:cubicBezTo>
                    <a:pt x="12620" y="105162"/>
                    <a:pt x="1327" y="129458"/>
                    <a:pt x="152" y="155258"/>
                  </a:cubicBezTo>
                  <a:cubicBezTo>
                    <a:pt x="-1182" y="197603"/>
                    <a:pt x="6278" y="239765"/>
                    <a:pt x="22059" y="279083"/>
                  </a:cubicBezTo>
                  <a:cubicBezTo>
                    <a:pt x="37730" y="314241"/>
                    <a:pt x="56874" y="347745"/>
                    <a:pt x="79209" y="379095"/>
                  </a:cubicBezTo>
                  <a:cubicBezTo>
                    <a:pt x="156826" y="496137"/>
                    <a:pt x="255300" y="597912"/>
                    <a:pt x="369722" y="679342"/>
                  </a:cubicBezTo>
                  <a:cubicBezTo>
                    <a:pt x="388775" y="693480"/>
                    <a:pt x="408830" y="706213"/>
                    <a:pt x="429729" y="717442"/>
                  </a:cubicBezTo>
                  <a:cubicBezTo>
                    <a:pt x="477055" y="742329"/>
                    <a:pt x="528862" y="757548"/>
                    <a:pt x="582129" y="762210"/>
                  </a:cubicBezTo>
                  <a:cubicBezTo>
                    <a:pt x="585184" y="762445"/>
                    <a:pt x="588235" y="762565"/>
                    <a:pt x="591283" y="762572"/>
                  </a:cubicBezTo>
                  <a:cubicBezTo>
                    <a:pt x="624678" y="762458"/>
                    <a:pt x="656536" y="748529"/>
                    <a:pt x="679294" y="724090"/>
                  </a:cubicBezTo>
                  <a:lnTo>
                    <a:pt x="747874" y="655511"/>
                  </a:lnTo>
                  <a:cubicBezTo>
                    <a:pt x="755755" y="647700"/>
                    <a:pt x="760209" y="637079"/>
                    <a:pt x="760257" y="625983"/>
                  </a:cubicBezTo>
                  <a:cubicBezTo>
                    <a:pt x="760557" y="615004"/>
                    <a:pt x="756435" y="604366"/>
                    <a:pt x="748817" y="596456"/>
                  </a:cubicBezTo>
                  <a:close/>
                  <a:moveTo>
                    <a:pt x="120272" y="25908"/>
                  </a:moveTo>
                  <a:cubicBezTo>
                    <a:pt x="124615" y="21732"/>
                    <a:pt x="130339" y="19292"/>
                    <a:pt x="136359" y="19050"/>
                  </a:cubicBezTo>
                  <a:cubicBezTo>
                    <a:pt x="142100" y="19321"/>
                    <a:pt x="147521" y="21775"/>
                    <a:pt x="151514" y="25908"/>
                  </a:cubicBezTo>
                  <a:lnTo>
                    <a:pt x="282959" y="156401"/>
                  </a:lnTo>
                  <a:cubicBezTo>
                    <a:pt x="291830" y="165003"/>
                    <a:pt x="292048" y="179167"/>
                    <a:pt x="283446" y="188039"/>
                  </a:cubicBezTo>
                  <a:cubicBezTo>
                    <a:pt x="283314" y="188175"/>
                    <a:pt x="283180" y="188309"/>
                    <a:pt x="283044" y="188443"/>
                  </a:cubicBezTo>
                  <a:lnTo>
                    <a:pt x="256184" y="214941"/>
                  </a:lnTo>
                  <a:lnTo>
                    <a:pt x="93716" y="52483"/>
                  </a:lnTo>
                  <a:close/>
                  <a:moveTo>
                    <a:pt x="665854" y="710651"/>
                  </a:moveTo>
                  <a:lnTo>
                    <a:pt x="665597" y="710908"/>
                  </a:lnTo>
                  <a:lnTo>
                    <a:pt x="665359" y="711165"/>
                  </a:lnTo>
                  <a:cubicBezTo>
                    <a:pt x="646230" y="731753"/>
                    <a:pt x="619415" y="743482"/>
                    <a:pt x="591312" y="743550"/>
                  </a:cubicBezTo>
                  <a:cubicBezTo>
                    <a:pt x="588759" y="743550"/>
                    <a:pt x="586187" y="743445"/>
                    <a:pt x="583492" y="743236"/>
                  </a:cubicBezTo>
                  <a:cubicBezTo>
                    <a:pt x="532831" y="738784"/>
                    <a:pt x="483567" y="724276"/>
                    <a:pt x="438578" y="700564"/>
                  </a:cubicBezTo>
                  <a:cubicBezTo>
                    <a:pt x="418582" y="689810"/>
                    <a:pt x="399390" y="677625"/>
                    <a:pt x="381152" y="664102"/>
                  </a:cubicBezTo>
                  <a:lnTo>
                    <a:pt x="380952" y="663950"/>
                  </a:lnTo>
                  <a:lnTo>
                    <a:pt x="380733" y="663797"/>
                  </a:lnTo>
                  <a:cubicBezTo>
                    <a:pt x="268076" y="583732"/>
                    <a:pt x="171159" y="483566"/>
                    <a:pt x="94849" y="368332"/>
                  </a:cubicBezTo>
                  <a:cubicBezTo>
                    <a:pt x="73343" y="338197"/>
                    <a:pt x="54900" y="305988"/>
                    <a:pt x="39795" y="272186"/>
                  </a:cubicBezTo>
                  <a:cubicBezTo>
                    <a:pt x="28632" y="240849"/>
                    <a:pt x="16344" y="199511"/>
                    <a:pt x="19202" y="156591"/>
                  </a:cubicBezTo>
                  <a:lnTo>
                    <a:pt x="19202" y="156305"/>
                  </a:lnTo>
                  <a:lnTo>
                    <a:pt x="19202" y="156029"/>
                  </a:lnTo>
                  <a:cubicBezTo>
                    <a:pt x="20219" y="135205"/>
                    <a:pt x="29384" y="115614"/>
                    <a:pt x="44719" y="101489"/>
                  </a:cubicBezTo>
                  <a:lnTo>
                    <a:pt x="44900" y="101317"/>
                  </a:lnTo>
                  <a:lnTo>
                    <a:pt x="45072" y="101146"/>
                  </a:lnTo>
                  <a:lnTo>
                    <a:pt x="80257" y="65951"/>
                  </a:lnTo>
                  <a:lnTo>
                    <a:pt x="242630" y="228324"/>
                  </a:lnTo>
                  <a:lnTo>
                    <a:pt x="209578" y="260985"/>
                  </a:lnTo>
                  <a:cubicBezTo>
                    <a:pt x="194497" y="276431"/>
                    <a:pt x="194497" y="301089"/>
                    <a:pt x="209578" y="316535"/>
                  </a:cubicBezTo>
                  <a:lnTo>
                    <a:pt x="445798" y="551802"/>
                  </a:lnTo>
                  <a:cubicBezTo>
                    <a:pt x="461346" y="566965"/>
                    <a:pt x="486184" y="566847"/>
                    <a:pt x="501586" y="551536"/>
                  </a:cubicBezTo>
                  <a:lnTo>
                    <a:pt x="533066" y="518770"/>
                  </a:lnTo>
                  <a:lnTo>
                    <a:pt x="695401" y="681095"/>
                  </a:lnTo>
                  <a:close/>
                  <a:moveTo>
                    <a:pt x="734434" y="642071"/>
                  </a:moveTo>
                  <a:lnTo>
                    <a:pt x="708869" y="667645"/>
                  </a:lnTo>
                  <a:lnTo>
                    <a:pt x="546268" y="505035"/>
                  </a:lnTo>
                  <a:lnTo>
                    <a:pt x="571823" y="478441"/>
                  </a:lnTo>
                  <a:cubicBezTo>
                    <a:pt x="580407" y="469574"/>
                    <a:pt x="594554" y="469345"/>
                    <a:pt x="603421" y="477929"/>
                  </a:cubicBezTo>
                  <a:cubicBezTo>
                    <a:pt x="603594" y="478097"/>
                    <a:pt x="603765" y="478267"/>
                    <a:pt x="603932" y="478441"/>
                  </a:cubicBezTo>
                  <a:lnTo>
                    <a:pt x="735377" y="609886"/>
                  </a:lnTo>
                  <a:cubicBezTo>
                    <a:pt x="743536" y="619187"/>
                    <a:pt x="743121" y="633212"/>
                    <a:pt x="734425" y="642014"/>
                  </a:cubicBezTo>
                  <a:close/>
                </a:path>
              </a:pathLst>
            </a:custGeom>
            <a:solidFill>
              <a:schemeClr val="bg1"/>
            </a:solidFill>
            <a:ln w="9525" cap="flat">
              <a:noFill/>
              <a:prstDash val="solid"/>
              <a:miter/>
            </a:ln>
          </p:spPr>
          <p:txBody>
            <a:bodyPr rtlCol="0" anchor="ctr"/>
            <a:lstStyle/>
            <a:p>
              <a:endParaRPr lang="en-US">
                <a:solidFill>
                  <a:schemeClr val="bg2">
                    <a:lumMod val="50000"/>
                  </a:schemeClr>
                </a:solidFill>
              </a:endParaRPr>
            </a:p>
          </p:txBody>
        </p:sp>
      </p:grpSp>
      <p:sp>
        <p:nvSpPr>
          <p:cNvPr id="20" name="TextBox 19">
            <a:extLst>
              <a:ext uri="{FF2B5EF4-FFF2-40B4-BE49-F238E27FC236}">
                <a16:creationId xmlns:a16="http://schemas.microsoft.com/office/drawing/2014/main" id="{BB9DE22E-873C-4B93-A94C-E9B048486BFE}"/>
              </a:ext>
            </a:extLst>
          </p:cNvPr>
          <p:cNvSpPr txBox="1"/>
          <p:nvPr/>
        </p:nvSpPr>
        <p:spPr>
          <a:xfrm>
            <a:off x="4415912" y="4218090"/>
            <a:ext cx="1998504" cy="343171"/>
          </a:xfrm>
          <a:prstGeom prst="rect">
            <a:avLst/>
          </a:prstGeom>
          <a:noFill/>
        </p:spPr>
        <p:txBody>
          <a:bodyPr wrap="square" rtlCol="0">
            <a:spAutoFit/>
          </a:bodyPr>
          <a:lstStyle/>
          <a:p>
            <a:pPr>
              <a:lnSpc>
                <a:spcPct val="150000"/>
              </a:lnSpc>
            </a:pPr>
            <a:r>
              <a:rPr lang="en-US" sz="12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@vergo.official.com</a:t>
            </a:r>
          </a:p>
        </p:txBody>
      </p:sp>
      <p:sp>
        <p:nvSpPr>
          <p:cNvPr id="21" name="TextBox 20">
            <a:extLst>
              <a:ext uri="{FF2B5EF4-FFF2-40B4-BE49-F238E27FC236}">
                <a16:creationId xmlns:a16="http://schemas.microsoft.com/office/drawing/2014/main" id="{352DF985-2E8C-4B07-82F9-9E02ECB6672B}"/>
              </a:ext>
            </a:extLst>
          </p:cNvPr>
          <p:cNvSpPr txBox="1"/>
          <p:nvPr/>
        </p:nvSpPr>
        <p:spPr>
          <a:xfrm>
            <a:off x="4415913" y="3966036"/>
            <a:ext cx="1809056" cy="343171"/>
          </a:xfrm>
          <a:prstGeom prst="rect">
            <a:avLst/>
          </a:prstGeom>
          <a:noFill/>
        </p:spPr>
        <p:txBody>
          <a:bodyPr wrap="square" rtlCol="0">
            <a:spAutoFit/>
          </a:bodyPr>
          <a:lstStyle/>
          <a:p>
            <a:pPr>
              <a:lnSpc>
                <a:spcPct val="150000"/>
              </a:lnSpc>
            </a:pPr>
            <a:r>
              <a:rPr lang="en-US" sz="12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+65 457 7251 6241</a:t>
            </a:r>
          </a:p>
        </p:txBody>
      </p:sp>
      <p:sp>
        <p:nvSpPr>
          <p:cNvPr id="22" name="TextBox 21">
            <a:extLst>
              <a:ext uri="{FF2B5EF4-FFF2-40B4-BE49-F238E27FC236}">
                <a16:creationId xmlns:a16="http://schemas.microsoft.com/office/drawing/2014/main" id="{1B9FCCCE-C79F-4736-8383-3D46F8845C3B}"/>
              </a:ext>
            </a:extLst>
          </p:cNvPr>
          <p:cNvSpPr txBox="1"/>
          <p:nvPr/>
        </p:nvSpPr>
        <p:spPr>
          <a:xfrm>
            <a:off x="1141023" y="2026997"/>
            <a:ext cx="4632713" cy="923330"/>
          </a:xfrm>
          <a:prstGeom prst="rect">
            <a:avLst/>
          </a:prstGeom>
          <a:noFill/>
        </p:spPr>
        <p:txBody>
          <a:bodyPr wrap="square" rtlCol="0">
            <a:spAutoFit/>
          </a:bodyPr>
          <a:lstStyle/>
          <a:p>
            <a:r>
              <a:rPr lang="en-US" sz="5400" b="1">
                <a:solidFill>
                  <a:schemeClr val="accent1"/>
                </a:solidFill>
                <a:latin typeface="Poppins" panose="00000500000000000000" pitchFamily="2" charset="0"/>
                <a:ea typeface="Open Sans" panose="020B0606030504020204" pitchFamily="34" charset="0"/>
                <a:cs typeface="Poppins" panose="00000500000000000000" pitchFamily="2" charset="0"/>
              </a:rPr>
              <a:t>Stay </a:t>
            </a:r>
            <a:r>
              <a:rPr lang="en-US" sz="5400" b="1">
                <a:solidFill>
                  <a:schemeClr val="accent2"/>
                </a:solidFill>
                <a:latin typeface="Poppins" panose="00000500000000000000" pitchFamily="2" charset="0"/>
                <a:ea typeface="Open Sans" panose="020B0606030504020204" pitchFamily="34" charset="0"/>
                <a:cs typeface="Poppins" panose="00000500000000000000" pitchFamily="2" charset="0"/>
              </a:rPr>
              <a:t>touch</a:t>
            </a:r>
          </a:p>
        </p:txBody>
      </p:sp>
      <p:sp>
        <p:nvSpPr>
          <p:cNvPr id="23" name="TextBox 22">
            <a:extLst>
              <a:ext uri="{FF2B5EF4-FFF2-40B4-BE49-F238E27FC236}">
                <a16:creationId xmlns:a16="http://schemas.microsoft.com/office/drawing/2014/main" id="{C096FB4A-1E41-4217-9160-1090755292F8}"/>
              </a:ext>
            </a:extLst>
          </p:cNvPr>
          <p:cNvSpPr txBox="1"/>
          <p:nvPr/>
        </p:nvSpPr>
        <p:spPr>
          <a:xfrm>
            <a:off x="1151819" y="1612774"/>
            <a:ext cx="2379873" cy="538609"/>
          </a:xfrm>
          <a:prstGeom prst="rect">
            <a:avLst/>
          </a:prstGeom>
          <a:noFill/>
        </p:spPr>
        <p:txBody>
          <a:bodyPr wrap="square" rtlCol="0">
            <a:spAutoFit/>
          </a:bodyPr>
          <a:lstStyle/>
          <a:p>
            <a:r>
              <a:rPr lang="en-US" sz="2900">
                <a:solidFill>
                  <a:schemeClr val="accent1"/>
                </a:solidFill>
                <a:latin typeface="Poppins" panose="00000500000000000000" pitchFamily="2" charset="0"/>
                <a:cs typeface="Poppins" panose="00000500000000000000" pitchFamily="2" charset="0"/>
              </a:rPr>
              <a:t>Contact us,</a:t>
            </a:r>
          </a:p>
        </p:txBody>
      </p:sp>
      <p:sp>
        <p:nvSpPr>
          <p:cNvPr id="25" name="Rectangle: Rounded Corners 24">
            <a:extLst>
              <a:ext uri="{FF2B5EF4-FFF2-40B4-BE49-F238E27FC236}">
                <a16:creationId xmlns:a16="http://schemas.microsoft.com/office/drawing/2014/main" id="{9C50CACA-8E52-4CD9-9307-9A9624FD300F}"/>
              </a:ext>
            </a:extLst>
          </p:cNvPr>
          <p:cNvSpPr/>
          <p:nvPr/>
        </p:nvSpPr>
        <p:spPr>
          <a:xfrm>
            <a:off x="1141023" y="3096720"/>
            <a:ext cx="1998504" cy="423446"/>
          </a:xfrm>
          <a:prstGeom prst="roundRect">
            <a:avLst>
              <a:gd name="adj" fmla="val 50000"/>
            </a:avLst>
          </a:prstGeom>
          <a:solidFill>
            <a:schemeClr val="accent2"/>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Poppins" panose="00000500000000000000" pitchFamily="2" charset="0"/>
                <a:cs typeface="Poppins" panose="00000500000000000000" pitchFamily="2" charset="0"/>
              </a:rPr>
              <a:t>Join With Us</a:t>
            </a:r>
            <a:endParaRPr lang="en-US" sz="1200" dirty="0">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94724425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8EB6272-593C-4BEC-BD7C-E13BA4A5366F}"/>
              </a:ext>
            </a:extLst>
          </p:cNvPr>
          <p:cNvSpPr>
            <a:spLocks noGrp="1"/>
          </p:cNvSpPr>
          <p:nvPr>
            <p:ph type="pic" sz="quarter" idx="13"/>
          </p:nvPr>
        </p:nvSpPr>
        <p:spPr/>
        <p:txBody>
          <a:bodyPr/>
          <a:lstStyle/>
          <a:p>
            <a:endParaRPr lang="en-US"/>
          </a:p>
        </p:txBody>
      </p:sp>
      <p:grpSp>
        <p:nvGrpSpPr>
          <p:cNvPr id="3" name="Group 2">
            <a:extLst>
              <a:ext uri="{FF2B5EF4-FFF2-40B4-BE49-F238E27FC236}">
                <a16:creationId xmlns:a16="http://schemas.microsoft.com/office/drawing/2014/main" id="{A1416040-ADF7-4646-B0EE-3E7B2A7553B9}"/>
              </a:ext>
            </a:extLst>
          </p:cNvPr>
          <p:cNvGrpSpPr/>
          <p:nvPr/>
        </p:nvGrpSpPr>
        <p:grpSpPr>
          <a:xfrm>
            <a:off x="6209516" y="4746839"/>
            <a:ext cx="2251240" cy="576183"/>
            <a:chOff x="6247793" y="4302588"/>
            <a:chExt cx="2251240" cy="576183"/>
          </a:xfrm>
        </p:grpSpPr>
        <p:sp>
          <p:nvSpPr>
            <p:cNvPr id="4" name="Freeform: Shape 3">
              <a:extLst>
                <a:ext uri="{FF2B5EF4-FFF2-40B4-BE49-F238E27FC236}">
                  <a16:creationId xmlns:a16="http://schemas.microsoft.com/office/drawing/2014/main" id="{1D83F049-20A0-4E1D-B7C4-36778803A033}"/>
                </a:ext>
              </a:extLst>
            </p:cNvPr>
            <p:cNvSpPr/>
            <p:nvPr/>
          </p:nvSpPr>
          <p:spPr>
            <a:xfrm>
              <a:off x="6247793" y="4375331"/>
              <a:ext cx="237342" cy="237342"/>
            </a:xfrm>
            <a:custGeom>
              <a:avLst/>
              <a:gdLst>
                <a:gd name="connsiteX0" fmla="*/ 150734 w 237342"/>
                <a:gd name="connsiteY0" fmla="*/ 88113 h 237342"/>
                <a:gd name="connsiteX1" fmla="*/ 150563 w 237342"/>
                <a:gd name="connsiteY1" fmla="*/ 88118 h 237342"/>
                <a:gd name="connsiteX2" fmla="*/ 150392 w 237342"/>
                <a:gd name="connsiteY2" fmla="*/ 88129 h 237342"/>
                <a:gd name="connsiteX3" fmla="*/ 150221 w 237342"/>
                <a:gd name="connsiteY3" fmla="*/ 88149 h 237342"/>
                <a:gd name="connsiteX4" fmla="*/ 150050 w 237342"/>
                <a:gd name="connsiteY4" fmla="*/ 88175 h 237342"/>
                <a:gd name="connsiteX5" fmla="*/ 149884 w 237342"/>
                <a:gd name="connsiteY5" fmla="*/ 88211 h 237342"/>
                <a:gd name="connsiteX6" fmla="*/ 149719 w 237342"/>
                <a:gd name="connsiteY6" fmla="*/ 88252 h 237342"/>
                <a:gd name="connsiteX7" fmla="*/ 149553 w 237342"/>
                <a:gd name="connsiteY7" fmla="*/ 88298 h 237342"/>
                <a:gd name="connsiteX8" fmla="*/ 149393 w 237342"/>
                <a:gd name="connsiteY8" fmla="*/ 88355 h 237342"/>
                <a:gd name="connsiteX9" fmla="*/ 149233 w 237342"/>
                <a:gd name="connsiteY9" fmla="*/ 88422 h 237342"/>
                <a:gd name="connsiteX10" fmla="*/ 149079 w 237342"/>
                <a:gd name="connsiteY10" fmla="*/ 88499 h 237342"/>
                <a:gd name="connsiteX11" fmla="*/ 148925 w 237342"/>
                <a:gd name="connsiteY11" fmla="*/ 88576 h 237342"/>
                <a:gd name="connsiteX12" fmla="*/ 148770 w 237342"/>
                <a:gd name="connsiteY12" fmla="*/ 88664 h 237342"/>
                <a:gd name="connsiteX13" fmla="*/ 148627 w 237342"/>
                <a:gd name="connsiteY13" fmla="*/ 88757 h 237342"/>
                <a:gd name="connsiteX14" fmla="*/ 148489 w 237342"/>
                <a:gd name="connsiteY14" fmla="*/ 88860 h 237342"/>
                <a:gd name="connsiteX15" fmla="*/ 148351 w 237342"/>
                <a:gd name="connsiteY15" fmla="*/ 88968 h 237342"/>
                <a:gd name="connsiteX16" fmla="*/ 148219 w 237342"/>
                <a:gd name="connsiteY16" fmla="*/ 89091 h 237342"/>
                <a:gd name="connsiteX17" fmla="*/ 108639 w 237342"/>
                <a:gd name="connsiteY17" fmla="*/ 126121 h 237342"/>
                <a:gd name="connsiteX18" fmla="*/ 108501 w 237342"/>
                <a:gd name="connsiteY18" fmla="*/ 126234 h 237342"/>
                <a:gd name="connsiteX19" fmla="*/ 108369 w 237342"/>
                <a:gd name="connsiteY19" fmla="*/ 126342 h 237342"/>
                <a:gd name="connsiteX20" fmla="*/ 108225 w 237342"/>
                <a:gd name="connsiteY20" fmla="*/ 126450 h 237342"/>
                <a:gd name="connsiteX21" fmla="*/ 108082 w 237342"/>
                <a:gd name="connsiteY21" fmla="*/ 126543 h 237342"/>
                <a:gd name="connsiteX22" fmla="*/ 107933 w 237342"/>
                <a:gd name="connsiteY22" fmla="*/ 126630 h 237342"/>
                <a:gd name="connsiteX23" fmla="*/ 107779 w 237342"/>
                <a:gd name="connsiteY23" fmla="*/ 126713 h 237342"/>
                <a:gd name="connsiteX24" fmla="*/ 107619 w 237342"/>
                <a:gd name="connsiteY24" fmla="*/ 126785 h 237342"/>
                <a:gd name="connsiteX25" fmla="*/ 107464 w 237342"/>
                <a:gd name="connsiteY25" fmla="*/ 126847 h 237342"/>
                <a:gd name="connsiteX26" fmla="*/ 107304 w 237342"/>
                <a:gd name="connsiteY26" fmla="*/ 126903 h 237342"/>
                <a:gd name="connsiteX27" fmla="*/ 107133 w 237342"/>
                <a:gd name="connsiteY27" fmla="*/ 126950 h 237342"/>
                <a:gd name="connsiteX28" fmla="*/ 106968 w 237342"/>
                <a:gd name="connsiteY28" fmla="*/ 126991 h 237342"/>
                <a:gd name="connsiteX29" fmla="*/ 106802 w 237342"/>
                <a:gd name="connsiteY29" fmla="*/ 127027 h 237342"/>
                <a:gd name="connsiteX30" fmla="*/ 106637 w 237342"/>
                <a:gd name="connsiteY30" fmla="*/ 127058 h 237342"/>
                <a:gd name="connsiteX31" fmla="*/ 106460 w 237342"/>
                <a:gd name="connsiteY31" fmla="*/ 127078 h 237342"/>
                <a:gd name="connsiteX32" fmla="*/ 106289 w 237342"/>
                <a:gd name="connsiteY32" fmla="*/ 127089 h 237342"/>
                <a:gd name="connsiteX33" fmla="*/ 106124 w 237342"/>
                <a:gd name="connsiteY33" fmla="*/ 127094 h 237342"/>
                <a:gd name="connsiteX34" fmla="*/ 105953 w 237342"/>
                <a:gd name="connsiteY34" fmla="*/ 127089 h 237342"/>
                <a:gd name="connsiteX35" fmla="*/ 105776 w 237342"/>
                <a:gd name="connsiteY35" fmla="*/ 127078 h 237342"/>
                <a:gd name="connsiteX36" fmla="*/ 105611 w 237342"/>
                <a:gd name="connsiteY36" fmla="*/ 127058 h 237342"/>
                <a:gd name="connsiteX37" fmla="*/ 105440 w 237342"/>
                <a:gd name="connsiteY37" fmla="*/ 127027 h 237342"/>
                <a:gd name="connsiteX38" fmla="*/ 105274 w 237342"/>
                <a:gd name="connsiteY38" fmla="*/ 126996 h 237342"/>
                <a:gd name="connsiteX39" fmla="*/ 105103 w 237342"/>
                <a:gd name="connsiteY39" fmla="*/ 126955 h 237342"/>
                <a:gd name="connsiteX40" fmla="*/ 104944 w 237342"/>
                <a:gd name="connsiteY40" fmla="*/ 126903 h 237342"/>
                <a:gd name="connsiteX41" fmla="*/ 104784 w 237342"/>
                <a:gd name="connsiteY41" fmla="*/ 126847 h 237342"/>
                <a:gd name="connsiteX42" fmla="*/ 104624 w 237342"/>
                <a:gd name="connsiteY42" fmla="*/ 126785 h 237342"/>
                <a:gd name="connsiteX43" fmla="*/ 104469 w 237342"/>
                <a:gd name="connsiteY43" fmla="*/ 126713 h 237342"/>
                <a:gd name="connsiteX44" fmla="*/ 104309 w 237342"/>
                <a:gd name="connsiteY44" fmla="*/ 126636 h 237342"/>
                <a:gd name="connsiteX45" fmla="*/ 104160 w 237342"/>
                <a:gd name="connsiteY45" fmla="*/ 126548 h 237342"/>
                <a:gd name="connsiteX46" fmla="*/ 104017 w 237342"/>
                <a:gd name="connsiteY46" fmla="*/ 126455 h 237342"/>
                <a:gd name="connsiteX47" fmla="*/ 103879 w 237342"/>
                <a:gd name="connsiteY47" fmla="*/ 126347 h 237342"/>
                <a:gd name="connsiteX48" fmla="*/ 103741 w 237342"/>
                <a:gd name="connsiteY48" fmla="*/ 126239 h 237342"/>
                <a:gd name="connsiteX49" fmla="*/ 103603 w 237342"/>
                <a:gd name="connsiteY49" fmla="*/ 126126 h 237342"/>
                <a:gd name="connsiteX50" fmla="*/ 89163 w 237342"/>
                <a:gd name="connsiteY50" fmla="*/ 112669 h 237342"/>
                <a:gd name="connsiteX51" fmla="*/ 89026 w 237342"/>
                <a:gd name="connsiteY51" fmla="*/ 112556 h 237342"/>
                <a:gd name="connsiteX52" fmla="*/ 88893 w 237342"/>
                <a:gd name="connsiteY52" fmla="*/ 112448 h 237342"/>
                <a:gd name="connsiteX53" fmla="*/ 88750 w 237342"/>
                <a:gd name="connsiteY53" fmla="*/ 112345 h 237342"/>
                <a:gd name="connsiteX54" fmla="*/ 88606 w 237342"/>
                <a:gd name="connsiteY54" fmla="*/ 112252 h 237342"/>
                <a:gd name="connsiteX55" fmla="*/ 88457 w 237342"/>
                <a:gd name="connsiteY55" fmla="*/ 112159 h 237342"/>
                <a:gd name="connsiteX56" fmla="*/ 88303 w 237342"/>
                <a:gd name="connsiteY56" fmla="*/ 112082 h 237342"/>
                <a:gd name="connsiteX57" fmla="*/ 88143 w 237342"/>
                <a:gd name="connsiteY57" fmla="*/ 112010 h 237342"/>
                <a:gd name="connsiteX58" fmla="*/ 87989 w 237342"/>
                <a:gd name="connsiteY58" fmla="*/ 111948 h 237342"/>
                <a:gd name="connsiteX59" fmla="*/ 87829 w 237342"/>
                <a:gd name="connsiteY59" fmla="*/ 111892 h 237342"/>
                <a:gd name="connsiteX60" fmla="*/ 87658 w 237342"/>
                <a:gd name="connsiteY60" fmla="*/ 111840 h 237342"/>
                <a:gd name="connsiteX61" fmla="*/ 87492 w 237342"/>
                <a:gd name="connsiteY61" fmla="*/ 111799 h 237342"/>
                <a:gd name="connsiteX62" fmla="*/ 87327 w 237342"/>
                <a:gd name="connsiteY62" fmla="*/ 111768 h 237342"/>
                <a:gd name="connsiteX63" fmla="*/ 87156 w 237342"/>
                <a:gd name="connsiteY63" fmla="*/ 111742 h 237342"/>
                <a:gd name="connsiteX64" fmla="*/ 86985 w 237342"/>
                <a:gd name="connsiteY64" fmla="*/ 111722 h 237342"/>
                <a:gd name="connsiteX65" fmla="*/ 86814 w 237342"/>
                <a:gd name="connsiteY65" fmla="*/ 111712 h 237342"/>
                <a:gd name="connsiteX66" fmla="*/ 86643 w 237342"/>
                <a:gd name="connsiteY66" fmla="*/ 111706 h 237342"/>
                <a:gd name="connsiteX67" fmla="*/ 86477 w 237342"/>
                <a:gd name="connsiteY67" fmla="*/ 111712 h 237342"/>
                <a:gd name="connsiteX68" fmla="*/ 86301 w 237342"/>
                <a:gd name="connsiteY68" fmla="*/ 111722 h 237342"/>
                <a:gd name="connsiteX69" fmla="*/ 86130 w 237342"/>
                <a:gd name="connsiteY69" fmla="*/ 111742 h 237342"/>
                <a:gd name="connsiteX70" fmla="*/ 85964 w 237342"/>
                <a:gd name="connsiteY70" fmla="*/ 111768 h 237342"/>
                <a:gd name="connsiteX71" fmla="*/ 85799 w 237342"/>
                <a:gd name="connsiteY71" fmla="*/ 111799 h 237342"/>
                <a:gd name="connsiteX72" fmla="*/ 85628 w 237342"/>
                <a:gd name="connsiteY72" fmla="*/ 111840 h 237342"/>
                <a:gd name="connsiteX73" fmla="*/ 85463 w 237342"/>
                <a:gd name="connsiteY73" fmla="*/ 111892 h 237342"/>
                <a:gd name="connsiteX74" fmla="*/ 85303 w 237342"/>
                <a:gd name="connsiteY74" fmla="*/ 111948 h 237342"/>
                <a:gd name="connsiteX75" fmla="*/ 85143 w 237342"/>
                <a:gd name="connsiteY75" fmla="*/ 112010 h 237342"/>
                <a:gd name="connsiteX76" fmla="*/ 84988 w 237342"/>
                <a:gd name="connsiteY76" fmla="*/ 112082 h 237342"/>
                <a:gd name="connsiteX77" fmla="*/ 84834 w 237342"/>
                <a:gd name="connsiteY77" fmla="*/ 112159 h 237342"/>
                <a:gd name="connsiteX78" fmla="*/ 84685 w 237342"/>
                <a:gd name="connsiteY78" fmla="*/ 112252 h 237342"/>
                <a:gd name="connsiteX79" fmla="*/ 84541 w 237342"/>
                <a:gd name="connsiteY79" fmla="*/ 112345 h 237342"/>
                <a:gd name="connsiteX80" fmla="*/ 84398 w 237342"/>
                <a:gd name="connsiteY80" fmla="*/ 112448 h 237342"/>
                <a:gd name="connsiteX81" fmla="*/ 84255 w 237342"/>
                <a:gd name="connsiteY81" fmla="*/ 112556 h 237342"/>
                <a:gd name="connsiteX82" fmla="*/ 84128 w 237342"/>
                <a:gd name="connsiteY82" fmla="*/ 112674 h 237342"/>
                <a:gd name="connsiteX83" fmla="*/ 75231 w 237342"/>
                <a:gd name="connsiteY83" fmla="*/ 120978 h 237342"/>
                <a:gd name="connsiteX84" fmla="*/ 75104 w 237342"/>
                <a:gd name="connsiteY84" fmla="*/ 121101 h 237342"/>
                <a:gd name="connsiteX85" fmla="*/ 74988 w 237342"/>
                <a:gd name="connsiteY85" fmla="*/ 121225 h 237342"/>
                <a:gd name="connsiteX86" fmla="*/ 74884 w 237342"/>
                <a:gd name="connsiteY86" fmla="*/ 121364 h 237342"/>
                <a:gd name="connsiteX87" fmla="*/ 74779 w 237342"/>
                <a:gd name="connsiteY87" fmla="*/ 121498 h 237342"/>
                <a:gd name="connsiteX88" fmla="*/ 74691 w 237342"/>
                <a:gd name="connsiteY88" fmla="*/ 121637 h 237342"/>
                <a:gd name="connsiteX89" fmla="*/ 74602 w 237342"/>
                <a:gd name="connsiteY89" fmla="*/ 121776 h 237342"/>
                <a:gd name="connsiteX90" fmla="*/ 74520 w 237342"/>
                <a:gd name="connsiteY90" fmla="*/ 121930 h 237342"/>
                <a:gd name="connsiteX91" fmla="*/ 74453 w 237342"/>
                <a:gd name="connsiteY91" fmla="*/ 122074 h 237342"/>
                <a:gd name="connsiteX92" fmla="*/ 74393 w 237342"/>
                <a:gd name="connsiteY92" fmla="*/ 122224 h 237342"/>
                <a:gd name="connsiteX93" fmla="*/ 74338 w 237342"/>
                <a:gd name="connsiteY93" fmla="*/ 122378 h 237342"/>
                <a:gd name="connsiteX94" fmla="*/ 74294 w 237342"/>
                <a:gd name="connsiteY94" fmla="*/ 122538 h 237342"/>
                <a:gd name="connsiteX95" fmla="*/ 74260 w 237342"/>
                <a:gd name="connsiteY95" fmla="*/ 122692 h 237342"/>
                <a:gd name="connsiteX96" fmla="*/ 74233 w 237342"/>
                <a:gd name="connsiteY96" fmla="*/ 122847 h 237342"/>
                <a:gd name="connsiteX97" fmla="*/ 74211 w 237342"/>
                <a:gd name="connsiteY97" fmla="*/ 123006 h 237342"/>
                <a:gd name="connsiteX98" fmla="*/ 74200 w 237342"/>
                <a:gd name="connsiteY98" fmla="*/ 123166 h 237342"/>
                <a:gd name="connsiteX99" fmla="*/ 74194 w 237342"/>
                <a:gd name="connsiteY99" fmla="*/ 123331 h 237342"/>
                <a:gd name="connsiteX100" fmla="*/ 74200 w 237342"/>
                <a:gd name="connsiteY100" fmla="*/ 123485 h 237342"/>
                <a:gd name="connsiteX101" fmla="*/ 74211 w 237342"/>
                <a:gd name="connsiteY101" fmla="*/ 123645 h 237342"/>
                <a:gd name="connsiteX102" fmla="*/ 74227 w 237342"/>
                <a:gd name="connsiteY102" fmla="*/ 123804 h 237342"/>
                <a:gd name="connsiteX103" fmla="*/ 74260 w 237342"/>
                <a:gd name="connsiteY103" fmla="*/ 123964 h 237342"/>
                <a:gd name="connsiteX104" fmla="*/ 74294 w 237342"/>
                <a:gd name="connsiteY104" fmla="*/ 124118 h 237342"/>
                <a:gd name="connsiteX105" fmla="*/ 74338 w 237342"/>
                <a:gd name="connsiteY105" fmla="*/ 124273 h 237342"/>
                <a:gd name="connsiteX106" fmla="*/ 74387 w 237342"/>
                <a:gd name="connsiteY106" fmla="*/ 124427 h 237342"/>
                <a:gd name="connsiteX107" fmla="*/ 74448 w 237342"/>
                <a:gd name="connsiteY107" fmla="*/ 124582 h 237342"/>
                <a:gd name="connsiteX108" fmla="*/ 74520 w 237342"/>
                <a:gd name="connsiteY108" fmla="*/ 124731 h 237342"/>
                <a:gd name="connsiteX109" fmla="*/ 74602 w 237342"/>
                <a:gd name="connsiteY109" fmla="*/ 124875 h 237342"/>
                <a:gd name="connsiteX110" fmla="*/ 74685 w 237342"/>
                <a:gd name="connsiteY110" fmla="*/ 125014 h 237342"/>
                <a:gd name="connsiteX111" fmla="*/ 74779 w 237342"/>
                <a:gd name="connsiteY111" fmla="*/ 125158 h 237342"/>
                <a:gd name="connsiteX112" fmla="*/ 74878 w 237342"/>
                <a:gd name="connsiteY112" fmla="*/ 125297 h 237342"/>
                <a:gd name="connsiteX113" fmla="*/ 74983 w 237342"/>
                <a:gd name="connsiteY113" fmla="*/ 125426 h 237342"/>
                <a:gd name="connsiteX114" fmla="*/ 75099 w 237342"/>
                <a:gd name="connsiteY114" fmla="*/ 125554 h 237342"/>
                <a:gd name="connsiteX115" fmla="*/ 75226 w 237342"/>
                <a:gd name="connsiteY115" fmla="*/ 125678 h 237342"/>
                <a:gd name="connsiteX116" fmla="*/ 97834 w 237342"/>
                <a:gd name="connsiteY116" fmla="*/ 146872 h 237342"/>
                <a:gd name="connsiteX117" fmla="*/ 97966 w 237342"/>
                <a:gd name="connsiteY117" fmla="*/ 147001 h 237342"/>
                <a:gd name="connsiteX118" fmla="*/ 98104 w 237342"/>
                <a:gd name="connsiteY118" fmla="*/ 147119 h 237342"/>
                <a:gd name="connsiteX119" fmla="*/ 98259 w 237342"/>
                <a:gd name="connsiteY119" fmla="*/ 147233 h 237342"/>
                <a:gd name="connsiteX120" fmla="*/ 98408 w 237342"/>
                <a:gd name="connsiteY120" fmla="*/ 147346 h 237342"/>
                <a:gd name="connsiteX121" fmla="*/ 98568 w 237342"/>
                <a:gd name="connsiteY121" fmla="*/ 147459 h 237342"/>
                <a:gd name="connsiteX122" fmla="*/ 98733 w 237342"/>
                <a:gd name="connsiteY122" fmla="*/ 147572 h 237342"/>
                <a:gd name="connsiteX123" fmla="*/ 98909 w 237342"/>
                <a:gd name="connsiteY123" fmla="*/ 147686 h 237342"/>
                <a:gd name="connsiteX124" fmla="*/ 99086 w 237342"/>
                <a:gd name="connsiteY124" fmla="*/ 147789 h 237342"/>
                <a:gd name="connsiteX125" fmla="*/ 99268 w 237342"/>
                <a:gd name="connsiteY125" fmla="*/ 147892 h 237342"/>
                <a:gd name="connsiteX126" fmla="*/ 99456 w 237342"/>
                <a:gd name="connsiteY126" fmla="*/ 147995 h 237342"/>
                <a:gd name="connsiteX127" fmla="*/ 99649 w 237342"/>
                <a:gd name="connsiteY127" fmla="*/ 148092 h 237342"/>
                <a:gd name="connsiteX128" fmla="*/ 99842 w 237342"/>
                <a:gd name="connsiteY128" fmla="*/ 148185 h 237342"/>
                <a:gd name="connsiteX129" fmla="*/ 100040 w 237342"/>
                <a:gd name="connsiteY129" fmla="*/ 148283 h 237342"/>
                <a:gd name="connsiteX130" fmla="*/ 100239 w 237342"/>
                <a:gd name="connsiteY130" fmla="*/ 148370 h 237342"/>
                <a:gd name="connsiteX131" fmla="*/ 100448 w 237342"/>
                <a:gd name="connsiteY131" fmla="*/ 148458 h 237342"/>
                <a:gd name="connsiteX132" fmla="*/ 100647 w 237342"/>
                <a:gd name="connsiteY132" fmla="*/ 148540 h 237342"/>
                <a:gd name="connsiteX133" fmla="*/ 100856 w 237342"/>
                <a:gd name="connsiteY133" fmla="*/ 148618 h 237342"/>
                <a:gd name="connsiteX134" fmla="*/ 101066 w 237342"/>
                <a:gd name="connsiteY134" fmla="*/ 148690 h 237342"/>
                <a:gd name="connsiteX135" fmla="*/ 101276 w 237342"/>
                <a:gd name="connsiteY135" fmla="*/ 148757 h 237342"/>
                <a:gd name="connsiteX136" fmla="*/ 101485 w 237342"/>
                <a:gd name="connsiteY136" fmla="*/ 148823 h 237342"/>
                <a:gd name="connsiteX137" fmla="*/ 101695 w 237342"/>
                <a:gd name="connsiteY137" fmla="*/ 148885 h 237342"/>
                <a:gd name="connsiteX138" fmla="*/ 101904 w 237342"/>
                <a:gd name="connsiteY138" fmla="*/ 148947 h 237342"/>
                <a:gd name="connsiteX139" fmla="*/ 102114 w 237342"/>
                <a:gd name="connsiteY139" fmla="*/ 148998 h 237342"/>
                <a:gd name="connsiteX140" fmla="*/ 102318 w 237342"/>
                <a:gd name="connsiteY140" fmla="*/ 149045 h 237342"/>
                <a:gd name="connsiteX141" fmla="*/ 102528 w 237342"/>
                <a:gd name="connsiteY141" fmla="*/ 149086 h 237342"/>
                <a:gd name="connsiteX142" fmla="*/ 102732 w 237342"/>
                <a:gd name="connsiteY142" fmla="*/ 149122 h 237342"/>
                <a:gd name="connsiteX143" fmla="*/ 102930 w 237342"/>
                <a:gd name="connsiteY143" fmla="*/ 149158 h 237342"/>
                <a:gd name="connsiteX144" fmla="*/ 103134 w 237342"/>
                <a:gd name="connsiteY144" fmla="*/ 149184 h 237342"/>
                <a:gd name="connsiteX145" fmla="*/ 103333 w 237342"/>
                <a:gd name="connsiteY145" fmla="*/ 149204 h 237342"/>
                <a:gd name="connsiteX146" fmla="*/ 103526 w 237342"/>
                <a:gd name="connsiteY146" fmla="*/ 149220 h 237342"/>
                <a:gd name="connsiteX147" fmla="*/ 103714 w 237342"/>
                <a:gd name="connsiteY147" fmla="*/ 149225 h 237342"/>
                <a:gd name="connsiteX148" fmla="*/ 103901 w 237342"/>
                <a:gd name="connsiteY148" fmla="*/ 149230 h 237342"/>
                <a:gd name="connsiteX149" fmla="*/ 108049 w 237342"/>
                <a:gd name="connsiteY149" fmla="*/ 149230 h 237342"/>
                <a:gd name="connsiteX150" fmla="*/ 108231 w 237342"/>
                <a:gd name="connsiteY150" fmla="*/ 149225 h 237342"/>
                <a:gd name="connsiteX151" fmla="*/ 108418 w 237342"/>
                <a:gd name="connsiteY151" fmla="*/ 149220 h 237342"/>
                <a:gd name="connsiteX152" fmla="*/ 108617 w 237342"/>
                <a:gd name="connsiteY152" fmla="*/ 149204 h 237342"/>
                <a:gd name="connsiteX153" fmla="*/ 108815 w 237342"/>
                <a:gd name="connsiteY153" fmla="*/ 149184 h 237342"/>
                <a:gd name="connsiteX154" fmla="*/ 109014 w 237342"/>
                <a:gd name="connsiteY154" fmla="*/ 149158 h 237342"/>
                <a:gd name="connsiteX155" fmla="*/ 109213 w 237342"/>
                <a:gd name="connsiteY155" fmla="*/ 149127 h 237342"/>
                <a:gd name="connsiteX156" fmla="*/ 109422 w 237342"/>
                <a:gd name="connsiteY156" fmla="*/ 149086 h 237342"/>
                <a:gd name="connsiteX157" fmla="*/ 109626 w 237342"/>
                <a:gd name="connsiteY157" fmla="*/ 149045 h 237342"/>
                <a:gd name="connsiteX158" fmla="*/ 109830 w 237342"/>
                <a:gd name="connsiteY158" fmla="*/ 148998 h 237342"/>
                <a:gd name="connsiteX159" fmla="*/ 110045 w 237342"/>
                <a:gd name="connsiteY159" fmla="*/ 148947 h 237342"/>
                <a:gd name="connsiteX160" fmla="*/ 110255 w 237342"/>
                <a:gd name="connsiteY160" fmla="*/ 148885 h 237342"/>
                <a:gd name="connsiteX161" fmla="*/ 110465 w 237342"/>
                <a:gd name="connsiteY161" fmla="*/ 148823 h 237342"/>
                <a:gd name="connsiteX162" fmla="*/ 110669 w 237342"/>
                <a:gd name="connsiteY162" fmla="*/ 148762 h 237342"/>
                <a:gd name="connsiteX163" fmla="*/ 110884 w 237342"/>
                <a:gd name="connsiteY163" fmla="*/ 148690 h 237342"/>
                <a:gd name="connsiteX164" fmla="*/ 111088 w 237342"/>
                <a:gd name="connsiteY164" fmla="*/ 148618 h 237342"/>
                <a:gd name="connsiteX165" fmla="*/ 111297 w 237342"/>
                <a:gd name="connsiteY165" fmla="*/ 148540 h 237342"/>
                <a:gd name="connsiteX166" fmla="*/ 111507 w 237342"/>
                <a:gd name="connsiteY166" fmla="*/ 148458 h 237342"/>
                <a:gd name="connsiteX167" fmla="*/ 111706 w 237342"/>
                <a:gd name="connsiteY167" fmla="*/ 148376 h 237342"/>
                <a:gd name="connsiteX168" fmla="*/ 111904 w 237342"/>
                <a:gd name="connsiteY168" fmla="*/ 148283 h 237342"/>
                <a:gd name="connsiteX169" fmla="*/ 112108 w 237342"/>
                <a:gd name="connsiteY169" fmla="*/ 148190 h 237342"/>
                <a:gd name="connsiteX170" fmla="*/ 112301 w 237342"/>
                <a:gd name="connsiteY170" fmla="*/ 148092 h 237342"/>
                <a:gd name="connsiteX171" fmla="*/ 112489 w 237342"/>
                <a:gd name="connsiteY171" fmla="*/ 147995 h 237342"/>
                <a:gd name="connsiteX172" fmla="*/ 112676 w 237342"/>
                <a:gd name="connsiteY172" fmla="*/ 147897 h 237342"/>
                <a:gd name="connsiteX173" fmla="*/ 112864 w 237342"/>
                <a:gd name="connsiteY173" fmla="*/ 147794 h 237342"/>
                <a:gd name="connsiteX174" fmla="*/ 113040 w 237342"/>
                <a:gd name="connsiteY174" fmla="*/ 147686 h 237342"/>
                <a:gd name="connsiteX175" fmla="*/ 113211 w 237342"/>
                <a:gd name="connsiteY175" fmla="*/ 147572 h 237342"/>
                <a:gd name="connsiteX176" fmla="*/ 113377 w 237342"/>
                <a:gd name="connsiteY176" fmla="*/ 147464 h 237342"/>
                <a:gd name="connsiteX177" fmla="*/ 113542 w 237342"/>
                <a:gd name="connsiteY177" fmla="*/ 147351 h 237342"/>
                <a:gd name="connsiteX178" fmla="*/ 113697 w 237342"/>
                <a:gd name="connsiteY178" fmla="*/ 147238 h 237342"/>
                <a:gd name="connsiteX179" fmla="*/ 113840 w 237342"/>
                <a:gd name="connsiteY179" fmla="*/ 147119 h 237342"/>
                <a:gd name="connsiteX180" fmla="*/ 113984 w 237342"/>
                <a:gd name="connsiteY180" fmla="*/ 147001 h 237342"/>
                <a:gd name="connsiteX181" fmla="*/ 114116 w 237342"/>
                <a:gd name="connsiteY181" fmla="*/ 146877 h 237342"/>
                <a:gd name="connsiteX182" fmla="*/ 162118 w 237342"/>
                <a:gd name="connsiteY182" fmla="*/ 101972 h 237342"/>
                <a:gd name="connsiteX183" fmla="*/ 162245 w 237342"/>
                <a:gd name="connsiteY183" fmla="*/ 101843 h 237342"/>
                <a:gd name="connsiteX184" fmla="*/ 162361 w 237342"/>
                <a:gd name="connsiteY184" fmla="*/ 101714 h 237342"/>
                <a:gd name="connsiteX185" fmla="*/ 162465 w 237342"/>
                <a:gd name="connsiteY185" fmla="*/ 101585 h 237342"/>
                <a:gd name="connsiteX186" fmla="*/ 162570 w 237342"/>
                <a:gd name="connsiteY186" fmla="*/ 101452 h 237342"/>
                <a:gd name="connsiteX187" fmla="*/ 162658 w 237342"/>
                <a:gd name="connsiteY187" fmla="*/ 101313 h 237342"/>
                <a:gd name="connsiteX188" fmla="*/ 162747 w 237342"/>
                <a:gd name="connsiteY188" fmla="*/ 101163 h 237342"/>
                <a:gd name="connsiteX189" fmla="*/ 162824 w 237342"/>
                <a:gd name="connsiteY189" fmla="*/ 101019 h 237342"/>
                <a:gd name="connsiteX190" fmla="*/ 162896 w 237342"/>
                <a:gd name="connsiteY190" fmla="*/ 100870 h 237342"/>
                <a:gd name="connsiteX191" fmla="*/ 162956 w 237342"/>
                <a:gd name="connsiteY191" fmla="*/ 100721 h 237342"/>
                <a:gd name="connsiteX192" fmla="*/ 163006 w 237342"/>
                <a:gd name="connsiteY192" fmla="*/ 100566 h 237342"/>
                <a:gd name="connsiteX193" fmla="*/ 163050 w 237342"/>
                <a:gd name="connsiteY193" fmla="*/ 100412 h 237342"/>
                <a:gd name="connsiteX194" fmla="*/ 163089 w 237342"/>
                <a:gd name="connsiteY194" fmla="*/ 100257 h 237342"/>
                <a:gd name="connsiteX195" fmla="*/ 163116 w 237342"/>
                <a:gd name="connsiteY195" fmla="*/ 100098 h 237342"/>
                <a:gd name="connsiteX196" fmla="*/ 163133 w 237342"/>
                <a:gd name="connsiteY196" fmla="*/ 99938 h 237342"/>
                <a:gd name="connsiteX197" fmla="*/ 163144 w 237342"/>
                <a:gd name="connsiteY197" fmla="*/ 99778 h 237342"/>
                <a:gd name="connsiteX198" fmla="*/ 163149 w 237342"/>
                <a:gd name="connsiteY198" fmla="*/ 99624 h 237342"/>
                <a:gd name="connsiteX199" fmla="*/ 163144 w 237342"/>
                <a:gd name="connsiteY199" fmla="*/ 99464 h 237342"/>
                <a:gd name="connsiteX200" fmla="*/ 163133 w 237342"/>
                <a:gd name="connsiteY200" fmla="*/ 99300 h 237342"/>
                <a:gd name="connsiteX201" fmla="*/ 163111 w 237342"/>
                <a:gd name="connsiteY201" fmla="*/ 99145 h 237342"/>
                <a:gd name="connsiteX202" fmla="*/ 163083 w 237342"/>
                <a:gd name="connsiteY202" fmla="*/ 98986 h 237342"/>
                <a:gd name="connsiteX203" fmla="*/ 163044 w 237342"/>
                <a:gd name="connsiteY203" fmla="*/ 98831 h 237342"/>
                <a:gd name="connsiteX204" fmla="*/ 163000 w 237342"/>
                <a:gd name="connsiteY204" fmla="*/ 98672 h 237342"/>
                <a:gd name="connsiteX205" fmla="*/ 162951 w 237342"/>
                <a:gd name="connsiteY205" fmla="*/ 98522 h 237342"/>
                <a:gd name="connsiteX206" fmla="*/ 162890 w 237342"/>
                <a:gd name="connsiteY206" fmla="*/ 98373 h 237342"/>
                <a:gd name="connsiteX207" fmla="*/ 162818 w 237342"/>
                <a:gd name="connsiteY207" fmla="*/ 98224 h 237342"/>
                <a:gd name="connsiteX208" fmla="*/ 162736 w 237342"/>
                <a:gd name="connsiteY208" fmla="*/ 98074 h 237342"/>
                <a:gd name="connsiteX209" fmla="*/ 162653 w 237342"/>
                <a:gd name="connsiteY209" fmla="*/ 97936 h 237342"/>
                <a:gd name="connsiteX210" fmla="*/ 162559 w 237342"/>
                <a:gd name="connsiteY210" fmla="*/ 97797 h 237342"/>
                <a:gd name="connsiteX211" fmla="*/ 162460 w 237342"/>
                <a:gd name="connsiteY211" fmla="*/ 97663 h 237342"/>
                <a:gd name="connsiteX212" fmla="*/ 162349 w 237342"/>
                <a:gd name="connsiteY212" fmla="*/ 97529 h 237342"/>
                <a:gd name="connsiteX213" fmla="*/ 162234 w 237342"/>
                <a:gd name="connsiteY213" fmla="*/ 97400 h 237342"/>
                <a:gd name="connsiteX214" fmla="*/ 162101 w 237342"/>
                <a:gd name="connsiteY214" fmla="*/ 97277 h 237342"/>
                <a:gd name="connsiteX215" fmla="*/ 153254 w 237342"/>
                <a:gd name="connsiteY215" fmla="*/ 89071 h 237342"/>
                <a:gd name="connsiteX216" fmla="*/ 153122 w 237342"/>
                <a:gd name="connsiteY216" fmla="*/ 88957 h 237342"/>
                <a:gd name="connsiteX217" fmla="*/ 152984 w 237342"/>
                <a:gd name="connsiteY217" fmla="*/ 88849 h 237342"/>
                <a:gd name="connsiteX218" fmla="*/ 152841 w 237342"/>
                <a:gd name="connsiteY218" fmla="*/ 88746 h 237342"/>
                <a:gd name="connsiteX219" fmla="*/ 152697 w 237342"/>
                <a:gd name="connsiteY219" fmla="*/ 88654 h 237342"/>
                <a:gd name="connsiteX220" fmla="*/ 152548 w 237342"/>
                <a:gd name="connsiteY220" fmla="*/ 88566 h 237342"/>
                <a:gd name="connsiteX221" fmla="*/ 152394 w 237342"/>
                <a:gd name="connsiteY221" fmla="*/ 88489 h 237342"/>
                <a:gd name="connsiteX222" fmla="*/ 152234 w 237342"/>
                <a:gd name="connsiteY222" fmla="*/ 88412 h 237342"/>
                <a:gd name="connsiteX223" fmla="*/ 152074 w 237342"/>
                <a:gd name="connsiteY223" fmla="*/ 88350 h 237342"/>
                <a:gd name="connsiteX224" fmla="*/ 151914 w 237342"/>
                <a:gd name="connsiteY224" fmla="*/ 88293 h 237342"/>
                <a:gd name="connsiteX225" fmla="*/ 151754 w 237342"/>
                <a:gd name="connsiteY225" fmla="*/ 88247 h 237342"/>
                <a:gd name="connsiteX226" fmla="*/ 151583 w 237342"/>
                <a:gd name="connsiteY226" fmla="*/ 88206 h 237342"/>
                <a:gd name="connsiteX227" fmla="*/ 151412 w 237342"/>
                <a:gd name="connsiteY227" fmla="*/ 88170 h 237342"/>
                <a:gd name="connsiteX228" fmla="*/ 151247 w 237342"/>
                <a:gd name="connsiteY228" fmla="*/ 88144 h 237342"/>
                <a:gd name="connsiteX229" fmla="*/ 151076 w 237342"/>
                <a:gd name="connsiteY229" fmla="*/ 88129 h 237342"/>
                <a:gd name="connsiteX230" fmla="*/ 150905 w 237342"/>
                <a:gd name="connsiteY230" fmla="*/ 88118 h 237342"/>
                <a:gd name="connsiteX231" fmla="*/ 118671 w 237342"/>
                <a:gd name="connsiteY231" fmla="*/ 0 h 237342"/>
                <a:gd name="connsiteX232" fmla="*/ 237342 w 237342"/>
                <a:gd name="connsiteY232" fmla="*/ 118671 h 237342"/>
                <a:gd name="connsiteX233" fmla="*/ 118671 w 237342"/>
                <a:gd name="connsiteY233" fmla="*/ 237342 h 237342"/>
                <a:gd name="connsiteX234" fmla="*/ 0 w 237342"/>
                <a:gd name="connsiteY234" fmla="*/ 118671 h 237342"/>
                <a:gd name="connsiteX235" fmla="*/ 118671 w 237342"/>
                <a:gd name="connsiteY235" fmla="*/ 0 h 23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37342" h="237342">
                  <a:moveTo>
                    <a:pt x="150734" y="88113"/>
                  </a:moveTo>
                  <a:lnTo>
                    <a:pt x="150563" y="88118"/>
                  </a:lnTo>
                  <a:lnTo>
                    <a:pt x="150392" y="88129"/>
                  </a:lnTo>
                  <a:lnTo>
                    <a:pt x="150221" y="88149"/>
                  </a:lnTo>
                  <a:lnTo>
                    <a:pt x="150050" y="88175"/>
                  </a:lnTo>
                  <a:lnTo>
                    <a:pt x="149884" y="88211"/>
                  </a:lnTo>
                  <a:lnTo>
                    <a:pt x="149719" y="88252"/>
                  </a:lnTo>
                  <a:lnTo>
                    <a:pt x="149553" y="88298"/>
                  </a:lnTo>
                  <a:lnTo>
                    <a:pt x="149393" y="88355"/>
                  </a:lnTo>
                  <a:lnTo>
                    <a:pt x="149233" y="88422"/>
                  </a:lnTo>
                  <a:lnTo>
                    <a:pt x="149079" y="88499"/>
                  </a:lnTo>
                  <a:lnTo>
                    <a:pt x="148925" y="88576"/>
                  </a:lnTo>
                  <a:lnTo>
                    <a:pt x="148770" y="88664"/>
                  </a:lnTo>
                  <a:lnTo>
                    <a:pt x="148627" y="88757"/>
                  </a:lnTo>
                  <a:lnTo>
                    <a:pt x="148489" y="88860"/>
                  </a:lnTo>
                  <a:lnTo>
                    <a:pt x="148351" y="88968"/>
                  </a:lnTo>
                  <a:lnTo>
                    <a:pt x="148219" y="89091"/>
                  </a:lnTo>
                  <a:lnTo>
                    <a:pt x="108639" y="126121"/>
                  </a:lnTo>
                  <a:lnTo>
                    <a:pt x="108501" y="126234"/>
                  </a:lnTo>
                  <a:lnTo>
                    <a:pt x="108369" y="126342"/>
                  </a:lnTo>
                  <a:lnTo>
                    <a:pt x="108225" y="126450"/>
                  </a:lnTo>
                  <a:lnTo>
                    <a:pt x="108082" y="126543"/>
                  </a:lnTo>
                  <a:lnTo>
                    <a:pt x="107933" y="126630"/>
                  </a:lnTo>
                  <a:lnTo>
                    <a:pt x="107779" y="126713"/>
                  </a:lnTo>
                  <a:lnTo>
                    <a:pt x="107619" y="126785"/>
                  </a:lnTo>
                  <a:lnTo>
                    <a:pt x="107464" y="126847"/>
                  </a:lnTo>
                  <a:lnTo>
                    <a:pt x="107304" y="126903"/>
                  </a:lnTo>
                  <a:lnTo>
                    <a:pt x="107133" y="126950"/>
                  </a:lnTo>
                  <a:lnTo>
                    <a:pt x="106968" y="126991"/>
                  </a:lnTo>
                  <a:lnTo>
                    <a:pt x="106802" y="127027"/>
                  </a:lnTo>
                  <a:lnTo>
                    <a:pt x="106637" y="127058"/>
                  </a:lnTo>
                  <a:lnTo>
                    <a:pt x="106460" y="127078"/>
                  </a:lnTo>
                  <a:lnTo>
                    <a:pt x="106289" y="127089"/>
                  </a:lnTo>
                  <a:lnTo>
                    <a:pt x="106124" y="127094"/>
                  </a:lnTo>
                  <a:lnTo>
                    <a:pt x="105953" y="127089"/>
                  </a:lnTo>
                  <a:lnTo>
                    <a:pt x="105776" y="127078"/>
                  </a:lnTo>
                  <a:lnTo>
                    <a:pt x="105611" y="127058"/>
                  </a:lnTo>
                  <a:lnTo>
                    <a:pt x="105440" y="127027"/>
                  </a:lnTo>
                  <a:lnTo>
                    <a:pt x="105274" y="126996"/>
                  </a:lnTo>
                  <a:lnTo>
                    <a:pt x="105103" y="126955"/>
                  </a:lnTo>
                  <a:lnTo>
                    <a:pt x="104944" y="126903"/>
                  </a:lnTo>
                  <a:lnTo>
                    <a:pt x="104784" y="126847"/>
                  </a:lnTo>
                  <a:lnTo>
                    <a:pt x="104624" y="126785"/>
                  </a:lnTo>
                  <a:lnTo>
                    <a:pt x="104469" y="126713"/>
                  </a:lnTo>
                  <a:lnTo>
                    <a:pt x="104309" y="126636"/>
                  </a:lnTo>
                  <a:lnTo>
                    <a:pt x="104160" y="126548"/>
                  </a:lnTo>
                  <a:lnTo>
                    <a:pt x="104017" y="126455"/>
                  </a:lnTo>
                  <a:lnTo>
                    <a:pt x="103879" y="126347"/>
                  </a:lnTo>
                  <a:lnTo>
                    <a:pt x="103741" y="126239"/>
                  </a:lnTo>
                  <a:lnTo>
                    <a:pt x="103603" y="126126"/>
                  </a:lnTo>
                  <a:lnTo>
                    <a:pt x="89163" y="112669"/>
                  </a:lnTo>
                  <a:lnTo>
                    <a:pt x="89026" y="112556"/>
                  </a:lnTo>
                  <a:lnTo>
                    <a:pt x="88893" y="112448"/>
                  </a:lnTo>
                  <a:lnTo>
                    <a:pt x="88750" y="112345"/>
                  </a:lnTo>
                  <a:lnTo>
                    <a:pt x="88606" y="112252"/>
                  </a:lnTo>
                  <a:lnTo>
                    <a:pt x="88457" y="112159"/>
                  </a:lnTo>
                  <a:lnTo>
                    <a:pt x="88303" y="112082"/>
                  </a:lnTo>
                  <a:lnTo>
                    <a:pt x="88143" y="112010"/>
                  </a:lnTo>
                  <a:lnTo>
                    <a:pt x="87989" y="111948"/>
                  </a:lnTo>
                  <a:lnTo>
                    <a:pt x="87829" y="111892"/>
                  </a:lnTo>
                  <a:lnTo>
                    <a:pt x="87658" y="111840"/>
                  </a:lnTo>
                  <a:lnTo>
                    <a:pt x="87492" y="111799"/>
                  </a:lnTo>
                  <a:lnTo>
                    <a:pt x="87327" y="111768"/>
                  </a:lnTo>
                  <a:lnTo>
                    <a:pt x="87156" y="111742"/>
                  </a:lnTo>
                  <a:lnTo>
                    <a:pt x="86985" y="111722"/>
                  </a:lnTo>
                  <a:lnTo>
                    <a:pt x="86814" y="111712"/>
                  </a:lnTo>
                  <a:lnTo>
                    <a:pt x="86643" y="111706"/>
                  </a:lnTo>
                  <a:lnTo>
                    <a:pt x="86477" y="111712"/>
                  </a:lnTo>
                  <a:lnTo>
                    <a:pt x="86301" y="111722"/>
                  </a:lnTo>
                  <a:lnTo>
                    <a:pt x="86130" y="111742"/>
                  </a:lnTo>
                  <a:lnTo>
                    <a:pt x="85964" y="111768"/>
                  </a:lnTo>
                  <a:lnTo>
                    <a:pt x="85799" y="111799"/>
                  </a:lnTo>
                  <a:lnTo>
                    <a:pt x="85628" y="111840"/>
                  </a:lnTo>
                  <a:lnTo>
                    <a:pt x="85463" y="111892"/>
                  </a:lnTo>
                  <a:lnTo>
                    <a:pt x="85303" y="111948"/>
                  </a:lnTo>
                  <a:lnTo>
                    <a:pt x="85143" y="112010"/>
                  </a:lnTo>
                  <a:lnTo>
                    <a:pt x="84988" y="112082"/>
                  </a:lnTo>
                  <a:lnTo>
                    <a:pt x="84834" y="112159"/>
                  </a:lnTo>
                  <a:lnTo>
                    <a:pt x="84685" y="112252"/>
                  </a:lnTo>
                  <a:lnTo>
                    <a:pt x="84541" y="112345"/>
                  </a:lnTo>
                  <a:lnTo>
                    <a:pt x="84398" y="112448"/>
                  </a:lnTo>
                  <a:lnTo>
                    <a:pt x="84255" y="112556"/>
                  </a:lnTo>
                  <a:lnTo>
                    <a:pt x="84128" y="112674"/>
                  </a:lnTo>
                  <a:lnTo>
                    <a:pt x="75231" y="120978"/>
                  </a:lnTo>
                  <a:lnTo>
                    <a:pt x="75104" y="121101"/>
                  </a:lnTo>
                  <a:lnTo>
                    <a:pt x="74988" y="121225"/>
                  </a:lnTo>
                  <a:lnTo>
                    <a:pt x="74884" y="121364"/>
                  </a:lnTo>
                  <a:lnTo>
                    <a:pt x="74779" y="121498"/>
                  </a:lnTo>
                  <a:lnTo>
                    <a:pt x="74691" y="121637"/>
                  </a:lnTo>
                  <a:lnTo>
                    <a:pt x="74602" y="121776"/>
                  </a:lnTo>
                  <a:lnTo>
                    <a:pt x="74520" y="121930"/>
                  </a:lnTo>
                  <a:lnTo>
                    <a:pt x="74453" y="122074"/>
                  </a:lnTo>
                  <a:lnTo>
                    <a:pt x="74393" y="122224"/>
                  </a:lnTo>
                  <a:lnTo>
                    <a:pt x="74338" y="122378"/>
                  </a:lnTo>
                  <a:lnTo>
                    <a:pt x="74294" y="122538"/>
                  </a:lnTo>
                  <a:lnTo>
                    <a:pt x="74260" y="122692"/>
                  </a:lnTo>
                  <a:lnTo>
                    <a:pt x="74233" y="122847"/>
                  </a:lnTo>
                  <a:lnTo>
                    <a:pt x="74211" y="123006"/>
                  </a:lnTo>
                  <a:lnTo>
                    <a:pt x="74200" y="123166"/>
                  </a:lnTo>
                  <a:lnTo>
                    <a:pt x="74194" y="123331"/>
                  </a:lnTo>
                  <a:lnTo>
                    <a:pt x="74200" y="123485"/>
                  </a:lnTo>
                  <a:lnTo>
                    <a:pt x="74211" y="123645"/>
                  </a:lnTo>
                  <a:lnTo>
                    <a:pt x="74227" y="123804"/>
                  </a:lnTo>
                  <a:lnTo>
                    <a:pt x="74260" y="123964"/>
                  </a:lnTo>
                  <a:lnTo>
                    <a:pt x="74294" y="124118"/>
                  </a:lnTo>
                  <a:lnTo>
                    <a:pt x="74338" y="124273"/>
                  </a:lnTo>
                  <a:lnTo>
                    <a:pt x="74387" y="124427"/>
                  </a:lnTo>
                  <a:lnTo>
                    <a:pt x="74448" y="124582"/>
                  </a:lnTo>
                  <a:lnTo>
                    <a:pt x="74520" y="124731"/>
                  </a:lnTo>
                  <a:lnTo>
                    <a:pt x="74602" y="124875"/>
                  </a:lnTo>
                  <a:lnTo>
                    <a:pt x="74685" y="125014"/>
                  </a:lnTo>
                  <a:lnTo>
                    <a:pt x="74779" y="125158"/>
                  </a:lnTo>
                  <a:lnTo>
                    <a:pt x="74878" y="125297"/>
                  </a:lnTo>
                  <a:lnTo>
                    <a:pt x="74983" y="125426"/>
                  </a:lnTo>
                  <a:lnTo>
                    <a:pt x="75099" y="125554"/>
                  </a:lnTo>
                  <a:lnTo>
                    <a:pt x="75226" y="125678"/>
                  </a:lnTo>
                  <a:lnTo>
                    <a:pt x="97834" y="146872"/>
                  </a:lnTo>
                  <a:lnTo>
                    <a:pt x="97966" y="147001"/>
                  </a:lnTo>
                  <a:lnTo>
                    <a:pt x="98104" y="147119"/>
                  </a:lnTo>
                  <a:lnTo>
                    <a:pt x="98259" y="147233"/>
                  </a:lnTo>
                  <a:lnTo>
                    <a:pt x="98408" y="147346"/>
                  </a:lnTo>
                  <a:lnTo>
                    <a:pt x="98568" y="147459"/>
                  </a:lnTo>
                  <a:lnTo>
                    <a:pt x="98733" y="147572"/>
                  </a:lnTo>
                  <a:lnTo>
                    <a:pt x="98909" y="147686"/>
                  </a:lnTo>
                  <a:lnTo>
                    <a:pt x="99086" y="147789"/>
                  </a:lnTo>
                  <a:lnTo>
                    <a:pt x="99268" y="147892"/>
                  </a:lnTo>
                  <a:lnTo>
                    <a:pt x="99456" y="147995"/>
                  </a:lnTo>
                  <a:lnTo>
                    <a:pt x="99649" y="148092"/>
                  </a:lnTo>
                  <a:lnTo>
                    <a:pt x="99842" y="148185"/>
                  </a:lnTo>
                  <a:lnTo>
                    <a:pt x="100040" y="148283"/>
                  </a:lnTo>
                  <a:lnTo>
                    <a:pt x="100239" y="148370"/>
                  </a:lnTo>
                  <a:lnTo>
                    <a:pt x="100448" y="148458"/>
                  </a:lnTo>
                  <a:lnTo>
                    <a:pt x="100647" y="148540"/>
                  </a:lnTo>
                  <a:lnTo>
                    <a:pt x="100856" y="148618"/>
                  </a:lnTo>
                  <a:lnTo>
                    <a:pt x="101066" y="148690"/>
                  </a:lnTo>
                  <a:lnTo>
                    <a:pt x="101276" y="148757"/>
                  </a:lnTo>
                  <a:lnTo>
                    <a:pt x="101485" y="148823"/>
                  </a:lnTo>
                  <a:lnTo>
                    <a:pt x="101695" y="148885"/>
                  </a:lnTo>
                  <a:lnTo>
                    <a:pt x="101904" y="148947"/>
                  </a:lnTo>
                  <a:lnTo>
                    <a:pt x="102114" y="148998"/>
                  </a:lnTo>
                  <a:lnTo>
                    <a:pt x="102318" y="149045"/>
                  </a:lnTo>
                  <a:lnTo>
                    <a:pt x="102528" y="149086"/>
                  </a:lnTo>
                  <a:lnTo>
                    <a:pt x="102732" y="149122"/>
                  </a:lnTo>
                  <a:lnTo>
                    <a:pt x="102930" y="149158"/>
                  </a:lnTo>
                  <a:lnTo>
                    <a:pt x="103134" y="149184"/>
                  </a:lnTo>
                  <a:lnTo>
                    <a:pt x="103333" y="149204"/>
                  </a:lnTo>
                  <a:lnTo>
                    <a:pt x="103526" y="149220"/>
                  </a:lnTo>
                  <a:lnTo>
                    <a:pt x="103714" y="149225"/>
                  </a:lnTo>
                  <a:lnTo>
                    <a:pt x="103901" y="149230"/>
                  </a:lnTo>
                  <a:lnTo>
                    <a:pt x="108049" y="149230"/>
                  </a:lnTo>
                  <a:lnTo>
                    <a:pt x="108231" y="149225"/>
                  </a:lnTo>
                  <a:lnTo>
                    <a:pt x="108418" y="149220"/>
                  </a:lnTo>
                  <a:lnTo>
                    <a:pt x="108617" y="149204"/>
                  </a:lnTo>
                  <a:lnTo>
                    <a:pt x="108815" y="149184"/>
                  </a:lnTo>
                  <a:lnTo>
                    <a:pt x="109014" y="149158"/>
                  </a:lnTo>
                  <a:lnTo>
                    <a:pt x="109213" y="149127"/>
                  </a:lnTo>
                  <a:lnTo>
                    <a:pt x="109422" y="149086"/>
                  </a:lnTo>
                  <a:lnTo>
                    <a:pt x="109626" y="149045"/>
                  </a:lnTo>
                  <a:lnTo>
                    <a:pt x="109830" y="148998"/>
                  </a:lnTo>
                  <a:lnTo>
                    <a:pt x="110045" y="148947"/>
                  </a:lnTo>
                  <a:lnTo>
                    <a:pt x="110255" y="148885"/>
                  </a:lnTo>
                  <a:lnTo>
                    <a:pt x="110465" y="148823"/>
                  </a:lnTo>
                  <a:lnTo>
                    <a:pt x="110669" y="148762"/>
                  </a:lnTo>
                  <a:lnTo>
                    <a:pt x="110884" y="148690"/>
                  </a:lnTo>
                  <a:lnTo>
                    <a:pt x="111088" y="148618"/>
                  </a:lnTo>
                  <a:lnTo>
                    <a:pt x="111297" y="148540"/>
                  </a:lnTo>
                  <a:lnTo>
                    <a:pt x="111507" y="148458"/>
                  </a:lnTo>
                  <a:lnTo>
                    <a:pt x="111706" y="148376"/>
                  </a:lnTo>
                  <a:lnTo>
                    <a:pt x="111904" y="148283"/>
                  </a:lnTo>
                  <a:lnTo>
                    <a:pt x="112108" y="148190"/>
                  </a:lnTo>
                  <a:lnTo>
                    <a:pt x="112301" y="148092"/>
                  </a:lnTo>
                  <a:lnTo>
                    <a:pt x="112489" y="147995"/>
                  </a:lnTo>
                  <a:lnTo>
                    <a:pt x="112676" y="147897"/>
                  </a:lnTo>
                  <a:lnTo>
                    <a:pt x="112864" y="147794"/>
                  </a:lnTo>
                  <a:lnTo>
                    <a:pt x="113040" y="147686"/>
                  </a:lnTo>
                  <a:lnTo>
                    <a:pt x="113211" y="147572"/>
                  </a:lnTo>
                  <a:lnTo>
                    <a:pt x="113377" y="147464"/>
                  </a:lnTo>
                  <a:lnTo>
                    <a:pt x="113542" y="147351"/>
                  </a:lnTo>
                  <a:lnTo>
                    <a:pt x="113697" y="147238"/>
                  </a:lnTo>
                  <a:lnTo>
                    <a:pt x="113840" y="147119"/>
                  </a:lnTo>
                  <a:lnTo>
                    <a:pt x="113984" y="147001"/>
                  </a:lnTo>
                  <a:lnTo>
                    <a:pt x="114116" y="146877"/>
                  </a:lnTo>
                  <a:lnTo>
                    <a:pt x="162118" y="101972"/>
                  </a:lnTo>
                  <a:lnTo>
                    <a:pt x="162245" y="101843"/>
                  </a:lnTo>
                  <a:lnTo>
                    <a:pt x="162361" y="101714"/>
                  </a:lnTo>
                  <a:lnTo>
                    <a:pt x="162465" y="101585"/>
                  </a:lnTo>
                  <a:lnTo>
                    <a:pt x="162570" y="101452"/>
                  </a:lnTo>
                  <a:lnTo>
                    <a:pt x="162658" y="101313"/>
                  </a:lnTo>
                  <a:lnTo>
                    <a:pt x="162747" y="101163"/>
                  </a:lnTo>
                  <a:lnTo>
                    <a:pt x="162824" y="101019"/>
                  </a:lnTo>
                  <a:lnTo>
                    <a:pt x="162896" y="100870"/>
                  </a:lnTo>
                  <a:lnTo>
                    <a:pt x="162956" y="100721"/>
                  </a:lnTo>
                  <a:lnTo>
                    <a:pt x="163006" y="100566"/>
                  </a:lnTo>
                  <a:lnTo>
                    <a:pt x="163050" y="100412"/>
                  </a:lnTo>
                  <a:lnTo>
                    <a:pt x="163089" y="100257"/>
                  </a:lnTo>
                  <a:lnTo>
                    <a:pt x="163116" y="100098"/>
                  </a:lnTo>
                  <a:lnTo>
                    <a:pt x="163133" y="99938"/>
                  </a:lnTo>
                  <a:lnTo>
                    <a:pt x="163144" y="99778"/>
                  </a:lnTo>
                  <a:lnTo>
                    <a:pt x="163149" y="99624"/>
                  </a:lnTo>
                  <a:lnTo>
                    <a:pt x="163144" y="99464"/>
                  </a:lnTo>
                  <a:lnTo>
                    <a:pt x="163133" y="99300"/>
                  </a:lnTo>
                  <a:lnTo>
                    <a:pt x="163111" y="99145"/>
                  </a:lnTo>
                  <a:lnTo>
                    <a:pt x="163083" y="98986"/>
                  </a:lnTo>
                  <a:lnTo>
                    <a:pt x="163044" y="98831"/>
                  </a:lnTo>
                  <a:lnTo>
                    <a:pt x="163000" y="98672"/>
                  </a:lnTo>
                  <a:lnTo>
                    <a:pt x="162951" y="98522"/>
                  </a:lnTo>
                  <a:lnTo>
                    <a:pt x="162890" y="98373"/>
                  </a:lnTo>
                  <a:lnTo>
                    <a:pt x="162818" y="98224"/>
                  </a:lnTo>
                  <a:lnTo>
                    <a:pt x="162736" y="98074"/>
                  </a:lnTo>
                  <a:lnTo>
                    <a:pt x="162653" y="97936"/>
                  </a:lnTo>
                  <a:lnTo>
                    <a:pt x="162559" y="97797"/>
                  </a:lnTo>
                  <a:lnTo>
                    <a:pt x="162460" y="97663"/>
                  </a:lnTo>
                  <a:lnTo>
                    <a:pt x="162349" y="97529"/>
                  </a:lnTo>
                  <a:lnTo>
                    <a:pt x="162234" y="97400"/>
                  </a:lnTo>
                  <a:lnTo>
                    <a:pt x="162101" y="97277"/>
                  </a:lnTo>
                  <a:lnTo>
                    <a:pt x="153254" y="89071"/>
                  </a:lnTo>
                  <a:lnTo>
                    <a:pt x="153122" y="88957"/>
                  </a:lnTo>
                  <a:lnTo>
                    <a:pt x="152984" y="88849"/>
                  </a:lnTo>
                  <a:lnTo>
                    <a:pt x="152841" y="88746"/>
                  </a:lnTo>
                  <a:lnTo>
                    <a:pt x="152697" y="88654"/>
                  </a:lnTo>
                  <a:lnTo>
                    <a:pt x="152548" y="88566"/>
                  </a:lnTo>
                  <a:lnTo>
                    <a:pt x="152394" y="88489"/>
                  </a:lnTo>
                  <a:lnTo>
                    <a:pt x="152234" y="88412"/>
                  </a:lnTo>
                  <a:lnTo>
                    <a:pt x="152074" y="88350"/>
                  </a:lnTo>
                  <a:lnTo>
                    <a:pt x="151914" y="88293"/>
                  </a:lnTo>
                  <a:lnTo>
                    <a:pt x="151754" y="88247"/>
                  </a:lnTo>
                  <a:lnTo>
                    <a:pt x="151583" y="88206"/>
                  </a:lnTo>
                  <a:lnTo>
                    <a:pt x="151412" y="88170"/>
                  </a:lnTo>
                  <a:lnTo>
                    <a:pt x="151247" y="88144"/>
                  </a:lnTo>
                  <a:lnTo>
                    <a:pt x="151076" y="88129"/>
                  </a:lnTo>
                  <a:lnTo>
                    <a:pt x="150905" y="88118"/>
                  </a:lnTo>
                  <a:close/>
                  <a:moveTo>
                    <a:pt x="118671" y="0"/>
                  </a:moveTo>
                  <a:cubicBezTo>
                    <a:pt x="184211" y="0"/>
                    <a:pt x="237342" y="53131"/>
                    <a:pt x="237342" y="118671"/>
                  </a:cubicBezTo>
                  <a:cubicBezTo>
                    <a:pt x="237342" y="184211"/>
                    <a:pt x="184211" y="237342"/>
                    <a:pt x="118671" y="237342"/>
                  </a:cubicBezTo>
                  <a:cubicBezTo>
                    <a:pt x="53131" y="237342"/>
                    <a:pt x="0" y="184211"/>
                    <a:pt x="0" y="118671"/>
                  </a:cubicBezTo>
                  <a:cubicBezTo>
                    <a:pt x="0" y="53131"/>
                    <a:pt x="53131" y="0"/>
                    <a:pt x="1186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Rectangle 4">
              <a:extLst>
                <a:ext uri="{FF2B5EF4-FFF2-40B4-BE49-F238E27FC236}">
                  <a16:creationId xmlns:a16="http://schemas.microsoft.com/office/drawing/2014/main" id="{C258C954-CFAF-4146-9E96-427E9FA7A74D}"/>
                </a:ext>
              </a:extLst>
            </p:cNvPr>
            <p:cNvSpPr/>
            <p:nvPr/>
          </p:nvSpPr>
          <p:spPr>
            <a:xfrm>
              <a:off x="6622438" y="4302588"/>
              <a:ext cx="1876595" cy="576183"/>
            </a:xfrm>
            <a:prstGeom prst="rect">
              <a:avLst/>
            </a:prstGeom>
          </p:spPr>
          <p:txBody>
            <a:bodyPr wrap="square">
              <a:spAutoFit/>
            </a:bodyPr>
            <a:lstStyle/>
            <a:p>
              <a:pPr>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grpSp>
      <p:sp>
        <p:nvSpPr>
          <p:cNvPr id="6" name="Rectangle 5">
            <a:extLst>
              <a:ext uri="{FF2B5EF4-FFF2-40B4-BE49-F238E27FC236}">
                <a16:creationId xmlns:a16="http://schemas.microsoft.com/office/drawing/2014/main" id="{A52E2741-6CF2-4750-B1C2-CC56940E156F}"/>
              </a:ext>
            </a:extLst>
          </p:cNvPr>
          <p:cNvSpPr/>
          <p:nvPr/>
        </p:nvSpPr>
        <p:spPr>
          <a:xfrm>
            <a:off x="6086194" y="3419055"/>
            <a:ext cx="5405636" cy="1084015"/>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7" name="TextBox 6">
            <a:extLst>
              <a:ext uri="{FF2B5EF4-FFF2-40B4-BE49-F238E27FC236}">
                <a16:creationId xmlns:a16="http://schemas.microsoft.com/office/drawing/2014/main" id="{4F0C731E-F634-480D-A4C4-4CC930E4FD9A}"/>
              </a:ext>
            </a:extLst>
          </p:cNvPr>
          <p:cNvSpPr txBox="1"/>
          <p:nvPr/>
        </p:nvSpPr>
        <p:spPr>
          <a:xfrm>
            <a:off x="6116390" y="2440077"/>
            <a:ext cx="4356430" cy="954107"/>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Providing Best Business Strategies</a:t>
            </a:r>
            <a:endParaRPr lang="en-US" sz="2800" b="1" spc="100">
              <a:solidFill>
                <a:schemeClr val="accent2"/>
              </a:solidFill>
              <a:latin typeface="Poppins" panose="00000500000000000000" pitchFamily="2" charset="0"/>
              <a:ea typeface="Roboto" panose="020000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345D2893-97B9-45D1-BD4C-AC320A20335A}"/>
              </a:ext>
            </a:extLst>
          </p:cNvPr>
          <p:cNvSpPr txBox="1"/>
          <p:nvPr/>
        </p:nvSpPr>
        <p:spPr>
          <a:xfrm>
            <a:off x="6096000" y="2013293"/>
            <a:ext cx="1154065"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About us</a:t>
            </a:r>
          </a:p>
        </p:txBody>
      </p:sp>
      <p:grpSp>
        <p:nvGrpSpPr>
          <p:cNvPr id="11" name="Group 10">
            <a:extLst>
              <a:ext uri="{FF2B5EF4-FFF2-40B4-BE49-F238E27FC236}">
                <a16:creationId xmlns:a16="http://schemas.microsoft.com/office/drawing/2014/main" id="{9DE3373B-7A8B-405A-B44E-8D70871C86FF}"/>
              </a:ext>
            </a:extLst>
          </p:cNvPr>
          <p:cNvGrpSpPr/>
          <p:nvPr/>
        </p:nvGrpSpPr>
        <p:grpSpPr>
          <a:xfrm>
            <a:off x="8500568" y="4721843"/>
            <a:ext cx="2251240" cy="576183"/>
            <a:chOff x="6247793" y="4302588"/>
            <a:chExt cx="2251240" cy="576183"/>
          </a:xfrm>
        </p:grpSpPr>
        <p:sp>
          <p:nvSpPr>
            <p:cNvPr id="12" name="Freeform: Shape 11">
              <a:extLst>
                <a:ext uri="{FF2B5EF4-FFF2-40B4-BE49-F238E27FC236}">
                  <a16:creationId xmlns:a16="http://schemas.microsoft.com/office/drawing/2014/main" id="{D45DF2C1-C525-4BAB-B508-B037D6549102}"/>
                </a:ext>
              </a:extLst>
            </p:cNvPr>
            <p:cNvSpPr/>
            <p:nvPr/>
          </p:nvSpPr>
          <p:spPr>
            <a:xfrm>
              <a:off x="6247793" y="4375331"/>
              <a:ext cx="237342" cy="237342"/>
            </a:xfrm>
            <a:custGeom>
              <a:avLst/>
              <a:gdLst>
                <a:gd name="connsiteX0" fmla="*/ 150734 w 237342"/>
                <a:gd name="connsiteY0" fmla="*/ 88113 h 237342"/>
                <a:gd name="connsiteX1" fmla="*/ 150563 w 237342"/>
                <a:gd name="connsiteY1" fmla="*/ 88118 h 237342"/>
                <a:gd name="connsiteX2" fmla="*/ 150392 w 237342"/>
                <a:gd name="connsiteY2" fmla="*/ 88129 h 237342"/>
                <a:gd name="connsiteX3" fmla="*/ 150221 w 237342"/>
                <a:gd name="connsiteY3" fmla="*/ 88149 h 237342"/>
                <a:gd name="connsiteX4" fmla="*/ 150050 w 237342"/>
                <a:gd name="connsiteY4" fmla="*/ 88175 h 237342"/>
                <a:gd name="connsiteX5" fmla="*/ 149884 w 237342"/>
                <a:gd name="connsiteY5" fmla="*/ 88211 h 237342"/>
                <a:gd name="connsiteX6" fmla="*/ 149719 w 237342"/>
                <a:gd name="connsiteY6" fmla="*/ 88252 h 237342"/>
                <a:gd name="connsiteX7" fmla="*/ 149553 w 237342"/>
                <a:gd name="connsiteY7" fmla="*/ 88298 h 237342"/>
                <a:gd name="connsiteX8" fmla="*/ 149393 w 237342"/>
                <a:gd name="connsiteY8" fmla="*/ 88355 h 237342"/>
                <a:gd name="connsiteX9" fmla="*/ 149233 w 237342"/>
                <a:gd name="connsiteY9" fmla="*/ 88422 h 237342"/>
                <a:gd name="connsiteX10" fmla="*/ 149079 w 237342"/>
                <a:gd name="connsiteY10" fmla="*/ 88499 h 237342"/>
                <a:gd name="connsiteX11" fmla="*/ 148925 w 237342"/>
                <a:gd name="connsiteY11" fmla="*/ 88576 h 237342"/>
                <a:gd name="connsiteX12" fmla="*/ 148770 w 237342"/>
                <a:gd name="connsiteY12" fmla="*/ 88664 h 237342"/>
                <a:gd name="connsiteX13" fmla="*/ 148627 w 237342"/>
                <a:gd name="connsiteY13" fmla="*/ 88757 h 237342"/>
                <a:gd name="connsiteX14" fmla="*/ 148489 w 237342"/>
                <a:gd name="connsiteY14" fmla="*/ 88860 h 237342"/>
                <a:gd name="connsiteX15" fmla="*/ 148351 w 237342"/>
                <a:gd name="connsiteY15" fmla="*/ 88968 h 237342"/>
                <a:gd name="connsiteX16" fmla="*/ 148219 w 237342"/>
                <a:gd name="connsiteY16" fmla="*/ 89091 h 237342"/>
                <a:gd name="connsiteX17" fmla="*/ 108639 w 237342"/>
                <a:gd name="connsiteY17" fmla="*/ 126121 h 237342"/>
                <a:gd name="connsiteX18" fmla="*/ 108501 w 237342"/>
                <a:gd name="connsiteY18" fmla="*/ 126234 h 237342"/>
                <a:gd name="connsiteX19" fmla="*/ 108369 w 237342"/>
                <a:gd name="connsiteY19" fmla="*/ 126342 h 237342"/>
                <a:gd name="connsiteX20" fmla="*/ 108225 w 237342"/>
                <a:gd name="connsiteY20" fmla="*/ 126450 h 237342"/>
                <a:gd name="connsiteX21" fmla="*/ 108082 w 237342"/>
                <a:gd name="connsiteY21" fmla="*/ 126543 h 237342"/>
                <a:gd name="connsiteX22" fmla="*/ 107933 w 237342"/>
                <a:gd name="connsiteY22" fmla="*/ 126630 h 237342"/>
                <a:gd name="connsiteX23" fmla="*/ 107779 w 237342"/>
                <a:gd name="connsiteY23" fmla="*/ 126713 h 237342"/>
                <a:gd name="connsiteX24" fmla="*/ 107619 w 237342"/>
                <a:gd name="connsiteY24" fmla="*/ 126785 h 237342"/>
                <a:gd name="connsiteX25" fmla="*/ 107464 w 237342"/>
                <a:gd name="connsiteY25" fmla="*/ 126847 h 237342"/>
                <a:gd name="connsiteX26" fmla="*/ 107304 w 237342"/>
                <a:gd name="connsiteY26" fmla="*/ 126903 h 237342"/>
                <a:gd name="connsiteX27" fmla="*/ 107133 w 237342"/>
                <a:gd name="connsiteY27" fmla="*/ 126950 h 237342"/>
                <a:gd name="connsiteX28" fmla="*/ 106968 w 237342"/>
                <a:gd name="connsiteY28" fmla="*/ 126991 h 237342"/>
                <a:gd name="connsiteX29" fmla="*/ 106802 w 237342"/>
                <a:gd name="connsiteY29" fmla="*/ 127027 h 237342"/>
                <a:gd name="connsiteX30" fmla="*/ 106637 w 237342"/>
                <a:gd name="connsiteY30" fmla="*/ 127058 h 237342"/>
                <a:gd name="connsiteX31" fmla="*/ 106460 w 237342"/>
                <a:gd name="connsiteY31" fmla="*/ 127078 h 237342"/>
                <a:gd name="connsiteX32" fmla="*/ 106289 w 237342"/>
                <a:gd name="connsiteY32" fmla="*/ 127089 h 237342"/>
                <a:gd name="connsiteX33" fmla="*/ 106124 w 237342"/>
                <a:gd name="connsiteY33" fmla="*/ 127094 h 237342"/>
                <a:gd name="connsiteX34" fmla="*/ 105953 w 237342"/>
                <a:gd name="connsiteY34" fmla="*/ 127089 h 237342"/>
                <a:gd name="connsiteX35" fmla="*/ 105776 w 237342"/>
                <a:gd name="connsiteY35" fmla="*/ 127078 h 237342"/>
                <a:gd name="connsiteX36" fmla="*/ 105611 w 237342"/>
                <a:gd name="connsiteY36" fmla="*/ 127058 h 237342"/>
                <a:gd name="connsiteX37" fmla="*/ 105440 w 237342"/>
                <a:gd name="connsiteY37" fmla="*/ 127027 h 237342"/>
                <a:gd name="connsiteX38" fmla="*/ 105274 w 237342"/>
                <a:gd name="connsiteY38" fmla="*/ 126996 h 237342"/>
                <a:gd name="connsiteX39" fmla="*/ 105103 w 237342"/>
                <a:gd name="connsiteY39" fmla="*/ 126955 h 237342"/>
                <a:gd name="connsiteX40" fmla="*/ 104944 w 237342"/>
                <a:gd name="connsiteY40" fmla="*/ 126903 h 237342"/>
                <a:gd name="connsiteX41" fmla="*/ 104784 w 237342"/>
                <a:gd name="connsiteY41" fmla="*/ 126847 h 237342"/>
                <a:gd name="connsiteX42" fmla="*/ 104624 w 237342"/>
                <a:gd name="connsiteY42" fmla="*/ 126785 h 237342"/>
                <a:gd name="connsiteX43" fmla="*/ 104469 w 237342"/>
                <a:gd name="connsiteY43" fmla="*/ 126713 h 237342"/>
                <a:gd name="connsiteX44" fmla="*/ 104309 w 237342"/>
                <a:gd name="connsiteY44" fmla="*/ 126636 h 237342"/>
                <a:gd name="connsiteX45" fmla="*/ 104160 w 237342"/>
                <a:gd name="connsiteY45" fmla="*/ 126548 h 237342"/>
                <a:gd name="connsiteX46" fmla="*/ 104017 w 237342"/>
                <a:gd name="connsiteY46" fmla="*/ 126455 h 237342"/>
                <a:gd name="connsiteX47" fmla="*/ 103879 w 237342"/>
                <a:gd name="connsiteY47" fmla="*/ 126347 h 237342"/>
                <a:gd name="connsiteX48" fmla="*/ 103741 w 237342"/>
                <a:gd name="connsiteY48" fmla="*/ 126239 h 237342"/>
                <a:gd name="connsiteX49" fmla="*/ 103603 w 237342"/>
                <a:gd name="connsiteY49" fmla="*/ 126126 h 237342"/>
                <a:gd name="connsiteX50" fmla="*/ 89163 w 237342"/>
                <a:gd name="connsiteY50" fmla="*/ 112669 h 237342"/>
                <a:gd name="connsiteX51" fmla="*/ 89026 w 237342"/>
                <a:gd name="connsiteY51" fmla="*/ 112556 h 237342"/>
                <a:gd name="connsiteX52" fmla="*/ 88893 w 237342"/>
                <a:gd name="connsiteY52" fmla="*/ 112448 h 237342"/>
                <a:gd name="connsiteX53" fmla="*/ 88750 w 237342"/>
                <a:gd name="connsiteY53" fmla="*/ 112345 h 237342"/>
                <a:gd name="connsiteX54" fmla="*/ 88606 w 237342"/>
                <a:gd name="connsiteY54" fmla="*/ 112252 h 237342"/>
                <a:gd name="connsiteX55" fmla="*/ 88457 w 237342"/>
                <a:gd name="connsiteY55" fmla="*/ 112159 h 237342"/>
                <a:gd name="connsiteX56" fmla="*/ 88303 w 237342"/>
                <a:gd name="connsiteY56" fmla="*/ 112082 h 237342"/>
                <a:gd name="connsiteX57" fmla="*/ 88143 w 237342"/>
                <a:gd name="connsiteY57" fmla="*/ 112010 h 237342"/>
                <a:gd name="connsiteX58" fmla="*/ 87989 w 237342"/>
                <a:gd name="connsiteY58" fmla="*/ 111948 h 237342"/>
                <a:gd name="connsiteX59" fmla="*/ 87829 w 237342"/>
                <a:gd name="connsiteY59" fmla="*/ 111892 h 237342"/>
                <a:gd name="connsiteX60" fmla="*/ 87658 w 237342"/>
                <a:gd name="connsiteY60" fmla="*/ 111840 h 237342"/>
                <a:gd name="connsiteX61" fmla="*/ 87492 w 237342"/>
                <a:gd name="connsiteY61" fmla="*/ 111799 h 237342"/>
                <a:gd name="connsiteX62" fmla="*/ 87327 w 237342"/>
                <a:gd name="connsiteY62" fmla="*/ 111768 h 237342"/>
                <a:gd name="connsiteX63" fmla="*/ 87156 w 237342"/>
                <a:gd name="connsiteY63" fmla="*/ 111742 h 237342"/>
                <a:gd name="connsiteX64" fmla="*/ 86985 w 237342"/>
                <a:gd name="connsiteY64" fmla="*/ 111722 h 237342"/>
                <a:gd name="connsiteX65" fmla="*/ 86814 w 237342"/>
                <a:gd name="connsiteY65" fmla="*/ 111712 h 237342"/>
                <a:gd name="connsiteX66" fmla="*/ 86643 w 237342"/>
                <a:gd name="connsiteY66" fmla="*/ 111706 h 237342"/>
                <a:gd name="connsiteX67" fmla="*/ 86477 w 237342"/>
                <a:gd name="connsiteY67" fmla="*/ 111712 h 237342"/>
                <a:gd name="connsiteX68" fmla="*/ 86301 w 237342"/>
                <a:gd name="connsiteY68" fmla="*/ 111722 h 237342"/>
                <a:gd name="connsiteX69" fmla="*/ 86130 w 237342"/>
                <a:gd name="connsiteY69" fmla="*/ 111742 h 237342"/>
                <a:gd name="connsiteX70" fmla="*/ 85964 w 237342"/>
                <a:gd name="connsiteY70" fmla="*/ 111768 h 237342"/>
                <a:gd name="connsiteX71" fmla="*/ 85799 w 237342"/>
                <a:gd name="connsiteY71" fmla="*/ 111799 h 237342"/>
                <a:gd name="connsiteX72" fmla="*/ 85628 w 237342"/>
                <a:gd name="connsiteY72" fmla="*/ 111840 h 237342"/>
                <a:gd name="connsiteX73" fmla="*/ 85463 w 237342"/>
                <a:gd name="connsiteY73" fmla="*/ 111892 h 237342"/>
                <a:gd name="connsiteX74" fmla="*/ 85303 w 237342"/>
                <a:gd name="connsiteY74" fmla="*/ 111948 h 237342"/>
                <a:gd name="connsiteX75" fmla="*/ 85143 w 237342"/>
                <a:gd name="connsiteY75" fmla="*/ 112010 h 237342"/>
                <a:gd name="connsiteX76" fmla="*/ 84988 w 237342"/>
                <a:gd name="connsiteY76" fmla="*/ 112082 h 237342"/>
                <a:gd name="connsiteX77" fmla="*/ 84834 w 237342"/>
                <a:gd name="connsiteY77" fmla="*/ 112159 h 237342"/>
                <a:gd name="connsiteX78" fmla="*/ 84685 w 237342"/>
                <a:gd name="connsiteY78" fmla="*/ 112252 h 237342"/>
                <a:gd name="connsiteX79" fmla="*/ 84541 w 237342"/>
                <a:gd name="connsiteY79" fmla="*/ 112345 h 237342"/>
                <a:gd name="connsiteX80" fmla="*/ 84398 w 237342"/>
                <a:gd name="connsiteY80" fmla="*/ 112448 h 237342"/>
                <a:gd name="connsiteX81" fmla="*/ 84255 w 237342"/>
                <a:gd name="connsiteY81" fmla="*/ 112556 h 237342"/>
                <a:gd name="connsiteX82" fmla="*/ 84128 w 237342"/>
                <a:gd name="connsiteY82" fmla="*/ 112674 h 237342"/>
                <a:gd name="connsiteX83" fmla="*/ 75231 w 237342"/>
                <a:gd name="connsiteY83" fmla="*/ 120978 h 237342"/>
                <a:gd name="connsiteX84" fmla="*/ 75104 w 237342"/>
                <a:gd name="connsiteY84" fmla="*/ 121101 h 237342"/>
                <a:gd name="connsiteX85" fmla="*/ 74988 w 237342"/>
                <a:gd name="connsiteY85" fmla="*/ 121225 h 237342"/>
                <a:gd name="connsiteX86" fmla="*/ 74884 w 237342"/>
                <a:gd name="connsiteY86" fmla="*/ 121364 h 237342"/>
                <a:gd name="connsiteX87" fmla="*/ 74779 w 237342"/>
                <a:gd name="connsiteY87" fmla="*/ 121498 h 237342"/>
                <a:gd name="connsiteX88" fmla="*/ 74691 w 237342"/>
                <a:gd name="connsiteY88" fmla="*/ 121637 h 237342"/>
                <a:gd name="connsiteX89" fmla="*/ 74602 w 237342"/>
                <a:gd name="connsiteY89" fmla="*/ 121776 h 237342"/>
                <a:gd name="connsiteX90" fmla="*/ 74520 w 237342"/>
                <a:gd name="connsiteY90" fmla="*/ 121930 h 237342"/>
                <a:gd name="connsiteX91" fmla="*/ 74453 w 237342"/>
                <a:gd name="connsiteY91" fmla="*/ 122074 h 237342"/>
                <a:gd name="connsiteX92" fmla="*/ 74393 w 237342"/>
                <a:gd name="connsiteY92" fmla="*/ 122224 h 237342"/>
                <a:gd name="connsiteX93" fmla="*/ 74338 w 237342"/>
                <a:gd name="connsiteY93" fmla="*/ 122378 h 237342"/>
                <a:gd name="connsiteX94" fmla="*/ 74294 w 237342"/>
                <a:gd name="connsiteY94" fmla="*/ 122538 h 237342"/>
                <a:gd name="connsiteX95" fmla="*/ 74260 w 237342"/>
                <a:gd name="connsiteY95" fmla="*/ 122692 h 237342"/>
                <a:gd name="connsiteX96" fmla="*/ 74233 w 237342"/>
                <a:gd name="connsiteY96" fmla="*/ 122847 h 237342"/>
                <a:gd name="connsiteX97" fmla="*/ 74211 w 237342"/>
                <a:gd name="connsiteY97" fmla="*/ 123006 h 237342"/>
                <a:gd name="connsiteX98" fmla="*/ 74200 w 237342"/>
                <a:gd name="connsiteY98" fmla="*/ 123166 h 237342"/>
                <a:gd name="connsiteX99" fmla="*/ 74194 w 237342"/>
                <a:gd name="connsiteY99" fmla="*/ 123331 h 237342"/>
                <a:gd name="connsiteX100" fmla="*/ 74200 w 237342"/>
                <a:gd name="connsiteY100" fmla="*/ 123485 h 237342"/>
                <a:gd name="connsiteX101" fmla="*/ 74211 w 237342"/>
                <a:gd name="connsiteY101" fmla="*/ 123645 h 237342"/>
                <a:gd name="connsiteX102" fmla="*/ 74227 w 237342"/>
                <a:gd name="connsiteY102" fmla="*/ 123804 h 237342"/>
                <a:gd name="connsiteX103" fmla="*/ 74260 w 237342"/>
                <a:gd name="connsiteY103" fmla="*/ 123964 h 237342"/>
                <a:gd name="connsiteX104" fmla="*/ 74294 w 237342"/>
                <a:gd name="connsiteY104" fmla="*/ 124118 h 237342"/>
                <a:gd name="connsiteX105" fmla="*/ 74338 w 237342"/>
                <a:gd name="connsiteY105" fmla="*/ 124273 h 237342"/>
                <a:gd name="connsiteX106" fmla="*/ 74387 w 237342"/>
                <a:gd name="connsiteY106" fmla="*/ 124427 h 237342"/>
                <a:gd name="connsiteX107" fmla="*/ 74448 w 237342"/>
                <a:gd name="connsiteY107" fmla="*/ 124582 h 237342"/>
                <a:gd name="connsiteX108" fmla="*/ 74520 w 237342"/>
                <a:gd name="connsiteY108" fmla="*/ 124731 h 237342"/>
                <a:gd name="connsiteX109" fmla="*/ 74602 w 237342"/>
                <a:gd name="connsiteY109" fmla="*/ 124875 h 237342"/>
                <a:gd name="connsiteX110" fmla="*/ 74685 w 237342"/>
                <a:gd name="connsiteY110" fmla="*/ 125014 h 237342"/>
                <a:gd name="connsiteX111" fmla="*/ 74779 w 237342"/>
                <a:gd name="connsiteY111" fmla="*/ 125158 h 237342"/>
                <a:gd name="connsiteX112" fmla="*/ 74878 w 237342"/>
                <a:gd name="connsiteY112" fmla="*/ 125297 h 237342"/>
                <a:gd name="connsiteX113" fmla="*/ 74983 w 237342"/>
                <a:gd name="connsiteY113" fmla="*/ 125426 h 237342"/>
                <a:gd name="connsiteX114" fmla="*/ 75099 w 237342"/>
                <a:gd name="connsiteY114" fmla="*/ 125554 h 237342"/>
                <a:gd name="connsiteX115" fmla="*/ 75226 w 237342"/>
                <a:gd name="connsiteY115" fmla="*/ 125678 h 237342"/>
                <a:gd name="connsiteX116" fmla="*/ 97834 w 237342"/>
                <a:gd name="connsiteY116" fmla="*/ 146872 h 237342"/>
                <a:gd name="connsiteX117" fmla="*/ 97966 w 237342"/>
                <a:gd name="connsiteY117" fmla="*/ 147001 h 237342"/>
                <a:gd name="connsiteX118" fmla="*/ 98104 w 237342"/>
                <a:gd name="connsiteY118" fmla="*/ 147119 h 237342"/>
                <a:gd name="connsiteX119" fmla="*/ 98259 w 237342"/>
                <a:gd name="connsiteY119" fmla="*/ 147233 h 237342"/>
                <a:gd name="connsiteX120" fmla="*/ 98408 w 237342"/>
                <a:gd name="connsiteY120" fmla="*/ 147346 h 237342"/>
                <a:gd name="connsiteX121" fmla="*/ 98568 w 237342"/>
                <a:gd name="connsiteY121" fmla="*/ 147459 h 237342"/>
                <a:gd name="connsiteX122" fmla="*/ 98733 w 237342"/>
                <a:gd name="connsiteY122" fmla="*/ 147572 h 237342"/>
                <a:gd name="connsiteX123" fmla="*/ 98909 w 237342"/>
                <a:gd name="connsiteY123" fmla="*/ 147686 h 237342"/>
                <a:gd name="connsiteX124" fmla="*/ 99086 w 237342"/>
                <a:gd name="connsiteY124" fmla="*/ 147789 h 237342"/>
                <a:gd name="connsiteX125" fmla="*/ 99268 w 237342"/>
                <a:gd name="connsiteY125" fmla="*/ 147892 h 237342"/>
                <a:gd name="connsiteX126" fmla="*/ 99456 w 237342"/>
                <a:gd name="connsiteY126" fmla="*/ 147995 h 237342"/>
                <a:gd name="connsiteX127" fmla="*/ 99649 w 237342"/>
                <a:gd name="connsiteY127" fmla="*/ 148092 h 237342"/>
                <a:gd name="connsiteX128" fmla="*/ 99842 w 237342"/>
                <a:gd name="connsiteY128" fmla="*/ 148185 h 237342"/>
                <a:gd name="connsiteX129" fmla="*/ 100040 w 237342"/>
                <a:gd name="connsiteY129" fmla="*/ 148283 h 237342"/>
                <a:gd name="connsiteX130" fmla="*/ 100239 w 237342"/>
                <a:gd name="connsiteY130" fmla="*/ 148370 h 237342"/>
                <a:gd name="connsiteX131" fmla="*/ 100448 w 237342"/>
                <a:gd name="connsiteY131" fmla="*/ 148458 h 237342"/>
                <a:gd name="connsiteX132" fmla="*/ 100647 w 237342"/>
                <a:gd name="connsiteY132" fmla="*/ 148540 h 237342"/>
                <a:gd name="connsiteX133" fmla="*/ 100856 w 237342"/>
                <a:gd name="connsiteY133" fmla="*/ 148618 h 237342"/>
                <a:gd name="connsiteX134" fmla="*/ 101066 w 237342"/>
                <a:gd name="connsiteY134" fmla="*/ 148690 h 237342"/>
                <a:gd name="connsiteX135" fmla="*/ 101276 w 237342"/>
                <a:gd name="connsiteY135" fmla="*/ 148757 h 237342"/>
                <a:gd name="connsiteX136" fmla="*/ 101485 w 237342"/>
                <a:gd name="connsiteY136" fmla="*/ 148823 h 237342"/>
                <a:gd name="connsiteX137" fmla="*/ 101695 w 237342"/>
                <a:gd name="connsiteY137" fmla="*/ 148885 h 237342"/>
                <a:gd name="connsiteX138" fmla="*/ 101904 w 237342"/>
                <a:gd name="connsiteY138" fmla="*/ 148947 h 237342"/>
                <a:gd name="connsiteX139" fmla="*/ 102114 w 237342"/>
                <a:gd name="connsiteY139" fmla="*/ 148998 h 237342"/>
                <a:gd name="connsiteX140" fmla="*/ 102318 w 237342"/>
                <a:gd name="connsiteY140" fmla="*/ 149045 h 237342"/>
                <a:gd name="connsiteX141" fmla="*/ 102528 w 237342"/>
                <a:gd name="connsiteY141" fmla="*/ 149086 h 237342"/>
                <a:gd name="connsiteX142" fmla="*/ 102732 w 237342"/>
                <a:gd name="connsiteY142" fmla="*/ 149122 h 237342"/>
                <a:gd name="connsiteX143" fmla="*/ 102930 w 237342"/>
                <a:gd name="connsiteY143" fmla="*/ 149158 h 237342"/>
                <a:gd name="connsiteX144" fmla="*/ 103134 w 237342"/>
                <a:gd name="connsiteY144" fmla="*/ 149184 h 237342"/>
                <a:gd name="connsiteX145" fmla="*/ 103333 w 237342"/>
                <a:gd name="connsiteY145" fmla="*/ 149204 h 237342"/>
                <a:gd name="connsiteX146" fmla="*/ 103526 w 237342"/>
                <a:gd name="connsiteY146" fmla="*/ 149220 h 237342"/>
                <a:gd name="connsiteX147" fmla="*/ 103714 w 237342"/>
                <a:gd name="connsiteY147" fmla="*/ 149225 h 237342"/>
                <a:gd name="connsiteX148" fmla="*/ 103901 w 237342"/>
                <a:gd name="connsiteY148" fmla="*/ 149230 h 237342"/>
                <a:gd name="connsiteX149" fmla="*/ 108049 w 237342"/>
                <a:gd name="connsiteY149" fmla="*/ 149230 h 237342"/>
                <a:gd name="connsiteX150" fmla="*/ 108231 w 237342"/>
                <a:gd name="connsiteY150" fmla="*/ 149225 h 237342"/>
                <a:gd name="connsiteX151" fmla="*/ 108418 w 237342"/>
                <a:gd name="connsiteY151" fmla="*/ 149220 h 237342"/>
                <a:gd name="connsiteX152" fmla="*/ 108617 w 237342"/>
                <a:gd name="connsiteY152" fmla="*/ 149204 h 237342"/>
                <a:gd name="connsiteX153" fmla="*/ 108815 w 237342"/>
                <a:gd name="connsiteY153" fmla="*/ 149184 h 237342"/>
                <a:gd name="connsiteX154" fmla="*/ 109014 w 237342"/>
                <a:gd name="connsiteY154" fmla="*/ 149158 h 237342"/>
                <a:gd name="connsiteX155" fmla="*/ 109213 w 237342"/>
                <a:gd name="connsiteY155" fmla="*/ 149127 h 237342"/>
                <a:gd name="connsiteX156" fmla="*/ 109422 w 237342"/>
                <a:gd name="connsiteY156" fmla="*/ 149086 h 237342"/>
                <a:gd name="connsiteX157" fmla="*/ 109626 w 237342"/>
                <a:gd name="connsiteY157" fmla="*/ 149045 h 237342"/>
                <a:gd name="connsiteX158" fmla="*/ 109830 w 237342"/>
                <a:gd name="connsiteY158" fmla="*/ 148998 h 237342"/>
                <a:gd name="connsiteX159" fmla="*/ 110045 w 237342"/>
                <a:gd name="connsiteY159" fmla="*/ 148947 h 237342"/>
                <a:gd name="connsiteX160" fmla="*/ 110255 w 237342"/>
                <a:gd name="connsiteY160" fmla="*/ 148885 h 237342"/>
                <a:gd name="connsiteX161" fmla="*/ 110465 w 237342"/>
                <a:gd name="connsiteY161" fmla="*/ 148823 h 237342"/>
                <a:gd name="connsiteX162" fmla="*/ 110669 w 237342"/>
                <a:gd name="connsiteY162" fmla="*/ 148762 h 237342"/>
                <a:gd name="connsiteX163" fmla="*/ 110884 w 237342"/>
                <a:gd name="connsiteY163" fmla="*/ 148690 h 237342"/>
                <a:gd name="connsiteX164" fmla="*/ 111088 w 237342"/>
                <a:gd name="connsiteY164" fmla="*/ 148618 h 237342"/>
                <a:gd name="connsiteX165" fmla="*/ 111297 w 237342"/>
                <a:gd name="connsiteY165" fmla="*/ 148540 h 237342"/>
                <a:gd name="connsiteX166" fmla="*/ 111507 w 237342"/>
                <a:gd name="connsiteY166" fmla="*/ 148458 h 237342"/>
                <a:gd name="connsiteX167" fmla="*/ 111706 w 237342"/>
                <a:gd name="connsiteY167" fmla="*/ 148376 h 237342"/>
                <a:gd name="connsiteX168" fmla="*/ 111904 w 237342"/>
                <a:gd name="connsiteY168" fmla="*/ 148283 h 237342"/>
                <a:gd name="connsiteX169" fmla="*/ 112108 w 237342"/>
                <a:gd name="connsiteY169" fmla="*/ 148190 h 237342"/>
                <a:gd name="connsiteX170" fmla="*/ 112301 w 237342"/>
                <a:gd name="connsiteY170" fmla="*/ 148092 h 237342"/>
                <a:gd name="connsiteX171" fmla="*/ 112489 w 237342"/>
                <a:gd name="connsiteY171" fmla="*/ 147995 h 237342"/>
                <a:gd name="connsiteX172" fmla="*/ 112676 w 237342"/>
                <a:gd name="connsiteY172" fmla="*/ 147897 h 237342"/>
                <a:gd name="connsiteX173" fmla="*/ 112864 w 237342"/>
                <a:gd name="connsiteY173" fmla="*/ 147794 h 237342"/>
                <a:gd name="connsiteX174" fmla="*/ 113040 w 237342"/>
                <a:gd name="connsiteY174" fmla="*/ 147686 h 237342"/>
                <a:gd name="connsiteX175" fmla="*/ 113211 w 237342"/>
                <a:gd name="connsiteY175" fmla="*/ 147572 h 237342"/>
                <a:gd name="connsiteX176" fmla="*/ 113377 w 237342"/>
                <a:gd name="connsiteY176" fmla="*/ 147464 h 237342"/>
                <a:gd name="connsiteX177" fmla="*/ 113542 w 237342"/>
                <a:gd name="connsiteY177" fmla="*/ 147351 h 237342"/>
                <a:gd name="connsiteX178" fmla="*/ 113697 w 237342"/>
                <a:gd name="connsiteY178" fmla="*/ 147238 h 237342"/>
                <a:gd name="connsiteX179" fmla="*/ 113840 w 237342"/>
                <a:gd name="connsiteY179" fmla="*/ 147119 h 237342"/>
                <a:gd name="connsiteX180" fmla="*/ 113984 w 237342"/>
                <a:gd name="connsiteY180" fmla="*/ 147001 h 237342"/>
                <a:gd name="connsiteX181" fmla="*/ 114116 w 237342"/>
                <a:gd name="connsiteY181" fmla="*/ 146877 h 237342"/>
                <a:gd name="connsiteX182" fmla="*/ 162118 w 237342"/>
                <a:gd name="connsiteY182" fmla="*/ 101972 h 237342"/>
                <a:gd name="connsiteX183" fmla="*/ 162245 w 237342"/>
                <a:gd name="connsiteY183" fmla="*/ 101843 h 237342"/>
                <a:gd name="connsiteX184" fmla="*/ 162361 w 237342"/>
                <a:gd name="connsiteY184" fmla="*/ 101714 h 237342"/>
                <a:gd name="connsiteX185" fmla="*/ 162465 w 237342"/>
                <a:gd name="connsiteY185" fmla="*/ 101585 h 237342"/>
                <a:gd name="connsiteX186" fmla="*/ 162570 w 237342"/>
                <a:gd name="connsiteY186" fmla="*/ 101452 h 237342"/>
                <a:gd name="connsiteX187" fmla="*/ 162658 w 237342"/>
                <a:gd name="connsiteY187" fmla="*/ 101313 h 237342"/>
                <a:gd name="connsiteX188" fmla="*/ 162747 w 237342"/>
                <a:gd name="connsiteY188" fmla="*/ 101163 h 237342"/>
                <a:gd name="connsiteX189" fmla="*/ 162824 w 237342"/>
                <a:gd name="connsiteY189" fmla="*/ 101019 h 237342"/>
                <a:gd name="connsiteX190" fmla="*/ 162896 w 237342"/>
                <a:gd name="connsiteY190" fmla="*/ 100870 h 237342"/>
                <a:gd name="connsiteX191" fmla="*/ 162956 w 237342"/>
                <a:gd name="connsiteY191" fmla="*/ 100721 h 237342"/>
                <a:gd name="connsiteX192" fmla="*/ 163006 w 237342"/>
                <a:gd name="connsiteY192" fmla="*/ 100566 h 237342"/>
                <a:gd name="connsiteX193" fmla="*/ 163050 w 237342"/>
                <a:gd name="connsiteY193" fmla="*/ 100412 h 237342"/>
                <a:gd name="connsiteX194" fmla="*/ 163089 w 237342"/>
                <a:gd name="connsiteY194" fmla="*/ 100257 h 237342"/>
                <a:gd name="connsiteX195" fmla="*/ 163116 w 237342"/>
                <a:gd name="connsiteY195" fmla="*/ 100098 h 237342"/>
                <a:gd name="connsiteX196" fmla="*/ 163133 w 237342"/>
                <a:gd name="connsiteY196" fmla="*/ 99938 h 237342"/>
                <a:gd name="connsiteX197" fmla="*/ 163144 w 237342"/>
                <a:gd name="connsiteY197" fmla="*/ 99778 h 237342"/>
                <a:gd name="connsiteX198" fmla="*/ 163149 w 237342"/>
                <a:gd name="connsiteY198" fmla="*/ 99624 h 237342"/>
                <a:gd name="connsiteX199" fmla="*/ 163144 w 237342"/>
                <a:gd name="connsiteY199" fmla="*/ 99464 h 237342"/>
                <a:gd name="connsiteX200" fmla="*/ 163133 w 237342"/>
                <a:gd name="connsiteY200" fmla="*/ 99300 h 237342"/>
                <a:gd name="connsiteX201" fmla="*/ 163111 w 237342"/>
                <a:gd name="connsiteY201" fmla="*/ 99145 h 237342"/>
                <a:gd name="connsiteX202" fmla="*/ 163083 w 237342"/>
                <a:gd name="connsiteY202" fmla="*/ 98986 h 237342"/>
                <a:gd name="connsiteX203" fmla="*/ 163044 w 237342"/>
                <a:gd name="connsiteY203" fmla="*/ 98831 h 237342"/>
                <a:gd name="connsiteX204" fmla="*/ 163000 w 237342"/>
                <a:gd name="connsiteY204" fmla="*/ 98672 h 237342"/>
                <a:gd name="connsiteX205" fmla="*/ 162951 w 237342"/>
                <a:gd name="connsiteY205" fmla="*/ 98522 h 237342"/>
                <a:gd name="connsiteX206" fmla="*/ 162890 w 237342"/>
                <a:gd name="connsiteY206" fmla="*/ 98373 h 237342"/>
                <a:gd name="connsiteX207" fmla="*/ 162818 w 237342"/>
                <a:gd name="connsiteY207" fmla="*/ 98224 h 237342"/>
                <a:gd name="connsiteX208" fmla="*/ 162736 w 237342"/>
                <a:gd name="connsiteY208" fmla="*/ 98074 h 237342"/>
                <a:gd name="connsiteX209" fmla="*/ 162653 w 237342"/>
                <a:gd name="connsiteY209" fmla="*/ 97936 h 237342"/>
                <a:gd name="connsiteX210" fmla="*/ 162559 w 237342"/>
                <a:gd name="connsiteY210" fmla="*/ 97797 h 237342"/>
                <a:gd name="connsiteX211" fmla="*/ 162460 w 237342"/>
                <a:gd name="connsiteY211" fmla="*/ 97663 h 237342"/>
                <a:gd name="connsiteX212" fmla="*/ 162349 w 237342"/>
                <a:gd name="connsiteY212" fmla="*/ 97529 h 237342"/>
                <a:gd name="connsiteX213" fmla="*/ 162234 w 237342"/>
                <a:gd name="connsiteY213" fmla="*/ 97400 h 237342"/>
                <a:gd name="connsiteX214" fmla="*/ 162101 w 237342"/>
                <a:gd name="connsiteY214" fmla="*/ 97277 h 237342"/>
                <a:gd name="connsiteX215" fmla="*/ 153254 w 237342"/>
                <a:gd name="connsiteY215" fmla="*/ 89071 h 237342"/>
                <a:gd name="connsiteX216" fmla="*/ 153122 w 237342"/>
                <a:gd name="connsiteY216" fmla="*/ 88957 h 237342"/>
                <a:gd name="connsiteX217" fmla="*/ 152984 w 237342"/>
                <a:gd name="connsiteY217" fmla="*/ 88849 h 237342"/>
                <a:gd name="connsiteX218" fmla="*/ 152841 w 237342"/>
                <a:gd name="connsiteY218" fmla="*/ 88746 h 237342"/>
                <a:gd name="connsiteX219" fmla="*/ 152697 w 237342"/>
                <a:gd name="connsiteY219" fmla="*/ 88654 h 237342"/>
                <a:gd name="connsiteX220" fmla="*/ 152548 w 237342"/>
                <a:gd name="connsiteY220" fmla="*/ 88566 h 237342"/>
                <a:gd name="connsiteX221" fmla="*/ 152394 w 237342"/>
                <a:gd name="connsiteY221" fmla="*/ 88489 h 237342"/>
                <a:gd name="connsiteX222" fmla="*/ 152234 w 237342"/>
                <a:gd name="connsiteY222" fmla="*/ 88412 h 237342"/>
                <a:gd name="connsiteX223" fmla="*/ 152074 w 237342"/>
                <a:gd name="connsiteY223" fmla="*/ 88350 h 237342"/>
                <a:gd name="connsiteX224" fmla="*/ 151914 w 237342"/>
                <a:gd name="connsiteY224" fmla="*/ 88293 h 237342"/>
                <a:gd name="connsiteX225" fmla="*/ 151754 w 237342"/>
                <a:gd name="connsiteY225" fmla="*/ 88247 h 237342"/>
                <a:gd name="connsiteX226" fmla="*/ 151583 w 237342"/>
                <a:gd name="connsiteY226" fmla="*/ 88206 h 237342"/>
                <a:gd name="connsiteX227" fmla="*/ 151412 w 237342"/>
                <a:gd name="connsiteY227" fmla="*/ 88170 h 237342"/>
                <a:gd name="connsiteX228" fmla="*/ 151247 w 237342"/>
                <a:gd name="connsiteY228" fmla="*/ 88144 h 237342"/>
                <a:gd name="connsiteX229" fmla="*/ 151076 w 237342"/>
                <a:gd name="connsiteY229" fmla="*/ 88129 h 237342"/>
                <a:gd name="connsiteX230" fmla="*/ 150905 w 237342"/>
                <a:gd name="connsiteY230" fmla="*/ 88118 h 237342"/>
                <a:gd name="connsiteX231" fmla="*/ 118671 w 237342"/>
                <a:gd name="connsiteY231" fmla="*/ 0 h 237342"/>
                <a:gd name="connsiteX232" fmla="*/ 237342 w 237342"/>
                <a:gd name="connsiteY232" fmla="*/ 118671 h 237342"/>
                <a:gd name="connsiteX233" fmla="*/ 118671 w 237342"/>
                <a:gd name="connsiteY233" fmla="*/ 237342 h 237342"/>
                <a:gd name="connsiteX234" fmla="*/ 0 w 237342"/>
                <a:gd name="connsiteY234" fmla="*/ 118671 h 237342"/>
                <a:gd name="connsiteX235" fmla="*/ 118671 w 237342"/>
                <a:gd name="connsiteY235" fmla="*/ 0 h 23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37342" h="237342">
                  <a:moveTo>
                    <a:pt x="150734" y="88113"/>
                  </a:moveTo>
                  <a:lnTo>
                    <a:pt x="150563" y="88118"/>
                  </a:lnTo>
                  <a:lnTo>
                    <a:pt x="150392" y="88129"/>
                  </a:lnTo>
                  <a:lnTo>
                    <a:pt x="150221" y="88149"/>
                  </a:lnTo>
                  <a:lnTo>
                    <a:pt x="150050" y="88175"/>
                  </a:lnTo>
                  <a:lnTo>
                    <a:pt x="149884" y="88211"/>
                  </a:lnTo>
                  <a:lnTo>
                    <a:pt x="149719" y="88252"/>
                  </a:lnTo>
                  <a:lnTo>
                    <a:pt x="149553" y="88298"/>
                  </a:lnTo>
                  <a:lnTo>
                    <a:pt x="149393" y="88355"/>
                  </a:lnTo>
                  <a:lnTo>
                    <a:pt x="149233" y="88422"/>
                  </a:lnTo>
                  <a:lnTo>
                    <a:pt x="149079" y="88499"/>
                  </a:lnTo>
                  <a:lnTo>
                    <a:pt x="148925" y="88576"/>
                  </a:lnTo>
                  <a:lnTo>
                    <a:pt x="148770" y="88664"/>
                  </a:lnTo>
                  <a:lnTo>
                    <a:pt x="148627" y="88757"/>
                  </a:lnTo>
                  <a:lnTo>
                    <a:pt x="148489" y="88860"/>
                  </a:lnTo>
                  <a:lnTo>
                    <a:pt x="148351" y="88968"/>
                  </a:lnTo>
                  <a:lnTo>
                    <a:pt x="148219" y="89091"/>
                  </a:lnTo>
                  <a:lnTo>
                    <a:pt x="108639" y="126121"/>
                  </a:lnTo>
                  <a:lnTo>
                    <a:pt x="108501" y="126234"/>
                  </a:lnTo>
                  <a:lnTo>
                    <a:pt x="108369" y="126342"/>
                  </a:lnTo>
                  <a:lnTo>
                    <a:pt x="108225" y="126450"/>
                  </a:lnTo>
                  <a:lnTo>
                    <a:pt x="108082" y="126543"/>
                  </a:lnTo>
                  <a:lnTo>
                    <a:pt x="107933" y="126630"/>
                  </a:lnTo>
                  <a:lnTo>
                    <a:pt x="107779" y="126713"/>
                  </a:lnTo>
                  <a:lnTo>
                    <a:pt x="107619" y="126785"/>
                  </a:lnTo>
                  <a:lnTo>
                    <a:pt x="107464" y="126847"/>
                  </a:lnTo>
                  <a:lnTo>
                    <a:pt x="107304" y="126903"/>
                  </a:lnTo>
                  <a:lnTo>
                    <a:pt x="107133" y="126950"/>
                  </a:lnTo>
                  <a:lnTo>
                    <a:pt x="106968" y="126991"/>
                  </a:lnTo>
                  <a:lnTo>
                    <a:pt x="106802" y="127027"/>
                  </a:lnTo>
                  <a:lnTo>
                    <a:pt x="106637" y="127058"/>
                  </a:lnTo>
                  <a:lnTo>
                    <a:pt x="106460" y="127078"/>
                  </a:lnTo>
                  <a:lnTo>
                    <a:pt x="106289" y="127089"/>
                  </a:lnTo>
                  <a:lnTo>
                    <a:pt x="106124" y="127094"/>
                  </a:lnTo>
                  <a:lnTo>
                    <a:pt x="105953" y="127089"/>
                  </a:lnTo>
                  <a:lnTo>
                    <a:pt x="105776" y="127078"/>
                  </a:lnTo>
                  <a:lnTo>
                    <a:pt x="105611" y="127058"/>
                  </a:lnTo>
                  <a:lnTo>
                    <a:pt x="105440" y="127027"/>
                  </a:lnTo>
                  <a:lnTo>
                    <a:pt x="105274" y="126996"/>
                  </a:lnTo>
                  <a:lnTo>
                    <a:pt x="105103" y="126955"/>
                  </a:lnTo>
                  <a:lnTo>
                    <a:pt x="104944" y="126903"/>
                  </a:lnTo>
                  <a:lnTo>
                    <a:pt x="104784" y="126847"/>
                  </a:lnTo>
                  <a:lnTo>
                    <a:pt x="104624" y="126785"/>
                  </a:lnTo>
                  <a:lnTo>
                    <a:pt x="104469" y="126713"/>
                  </a:lnTo>
                  <a:lnTo>
                    <a:pt x="104309" y="126636"/>
                  </a:lnTo>
                  <a:lnTo>
                    <a:pt x="104160" y="126548"/>
                  </a:lnTo>
                  <a:lnTo>
                    <a:pt x="104017" y="126455"/>
                  </a:lnTo>
                  <a:lnTo>
                    <a:pt x="103879" y="126347"/>
                  </a:lnTo>
                  <a:lnTo>
                    <a:pt x="103741" y="126239"/>
                  </a:lnTo>
                  <a:lnTo>
                    <a:pt x="103603" y="126126"/>
                  </a:lnTo>
                  <a:lnTo>
                    <a:pt x="89163" y="112669"/>
                  </a:lnTo>
                  <a:lnTo>
                    <a:pt x="89026" y="112556"/>
                  </a:lnTo>
                  <a:lnTo>
                    <a:pt x="88893" y="112448"/>
                  </a:lnTo>
                  <a:lnTo>
                    <a:pt x="88750" y="112345"/>
                  </a:lnTo>
                  <a:lnTo>
                    <a:pt x="88606" y="112252"/>
                  </a:lnTo>
                  <a:lnTo>
                    <a:pt x="88457" y="112159"/>
                  </a:lnTo>
                  <a:lnTo>
                    <a:pt x="88303" y="112082"/>
                  </a:lnTo>
                  <a:lnTo>
                    <a:pt x="88143" y="112010"/>
                  </a:lnTo>
                  <a:lnTo>
                    <a:pt x="87989" y="111948"/>
                  </a:lnTo>
                  <a:lnTo>
                    <a:pt x="87829" y="111892"/>
                  </a:lnTo>
                  <a:lnTo>
                    <a:pt x="87658" y="111840"/>
                  </a:lnTo>
                  <a:lnTo>
                    <a:pt x="87492" y="111799"/>
                  </a:lnTo>
                  <a:lnTo>
                    <a:pt x="87327" y="111768"/>
                  </a:lnTo>
                  <a:lnTo>
                    <a:pt x="87156" y="111742"/>
                  </a:lnTo>
                  <a:lnTo>
                    <a:pt x="86985" y="111722"/>
                  </a:lnTo>
                  <a:lnTo>
                    <a:pt x="86814" y="111712"/>
                  </a:lnTo>
                  <a:lnTo>
                    <a:pt x="86643" y="111706"/>
                  </a:lnTo>
                  <a:lnTo>
                    <a:pt x="86477" y="111712"/>
                  </a:lnTo>
                  <a:lnTo>
                    <a:pt x="86301" y="111722"/>
                  </a:lnTo>
                  <a:lnTo>
                    <a:pt x="86130" y="111742"/>
                  </a:lnTo>
                  <a:lnTo>
                    <a:pt x="85964" y="111768"/>
                  </a:lnTo>
                  <a:lnTo>
                    <a:pt x="85799" y="111799"/>
                  </a:lnTo>
                  <a:lnTo>
                    <a:pt x="85628" y="111840"/>
                  </a:lnTo>
                  <a:lnTo>
                    <a:pt x="85463" y="111892"/>
                  </a:lnTo>
                  <a:lnTo>
                    <a:pt x="85303" y="111948"/>
                  </a:lnTo>
                  <a:lnTo>
                    <a:pt x="85143" y="112010"/>
                  </a:lnTo>
                  <a:lnTo>
                    <a:pt x="84988" y="112082"/>
                  </a:lnTo>
                  <a:lnTo>
                    <a:pt x="84834" y="112159"/>
                  </a:lnTo>
                  <a:lnTo>
                    <a:pt x="84685" y="112252"/>
                  </a:lnTo>
                  <a:lnTo>
                    <a:pt x="84541" y="112345"/>
                  </a:lnTo>
                  <a:lnTo>
                    <a:pt x="84398" y="112448"/>
                  </a:lnTo>
                  <a:lnTo>
                    <a:pt x="84255" y="112556"/>
                  </a:lnTo>
                  <a:lnTo>
                    <a:pt x="84128" y="112674"/>
                  </a:lnTo>
                  <a:lnTo>
                    <a:pt x="75231" y="120978"/>
                  </a:lnTo>
                  <a:lnTo>
                    <a:pt x="75104" y="121101"/>
                  </a:lnTo>
                  <a:lnTo>
                    <a:pt x="74988" y="121225"/>
                  </a:lnTo>
                  <a:lnTo>
                    <a:pt x="74884" y="121364"/>
                  </a:lnTo>
                  <a:lnTo>
                    <a:pt x="74779" y="121498"/>
                  </a:lnTo>
                  <a:lnTo>
                    <a:pt x="74691" y="121637"/>
                  </a:lnTo>
                  <a:lnTo>
                    <a:pt x="74602" y="121776"/>
                  </a:lnTo>
                  <a:lnTo>
                    <a:pt x="74520" y="121930"/>
                  </a:lnTo>
                  <a:lnTo>
                    <a:pt x="74453" y="122074"/>
                  </a:lnTo>
                  <a:lnTo>
                    <a:pt x="74393" y="122224"/>
                  </a:lnTo>
                  <a:lnTo>
                    <a:pt x="74338" y="122378"/>
                  </a:lnTo>
                  <a:lnTo>
                    <a:pt x="74294" y="122538"/>
                  </a:lnTo>
                  <a:lnTo>
                    <a:pt x="74260" y="122692"/>
                  </a:lnTo>
                  <a:lnTo>
                    <a:pt x="74233" y="122847"/>
                  </a:lnTo>
                  <a:lnTo>
                    <a:pt x="74211" y="123006"/>
                  </a:lnTo>
                  <a:lnTo>
                    <a:pt x="74200" y="123166"/>
                  </a:lnTo>
                  <a:lnTo>
                    <a:pt x="74194" y="123331"/>
                  </a:lnTo>
                  <a:lnTo>
                    <a:pt x="74200" y="123485"/>
                  </a:lnTo>
                  <a:lnTo>
                    <a:pt x="74211" y="123645"/>
                  </a:lnTo>
                  <a:lnTo>
                    <a:pt x="74227" y="123804"/>
                  </a:lnTo>
                  <a:lnTo>
                    <a:pt x="74260" y="123964"/>
                  </a:lnTo>
                  <a:lnTo>
                    <a:pt x="74294" y="124118"/>
                  </a:lnTo>
                  <a:lnTo>
                    <a:pt x="74338" y="124273"/>
                  </a:lnTo>
                  <a:lnTo>
                    <a:pt x="74387" y="124427"/>
                  </a:lnTo>
                  <a:lnTo>
                    <a:pt x="74448" y="124582"/>
                  </a:lnTo>
                  <a:lnTo>
                    <a:pt x="74520" y="124731"/>
                  </a:lnTo>
                  <a:lnTo>
                    <a:pt x="74602" y="124875"/>
                  </a:lnTo>
                  <a:lnTo>
                    <a:pt x="74685" y="125014"/>
                  </a:lnTo>
                  <a:lnTo>
                    <a:pt x="74779" y="125158"/>
                  </a:lnTo>
                  <a:lnTo>
                    <a:pt x="74878" y="125297"/>
                  </a:lnTo>
                  <a:lnTo>
                    <a:pt x="74983" y="125426"/>
                  </a:lnTo>
                  <a:lnTo>
                    <a:pt x="75099" y="125554"/>
                  </a:lnTo>
                  <a:lnTo>
                    <a:pt x="75226" y="125678"/>
                  </a:lnTo>
                  <a:lnTo>
                    <a:pt x="97834" y="146872"/>
                  </a:lnTo>
                  <a:lnTo>
                    <a:pt x="97966" y="147001"/>
                  </a:lnTo>
                  <a:lnTo>
                    <a:pt x="98104" y="147119"/>
                  </a:lnTo>
                  <a:lnTo>
                    <a:pt x="98259" y="147233"/>
                  </a:lnTo>
                  <a:lnTo>
                    <a:pt x="98408" y="147346"/>
                  </a:lnTo>
                  <a:lnTo>
                    <a:pt x="98568" y="147459"/>
                  </a:lnTo>
                  <a:lnTo>
                    <a:pt x="98733" y="147572"/>
                  </a:lnTo>
                  <a:lnTo>
                    <a:pt x="98909" y="147686"/>
                  </a:lnTo>
                  <a:lnTo>
                    <a:pt x="99086" y="147789"/>
                  </a:lnTo>
                  <a:lnTo>
                    <a:pt x="99268" y="147892"/>
                  </a:lnTo>
                  <a:lnTo>
                    <a:pt x="99456" y="147995"/>
                  </a:lnTo>
                  <a:lnTo>
                    <a:pt x="99649" y="148092"/>
                  </a:lnTo>
                  <a:lnTo>
                    <a:pt x="99842" y="148185"/>
                  </a:lnTo>
                  <a:lnTo>
                    <a:pt x="100040" y="148283"/>
                  </a:lnTo>
                  <a:lnTo>
                    <a:pt x="100239" y="148370"/>
                  </a:lnTo>
                  <a:lnTo>
                    <a:pt x="100448" y="148458"/>
                  </a:lnTo>
                  <a:lnTo>
                    <a:pt x="100647" y="148540"/>
                  </a:lnTo>
                  <a:lnTo>
                    <a:pt x="100856" y="148618"/>
                  </a:lnTo>
                  <a:lnTo>
                    <a:pt x="101066" y="148690"/>
                  </a:lnTo>
                  <a:lnTo>
                    <a:pt x="101276" y="148757"/>
                  </a:lnTo>
                  <a:lnTo>
                    <a:pt x="101485" y="148823"/>
                  </a:lnTo>
                  <a:lnTo>
                    <a:pt x="101695" y="148885"/>
                  </a:lnTo>
                  <a:lnTo>
                    <a:pt x="101904" y="148947"/>
                  </a:lnTo>
                  <a:lnTo>
                    <a:pt x="102114" y="148998"/>
                  </a:lnTo>
                  <a:lnTo>
                    <a:pt x="102318" y="149045"/>
                  </a:lnTo>
                  <a:lnTo>
                    <a:pt x="102528" y="149086"/>
                  </a:lnTo>
                  <a:lnTo>
                    <a:pt x="102732" y="149122"/>
                  </a:lnTo>
                  <a:lnTo>
                    <a:pt x="102930" y="149158"/>
                  </a:lnTo>
                  <a:lnTo>
                    <a:pt x="103134" y="149184"/>
                  </a:lnTo>
                  <a:lnTo>
                    <a:pt x="103333" y="149204"/>
                  </a:lnTo>
                  <a:lnTo>
                    <a:pt x="103526" y="149220"/>
                  </a:lnTo>
                  <a:lnTo>
                    <a:pt x="103714" y="149225"/>
                  </a:lnTo>
                  <a:lnTo>
                    <a:pt x="103901" y="149230"/>
                  </a:lnTo>
                  <a:lnTo>
                    <a:pt x="108049" y="149230"/>
                  </a:lnTo>
                  <a:lnTo>
                    <a:pt x="108231" y="149225"/>
                  </a:lnTo>
                  <a:lnTo>
                    <a:pt x="108418" y="149220"/>
                  </a:lnTo>
                  <a:lnTo>
                    <a:pt x="108617" y="149204"/>
                  </a:lnTo>
                  <a:lnTo>
                    <a:pt x="108815" y="149184"/>
                  </a:lnTo>
                  <a:lnTo>
                    <a:pt x="109014" y="149158"/>
                  </a:lnTo>
                  <a:lnTo>
                    <a:pt x="109213" y="149127"/>
                  </a:lnTo>
                  <a:lnTo>
                    <a:pt x="109422" y="149086"/>
                  </a:lnTo>
                  <a:lnTo>
                    <a:pt x="109626" y="149045"/>
                  </a:lnTo>
                  <a:lnTo>
                    <a:pt x="109830" y="148998"/>
                  </a:lnTo>
                  <a:lnTo>
                    <a:pt x="110045" y="148947"/>
                  </a:lnTo>
                  <a:lnTo>
                    <a:pt x="110255" y="148885"/>
                  </a:lnTo>
                  <a:lnTo>
                    <a:pt x="110465" y="148823"/>
                  </a:lnTo>
                  <a:lnTo>
                    <a:pt x="110669" y="148762"/>
                  </a:lnTo>
                  <a:lnTo>
                    <a:pt x="110884" y="148690"/>
                  </a:lnTo>
                  <a:lnTo>
                    <a:pt x="111088" y="148618"/>
                  </a:lnTo>
                  <a:lnTo>
                    <a:pt x="111297" y="148540"/>
                  </a:lnTo>
                  <a:lnTo>
                    <a:pt x="111507" y="148458"/>
                  </a:lnTo>
                  <a:lnTo>
                    <a:pt x="111706" y="148376"/>
                  </a:lnTo>
                  <a:lnTo>
                    <a:pt x="111904" y="148283"/>
                  </a:lnTo>
                  <a:lnTo>
                    <a:pt x="112108" y="148190"/>
                  </a:lnTo>
                  <a:lnTo>
                    <a:pt x="112301" y="148092"/>
                  </a:lnTo>
                  <a:lnTo>
                    <a:pt x="112489" y="147995"/>
                  </a:lnTo>
                  <a:lnTo>
                    <a:pt x="112676" y="147897"/>
                  </a:lnTo>
                  <a:lnTo>
                    <a:pt x="112864" y="147794"/>
                  </a:lnTo>
                  <a:lnTo>
                    <a:pt x="113040" y="147686"/>
                  </a:lnTo>
                  <a:lnTo>
                    <a:pt x="113211" y="147572"/>
                  </a:lnTo>
                  <a:lnTo>
                    <a:pt x="113377" y="147464"/>
                  </a:lnTo>
                  <a:lnTo>
                    <a:pt x="113542" y="147351"/>
                  </a:lnTo>
                  <a:lnTo>
                    <a:pt x="113697" y="147238"/>
                  </a:lnTo>
                  <a:lnTo>
                    <a:pt x="113840" y="147119"/>
                  </a:lnTo>
                  <a:lnTo>
                    <a:pt x="113984" y="147001"/>
                  </a:lnTo>
                  <a:lnTo>
                    <a:pt x="114116" y="146877"/>
                  </a:lnTo>
                  <a:lnTo>
                    <a:pt x="162118" y="101972"/>
                  </a:lnTo>
                  <a:lnTo>
                    <a:pt x="162245" y="101843"/>
                  </a:lnTo>
                  <a:lnTo>
                    <a:pt x="162361" y="101714"/>
                  </a:lnTo>
                  <a:lnTo>
                    <a:pt x="162465" y="101585"/>
                  </a:lnTo>
                  <a:lnTo>
                    <a:pt x="162570" y="101452"/>
                  </a:lnTo>
                  <a:lnTo>
                    <a:pt x="162658" y="101313"/>
                  </a:lnTo>
                  <a:lnTo>
                    <a:pt x="162747" y="101163"/>
                  </a:lnTo>
                  <a:lnTo>
                    <a:pt x="162824" y="101019"/>
                  </a:lnTo>
                  <a:lnTo>
                    <a:pt x="162896" y="100870"/>
                  </a:lnTo>
                  <a:lnTo>
                    <a:pt x="162956" y="100721"/>
                  </a:lnTo>
                  <a:lnTo>
                    <a:pt x="163006" y="100566"/>
                  </a:lnTo>
                  <a:lnTo>
                    <a:pt x="163050" y="100412"/>
                  </a:lnTo>
                  <a:lnTo>
                    <a:pt x="163089" y="100257"/>
                  </a:lnTo>
                  <a:lnTo>
                    <a:pt x="163116" y="100098"/>
                  </a:lnTo>
                  <a:lnTo>
                    <a:pt x="163133" y="99938"/>
                  </a:lnTo>
                  <a:lnTo>
                    <a:pt x="163144" y="99778"/>
                  </a:lnTo>
                  <a:lnTo>
                    <a:pt x="163149" y="99624"/>
                  </a:lnTo>
                  <a:lnTo>
                    <a:pt x="163144" y="99464"/>
                  </a:lnTo>
                  <a:lnTo>
                    <a:pt x="163133" y="99300"/>
                  </a:lnTo>
                  <a:lnTo>
                    <a:pt x="163111" y="99145"/>
                  </a:lnTo>
                  <a:lnTo>
                    <a:pt x="163083" y="98986"/>
                  </a:lnTo>
                  <a:lnTo>
                    <a:pt x="163044" y="98831"/>
                  </a:lnTo>
                  <a:lnTo>
                    <a:pt x="163000" y="98672"/>
                  </a:lnTo>
                  <a:lnTo>
                    <a:pt x="162951" y="98522"/>
                  </a:lnTo>
                  <a:lnTo>
                    <a:pt x="162890" y="98373"/>
                  </a:lnTo>
                  <a:lnTo>
                    <a:pt x="162818" y="98224"/>
                  </a:lnTo>
                  <a:lnTo>
                    <a:pt x="162736" y="98074"/>
                  </a:lnTo>
                  <a:lnTo>
                    <a:pt x="162653" y="97936"/>
                  </a:lnTo>
                  <a:lnTo>
                    <a:pt x="162559" y="97797"/>
                  </a:lnTo>
                  <a:lnTo>
                    <a:pt x="162460" y="97663"/>
                  </a:lnTo>
                  <a:lnTo>
                    <a:pt x="162349" y="97529"/>
                  </a:lnTo>
                  <a:lnTo>
                    <a:pt x="162234" y="97400"/>
                  </a:lnTo>
                  <a:lnTo>
                    <a:pt x="162101" y="97277"/>
                  </a:lnTo>
                  <a:lnTo>
                    <a:pt x="153254" y="89071"/>
                  </a:lnTo>
                  <a:lnTo>
                    <a:pt x="153122" y="88957"/>
                  </a:lnTo>
                  <a:lnTo>
                    <a:pt x="152984" y="88849"/>
                  </a:lnTo>
                  <a:lnTo>
                    <a:pt x="152841" y="88746"/>
                  </a:lnTo>
                  <a:lnTo>
                    <a:pt x="152697" y="88654"/>
                  </a:lnTo>
                  <a:lnTo>
                    <a:pt x="152548" y="88566"/>
                  </a:lnTo>
                  <a:lnTo>
                    <a:pt x="152394" y="88489"/>
                  </a:lnTo>
                  <a:lnTo>
                    <a:pt x="152234" y="88412"/>
                  </a:lnTo>
                  <a:lnTo>
                    <a:pt x="152074" y="88350"/>
                  </a:lnTo>
                  <a:lnTo>
                    <a:pt x="151914" y="88293"/>
                  </a:lnTo>
                  <a:lnTo>
                    <a:pt x="151754" y="88247"/>
                  </a:lnTo>
                  <a:lnTo>
                    <a:pt x="151583" y="88206"/>
                  </a:lnTo>
                  <a:lnTo>
                    <a:pt x="151412" y="88170"/>
                  </a:lnTo>
                  <a:lnTo>
                    <a:pt x="151247" y="88144"/>
                  </a:lnTo>
                  <a:lnTo>
                    <a:pt x="151076" y="88129"/>
                  </a:lnTo>
                  <a:lnTo>
                    <a:pt x="150905" y="88118"/>
                  </a:lnTo>
                  <a:close/>
                  <a:moveTo>
                    <a:pt x="118671" y="0"/>
                  </a:moveTo>
                  <a:cubicBezTo>
                    <a:pt x="184211" y="0"/>
                    <a:pt x="237342" y="53131"/>
                    <a:pt x="237342" y="118671"/>
                  </a:cubicBezTo>
                  <a:cubicBezTo>
                    <a:pt x="237342" y="184211"/>
                    <a:pt x="184211" y="237342"/>
                    <a:pt x="118671" y="237342"/>
                  </a:cubicBezTo>
                  <a:cubicBezTo>
                    <a:pt x="53131" y="237342"/>
                    <a:pt x="0" y="184211"/>
                    <a:pt x="0" y="118671"/>
                  </a:cubicBezTo>
                  <a:cubicBezTo>
                    <a:pt x="0" y="53131"/>
                    <a:pt x="53131" y="0"/>
                    <a:pt x="1186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Rectangle 12">
              <a:extLst>
                <a:ext uri="{FF2B5EF4-FFF2-40B4-BE49-F238E27FC236}">
                  <a16:creationId xmlns:a16="http://schemas.microsoft.com/office/drawing/2014/main" id="{1D18231C-7A47-4633-B39F-ADF2541FC3AE}"/>
                </a:ext>
              </a:extLst>
            </p:cNvPr>
            <p:cNvSpPr/>
            <p:nvPr/>
          </p:nvSpPr>
          <p:spPr>
            <a:xfrm>
              <a:off x="6622438" y="4302588"/>
              <a:ext cx="1876595" cy="576183"/>
            </a:xfrm>
            <a:prstGeom prst="rect">
              <a:avLst/>
            </a:prstGeom>
          </p:spPr>
          <p:txBody>
            <a:bodyPr wrap="square">
              <a:spAutoFit/>
            </a:bodyPr>
            <a:lstStyle/>
            <a:p>
              <a:pPr>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grpSp>
      <p:sp>
        <p:nvSpPr>
          <p:cNvPr id="14" name="Rectangle: Rounded Corners 13">
            <a:extLst>
              <a:ext uri="{FF2B5EF4-FFF2-40B4-BE49-F238E27FC236}">
                <a16:creationId xmlns:a16="http://schemas.microsoft.com/office/drawing/2014/main" id="{C81424F8-34A9-4608-8312-BBEA1F7A334D}"/>
              </a:ext>
            </a:extLst>
          </p:cNvPr>
          <p:cNvSpPr/>
          <p:nvPr/>
        </p:nvSpPr>
        <p:spPr>
          <a:xfrm>
            <a:off x="1817193" y="4277574"/>
            <a:ext cx="3813070" cy="1084015"/>
          </a:xfrm>
          <a:prstGeom prst="roundRect">
            <a:avLst>
              <a:gd name="adj" fmla="val 4126"/>
            </a:avLst>
          </a:prstGeom>
          <a:solidFill>
            <a:schemeClr val="accent1">
              <a:lumMod val="75000"/>
            </a:schemeClr>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Rectangle 14">
            <a:extLst>
              <a:ext uri="{FF2B5EF4-FFF2-40B4-BE49-F238E27FC236}">
                <a16:creationId xmlns:a16="http://schemas.microsoft.com/office/drawing/2014/main" id="{95E843C3-E3C1-49AA-94A2-390957EEE4FE}"/>
              </a:ext>
            </a:extLst>
          </p:cNvPr>
          <p:cNvSpPr/>
          <p:nvPr/>
        </p:nvSpPr>
        <p:spPr>
          <a:xfrm>
            <a:off x="1949156" y="4632577"/>
            <a:ext cx="3527595"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6" name="TextBox 15">
            <a:extLst>
              <a:ext uri="{FF2B5EF4-FFF2-40B4-BE49-F238E27FC236}">
                <a16:creationId xmlns:a16="http://schemas.microsoft.com/office/drawing/2014/main" id="{52E19B70-395D-4DA9-99CA-B36118CD6AE5}"/>
              </a:ext>
            </a:extLst>
          </p:cNvPr>
          <p:cNvSpPr txBox="1"/>
          <p:nvPr/>
        </p:nvSpPr>
        <p:spPr>
          <a:xfrm>
            <a:off x="1949156" y="4404696"/>
            <a:ext cx="2158551" cy="276999"/>
          </a:xfrm>
          <a:prstGeom prst="rect">
            <a:avLst/>
          </a:prstGeom>
          <a:noFill/>
        </p:spPr>
        <p:txBody>
          <a:bodyPr wrap="square" rtlCol="0">
            <a:spAutoFit/>
          </a:bodyPr>
          <a:lstStyle/>
          <a:p>
            <a:r>
              <a:rPr lang="en-US" sz="1200">
                <a:solidFill>
                  <a:schemeClr val="bg1"/>
                </a:solidFill>
                <a:latin typeface="Poppins SemiBold" panose="00000700000000000000" pitchFamily="2" charset="0"/>
                <a:cs typeface="Poppins SemiBold" panose="00000700000000000000" pitchFamily="2" charset="0"/>
              </a:rPr>
              <a:t>Insert Text Here</a:t>
            </a:r>
            <a:endParaRPr lang="en-ID" sz="1200">
              <a:solidFill>
                <a:schemeClr val="bg1"/>
              </a:solidFill>
              <a:latin typeface="Poppins SemiBold" panose="00000700000000000000" pitchFamily="2" charset="0"/>
              <a:cs typeface="Poppins SemiBold" panose="00000700000000000000" pitchFamily="2" charset="0"/>
            </a:endParaRPr>
          </a:p>
        </p:txBody>
      </p:sp>
      <p:grpSp>
        <p:nvGrpSpPr>
          <p:cNvPr id="28" name="Group 27">
            <a:extLst>
              <a:ext uri="{FF2B5EF4-FFF2-40B4-BE49-F238E27FC236}">
                <a16:creationId xmlns:a16="http://schemas.microsoft.com/office/drawing/2014/main" id="{1B0FA8AC-8324-4175-95BD-52BCFC4BACC5}"/>
              </a:ext>
            </a:extLst>
          </p:cNvPr>
          <p:cNvGrpSpPr/>
          <p:nvPr/>
        </p:nvGrpSpPr>
        <p:grpSpPr>
          <a:xfrm>
            <a:off x="9968929" y="316634"/>
            <a:ext cx="2060751" cy="479546"/>
            <a:chOff x="335589" y="193775"/>
            <a:chExt cx="2060751" cy="479546"/>
          </a:xfrm>
        </p:grpSpPr>
        <p:sp>
          <p:nvSpPr>
            <p:cNvPr id="29" name="TextBox 28">
              <a:extLst>
                <a:ext uri="{FF2B5EF4-FFF2-40B4-BE49-F238E27FC236}">
                  <a16:creationId xmlns:a16="http://schemas.microsoft.com/office/drawing/2014/main" id="{3CD23E5A-F0B0-47CF-84E5-D62871CA9A7F}"/>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30" name="Rectangle 29">
              <a:extLst>
                <a:ext uri="{FF2B5EF4-FFF2-40B4-BE49-F238E27FC236}">
                  <a16:creationId xmlns:a16="http://schemas.microsoft.com/office/drawing/2014/main" id="{CB94CC30-B940-45B5-8D74-1E583B04673D}"/>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31" name="Rectangle: Rounded Corners 30">
            <a:extLst>
              <a:ext uri="{FF2B5EF4-FFF2-40B4-BE49-F238E27FC236}">
                <a16:creationId xmlns:a16="http://schemas.microsoft.com/office/drawing/2014/main" id="{F94EB41F-CA81-4E54-80F5-E7BE26660CA4}"/>
              </a:ext>
            </a:extLst>
          </p:cNvPr>
          <p:cNvSpPr/>
          <p:nvPr/>
        </p:nvSpPr>
        <p:spPr>
          <a:xfrm>
            <a:off x="1817193" y="2892614"/>
            <a:ext cx="3813070" cy="1084015"/>
          </a:xfrm>
          <a:prstGeom prst="roundRect">
            <a:avLst>
              <a:gd name="adj" fmla="val 4126"/>
            </a:avLst>
          </a:prstGeom>
          <a:solidFill>
            <a:schemeClr val="accent2">
              <a:lumMod val="75000"/>
            </a:schemeClr>
          </a:solidFill>
          <a:ln>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2" name="Rectangle 31">
            <a:extLst>
              <a:ext uri="{FF2B5EF4-FFF2-40B4-BE49-F238E27FC236}">
                <a16:creationId xmlns:a16="http://schemas.microsoft.com/office/drawing/2014/main" id="{8E4E8670-6137-4EC8-B3D6-BC58547797A6}"/>
              </a:ext>
            </a:extLst>
          </p:cNvPr>
          <p:cNvSpPr/>
          <p:nvPr/>
        </p:nvSpPr>
        <p:spPr>
          <a:xfrm>
            <a:off x="1949156" y="3247617"/>
            <a:ext cx="3527595" cy="576183"/>
          </a:xfrm>
          <a:prstGeom prst="rect">
            <a:avLst/>
          </a:prstGeom>
        </p:spPr>
        <p:txBody>
          <a:bodyPr wrap="square">
            <a:spAutoFit/>
          </a:bodyPr>
          <a:lstStyle/>
          <a:p>
            <a:pPr algn="just">
              <a:lnSpc>
                <a:spcPct val="150000"/>
              </a:lnSpc>
            </a:pPr>
            <a:r>
              <a:rPr lang="it-IT" sz="11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a:t>
            </a:r>
            <a:endParaRPr lang="en-US" sz="11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3" name="TextBox 32">
            <a:extLst>
              <a:ext uri="{FF2B5EF4-FFF2-40B4-BE49-F238E27FC236}">
                <a16:creationId xmlns:a16="http://schemas.microsoft.com/office/drawing/2014/main" id="{53CFFC70-3795-40E9-98A7-9D0E4C5A3CF7}"/>
              </a:ext>
            </a:extLst>
          </p:cNvPr>
          <p:cNvSpPr txBox="1"/>
          <p:nvPr/>
        </p:nvSpPr>
        <p:spPr>
          <a:xfrm>
            <a:off x="1949156" y="3019736"/>
            <a:ext cx="2158551" cy="276999"/>
          </a:xfrm>
          <a:prstGeom prst="rect">
            <a:avLst/>
          </a:prstGeom>
          <a:noFill/>
        </p:spPr>
        <p:txBody>
          <a:bodyPr wrap="square" rtlCol="0">
            <a:spAutoFit/>
          </a:bodyPr>
          <a:lstStyle/>
          <a:p>
            <a:r>
              <a:rPr lang="en-US" sz="1200">
                <a:solidFill>
                  <a:schemeClr val="bg1"/>
                </a:solidFill>
                <a:latin typeface="Poppins SemiBold" panose="00000700000000000000" pitchFamily="2" charset="0"/>
                <a:cs typeface="Poppins SemiBold" panose="00000700000000000000" pitchFamily="2" charset="0"/>
              </a:rPr>
              <a:t>Insert Text Here</a:t>
            </a:r>
            <a:endParaRPr lang="en-ID" sz="1200">
              <a:solidFill>
                <a:schemeClr val="bg1"/>
              </a:solidFill>
              <a:latin typeface="Poppins SemiBold" panose="00000700000000000000" pitchFamily="2" charset="0"/>
              <a:cs typeface="Poppins SemiBold" panose="00000700000000000000" pitchFamily="2" charset="0"/>
            </a:endParaRPr>
          </a:p>
        </p:txBody>
      </p:sp>
    </p:spTree>
    <p:extLst>
      <p:ext uri="{BB962C8B-B14F-4D97-AF65-F5344CB8AC3E}">
        <p14:creationId xmlns:p14="http://schemas.microsoft.com/office/powerpoint/2010/main" val="106131536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EC866B-E67C-41D5-BF92-ADD7338A1B8E}"/>
              </a:ext>
            </a:extLst>
          </p:cNvPr>
          <p:cNvSpPr txBox="1"/>
          <p:nvPr/>
        </p:nvSpPr>
        <p:spPr>
          <a:xfrm>
            <a:off x="1217118" y="2268208"/>
            <a:ext cx="4099466" cy="2800767"/>
          </a:xfrm>
          <a:prstGeom prst="rect">
            <a:avLst/>
          </a:prstGeom>
          <a:noFill/>
        </p:spPr>
        <p:txBody>
          <a:bodyPr wrap="square" rtlCol="0">
            <a:spAutoFit/>
          </a:bodyPr>
          <a:lstStyle/>
          <a:p>
            <a:pPr algn="ctr"/>
            <a:r>
              <a:rPr lang="en-US" sz="8800" b="1">
                <a:solidFill>
                  <a:schemeClr val="bg1"/>
                </a:solidFill>
                <a:latin typeface="Poppins" panose="00000500000000000000" pitchFamily="2" charset="0"/>
                <a:ea typeface="Roboto" panose="02000000000000000000" pitchFamily="2" charset="0"/>
                <a:cs typeface="Poppins" panose="00000500000000000000" pitchFamily="2" charset="0"/>
              </a:rPr>
              <a:t>Thank You</a:t>
            </a:r>
            <a:endParaRPr lang="en-ID" sz="8800" b="1" dirty="0">
              <a:solidFill>
                <a:schemeClr val="bg1"/>
              </a:solidFill>
              <a:latin typeface="Poppins" panose="00000500000000000000" pitchFamily="2" charset="0"/>
              <a:ea typeface="Roboto" panose="020000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78D67D0B-F73B-4CBC-9923-B585FC42D35A}"/>
              </a:ext>
            </a:extLst>
          </p:cNvPr>
          <p:cNvSpPr txBox="1"/>
          <p:nvPr/>
        </p:nvSpPr>
        <p:spPr>
          <a:xfrm>
            <a:off x="1003002" y="1844042"/>
            <a:ext cx="4527699" cy="426784"/>
          </a:xfrm>
          <a:prstGeom prst="rect">
            <a:avLst/>
          </a:prstGeom>
          <a:noFill/>
        </p:spPr>
        <p:txBody>
          <a:bodyPr wrap="square" rtlCol="0">
            <a:spAutoFit/>
          </a:bodyPr>
          <a:lstStyle/>
          <a:p>
            <a:pPr algn="ctr">
              <a:lnSpc>
                <a:spcPct val="150000"/>
              </a:lnSpc>
            </a:pPr>
            <a:r>
              <a:rPr lang="en-US" sz="1600">
                <a:solidFill>
                  <a:schemeClr val="bg1"/>
                </a:solidFill>
                <a:latin typeface="Poppins" panose="00000500000000000000" pitchFamily="2" charset="0"/>
                <a:ea typeface="Roboto" panose="02000000000000000000" pitchFamily="2" charset="0"/>
                <a:cs typeface="Poppins" panose="00000500000000000000" pitchFamily="2" charset="0"/>
              </a:rPr>
              <a:t>Finance Presentation Templates</a:t>
            </a:r>
          </a:p>
        </p:txBody>
      </p:sp>
      <p:grpSp>
        <p:nvGrpSpPr>
          <p:cNvPr id="7" name="Group 6">
            <a:extLst>
              <a:ext uri="{FF2B5EF4-FFF2-40B4-BE49-F238E27FC236}">
                <a16:creationId xmlns:a16="http://schemas.microsoft.com/office/drawing/2014/main" id="{27C46426-53B5-46D0-B920-D307B5849CF3}"/>
              </a:ext>
            </a:extLst>
          </p:cNvPr>
          <p:cNvGrpSpPr/>
          <p:nvPr/>
        </p:nvGrpSpPr>
        <p:grpSpPr>
          <a:xfrm>
            <a:off x="335589" y="6202738"/>
            <a:ext cx="2060751" cy="479546"/>
            <a:chOff x="335589" y="193775"/>
            <a:chExt cx="2060751" cy="479546"/>
          </a:xfrm>
        </p:grpSpPr>
        <p:sp>
          <p:nvSpPr>
            <p:cNvPr id="8" name="TextBox 7">
              <a:extLst>
                <a:ext uri="{FF2B5EF4-FFF2-40B4-BE49-F238E27FC236}">
                  <a16:creationId xmlns:a16="http://schemas.microsoft.com/office/drawing/2014/main" id="{17B98E8D-0EA5-4C06-94E7-7B57A350D83B}"/>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56FB6B29-2CD9-4818-BD47-B87A802097C9}"/>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11" name="Picture Placeholder 10">
            <a:extLst>
              <a:ext uri="{FF2B5EF4-FFF2-40B4-BE49-F238E27FC236}">
                <a16:creationId xmlns:a16="http://schemas.microsoft.com/office/drawing/2014/main" id="{91ACB997-A10C-408C-81DA-F53BDE9049BC}"/>
              </a:ext>
            </a:extLst>
          </p:cNvPr>
          <p:cNvSpPr>
            <a:spLocks noGrp="1"/>
          </p:cNvSpPr>
          <p:nvPr>
            <p:ph type="pic" sz="quarter" idx="14"/>
          </p:nvPr>
        </p:nvSpPr>
        <p:spPr/>
        <p:txBody>
          <a:bodyPr/>
          <a:lstStyle/>
          <a:p>
            <a:endParaRPr lang="en-US"/>
          </a:p>
        </p:txBody>
      </p:sp>
    </p:spTree>
    <p:extLst>
      <p:ext uri="{BB962C8B-B14F-4D97-AF65-F5344CB8AC3E}">
        <p14:creationId xmlns:p14="http://schemas.microsoft.com/office/powerpoint/2010/main" val="242906042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E017A1A-19A2-44AC-8CE6-653DA8698551}"/>
              </a:ext>
            </a:extLst>
          </p:cNvPr>
          <p:cNvSpPr txBox="1"/>
          <p:nvPr/>
        </p:nvSpPr>
        <p:spPr>
          <a:xfrm>
            <a:off x="6625676" y="1410457"/>
            <a:ext cx="4310743" cy="954107"/>
          </a:xfrm>
          <a:prstGeom prst="rect">
            <a:avLst/>
          </a:prstGeom>
          <a:noFill/>
        </p:spPr>
        <p:txBody>
          <a:bodyPr wrap="square" rtlCol="0">
            <a:spAutoFit/>
          </a:bodyPr>
          <a:lstStyle/>
          <a:p>
            <a:r>
              <a:rPr lang="en-US" sz="2800" b="1" spc="100">
                <a:solidFill>
                  <a:schemeClr val="bg1"/>
                </a:solidFill>
                <a:latin typeface="Poppins" panose="00000500000000000000" pitchFamily="2" charset="0"/>
                <a:ea typeface="Roboto" panose="02000000000000000000" pitchFamily="2" charset="0"/>
                <a:cs typeface="Poppins" panose="00000500000000000000" pitchFamily="2" charset="0"/>
              </a:rPr>
              <a:t>15+ Experience Years With </a:t>
            </a:r>
            <a:r>
              <a:rPr lang="en-US" sz="2800" b="1" spc="100">
                <a:solidFill>
                  <a:schemeClr val="accent2"/>
                </a:solidFill>
                <a:latin typeface="Poppins" panose="00000500000000000000" pitchFamily="2" charset="0"/>
                <a:ea typeface="Roboto" panose="02000000000000000000" pitchFamily="2" charset="0"/>
                <a:cs typeface="Poppins" panose="00000500000000000000" pitchFamily="2" charset="0"/>
              </a:rPr>
              <a:t>Consultancy</a:t>
            </a:r>
          </a:p>
        </p:txBody>
      </p:sp>
      <p:sp>
        <p:nvSpPr>
          <p:cNvPr id="8" name="TextBox 7">
            <a:extLst>
              <a:ext uri="{FF2B5EF4-FFF2-40B4-BE49-F238E27FC236}">
                <a16:creationId xmlns:a16="http://schemas.microsoft.com/office/drawing/2014/main" id="{364D78C9-46AA-4E19-8DC6-82DD6A1524D8}"/>
              </a:ext>
            </a:extLst>
          </p:cNvPr>
          <p:cNvSpPr txBox="1"/>
          <p:nvPr/>
        </p:nvSpPr>
        <p:spPr>
          <a:xfrm>
            <a:off x="6625676" y="983673"/>
            <a:ext cx="1154065" cy="426784"/>
          </a:xfrm>
          <a:prstGeom prst="rect">
            <a:avLst/>
          </a:prstGeom>
          <a:noFill/>
        </p:spPr>
        <p:txBody>
          <a:bodyPr wrap="square" rtlCol="0">
            <a:spAutoFit/>
          </a:bodyPr>
          <a:lstStyle/>
          <a:p>
            <a:pPr>
              <a:lnSpc>
                <a:spcPct val="150000"/>
              </a:lnSpc>
            </a:pPr>
            <a:r>
              <a:rPr lang="en-US" sz="1600">
                <a:solidFill>
                  <a:schemeClr val="accent2"/>
                </a:solidFill>
                <a:latin typeface="Poppins" panose="00000500000000000000" pitchFamily="2" charset="0"/>
                <a:ea typeface="Roboto" panose="02000000000000000000" pitchFamily="2" charset="0"/>
                <a:cs typeface="Poppins" panose="00000500000000000000" pitchFamily="2" charset="0"/>
              </a:rPr>
              <a:t>About us</a:t>
            </a:r>
          </a:p>
        </p:txBody>
      </p:sp>
      <p:sp>
        <p:nvSpPr>
          <p:cNvPr id="10" name="Rectangle 9">
            <a:extLst>
              <a:ext uri="{FF2B5EF4-FFF2-40B4-BE49-F238E27FC236}">
                <a16:creationId xmlns:a16="http://schemas.microsoft.com/office/drawing/2014/main" id="{25272CA2-4E35-4B07-AB5B-3F0B6E99FFC9}"/>
              </a:ext>
            </a:extLst>
          </p:cNvPr>
          <p:cNvSpPr/>
          <p:nvPr/>
        </p:nvSpPr>
        <p:spPr>
          <a:xfrm>
            <a:off x="6625676" y="2453308"/>
            <a:ext cx="4632713"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4" name="Rectangle 3">
            <a:extLst>
              <a:ext uri="{FF2B5EF4-FFF2-40B4-BE49-F238E27FC236}">
                <a16:creationId xmlns:a16="http://schemas.microsoft.com/office/drawing/2014/main" id="{7450C325-4BF1-427E-9CD1-26D536A2513C}"/>
              </a:ext>
            </a:extLst>
          </p:cNvPr>
          <p:cNvSpPr/>
          <p:nvPr/>
        </p:nvSpPr>
        <p:spPr>
          <a:xfrm>
            <a:off x="6625676" y="3652807"/>
            <a:ext cx="4632713"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5" name="TextBox 4">
            <a:extLst>
              <a:ext uri="{FF2B5EF4-FFF2-40B4-BE49-F238E27FC236}">
                <a16:creationId xmlns:a16="http://schemas.microsoft.com/office/drawing/2014/main" id="{3F18E36B-05C3-4F6A-BA00-674280E2BE3B}"/>
              </a:ext>
            </a:extLst>
          </p:cNvPr>
          <p:cNvSpPr txBox="1"/>
          <p:nvPr/>
        </p:nvSpPr>
        <p:spPr>
          <a:xfrm>
            <a:off x="6625676" y="3424926"/>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6" name="TextBox 5">
            <a:extLst>
              <a:ext uri="{FF2B5EF4-FFF2-40B4-BE49-F238E27FC236}">
                <a16:creationId xmlns:a16="http://schemas.microsoft.com/office/drawing/2014/main" id="{BC6F0C88-A167-4CA4-8709-5FFC699AB749}"/>
              </a:ext>
            </a:extLst>
          </p:cNvPr>
          <p:cNvSpPr txBox="1"/>
          <p:nvPr/>
        </p:nvSpPr>
        <p:spPr>
          <a:xfrm>
            <a:off x="6625676" y="3166268"/>
            <a:ext cx="673709" cy="307777"/>
          </a:xfrm>
          <a:prstGeom prst="rect">
            <a:avLst/>
          </a:prstGeom>
          <a:noFill/>
        </p:spPr>
        <p:txBody>
          <a:bodyPr wrap="square" rtlCol="0">
            <a:spAutoFit/>
          </a:bodyPr>
          <a:lstStyle/>
          <a:p>
            <a:r>
              <a:rPr lang="en-US" sz="1400">
                <a:solidFill>
                  <a:schemeClr val="bg1"/>
                </a:solidFill>
                <a:latin typeface="Poppins SemiBold" panose="00000700000000000000" pitchFamily="2" charset="0"/>
                <a:cs typeface="Poppins SemiBold" panose="00000700000000000000" pitchFamily="2" charset="0"/>
              </a:rPr>
              <a:t>01.</a:t>
            </a:r>
            <a:endParaRPr lang="en-ID" sz="1400">
              <a:solidFill>
                <a:schemeClr val="bg1"/>
              </a:solidFill>
              <a:latin typeface="Poppins SemiBold" panose="00000700000000000000" pitchFamily="2" charset="0"/>
              <a:cs typeface="Poppins SemiBold" panose="00000700000000000000" pitchFamily="2" charset="0"/>
            </a:endParaRPr>
          </a:p>
        </p:txBody>
      </p:sp>
      <p:sp>
        <p:nvSpPr>
          <p:cNvPr id="23" name="Rectangle 22">
            <a:extLst>
              <a:ext uri="{FF2B5EF4-FFF2-40B4-BE49-F238E27FC236}">
                <a16:creationId xmlns:a16="http://schemas.microsoft.com/office/drawing/2014/main" id="{532AEC41-6D3E-479E-94B2-D061BC065152}"/>
              </a:ext>
            </a:extLst>
          </p:cNvPr>
          <p:cNvSpPr/>
          <p:nvPr/>
        </p:nvSpPr>
        <p:spPr>
          <a:xfrm>
            <a:off x="6625676" y="4777708"/>
            <a:ext cx="4632713"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4" name="TextBox 23">
            <a:extLst>
              <a:ext uri="{FF2B5EF4-FFF2-40B4-BE49-F238E27FC236}">
                <a16:creationId xmlns:a16="http://schemas.microsoft.com/office/drawing/2014/main" id="{FED68DFB-7C3C-48C7-ACD0-6A96670ED441}"/>
              </a:ext>
            </a:extLst>
          </p:cNvPr>
          <p:cNvSpPr txBox="1"/>
          <p:nvPr/>
        </p:nvSpPr>
        <p:spPr>
          <a:xfrm>
            <a:off x="6625676" y="4549827"/>
            <a:ext cx="2158551" cy="276999"/>
          </a:xfrm>
          <a:prstGeom prst="rect">
            <a:avLst/>
          </a:prstGeom>
          <a:noFill/>
        </p:spPr>
        <p:txBody>
          <a:bodyPr wrap="square" rtlCol="0">
            <a:spAutoFit/>
          </a:bodyPr>
          <a:lstStyle/>
          <a:p>
            <a:r>
              <a:rPr lang="en-US" sz="1200">
                <a:solidFill>
                  <a:schemeClr val="accent1"/>
                </a:solidFill>
                <a:latin typeface="Poppins SemiBold" panose="00000700000000000000" pitchFamily="2" charset="0"/>
                <a:cs typeface="Poppins SemiBold" panose="00000700000000000000" pitchFamily="2" charset="0"/>
              </a:rPr>
              <a:t>Insert Text Here</a:t>
            </a:r>
            <a:endParaRPr lang="en-ID" sz="1200">
              <a:solidFill>
                <a:schemeClr val="accent1"/>
              </a:solidFill>
              <a:latin typeface="Poppins SemiBold" panose="00000700000000000000" pitchFamily="2" charset="0"/>
              <a:cs typeface="Poppins SemiBold" panose="00000700000000000000" pitchFamily="2" charset="0"/>
            </a:endParaRPr>
          </a:p>
        </p:txBody>
      </p:sp>
      <p:sp>
        <p:nvSpPr>
          <p:cNvPr id="25" name="TextBox 24">
            <a:extLst>
              <a:ext uri="{FF2B5EF4-FFF2-40B4-BE49-F238E27FC236}">
                <a16:creationId xmlns:a16="http://schemas.microsoft.com/office/drawing/2014/main" id="{86885D8D-C80D-40DE-AAD9-B282E0EF86ED}"/>
              </a:ext>
            </a:extLst>
          </p:cNvPr>
          <p:cNvSpPr txBox="1"/>
          <p:nvPr/>
        </p:nvSpPr>
        <p:spPr>
          <a:xfrm>
            <a:off x="6625676" y="4291169"/>
            <a:ext cx="673709" cy="307777"/>
          </a:xfrm>
          <a:prstGeom prst="rect">
            <a:avLst/>
          </a:prstGeom>
          <a:noFill/>
        </p:spPr>
        <p:txBody>
          <a:bodyPr wrap="square" rtlCol="0">
            <a:spAutoFit/>
          </a:bodyPr>
          <a:lstStyle/>
          <a:p>
            <a:r>
              <a:rPr lang="en-US" sz="1400">
                <a:solidFill>
                  <a:schemeClr val="bg1"/>
                </a:solidFill>
                <a:latin typeface="Poppins SemiBold" panose="00000700000000000000" pitchFamily="2" charset="0"/>
                <a:cs typeface="Poppins SemiBold" panose="00000700000000000000" pitchFamily="2" charset="0"/>
              </a:rPr>
              <a:t>02.</a:t>
            </a:r>
            <a:endParaRPr lang="en-ID" sz="1400">
              <a:solidFill>
                <a:schemeClr val="bg1"/>
              </a:solidFill>
              <a:latin typeface="Poppins SemiBold" panose="00000700000000000000" pitchFamily="2" charset="0"/>
              <a:cs typeface="Poppins SemiBold" panose="00000700000000000000" pitchFamily="2" charset="0"/>
            </a:endParaRPr>
          </a:p>
        </p:txBody>
      </p:sp>
      <p:grpSp>
        <p:nvGrpSpPr>
          <p:cNvPr id="26" name="Group 25">
            <a:extLst>
              <a:ext uri="{FF2B5EF4-FFF2-40B4-BE49-F238E27FC236}">
                <a16:creationId xmlns:a16="http://schemas.microsoft.com/office/drawing/2014/main" id="{09B337CA-BB92-4B88-8F89-8E018462743B}"/>
              </a:ext>
            </a:extLst>
          </p:cNvPr>
          <p:cNvGrpSpPr/>
          <p:nvPr/>
        </p:nvGrpSpPr>
        <p:grpSpPr>
          <a:xfrm>
            <a:off x="335589" y="320775"/>
            <a:ext cx="2060751" cy="479546"/>
            <a:chOff x="335589" y="193775"/>
            <a:chExt cx="2060751" cy="479546"/>
          </a:xfrm>
        </p:grpSpPr>
        <p:sp>
          <p:nvSpPr>
            <p:cNvPr id="27" name="TextBox 26">
              <a:extLst>
                <a:ext uri="{FF2B5EF4-FFF2-40B4-BE49-F238E27FC236}">
                  <a16:creationId xmlns:a16="http://schemas.microsoft.com/office/drawing/2014/main" id="{518ADE18-0194-47EB-81F1-C00D4D91ECE2}"/>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28" name="Rectangle 27">
              <a:extLst>
                <a:ext uri="{FF2B5EF4-FFF2-40B4-BE49-F238E27FC236}">
                  <a16:creationId xmlns:a16="http://schemas.microsoft.com/office/drawing/2014/main" id="{DA3B6DC4-B1FE-4996-93C0-A9BD6D68FEEB}"/>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
        <p:nvSpPr>
          <p:cNvPr id="29" name="Rectangle: Rounded Corners 28">
            <a:extLst>
              <a:ext uri="{FF2B5EF4-FFF2-40B4-BE49-F238E27FC236}">
                <a16:creationId xmlns:a16="http://schemas.microsoft.com/office/drawing/2014/main" id="{5F03E0AA-5645-4530-9145-99D468AC8A18}"/>
              </a:ext>
            </a:extLst>
          </p:cNvPr>
          <p:cNvSpPr/>
          <p:nvPr/>
        </p:nvSpPr>
        <p:spPr>
          <a:xfrm>
            <a:off x="6625676" y="5509515"/>
            <a:ext cx="1608395" cy="430427"/>
          </a:xfrm>
          <a:prstGeom prst="roundRect">
            <a:avLst>
              <a:gd name="adj" fmla="val 50000"/>
            </a:avLst>
          </a:prstGeom>
          <a:solidFill>
            <a:schemeClr val="accent1">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See More</a:t>
            </a:r>
            <a:endParaRPr lang="en-US" sz="1200" dirty="0">
              <a:solidFill>
                <a:schemeClr val="bg1"/>
              </a:solidFill>
              <a:latin typeface="Poppins" panose="00000500000000000000" pitchFamily="2" charset="0"/>
              <a:cs typeface="Poppins" panose="00000500000000000000" pitchFamily="2" charset="0"/>
            </a:endParaRPr>
          </a:p>
        </p:txBody>
      </p:sp>
      <p:sp>
        <p:nvSpPr>
          <p:cNvPr id="3" name="Picture Placeholder 2">
            <a:extLst>
              <a:ext uri="{FF2B5EF4-FFF2-40B4-BE49-F238E27FC236}">
                <a16:creationId xmlns:a16="http://schemas.microsoft.com/office/drawing/2014/main" id="{84C14BB1-4AB8-414D-9859-6CCA70B3F52C}"/>
              </a:ext>
            </a:extLst>
          </p:cNvPr>
          <p:cNvSpPr>
            <a:spLocks noGrp="1"/>
          </p:cNvSpPr>
          <p:nvPr>
            <p:ph type="pic" sz="quarter" idx="13"/>
          </p:nvPr>
        </p:nvSpPr>
        <p:spPr/>
        <p:txBody>
          <a:bodyPr/>
          <a:lstStyle/>
          <a:p>
            <a:endParaRPr lang="en-US"/>
          </a:p>
        </p:txBody>
      </p:sp>
      <p:sp>
        <p:nvSpPr>
          <p:cNvPr id="11" name="Picture Placeholder 10">
            <a:extLst>
              <a:ext uri="{FF2B5EF4-FFF2-40B4-BE49-F238E27FC236}">
                <a16:creationId xmlns:a16="http://schemas.microsoft.com/office/drawing/2014/main" id="{E9BBE371-9684-4651-9E3C-AFE7D3DD77BA}"/>
              </a:ext>
            </a:extLst>
          </p:cNvPr>
          <p:cNvSpPr>
            <a:spLocks noGrp="1"/>
          </p:cNvSpPr>
          <p:nvPr>
            <p:ph type="pic" sz="quarter" idx="14"/>
          </p:nvPr>
        </p:nvSpPr>
        <p:spPr/>
        <p:txBody>
          <a:bodyPr/>
          <a:lstStyle/>
          <a:p>
            <a:endParaRPr lang="en-US"/>
          </a:p>
        </p:txBody>
      </p:sp>
    </p:spTree>
    <p:extLst>
      <p:ext uri="{BB962C8B-B14F-4D97-AF65-F5344CB8AC3E}">
        <p14:creationId xmlns:p14="http://schemas.microsoft.com/office/powerpoint/2010/main" val="816156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F496E55-9921-4886-8C4E-02815C76D23C}"/>
              </a:ext>
            </a:extLst>
          </p:cNvPr>
          <p:cNvSpPr>
            <a:spLocks noGrp="1"/>
          </p:cNvSpPr>
          <p:nvPr>
            <p:ph type="pic" sz="quarter" idx="13"/>
          </p:nvPr>
        </p:nvSpPr>
        <p:spPr/>
        <p:txBody>
          <a:bodyPr/>
          <a:lstStyle/>
          <a:p>
            <a:endParaRPr lang="en-US"/>
          </a:p>
        </p:txBody>
      </p:sp>
      <p:grpSp>
        <p:nvGrpSpPr>
          <p:cNvPr id="38" name="Group 37">
            <a:extLst>
              <a:ext uri="{FF2B5EF4-FFF2-40B4-BE49-F238E27FC236}">
                <a16:creationId xmlns:a16="http://schemas.microsoft.com/office/drawing/2014/main" id="{9DAA3E20-B87D-4BB7-A598-9D327D75D444}"/>
              </a:ext>
            </a:extLst>
          </p:cNvPr>
          <p:cNvGrpSpPr/>
          <p:nvPr/>
        </p:nvGrpSpPr>
        <p:grpSpPr>
          <a:xfrm>
            <a:off x="4859922" y="3750988"/>
            <a:ext cx="2472156" cy="2533761"/>
            <a:chOff x="981549" y="1736657"/>
            <a:chExt cx="2472156" cy="2533761"/>
          </a:xfrm>
        </p:grpSpPr>
        <p:sp>
          <p:nvSpPr>
            <p:cNvPr id="9" name="Rectangle: Rounded Corners 8">
              <a:extLst>
                <a:ext uri="{FF2B5EF4-FFF2-40B4-BE49-F238E27FC236}">
                  <a16:creationId xmlns:a16="http://schemas.microsoft.com/office/drawing/2014/main" id="{0CC3D7A9-04EF-43C8-9302-400EC3640E85}"/>
                </a:ext>
              </a:extLst>
            </p:cNvPr>
            <p:cNvSpPr/>
            <p:nvPr/>
          </p:nvSpPr>
          <p:spPr>
            <a:xfrm>
              <a:off x="981549" y="1736657"/>
              <a:ext cx="2472156" cy="2533761"/>
            </a:xfrm>
            <a:prstGeom prst="roundRect">
              <a:avLst>
                <a:gd name="adj" fmla="val 11881"/>
              </a:avLst>
            </a:prstGeom>
            <a:solidFill>
              <a:schemeClr val="accent1">
                <a:lumMod val="75000"/>
              </a:schemeClr>
            </a:solidFill>
            <a:ln w="38100">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Rectangle 9">
              <a:extLst>
                <a:ext uri="{FF2B5EF4-FFF2-40B4-BE49-F238E27FC236}">
                  <a16:creationId xmlns:a16="http://schemas.microsoft.com/office/drawing/2014/main" id="{448C0A9B-581F-4DBB-ACF6-9A11D25B4EA4}"/>
                </a:ext>
              </a:extLst>
            </p:cNvPr>
            <p:cNvSpPr/>
            <p:nvPr/>
          </p:nvSpPr>
          <p:spPr>
            <a:xfrm>
              <a:off x="981551" y="3537632"/>
              <a:ext cx="2472154" cy="576183"/>
            </a:xfrm>
            <a:prstGeom prst="rect">
              <a:avLst/>
            </a:prstGeom>
          </p:spPr>
          <p:txBody>
            <a:bodyPr wrap="square">
              <a:spAutoFit/>
            </a:bodyPr>
            <a:lstStyle/>
            <a:p>
              <a:pPr algn="ctr">
                <a:lnSpc>
                  <a:spcPct val="150000"/>
                </a:lnSpc>
              </a:pPr>
              <a:r>
                <a:rPr lang="it-IT" sz="11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a:t>
              </a:r>
              <a:endParaRPr lang="en-US" sz="11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1" name="TextBox 10">
              <a:extLst>
                <a:ext uri="{FF2B5EF4-FFF2-40B4-BE49-F238E27FC236}">
                  <a16:creationId xmlns:a16="http://schemas.microsoft.com/office/drawing/2014/main" id="{E254F91C-3391-4E98-BD10-6C9B3DB6E80D}"/>
                </a:ext>
              </a:extLst>
            </p:cNvPr>
            <p:cNvSpPr txBox="1"/>
            <p:nvPr/>
          </p:nvSpPr>
          <p:spPr>
            <a:xfrm>
              <a:off x="1138352" y="3309751"/>
              <a:ext cx="2158551" cy="276999"/>
            </a:xfrm>
            <a:prstGeom prst="rect">
              <a:avLst/>
            </a:prstGeom>
            <a:noFill/>
          </p:spPr>
          <p:txBody>
            <a:bodyPr wrap="square" rtlCol="0">
              <a:spAutoFit/>
            </a:bodyPr>
            <a:lstStyle/>
            <a:p>
              <a:pPr algn="ctr"/>
              <a:r>
                <a:rPr lang="en-US" sz="1200">
                  <a:solidFill>
                    <a:schemeClr val="bg1"/>
                  </a:solidFill>
                  <a:latin typeface="Poppins SemiBold" panose="00000700000000000000" pitchFamily="2" charset="0"/>
                  <a:cs typeface="Poppins SemiBold" panose="00000700000000000000" pitchFamily="2" charset="0"/>
                </a:rPr>
                <a:t>Analysis Market</a:t>
              </a:r>
              <a:endParaRPr lang="en-ID" sz="1200">
                <a:solidFill>
                  <a:schemeClr val="bg1"/>
                </a:solidFill>
                <a:latin typeface="Poppins SemiBold" panose="00000700000000000000" pitchFamily="2" charset="0"/>
                <a:cs typeface="Poppins SemiBold" panose="00000700000000000000" pitchFamily="2" charset="0"/>
              </a:endParaRPr>
            </a:p>
          </p:txBody>
        </p:sp>
        <p:grpSp>
          <p:nvGrpSpPr>
            <p:cNvPr id="12" name="Group 11">
              <a:extLst>
                <a:ext uri="{FF2B5EF4-FFF2-40B4-BE49-F238E27FC236}">
                  <a16:creationId xmlns:a16="http://schemas.microsoft.com/office/drawing/2014/main" id="{5EBF7D0A-5E48-4FA1-BAC0-FC2890511964}"/>
                </a:ext>
              </a:extLst>
            </p:cNvPr>
            <p:cNvGrpSpPr/>
            <p:nvPr/>
          </p:nvGrpSpPr>
          <p:grpSpPr>
            <a:xfrm>
              <a:off x="1582446" y="1925447"/>
              <a:ext cx="1270363" cy="1270363"/>
              <a:chOff x="5901876" y="3004457"/>
              <a:chExt cx="1270363" cy="1270363"/>
            </a:xfrm>
          </p:grpSpPr>
          <p:sp>
            <p:nvSpPr>
              <p:cNvPr id="13" name="Oval 12">
                <a:extLst>
                  <a:ext uri="{FF2B5EF4-FFF2-40B4-BE49-F238E27FC236}">
                    <a16:creationId xmlns:a16="http://schemas.microsoft.com/office/drawing/2014/main" id="{F46D5AE6-7534-4B32-B235-15074E26C985}"/>
                  </a:ext>
                </a:extLst>
              </p:cNvPr>
              <p:cNvSpPr/>
              <p:nvPr/>
            </p:nvSpPr>
            <p:spPr>
              <a:xfrm>
                <a:off x="5901878" y="3004460"/>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4" name="Partial Circle 13">
                <a:extLst>
                  <a:ext uri="{FF2B5EF4-FFF2-40B4-BE49-F238E27FC236}">
                    <a16:creationId xmlns:a16="http://schemas.microsoft.com/office/drawing/2014/main" id="{6656D4E9-6B8E-4ACF-88CF-0CC57DA69AE4}"/>
                  </a:ext>
                </a:extLst>
              </p:cNvPr>
              <p:cNvSpPr/>
              <p:nvPr/>
            </p:nvSpPr>
            <p:spPr>
              <a:xfrm>
                <a:off x="5901876" y="3004457"/>
                <a:ext cx="1270363" cy="1270363"/>
              </a:xfrm>
              <a:prstGeom prst="pie">
                <a:avLst>
                  <a:gd name="adj1" fmla="val 15548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5" name="Oval 14">
                <a:extLst>
                  <a:ext uri="{FF2B5EF4-FFF2-40B4-BE49-F238E27FC236}">
                    <a16:creationId xmlns:a16="http://schemas.microsoft.com/office/drawing/2014/main" id="{7595F20E-393C-49C8-B2C0-8E6604C3594F}"/>
                  </a:ext>
                </a:extLst>
              </p:cNvPr>
              <p:cNvSpPr/>
              <p:nvPr/>
            </p:nvSpPr>
            <p:spPr>
              <a:xfrm>
                <a:off x="6035747" y="3138329"/>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6" name="TextBox 15">
                <a:extLst>
                  <a:ext uri="{FF2B5EF4-FFF2-40B4-BE49-F238E27FC236}">
                    <a16:creationId xmlns:a16="http://schemas.microsoft.com/office/drawing/2014/main" id="{0F3081E8-DC2C-4E0B-9FC0-F57800E6A17F}"/>
                  </a:ext>
                </a:extLst>
              </p:cNvPr>
              <p:cNvSpPr txBox="1"/>
              <p:nvPr/>
            </p:nvSpPr>
            <p:spPr>
              <a:xfrm>
                <a:off x="6223509" y="3454972"/>
                <a:ext cx="627096" cy="369332"/>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79%</a:t>
                </a:r>
                <a:endParaRPr lang="en-US" b="1" dirty="0">
                  <a:solidFill>
                    <a:schemeClr val="accent2"/>
                  </a:solidFill>
                  <a:latin typeface="Poppins" panose="00000500000000000000" pitchFamily="2" charset="0"/>
                  <a:cs typeface="Poppins" panose="00000500000000000000" pitchFamily="2" charset="0"/>
                </a:endParaRPr>
              </a:p>
            </p:txBody>
          </p:sp>
        </p:grpSp>
      </p:grpSp>
      <p:grpSp>
        <p:nvGrpSpPr>
          <p:cNvPr id="39" name="Group 38">
            <a:extLst>
              <a:ext uri="{FF2B5EF4-FFF2-40B4-BE49-F238E27FC236}">
                <a16:creationId xmlns:a16="http://schemas.microsoft.com/office/drawing/2014/main" id="{056DAA82-86B0-424B-8A49-4AA10CD02D9E}"/>
              </a:ext>
            </a:extLst>
          </p:cNvPr>
          <p:cNvGrpSpPr/>
          <p:nvPr/>
        </p:nvGrpSpPr>
        <p:grpSpPr>
          <a:xfrm>
            <a:off x="1869580" y="3750988"/>
            <a:ext cx="2472156" cy="2533761"/>
            <a:chOff x="4063030" y="1736657"/>
            <a:chExt cx="2472156" cy="2533761"/>
          </a:xfrm>
        </p:grpSpPr>
        <p:sp>
          <p:nvSpPr>
            <p:cNvPr id="27" name="Rectangle: Rounded Corners 26">
              <a:extLst>
                <a:ext uri="{FF2B5EF4-FFF2-40B4-BE49-F238E27FC236}">
                  <a16:creationId xmlns:a16="http://schemas.microsoft.com/office/drawing/2014/main" id="{555D4886-0FAF-4C62-954B-0B19E6687B25}"/>
                </a:ext>
              </a:extLst>
            </p:cNvPr>
            <p:cNvSpPr/>
            <p:nvPr/>
          </p:nvSpPr>
          <p:spPr>
            <a:xfrm>
              <a:off x="4063030" y="1736657"/>
              <a:ext cx="2472156" cy="2533761"/>
            </a:xfrm>
            <a:prstGeom prst="roundRect">
              <a:avLst>
                <a:gd name="adj" fmla="val 11881"/>
              </a:avLst>
            </a:prstGeom>
            <a:solidFill>
              <a:schemeClr val="accent1">
                <a:lumMod val="75000"/>
              </a:schemeClr>
            </a:solidFill>
            <a:ln w="38100">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Rectangle 27">
              <a:extLst>
                <a:ext uri="{FF2B5EF4-FFF2-40B4-BE49-F238E27FC236}">
                  <a16:creationId xmlns:a16="http://schemas.microsoft.com/office/drawing/2014/main" id="{F6B5B305-7996-4C45-9BFF-8ED8AEA64E47}"/>
                </a:ext>
              </a:extLst>
            </p:cNvPr>
            <p:cNvSpPr/>
            <p:nvPr/>
          </p:nvSpPr>
          <p:spPr>
            <a:xfrm>
              <a:off x="4063032" y="3537632"/>
              <a:ext cx="2472154" cy="576183"/>
            </a:xfrm>
            <a:prstGeom prst="rect">
              <a:avLst/>
            </a:prstGeom>
          </p:spPr>
          <p:txBody>
            <a:bodyPr wrap="square">
              <a:spAutoFit/>
            </a:bodyPr>
            <a:lstStyle/>
            <a:p>
              <a:pPr algn="ctr">
                <a:lnSpc>
                  <a:spcPct val="150000"/>
                </a:lnSpc>
              </a:pPr>
              <a:r>
                <a:rPr lang="it-IT" sz="11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a:t>
              </a:r>
              <a:endParaRPr lang="en-US" sz="11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9" name="TextBox 28">
              <a:extLst>
                <a:ext uri="{FF2B5EF4-FFF2-40B4-BE49-F238E27FC236}">
                  <a16:creationId xmlns:a16="http://schemas.microsoft.com/office/drawing/2014/main" id="{DA4A4C3A-8FD5-48CE-92F8-7633525F36CD}"/>
                </a:ext>
              </a:extLst>
            </p:cNvPr>
            <p:cNvSpPr txBox="1"/>
            <p:nvPr/>
          </p:nvSpPr>
          <p:spPr>
            <a:xfrm>
              <a:off x="4219833" y="3309751"/>
              <a:ext cx="2158551" cy="276999"/>
            </a:xfrm>
            <a:prstGeom prst="rect">
              <a:avLst/>
            </a:prstGeom>
            <a:noFill/>
          </p:spPr>
          <p:txBody>
            <a:bodyPr wrap="square" rtlCol="0">
              <a:spAutoFit/>
            </a:bodyPr>
            <a:lstStyle/>
            <a:p>
              <a:pPr algn="ctr"/>
              <a:r>
                <a:rPr lang="en-US" sz="1200">
                  <a:solidFill>
                    <a:schemeClr val="bg1"/>
                  </a:solidFill>
                  <a:latin typeface="Poppins SemiBold" panose="00000700000000000000" pitchFamily="2" charset="0"/>
                  <a:cs typeface="Poppins SemiBold" panose="00000700000000000000" pitchFamily="2" charset="0"/>
                </a:rPr>
                <a:t>Increase Sale</a:t>
              </a:r>
              <a:endParaRPr lang="en-ID" sz="1200">
                <a:solidFill>
                  <a:schemeClr val="bg1"/>
                </a:solidFill>
                <a:latin typeface="Poppins SemiBold" panose="00000700000000000000" pitchFamily="2" charset="0"/>
                <a:cs typeface="Poppins SemiBold" panose="00000700000000000000" pitchFamily="2" charset="0"/>
              </a:endParaRPr>
            </a:p>
          </p:txBody>
        </p:sp>
        <p:grpSp>
          <p:nvGrpSpPr>
            <p:cNvPr id="30" name="Group 29">
              <a:extLst>
                <a:ext uri="{FF2B5EF4-FFF2-40B4-BE49-F238E27FC236}">
                  <a16:creationId xmlns:a16="http://schemas.microsoft.com/office/drawing/2014/main" id="{39E642A7-A063-4A96-BA35-CD39BE975381}"/>
                </a:ext>
              </a:extLst>
            </p:cNvPr>
            <p:cNvGrpSpPr/>
            <p:nvPr/>
          </p:nvGrpSpPr>
          <p:grpSpPr>
            <a:xfrm>
              <a:off x="4663927" y="1925447"/>
              <a:ext cx="1270363" cy="1270363"/>
              <a:chOff x="5901876" y="3004457"/>
              <a:chExt cx="1270363" cy="1270363"/>
            </a:xfrm>
          </p:grpSpPr>
          <p:sp>
            <p:nvSpPr>
              <p:cNvPr id="31" name="Oval 30">
                <a:extLst>
                  <a:ext uri="{FF2B5EF4-FFF2-40B4-BE49-F238E27FC236}">
                    <a16:creationId xmlns:a16="http://schemas.microsoft.com/office/drawing/2014/main" id="{C8C08431-8804-4FB9-AE65-6A1EFC39EAD4}"/>
                  </a:ext>
                </a:extLst>
              </p:cNvPr>
              <p:cNvSpPr/>
              <p:nvPr/>
            </p:nvSpPr>
            <p:spPr>
              <a:xfrm>
                <a:off x="5901878" y="3004460"/>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2" name="Partial Circle 31">
                <a:extLst>
                  <a:ext uri="{FF2B5EF4-FFF2-40B4-BE49-F238E27FC236}">
                    <a16:creationId xmlns:a16="http://schemas.microsoft.com/office/drawing/2014/main" id="{3CEA3F11-BDC4-4414-BE5C-871CE10D7A09}"/>
                  </a:ext>
                </a:extLst>
              </p:cNvPr>
              <p:cNvSpPr/>
              <p:nvPr/>
            </p:nvSpPr>
            <p:spPr>
              <a:xfrm>
                <a:off x="5901876" y="3004457"/>
                <a:ext cx="1270363" cy="1270363"/>
              </a:xfrm>
              <a:prstGeom prst="pie">
                <a:avLst>
                  <a:gd name="adj1" fmla="val 2966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3" name="Oval 32">
                <a:extLst>
                  <a:ext uri="{FF2B5EF4-FFF2-40B4-BE49-F238E27FC236}">
                    <a16:creationId xmlns:a16="http://schemas.microsoft.com/office/drawing/2014/main" id="{9BD77796-DA76-4A0C-8A4C-9EC022357903}"/>
                  </a:ext>
                </a:extLst>
              </p:cNvPr>
              <p:cNvSpPr/>
              <p:nvPr/>
            </p:nvSpPr>
            <p:spPr>
              <a:xfrm>
                <a:off x="6035747" y="3138329"/>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4" name="TextBox 33">
                <a:extLst>
                  <a:ext uri="{FF2B5EF4-FFF2-40B4-BE49-F238E27FC236}">
                    <a16:creationId xmlns:a16="http://schemas.microsoft.com/office/drawing/2014/main" id="{C325690B-31EC-4124-8E2C-0B7B66DA405C}"/>
                  </a:ext>
                </a:extLst>
              </p:cNvPr>
              <p:cNvSpPr txBox="1"/>
              <p:nvPr/>
            </p:nvSpPr>
            <p:spPr>
              <a:xfrm>
                <a:off x="6207480" y="3454972"/>
                <a:ext cx="659155" cy="369332"/>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66%</a:t>
                </a:r>
                <a:endParaRPr lang="en-US" b="1" dirty="0">
                  <a:solidFill>
                    <a:schemeClr val="accent2"/>
                  </a:solidFill>
                  <a:latin typeface="Poppins" panose="00000500000000000000" pitchFamily="2" charset="0"/>
                  <a:cs typeface="Poppins" panose="00000500000000000000" pitchFamily="2" charset="0"/>
                </a:endParaRPr>
              </a:p>
            </p:txBody>
          </p:sp>
        </p:grpSp>
      </p:grpSp>
      <p:grpSp>
        <p:nvGrpSpPr>
          <p:cNvPr id="44" name="Group 43">
            <a:extLst>
              <a:ext uri="{FF2B5EF4-FFF2-40B4-BE49-F238E27FC236}">
                <a16:creationId xmlns:a16="http://schemas.microsoft.com/office/drawing/2014/main" id="{D98EEEAB-3AC3-4F48-8BB5-CFB5B0A912CF}"/>
              </a:ext>
            </a:extLst>
          </p:cNvPr>
          <p:cNvGrpSpPr/>
          <p:nvPr/>
        </p:nvGrpSpPr>
        <p:grpSpPr>
          <a:xfrm>
            <a:off x="9968929" y="316634"/>
            <a:ext cx="2060751" cy="479546"/>
            <a:chOff x="335589" y="193775"/>
            <a:chExt cx="2060751" cy="479546"/>
          </a:xfrm>
        </p:grpSpPr>
        <p:sp>
          <p:nvSpPr>
            <p:cNvPr id="45" name="TextBox 44">
              <a:extLst>
                <a:ext uri="{FF2B5EF4-FFF2-40B4-BE49-F238E27FC236}">
                  <a16:creationId xmlns:a16="http://schemas.microsoft.com/office/drawing/2014/main" id="{E1DE3B97-1D0E-4C65-91C5-4082FDB148B9}"/>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46" name="Rectangle 45">
              <a:extLst>
                <a:ext uri="{FF2B5EF4-FFF2-40B4-BE49-F238E27FC236}">
                  <a16:creationId xmlns:a16="http://schemas.microsoft.com/office/drawing/2014/main" id="{92C9ABD6-7A27-4701-AE1E-351BA5269FED}"/>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47" name="TextBox 46">
            <a:extLst>
              <a:ext uri="{FF2B5EF4-FFF2-40B4-BE49-F238E27FC236}">
                <a16:creationId xmlns:a16="http://schemas.microsoft.com/office/drawing/2014/main" id="{3F0F996D-B6FE-4E63-9D54-0A4AADEACCCB}"/>
              </a:ext>
            </a:extLst>
          </p:cNvPr>
          <p:cNvSpPr txBox="1"/>
          <p:nvPr/>
        </p:nvSpPr>
        <p:spPr>
          <a:xfrm>
            <a:off x="1777635" y="1196839"/>
            <a:ext cx="8055039" cy="1446550"/>
          </a:xfrm>
          <a:prstGeom prst="rect">
            <a:avLst/>
          </a:prstGeom>
          <a:noFill/>
        </p:spPr>
        <p:txBody>
          <a:bodyPr wrap="square" rtlCol="0">
            <a:spAutoFit/>
          </a:bodyPr>
          <a:lstStyle/>
          <a:p>
            <a:r>
              <a:rPr lang="en-US" sz="4400" b="1">
                <a:solidFill>
                  <a:schemeClr val="accent6"/>
                </a:solidFill>
                <a:latin typeface="Poppins" panose="00000500000000000000" pitchFamily="2" charset="0"/>
                <a:ea typeface="Open Sans" panose="020B0606030504020204" pitchFamily="34" charset="0"/>
                <a:cs typeface="Poppins" panose="00000500000000000000" pitchFamily="2" charset="0"/>
              </a:rPr>
              <a:t>We will help </a:t>
            </a:r>
            <a:r>
              <a:rPr lang="en-US" sz="4400" b="1">
                <a:solidFill>
                  <a:schemeClr val="accent2">
                    <a:lumMod val="75000"/>
                  </a:schemeClr>
                </a:solidFill>
                <a:latin typeface="Poppins" panose="00000500000000000000" pitchFamily="2" charset="0"/>
                <a:ea typeface="Open Sans" panose="020B0606030504020204" pitchFamily="34" charset="0"/>
                <a:cs typeface="Poppins" panose="00000500000000000000" pitchFamily="2" charset="0"/>
              </a:rPr>
              <a:t>you to improve </a:t>
            </a:r>
            <a:r>
              <a:rPr lang="en-US" sz="4400" b="1">
                <a:solidFill>
                  <a:schemeClr val="accent6"/>
                </a:solidFill>
                <a:latin typeface="Poppins" panose="00000500000000000000" pitchFamily="2" charset="0"/>
                <a:ea typeface="Open Sans" panose="020B0606030504020204" pitchFamily="34" charset="0"/>
                <a:cs typeface="Poppins" panose="00000500000000000000" pitchFamily="2" charset="0"/>
              </a:rPr>
              <a:t>yours business!</a:t>
            </a:r>
          </a:p>
        </p:txBody>
      </p:sp>
      <p:sp>
        <p:nvSpPr>
          <p:cNvPr id="48" name="TextBox 47">
            <a:extLst>
              <a:ext uri="{FF2B5EF4-FFF2-40B4-BE49-F238E27FC236}">
                <a16:creationId xmlns:a16="http://schemas.microsoft.com/office/drawing/2014/main" id="{AE3015A6-4FBA-4532-A4E3-0B6875B32CBF}"/>
              </a:ext>
            </a:extLst>
          </p:cNvPr>
          <p:cNvSpPr txBox="1"/>
          <p:nvPr/>
        </p:nvSpPr>
        <p:spPr>
          <a:xfrm>
            <a:off x="1777635" y="756112"/>
            <a:ext cx="2656046" cy="538609"/>
          </a:xfrm>
          <a:prstGeom prst="rect">
            <a:avLst/>
          </a:prstGeom>
          <a:noFill/>
        </p:spPr>
        <p:txBody>
          <a:bodyPr wrap="square" rtlCol="0">
            <a:spAutoFit/>
          </a:bodyPr>
          <a:lstStyle/>
          <a:p>
            <a:r>
              <a:rPr lang="en-US" sz="2900">
                <a:solidFill>
                  <a:schemeClr val="accent1">
                    <a:lumMod val="75000"/>
                  </a:schemeClr>
                </a:solidFill>
                <a:latin typeface="Poppins" panose="00000500000000000000" pitchFamily="2" charset="0"/>
                <a:cs typeface="Poppins" panose="00000500000000000000" pitchFamily="2" charset="0"/>
              </a:rPr>
              <a:t>About Us,</a:t>
            </a:r>
          </a:p>
        </p:txBody>
      </p:sp>
      <p:sp>
        <p:nvSpPr>
          <p:cNvPr id="50" name="Rectangle 49">
            <a:extLst>
              <a:ext uri="{FF2B5EF4-FFF2-40B4-BE49-F238E27FC236}">
                <a16:creationId xmlns:a16="http://schemas.microsoft.com/office/drawing/2014/main" id="{92A29997-13F1-4BDC-A49F-F475667F22D2}"/>
              </a:ext>
            </a:extLst>
          </p:cNvPr>
          <p:cNvSpPr/>
          <p:nvPr/>
        </p:nvSpPr>
        <p:spPr>
          <a:xfrm>
            <a:off x="1777635" y="2829742"/>
            <a:ext cx="4739577"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51" name="TextBox 50">
            <a:extLst>
              <a:ext uri="{FF2B5EF4-FFF2-40B4-BE49-F238E27FC236}">
                <a16:creationId xmlns:a16="http://schemas.microsoft.com/office/drawing/2014/main" id="{04CAAD7F-844C-4460-BE8A-2D0E4CFF88D4}"/>
              </a:ext>
            </a:extLst>
          </p:cNvPr>
          <p:cNvSpPr txBox="1"/>
          <p:nvPr/>
        </p:nvSpPr>
        <p:spPr>
          <a:xfrm rot="16200000">
            <a:off x="-1154219" y="4444291"/>
            <a:ext cx="4099466" cy="1446550"/>
          </a:xfrm>
          <a:prstGeom prst="rect">
            <a:avLst/>
          </a:prstGeom>
          <a:noFill/>
        </p:spPr>
        <p:txBody>
          <a:bodyPr wrap="square" rtlCol="0">
            <a:spAutoFit/>
          </a:bodyPr>
          <a:lstStyle/>
          <a:p>
            <a:pPr algn="ctr"/>
            <a:r>
              <a:rPr lang="en-US" sz="8800" b="1">
                <a:solidFill>
                  <a:schemeClr val="accent6"/>
                </a:solidFill>
                <a:latin typeface="Poppins" panose="00000500000000000000" pitchFamily="2" charset="0"/>
                <a:ea typeface="Roboto" panose="02000000000000000000" pitchFamily="2" charset="0"/>
                <a:cs typeface="Poppins" panose="00000500000000000000" pitchFamily="2" charset="0"/>
              </a:rPr>
              <a:t>2021</a:t>
            </a:r>
            <a:endParaRPr lang="en-ID" sz="8800" b="1" dirty="0">
              <a:solidFill>
                <a:schemeClr val="accent2">
                  <a:lumMod val="75000"/>
                </a:schemeClr>
              </a:solidFill>
              <a:latin typeface="Poppins" panose="00000500000000000000" pitchFamily="2" charset="0"/>
              <a:ea typeface="Roboto" panose="02000000000000000000" pitchFamily="2" charset="0"/>
              <a:cs typeface="Poppins" panose="00000500000000000000" pitchFamily="2" charset="0"/>
            </a:endParaRPr>
          </a:p>
        </p:txBody>
      </p:sp>
      <p:sp>
        <p:nvSpPr>
          <p:cNvPr id="52" name="Rectangle: Rounded Corners 51">
            <a:extLst>
              <a:ext uri="{FF2B5EF4-FFF2-40B4-BE49-F238E27FC236}">
                <a16:creationId xmlns:a16="http://schemas.microsoft.com/office/drawing/2014/main" id="{ADEFAE74-870D-4097-A0BA-A6816FAA33BC}"/>
              </a:ext>
            </a:extLst>
          </p:cNvPr>
          <p:cNvSpPr/>
          <p:nvPr/>
        </p:nvSpPr>
        <p:spPr>
          <a:xfrm>
            <a:off x="162320" y="409065"/>
            <a:ext cx="1446551" cy="387115"/>
          </a:xfrm>
          <a:prstGeom prst="roundRect">
            <a:avLst>
              <a:gd name="adj" fmla="val 50000"/>
            </a:avLst>
          </a:prstGeom>
          <a:solidFill>
            <a:schemeClr val="accent2">
              <a:lumMod val="75000"/>
            </a:scheme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Poppins" panose="00000500000000000000" pitchFamily="2" charset="0"/>
                <a:cs typeface="Poppins" panose="00000500000000000000" pitchFamily="2" charset="0"/>
              </a:rPr>
              <a:t>See More</a:t>
            </a:r>
            <a:endParaRPr lang="en-US" sz="1200" dirty="0">
              <a:solidFill>
                <a:schemeClr val="bg1"/>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4063979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6F6FCDDC-2CAD-4592-998B-1A8F3A7C2D58}"/>
              </a:ext>
            </a:extLst>
          </p:cNvPr>
          <p:cNvSpPr/>
          <p:nvPr/>
        </p:nvSpPr>
        <p:spPr>
          <a:xfrm>
            <a:off x="1045645" y="4796989"/>
            <a:ext cx="536309" cy="538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01</a:t>
            </a:r>
          </a:p>
        </p:txBody>
      </p:sp>
      <p:sp>
        <p:nvSpPr>
          <p:cNvPr id="4" name="TextBox 3">
            <a:extLst>
              <a:ext uri="{FF2B5EF4-FFF2-40B4-BE49-F238E27FC236}">
                <a16:creationId xmlns:a16="http://schemas.microsoft.com/office/drawing/2014/main" id="{081D92C3-7B0A-406A-B1D2-5050354B5402}"/>
              </a:ext>
            </a:extLst>
          </p:cNvPr>
          <p:cNvSpPr txBox="1"/>
          <p:nvPr/>
        </p:nvSpPr>
        <p:spPr>
          <a:xfrm>
            <a:off x="1842160" y="4541738"/>
            <a:ext cx="1751014" cy="276999"/>
          </a:xfrm>
          <a:prstGeom prst="rect">
            <a:avLst/>
          </a:prstGeom>
          <a:noFill/>
        </p:spPr>
        <p:txBody>
          <a:bodyPr wrap="square" rtlCol="0">
            <a:spAutoFit/>
          </a:bodyPr>
          <a:lstStyle/>
          <a:p>
            <a:r>
              <a:rPr lang="en-US" sz="1200">
                <a:solidFill>
                  <a:schemeClr val="accent2"/>
                </a:solidFill>
                <a:latin typeface="Poppins SemiBold" panose="00000700000000000000" pitchFamily="2" charset="0"/>
                <a:cs typeface="Poppins SemiBold" panose="00000700000000000000" pitchFamily="2" charset="0"/>
              </a:rPr>
              <a:t>Discussion Clients</a:t>
            </a:r>
            <a:endParaRPr lang="en-ID" sz="1200">
              <a:solidFill>
                <a:schemeClr val="accent2"/>
              </a:solidFill>
              <a:latin typeface="Poppins SemiBold" panose="00000700000000000000" pitchFamily="2" charset="0"/>
              <a:cs typeface="Poppins SemiBold" panose="00000700000000000000" pitchFamily="2" charset="0"/>
            </a:endParaRPr>
          </a:p>
        </p:txBody>
      </p:sp>
      <p:sp>
        <p:nvSpPr>
          <p:cNvPr id="5" name="Rectangle 4">
            <a:extLst>
              <a:ext uri="{FF2B5EF4-FFF2-40B4-BE49-F238E27FC236}">
                <a16:creationId xmlns:a16="http://schemas.microsoft.com/office/drawing/2014/main" id="{F25BAEEC-D415-46C2-A95C-172C910C3F42}"/>
              </a:ext>
            </a:extLst>
          </p:cNvPr>
          <p:cNvSpPr/>
          <p:nvPr/>
        </p:nvSpPr>
        <p:spPr>
          <a:xfrm>
            <a:off x="1842160" y="4796989"/>
            <a:ext cx="3286872"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6" name="Oval 5">
            <a:extLst>
              <a:ext uri="{FF2B5EF4-FFF2-40B4-BE49-F238E27FC236}">
                <a16:creationId xmlns:a16="http://schemas.microsoft.com/office/drawing/2014/main" id="{95111F5C-04B4-4BDB-9532-1820E8D7883D}"/>
              </a:ext>
            </a:extLst>
          </p:cNvPr>
          <p:cNvSpPr/>
          <p:nvPr/>
        </p:nvSpPr>
        <p:spPr>
          <a:xfrm>
            <a:off x="1045645" y="5759186"/>
            <a:ext cx="536309" cy="538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02</a:t>
            </a:r>
          </a:p>
        </p:txBody>
      </p:sp>
      <p:sp>
        <p:nvSpPr>
          <p:cNvPr id="7" name="TextBox 6">
            <a:extLst>
              <a:ext uri="{FF2B5EF4-FFF2-40B4-BE49-F238E27FC236}">
                <a16:creationId xmlns:a16="http://schemas.microsoft.com/office/drawing/2014/main" id="{A1937E0F-6495-445D-91B1-480648EF2CE2}"/>
              </a:ext>
            </a:extLst>
          </p:cNvPr>
          <p:cNvSpPr txBox="1"/>
          <p:nvPr/>
        </p:nvSpPr>
        <p:spPr>
          <a:xfrm>
            <a:off x="1842160" y="5503935"/>
            <a:ext cx="1751014" cy="276999"/>
          </a:xfrm>
          <a:prstGeom prst="rect">
            <a:avLst/>
          </a:prstGeom>
          <a:noFill/>
        </p:spPr>
        <p:txBody>
          <a:bodyPr wrap="square" rtlCol="0">
            <a:spAutoFit/>
          </a:bodyPr>
          <a:lstStyle/>
          <a:p>
            <a:r>
              <a:rPr lang="en-US" sz="1200">
                <a:solidFill>
                  <a:schemeClr val="accent2"/>
                </a:solidFill>
                <a:latin typeface="Poppins SemiBold" panose="00000700000000000000" pitchFamily="2" charset="0"/>
                <a:cs typeface="Poppins SemiBold" panose="00000700000000000000" pitchFamily="2" charset="0"/>
              </a:rPr>
              <a:t>Strategy Plans</a:t>
            </a:r>
            <a:endParaRPr lang="en-ID" sz="1200">
              <a:solidFill>
                <a:schemeClr val="accent2"/>
              </a:solidFill>
              <a:latin typeface="Poppins SemiBold" panose="00000700000000000000" pitchFamily="2" charset="0"/>
              <a:cs typeface="Poppins SemiBold" panose="00000700000000000000" pitchFamily="2" charset="0"/>
            </a:endParaRPr>
          </a:p>
        </p:txBody>
      </p:sp>
      <p:sp>
        <p:nvSpPr>
          <p:cNvPr id="8" name="Rectangle 7">
            <a:extLst>
              <a:ext uri="{FF2B5EF4-FFF2-40B4-BE49-F238E27FC236}">
                <a16:creationId xmlns:a16="http://schemas.microsoft.com/office/drawing/2014/main" id="{129A37B0-9A83-4E85-9DD6-D49BEB09B1D0}"/>
              </a:ext>
            </a:extLst>
          </p:cNvPr>
          <p:cNvSpPr/>
          <p:nvPr/>
        </p:nvSpPr>
        <p:spPr>
          <a:xfrm>
            <a:off x="1842160" y="5759186"/>
            <a:ext cx="3286872" cy="576183"/>
          </a:xfrm>
          <a:prstGeom prst="rect">
            <a:avLst/>
          </a:prstGeom>
        </p:spPr>
        <p:txBody>
          <a:bodyPr wrap="square">
            <a:spAutoFit/>
          </a:bodyPr>
          <a:lstStyle/>
          <a:p>
            <a:pPr algn="just">
              <a:lnSpc>
                <a:spcPct val="150000"/>
              </a:lnSpc>
            </a:pPr>
            <a:r>
              <a:rPr lang="it-IT"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t>
            </a:r>
            <a:endParaRPr lang="en-US" sz="11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9" name="TextBox 8">
            <a:extLst>
              <a:ext uri="{FF2B5EF4-FFF2-40B4-BE49-F238E27FC236}">
                <a16:creationId xmlns:a16="http://schemas.microsoft.com/office/drawing/2014/main" id="{FD95BE99-00D4-4BA6-AEB8-052CC63E9C6A}"/>
              </a:ext>
            </a:extLst>
          </p:cNvPr>
          <p:cNvSpPr txBox="1"/>
          <p:nvPr/>
        </p:nvSpPr>
        <p:spPr>
          <a:xfrm>
            <a:off x="7433338" y="4115561"/>
            <a:ext cx="1751015" cy="307777"/>
          </a:xfrm>
          <a:prstGeom prst="rect">
            <a:avLst/>
          </a:prstGeom>
          <a:noFill/>
        </p:spPr>
        <p:txBody>
          <a:bodyPr wrap="square" rtlCol="0">
            <a:spAutoFit/>
          </a:bodyPr>
          <a:lstStyle/>
          <a:p>
            <a:r>
              <a:rPr lang="en-US" sz="1400">
                <a:solidFill>
                  <a:schemeClr val="accent1">
                    <a:lumMod val="75000"/>
                  </a:schemeClr>
                </a:solidFill>
                <a:latin typeface="Poppins Medium" panose="00000600000000000000" pitchFamily="2" charset="0"/>
                <a:cs typeface="Poppins Medium" panose="00000600000000000000" pitchFamily="2" charset="0"/>
              </a:rPr>
              <a:t>Certified</a:t>
            </a:r>
            <a:r>
              <a:rPr lang="en-US" sz="1400">
                <a:solidFill>
                  <a:schemeClr val="accent6"/>
                </a:solidFill>
                <a:latin typeface="Poppins Medium" panose="00000600000000000000" pitchFamily="2" charset="0"/>
                <a:cs typeface="Poppins Medium" panose="00000600000000000000" pitchFamily="2" charset="0"/>
              </a:rPr>
              <a:t> Finance</a:t>
            </a:r>
            <a:endParaRPr lang="en-ID" sz="1400">
              <a:solidFill>
                <a:schemeClr val="accent6"/>
              </a:solidFill>
              <a:latin typeface="Poppins Medium" panose="00000600000000000000" pitchFamily="2" charset="0"/>
              <a:cs typeface="Poppins Medium" panose="00000600000000000000" pitchFamily="2" charset="0"/>
            </a:endParaRPr>
          </a:p>
        </p:txBody>
      </p:sp>
      <p:sp>
        <p:nvSpPr>
          <p:cNvPr id="10" name="Rectangle 9">
            <a:extLst>
              <a:ext uri="{FF2B5EF4-FFF2-40B4-BE49-F238E27FC236}">
                <a16:creationId xmlns:a16="http://schemas.microsoft.com/office/drawing/2014/main" id="{4CBC7078-94EF-4C5A-B3F1-A7F3E45BDB7D}"/>
              </a:ext>
            </a:extLst>
          </p:cNvPr>
          <p:cNvSpPr/>
          <p:nvPr/>
        </p:nvSpPr>
        <p:spPr>
          <a:xfrm>
            <a:off x="7433339" y="4392560"/>
            <a:ext cx="4136813" cy="576183"/>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3" name="Freeform: Shape 12">
            <a:extLst>
              <a:ext uri="{FF2B5EF4-FFF2-40B4-BE49-F238E27FC236}">
                <a16:creationId xmlns:a16="http://schemas.microsoft.com/office/drawing/2014/main" id="{27CD2DA4-B3B9-479A-BEEE-64ACCA864E9C}"/>
              </a:ext>
            </a:extLst>
          </p:cNvPr>
          <p:cNvSpPr/>
          <p:nvPr/>
        </p:nvSpPr>
        <p:spPr>
          <a:xfrm>
            <a:off x="11141382" y="5279885"/>
            <a:ext cx="224056" cy="186574"/>
          </a:xfrm>
          <a:custGeom>
            <a:avLst/>
            <a:gdLst/>
            <a:ahLst/>
            <a:cxnLst/>
            <a:rect l="l" t="t" r="r" b="b"/>
            <a:pathLst>
              <a:path w="48683" h="40539">
                <a:moveTo>
                  <a:pt x="47778" y="0"/>
                </a:moveTo>
                <a:lnTo>
                  <a:pt x="47778" y="8506"/>
                </a:lnTo>
                <a:cubicBezTo>
                  <a:pt x="41866" y="8506"/>
                  <a:pt x="38910" y="12065"/>
                  <a:pt x="38910" y="19184"/>
                </a:cubicBezTo>
                <a:lnTo>
                  <a:pt x="38910" y="22984"/>
                </a:lnTo>
                <a:lnTo>
                  <a:pt x="48683" y="22984"/>
                </a:lnTo>
                <a:lnTo>
                  <a:pt x="48683" y="40539"/>
                </a:lnTo>
                <a:lnTo>
                  <a:pt x="30042" y="40539"/>
                </a:lnTo>
                <a:cubicBezTo>
                  <a:pt x="28353" y="34265"/>
                  <a:pt x="27508" y="28232"/>
                  <a:pt x="27508" y="22441"/>
                </a:cubicBezTo>
                <a:cubicBezTo>
                  <a:pt x="27508" y="15323"/>
                  <a:pt x="29228" y="9803"/>
                  <a:pt x="32666" y="5882"/>
                </a:cubicBezTo>
                <a:cubicBezTo>
                  <a:pt x="36105" y="1961"/>
                  <a:pt x="41142" y="0"/>
                  <a:pt x="47778" y="0"/>
                </a:cubicBezTo>
                <a:close/>
                <a:moveTo>
                  <a:pt x="20450" y="0"/>
                </a:moveTo>
                <a:lnTo>
                  <a:pt x="20450" y="8506"/>
                </a:lnTo>
                <a:cubicBezTo>
                  <a:pt x="17314" y="8506"/>
                  <a:pt x="15051" y="9381"/>
                  <a:pt x="13664" y="11130"/>
                </a:cubicBezTo>
                <a:cubicBezTo>
                  <a:pt x="12276" y="12880"/>
                  <a:pt x="11583" y="15564"/>
                  <a:pt x="11583" y="19184"/>
                </a:cubicBezTo>
                <a:lnTo>
                  <a:pt x="11583" y="22984"/>
                </a:lnTo>
                <a:lnTo>
                  <a:pt x="21355" y="22984"/>
                </a:lnTo>
                <a:lnTo>
                  <a:pt x="21355" y="40539"/>
                </a:lnTo>
                <a:lnTo>
                  <a:pt x="2715" y="40539"/>
                </a:lnTo>
                <a:cubicBezTo>
                  <a:pt x="905" y="33782"/>
                  <a:pt x="0" y="27750"/>
                  <a:pt x="0" y="22441"/>
                </a:cubicBezTo>
                <a:cubicBezTo>
                  <a:pt x="0" y="15323"/>
                  <a:pt x="1750" y="9803"/>
                  <a:pt x="5249" y="5882"/>
                </a:cubicBezTo>
                <a:cubicBezTo>
                  <a:pt x="8747" y="1961"/>
                  <a:pt x="13815" y="0"/>
                  <a:pt x="2045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bg2">
                  <a:lumMod val="50000"/>
                </a:schemeClr>
              </a:solidFill>
            </a:endParaRPr>
          </a:p>
        </p:txBody>
      </p:sp>
      <p:grpSp>
        <p:nvGrpSpPr>
          <p:cNvPr id="19" name="Group 18">
            <a:extLst>
              <a:ext uri="{FF2B5EF4-FFF2-40B4-BE49-F238E27FC236}">
                <a16:creationId xmlns:a16="http://schemas.microsoft.com/office/drawing/2014/main" id="{6C2E93F7-8607-4235-B7E8-932E2691D521}"/>
              </a:ext>
            </a:extLst>
          </p:cNvPr>
          <p:cNvGrpSpPr/>
          <p:nvPr/>
        </p:nvGrpSpPr>
        <p:grpSpPr>
          <a:xfrm>
            <a:off x="9968929" y="316634"/>
            <a:ext cx="2060751" cy="479546"/>
            <a:chOff x="335589" y="193775"/>
            <a:chExt cx="2060751" cy="479546"/>
          </a:xfrm>
        </p:grpSpPr>
        <p:sp>
          <p:nvSpPr>
            <p:cNvPr id="20" name="TextBox 19">
              <a:extLst>
                <a:ext uri="{FF2B5EF4-FFF2-40B4-BE49-F238E27FC236}">
                  <a16:creationId xmlns:a16="http://schemas.microsoft.com/office/drawing/2014/main" id="{58049D6B-222C-41F2-B603-4FF337A1FBD4}"/>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21" name="Rectangle 20">
              <a:extLst>
                <a:ext uri="{FF2B5EF4-FFF2-40B4-BE49-F238E27FC236}">
                  <a16:creationId xmlns:a16="http://schemas.microsoft.com/office/drawing/2014/main" id="{87A2B65A-3022-4F6C-BF25-FF02C8BB66DB}"/>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accent6"/>
                  </a:solidFill>
                  <a:latin typeface="Poppins" panose="00000500000000000000" pitchFamily="2" charset="0"/>
                  <a:cs typeface="Poppins" panose="00000500000000000000" pitchFamily="2" charset="0"/>
                </a:rPr>
                <a:t>We Are Professional </a:t>
              </a:r>
              <a:r>
                <a:rPr lang="en-US" sz="1200" b="1">
                  <a:solidFill>
                    <a:schemeClr val="accent1">
                      <a:lumMod val="75000"/>
                    </a:schemeClr>
                  </a:solidFill>
                  <a:latin typeface="Poppins" panose="00000500000000000000" pitchFamily="2" charset="0"/>
                  <a:cs typeface="Poppins" panose="00000500000000000000" pitchFamily="2" charset="0"/>
                </a:rPr>
                <a:t>Coporation Group</a:t>
              </a:r>
              <a:endParaRPr lang="en-US" sz="1200" dirty="0">
                <a:solidFill>
                  <a:schemeClr val="accent1">
                    <a:lumMod val="75000"/>
                  </a:schemeClr>
                </a:solidFill>
                <a:latin typeface="Poppins" panose="00000500000000000000" pitchFamily="2" charset="0"/>
                <a:cs typeface="Poppins" panose="00000500000000000000" pitchFamily="2" charset="0"/>
              </a:endParaRPr>
            </a:p>
          </p:txBody>
        </p:sp>
      </p:grpSp>
      <p:sp>
        <p:nvSpPr>
          <p:cNvPr id="22" name="TextBox 21">
            <a:extLst>
              <a:ext uri="{FF2B5EF4-FFF2-40B4-BE49-F238E27FC236}">
                <a16:creationId xmlns:a16="http://schemas.microsoft.com/office/drawing/2014/main" id="{BBF2ADB9-5C28-448D-BBD0-6F537720D321}"/>
              </a:ext>
            </a:extLst>
          </p:cNvPr>
          <p:cNvSpPr txBox="1"/>
          <p:nvPr/>
        </p:nvSpPr>
        <p:spPr>
          <a:xfrm>
            <a:off x="7433338" y="2301347"/>
            <a:ext cx="3141101"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About Vergo</a:t>
            </a:r>
          </a:p>
        </p:txBody>
      </p:sp>
      <p:sp>
        <p:nvSpPr>
          <p:cNvPr id="23" name="TextBox 22">
            <a:extLst>
              <a:ext uri="{FF2B5EF4-FFF2-40B4-BE49-F238E27FC236}">
                <a16:creationId xmlns:a16="http://schemas.microsoft.com/office/drawing/2014/main" id="{DFAEB397-A9C1-40BE-BD62-9DA1E6B89B21}"/>
              </a:ext>
            </a:extLst>
          </p:cNvPr>
          <p:cNvSpPr txBox="1"/>
          <p:nvPr/>
        </p:nvSpPr>
        <p:spPr>
          <a:xfrm>
            <a:off x="7433338" y="1874563"/>
            <a:ext cx="1737792" cy="426784"/>
          </a:xfrm>
          <a:prstGeom prst="rect">
            <a:avLst/>
          </a:prstGeom>
          <a:noFill/>
        </p:spPr>
        <p:txBody>
          <a:bodyPr wrap="square" rtlCol="0">
            <a:spAutoFit/>
          </a:bodyPr>
          <a:lstStyle/>
          <a:p>
            <a:pPr>
              <a:lnSpc>
                <a:spcPct val="150000"/>
              </a:lnSpc>
            </a:pPr>
            <a:r>
              <a:rPr lang="en-US" sz="1600">
                <a:solidFill>
                  <a:schemeClr val="accent2">
                    <a:lumMod val="75000"/>
                  </a:schemeClr>
                </a:solidFill>
                <a:latin typeface="Poppins" panose="00000500000000000000" pitchFamily="2" charset="0"/>
                <a:ea typeface="Roboto" panose="02000000000000000000" pitchFamily="2" charset="0"/>
                <a:cs typeface="Poppins" panose="00000500000000000000" pitchFamily="2" charset="0"/>
              </a:rPr>
              <a:t>About us</a:t>
            </a:r>
          </a:p>
        </p:txBody>
      </p:sp>
      <p:sp>
        <p:nvSpPr>
          <p:cNvPr id="24" name="Rectangle 23">
            <a:extLst>
              <a:ext uri="{FF2B5EF4-FFF2-40B4-BE49-F238E27FC236}">
                <a16:creationId xmlns:a16="http://schemas.microsoft.com/office/drawing/2014/main" id="{63A48B35-5FD2-4B0A-85BB-D0B438E0E19D}"/>
              </a:ext>
            </a:extLst>
          </p:cNvPr>
          <p:cNvSpPr/>
          <p:nvPr/>
        </p:nvSpPr>
        <p:spPr>
          <a:xfrm>
            <a:off x="7433338" y="2886714"/>
            <a:ext cx="4118579" cy="1084015"/>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1" name="Picture Placeholder 10">
            <a:extLst>
              <a:ext uri="{FF2B5EF4-FFF2-40B4-BE49-F238E27FC236}">
                <a16:creationId xmlns:a16="http://schemas.microsoft.com/office/drawing/2014/main" id="{075B91EA-6F91-419F-BAF4-7A281258597E}"/>
              </a:ext>
            </a:extLst>
          </p:cNvPr>
          <p:cNvSpPr>
            <a:spLocks noGrp="1"/>
          </p:cNvSpPr>
          <p:nvPr>
            <p:ph type="pic" sz="quarter" idx="13"/>
          </p:nvPr>
        </p:nvSpPr>
        <p:spPr/>
        <p:txBody>
          <a:bodyPr/>
          <a:lstStyle/>
          <a:p>
            <a:endParaRPr lang="en-US"/>
          </a:p>
        </p:txBody>
      </p:sp>
    </p:spTree>
    <p:extLst>
      <p:ext uri="{BB962C8B-B14F-4D97-AF65-F5344CB8AC3E}">
        <p14:creationId xmlns:p14="http://schemas.microsoft.com/office/powerpoint/2010/main" val="42395900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B5F5D1-D5E4-454B-B94A-3ADE855E52DD}"/>
              </a:ext>
            </a:extLst>
          </p:cNvPr>
          <p:cNvSpPr>
            <a:spLocks noGrp="1"/>
          </p:cNvSpPr>
          <p:nvPr>
            <p:ph type="pic" sz="quarter" idx="13"/>
          </p:nvPr>
        </p:nvSpPr>
        <p:spPr/>
        <p:txBody>
          <a:bodyPr/>
          <a:lstStyle/>
          <a:p>
            <a:endParaRPr lang="en-US"/>
          </a:p>
        </p:txBody>
      </p:sp>
      <p:sp>
        <p:nvSpPr>
          <p:cNvPr id="7" name="Rectangle: Rounded Corners 6">
            <a:extLst>
              <a:ext uri="{FF2B5EF4-FFF2-40B4-BE49-F238E27FC236}">
                <a16:creationId xmlns:a16="http://schemas.microsoft.com/office/drawing/2014/main" id="{2A3C57CD-07D0-49F6-A366-E681DC711DDA}"/>
              </a:ext>
            </a:extLst>
          </p:cNvPr>
          <p:cNvSpPr/>
          <p:nvPr/>
        </p:nvSpPr>
        <p:spPr>
          <a:xfrm>
            <a:off x="6333044" y="4151947"/>
            <a:ext cx="3108960" cy="1607185"/>
          </a:xfrm>
          <a:prstGeom prst="roundRect">
            <a:avLst>
              <a:gd name="adj" fmla="val 6025"/>
            </a:avLst>
          </a:prstGeom>
          <a:solidFill>
            <a:schemeClr val="tx1">
              <a:lumMod val="85000"/>
              <a:lumOff val="15000"/>
            </a:schemeClr>
          </a:solidFill>
          <a:ln w="38100">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Rectangle 7">
            <a:extLst>
              <a:ext uri="{FF2B5EF4-FFF2-40B4-BE49-F238E27FC236}">
                <a16:creationId xmlns:a16="http://schemas.microsoft.com/office/drawing/2014/main" id="{B3D2A27A-741E-469E-9614-59506FD24F3F}"/>
              </a:ext>
            </a:extLst>
          </p:cNvPr>
          <p:cNvSpPr/>
          <p:nvPr/>
        </p:nvSpPr>
        <p:spPr>
          <a:xfrm>
            <a:off x="6553200" y="4639116"/>
            <a:ext cx="2687777" cy="830099"/>
          </a:xfrm>
          <a:prstGeom prst="rect">
            <a:avLst/>
          </a:prstGeom>
        </p:spPr>
        <p:txBody>
          <a:bodyPr wrap="square">
            <a:spAutoFit/>
          </a:bodyPr>
          <a:lstStyle/>
          <a:p>
            <a:pPr algn="just">
              <a:lnSpc>
                <a:spcPct val="150000"/>
              </a:lnSpc>
            </a:pPr>
            <a:r>
              <a:rPr lang="it-IT" sz="11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9" name="TextBox 8">
            <a:extLst>
              <a:ext uri="{FF2B5EF4-FFF2-40B4-BE49-F238E27FC236}">
                <a16:creationId xmlns:a16="http://schemas.microsoft.com/office/drawing/2014/main" id="{F4752579-A6C3-4E58-B9DF-E71B22F68162}"/>
              </a:ext>
            </a:extLst>
          </p:cNvPr>
          <p:cNvSpPr txBox="1"/>
          <p:nvPr/>
        </p:nvSpPr>
        <p:spPr>
          <a:xfrm>
            <a:off x="6553200" y="4401458"/>
            <a:ext cx="2158551" cy="276999"/>
          </a:xfrm>
          <a:prstGeom prst="rect">
            <a:avLst/>
          </a:prstGeom>
          <a:noFill/>
        </p:spPr>
        <p:txBody>
          <a:bodyPr wrap="square" rtlCol="0">
            <a:spAutoFit/>
          </a:bodyPr>
          <a:lstStyle/>
          <a:p>
            <a:r>
              <a:rPr lang="en-US" sz="1200">
                <a:solidFill>
                  <a:schemeClr val="accent2"/>
                </a:solidFill>
                <a:latin typeface="Poppins SemiBold" panose="00000700000000000000" pitchFamily="2" charset="0"/>
                <a:cs typeface="Poppins SemiBold" panose="00000700000000000000" pitchFamily="2" charset="0"/>
              </a:rPr>
              <a:t>Insert Text Here</a:t>
            </a:r>
            <a:endParaRPr lang="en-ID" sz="1200">
              <a:solidFill>
                <a:schemeClr val="accent2"/>
              </a:solidFill>
              <a:latin typeface="Poppins SemiBold" panose="00000700000000000000" pitchFamily="2" charset="0"/>
              <a:cs typeface="Poppins SemiBold" panose="00000700000000000000" pitchFamily="2" charset="0"/>
            </a:endParaRPr>
          </a:p>
        </p:txBody>
      </p:sp>
      <p:sp>
        <p:nvSpPr>
          <p:cNvPr id="14" name="Rectangle: Rounded Corners 13">
            <a:extLst>
              <a:ext uri="{FF2B5EF4-FFF2-40B4-BE49-F238E27FC236}">
                <a16:creationId xmlns:a16="http://schemas.microsoft.com/office/drawing/2014/main" id="{BEB13B26-0F63-4A54-8708-CB2BAA9A8767}"/>
              </a:ext>
            </a:extLst>
          </p:cNvPr>
          <p:cNvSpPr/>
          <p:nvPr/>
        </p:nvSpPr>
        <p:spPr>
          <a:xfrm>
            <a:off x="2951023" y="4151947"/>
            <a:ext cx="3108960" cy="1607185"/>
          </a:xfrm>
          <a:prstGeom prst="roundRect">
            <a:avLst>
              <a:gd name="adj" fmla="val 6025"/>
            </a:avLst>
          </a:prstGeom>
          <a:solidFill>
            <a:schemeClr val="tx1">
              <a:lumMod val="85000"/>
              <a:lumOff val="15000"/>
            </a:schemeClr>
          </a:solidFill>
          <a:ln w="38100">
            <a:solidFill>
              <a:schemeClr val="bg1"/>
            </a:solid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Rectangle 14">
            <a:extLst>
              <a:ext uri="{FF2B5EF4-FFF2-40B4-BE49-F238E27FC236}">
                <a16:creationId xmlns:a16="http://schemas.microsoft.com/office/drawing/2014/main" id="{81CCE110-C6AB-4D3B-AB10-81F1385B87CF}"/>
              </a:ext>
            </a:extLst>
          </p:cNvPr>
          <p:cNvSpPr/>
          <p:nvPr/>
        </p:nvSpPr>
        <p:spPr>
          <a:xfrm>
            <a:off x="3171179" y="4639116"/>
            <a:ext cx="2687777" cy="830099"/>
          </a:xfrm>
          <a:prstGeom prst="rect">
            <a:avLst/>
          </a:prstGeom>
        </p:spPr>
        <p:txBody>
          <a:bodyPr wrap="square">
            <a:spAutoFit/>
          </a:bodyPr>
          <a:lstStyle/>
          <a:p>
            <a:pPr algn="just">
              <a:lnSpc>
                <a:spcPct val="150000"/>
              </a:lnSpc>
            </a:pPr>
            <a:r>
              <a:rPr lang="it-IT" sz="11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usignuoli. Ora af</a:t>
            </a:r>
            <a:endParaRPr lang="en-US" sz="1100">
              <a:solidFill>
                <a:schemeClr val="bg1">
                  <a:lumMod val="75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16" name="TextBox 15">
            <a:extLst>
              <a:ext uri="{FF2B5EF4-FFF2-40B4-BE49-F238E27FC236}">
                <a16:creationId xmlns:a16="http://schemas.microsoft.com/office/drawing/2014/main" id="{246C7461-D11B-4DC7-AF3C-A5F3BF04659C}"/>
              </a:ext>
            </a:extLst>
          </p:cNvPr>
          <p:cNvSpPr txBox="1"/>
          <p:nvPr/>
        </p:nvSpPr>
        <p:spPr>
          <a:xfrm>
            <a:off x="3171179" y="4401458"/>
            <a:ext cx="2158551" cy="276999"/>
          </a:xfrm>
          <a:prstGeom prst="rect">
            <a:avLst/>
          </a:prstGeom>
          <a:noFill/>
        </p:spPr>
        <p:txBody>
          <a:bodyPr wrap="square" rtlCol="0">
            <a:spAutoFit/>
          </a:bodyPr>
          <a:lstStyle/>
          <a:p>
            <a:r>
              <a:rPr lang="en-US" sz="1200">
                <a:solidFill>
                  <a:schemeClr val="accent2"/>
                </a:solidFill>
                <a:latin typeface="Poppins SemiBold" panose="00000700000000000000" pitchFamily="2" charset="0"/>
                <a:cs typeface="Poppins SemiBold" panose="00000700000000000000" pitchFamily="2" charset="0"/>
              </a:rPr>
              <a:t>Insert Text Here</a:t>
            </a:r>
            <a:endParaRPr lang="en-ID" sz="1200">
              <a:solidFill>
                <a:schemeClr val="accent2"/>
              </a:solidFill>
              <a:latin typeface="Poppins SemiBold" panose="00000700000000000000" pitchFamily="2" charset="0"/>
              <a:cs typeface="Poppins SemiBold" panose="00000700000000000000" pitchFamily="2" charset="0"/>
            </a:endParaRPr>
          </a:p>
        </p:txBody>
      </p:sp>
      <p:sp>
        <p:nvSpPr>
          <p:cNvPr id="17" name="Oval 16">
            <a:extLst>
              <a:ext uri="{FF2B5EF4-FFF2-40B4-BE49-F238E27FC236}">
                <a16:creationId xmlns:a16="http://schemas.microsoft.com/office/drawing/2014/main" id="{1C3D68A3-A9FF-4484-9C18-587A9E7400EB}"/>
              </a:ext>
            </a:extLst>
          </p:cNvPr>
          <p:cNvSpPr/>
          <p:nvPr/>
        </p:nvSpPr>
        <p:spPr>
          <a:xfrm>
            <a:off x="5334636" y="3856756"/>
            <a:ext cx="536309" cy="53877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01</a:t>
            </a:r>
          </a:p>
        </p:txBody>
      </p:sp>
      <p:sp>
        <p:nvSpPr>
          <p:cNvPr id="18" name="Oval 17">
            <a:extLst>
              <a:ext uri="{FF2B5EF4-FFF2-40B4-BE49-F238E27FC236}">
                <a16:creationId xmlns:a16="http://schemas.microsoft.com/office/drawing/2014/main" id="{7D5D8481-EE5B-42EE-BC55-00F1132C095B}"/>
              </a:ext>
            </a:extLst>
          </p:cNvPr>
          <p:cNvSpPr/>
          <p:nvPr/>
        </p:nvSpPr>
        <p:spPr>
          <a:xfrm>
            <a:off x="8645059" y="3856756"/>
            <a:ext cx="536309" cy="53877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a:solidFill>
                  <a:schemeClr val="bg1"/>
                </a:solidFill>
                <a:latin typeface="Poppins SemiBold" panose="00000700000000000000" pitchFamily="2" charset="0"/>
                <a:cs typeface="Poppins SemiBold" panose="00000700000000000000" pitchFamily="2" charset="0"/>
              </a:rPr>
              <a:t>02</a:t>
            </a:r>
          </a:p>
        </p:txBody>
      </p:sp>
      <p:sp>
        <p:nvSpPr>
          <p:cNvPr id="19" name="TextBox 18">
            <a:extLst>
              <a:ext uri="{FF2B5EF4-FFF2-40B4-BE49-F238E27FC236}">
                <a16:creationId xmlns:a16="http://schemas.microsoft.com/office/drawing/2014/main" id="{DFD260CA-FF65-43BD-9D88-71374B59CC3D}"/>
              </a:ext>
            </a:extLst>
          </p:cNvPr>
          <p:cNvSpPr txBox="1"/>
          <p:nvPr/>
        </p:nvSpPr>
        <p:spPr>
          <a:xfrm>
            <a:off x="705492" y="1757134"/>
            <a:ext cx="4025493" cy="523220"/>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Cerified Business</a:t>
            </a:r>
          </a:p>
        </p:txBody>
      </p:sp>
      <p:sp>
        <p:nvSpPr>
          <p:cNvPr id="20" name="TextBox 19">
            <a:extLst>
              <a:ext uri="{FF2B5EF4-FFF2-40B4-BE49-F238E27FC236}">
                <a16:creationId xmlns:a16="http://schemas.microsoft.com/office/drawing/2014/main" id="{CF553DF8-9EE7-45DF-A497-37F6B5B85998}"/>
              </a:ext>
            </a:extLst>
          </p:cNvPr>
          <p:cNvSpPr txBox="1"/>
          <p:nvPr/>
        </p:nvSpPr>
        <p:spPr>
          <a:xfrm>
            <a:off x="705492" y="1330350"/>
            <a:ext cx="1737792" cy="426784"/>
          </a:xfrm>
          <a:prstGeom prst="rect">
            <a:avLst/>
          </a:prstGeom>
          <a:noFill/>
        </p:spPr>
        <p:txBody>
          <a:bodyPr wrap="square" rtlCol="0">
            <a:spAutoFit/>
          </a:bodyPr>
          <a:lstStyle/>
          <a:p>
            <a:pPr>
              <a:lnSpc>
                <a:spcPct val="150000"/>
              </a:lnSpc>
            </a:pPr>
            <a:r>
              <a:rPr lang="en-US" sz="1600">
                <a:solidFill>
                  <a:schemeClr val="accent1">
                    <a:lumMod val="75000"/>
                  </a:schemeClr>
                </a:solidFill>
                <a:latin typeface="Poppins" panose="00000500000000000000" pitchFamily="2" charset="0"/>
                <a:ea typeface="Roboto" panose="02000000000000000000" pitchFamily="2" charset="0"/>
                <a:cs typeface="Poppins" panose="00000500000000000000" pitchFamily="2" charset="0"/>
              </a:rPr>
              <a:t>About us</a:t>
            </a:r>
          </a:p>
        </p:txBody>
      </p:sp>
      <p:sp>
        <p:nvSpPr>
          <p:cNvPr id="21" name="Rectangle 20">
            <a:extLst>
              <a:ext uri="{FF2B5EF4-FFF2-40B4-BE49-F238E27FC236}">
                <a16:creationId xmlns:a16="http://schemas.microsoft.com/office/drawing/2014/main" id="{BBFCF6A5-9D74-4FC8-8764-80270DDA38E9}"/>
              </a:ext>
            </a:extLst>
          </p:cNvPr>
          <p:cNvSpPr/>
          <p:nvPr/>
        </p:nvSpPr>
        <p:spPr>
          <a:xfrm>
            <a:off x="705492" y="2342501"/>
            <a:ext cx="4739577" cy="1591846"/>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 raccontava un di fu impregnato. Immemore un provarlo ho affilate chiedere fu acerbita sussulto. Eri lei dio arresti maniera compita trovare sveglia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Tree>
    <p:extLst>
      <p:ext uri="{BB962C8B-B14F-4D97-AF65-F5344CB8AC3E}">
        <p14:creationId xmlns:p14="http://schemas.microsoft.com/office/powerpoint/2010/main" val="21812001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C31599A-E1B5-44CC-89B7-311A1DFCF91F}"/>
              </a:ext>
            </a:extLst>
          </p:cNvPr>
          <p:cNvSpPr>
            <a:spLocks noGrp="1"/>
          </p:cNvSpPr>
          <p:nvPr>
            <p:ph type="pic" sz="quarter" idx="13"/>
          </p:nvPr>
        </p:nvSpPr>
        <p:spPr/>
        <p:txBody>
          <a:bodyPr/>
          <a:lstStyle/>
          <a:p>
            <a:endParaRPr lang="en-US"/>
          </a:p>
        </p:txBody>
      </p:sp>
      <p:sp>
        <p:nvSpPr>
          <p:cNvPr id="16" name="Rectangle: Rounded Corners 15">
            <a:extLst>
              <a:ext uri="{FF2B5EF4-FFF2-40B4-BE49-F238E27FC236}">
                <a16:creationId xmlns:a16="http://schemas.microsoft.com/office/drawing/2014/main" id="{8131CC03-F8D8-465F-AA32-237767B51C05}"/>
              </a:ext>
            </a:extLst>
          </p:cNvPr>
          <p:cNvSpPr/>
          <p:nvPr/>
        </p:nvSpPr>
        <p:spPr>
          <a:xfrm>
            <a:off x="3386365" y="3760533"/>
            <a:ext cx="3246630" cy="1394873"/>
          </a:xfrm>
          <a:prstGeom prst="roundRect">
            <a:avLst>
              <a:gd name="adj" fmla="val 6025"/>
            </a:avLst>
          </a:prstGeom>
          <a:gradFill>
            <a:gsLst>
              <a:gs pos="0">
                <a:schemeClr val="bg1"/>
              </a:gs>
              <a:gs pos="100000">
                <a:schemeClr val="bg1">
                  <a:lumMod val="85000"/>
                </a:schemeClr>
              </a:gs>
            </a:gsLst>
            <a:lin ang="5400000" scaled="1"/>
          </a:gra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TextBox 17">
            <a:extLst>
              <a:ext uri="{FF2B5EF4-FFF2-40B4-BE49-F238E27FC236}">
                <a16:creationId xmlns:a16="http://schemas.microsoft.com/office/drawing/2014/main" id="{93812389-F2EA-4FE4-92CF-10D583A5E95F}"/>
              </a:ext>
            </a:extLst>
          </p:cNvPr>
          <p:cNvSpPr txBox="1"/>
          <p:nvPr/>
        </p:nvSpPr>
        <p:spPr>
          <a:xfrm>
            <a:off x="5314252" y="918533"/>
            <a:ext cx="4816719" cy="954107"/>
          </a:xfrm>
          <a:prstGeom prst="rect">
            <a:avLst/>
          </a:prstGeom>
          <a:noFill/>
        </p:spPr>
        <p:txBody>
          <a:bodyPr wrap="square" rtlCol="0">
            <a:spAutoFit/>
          </a:bodyPr>
          <a:lstStyle/>
          <a:p>
            <a:r>
              <a:rPr lang="en-US" sz="2800" b="1" spc="100">
                <a:solidFill>
                  <a:schemeClr val="accent6"/>
                </a:solidFill>
                <a:latin typeface="Poppins" panose="00000500000000000000" pitchFamily="2" charset="0"/>
                <a:ea typeface="Roboto" panose="02000000000000000000" pitchFamily="2" charset="0"/>
                <a:cs typeface="Poppins" panose="00000500000000000000" pitchFamily="2" charset="0"/>
              </a:rPr>
              <a:t>We Provide Cerified &amp; Best Quality Business</a:t>
            </a:r>
          </a:p>
        </p:txBody>
      </p:sp>
      <p:sp>
        <p:nvSpPr>
          <p:cNvPr id="19" name="TextBox 18">
            <a:extLst>
              <a:ext uri="{FF2B5EF4-FFF2-40B4-BE49-F238E27FC236}">
                <a16:creationId xmlns:a16="http://schemas.microsoft.com/office/drawing/2014/main" id="{EE50DA06-3848-4239-9039-4B24CFA8D0F2}"/>
              </a:ext>
            </a:extLst>
          </p:cNvPr>
          <p:cNvSpPr txBox="1"/>
          <p:nvPr/>
        </p:nvSpPr>
        <p:spPr>
          <a:xfrm>
            <a:off x="5314252" y="491749"/>
            <a:ext cx="1737792" cy="426784"/>
          </a:xfrm>
          <a:prstGeom prst="rect">
            <a:avLst/>
          </a:prstGeom>
          <a:noFill/>
        </p:spPr>
        <p:txBody>
          <a:bodyPr wrap="square" rtlCol="0">
            <a:spAutoFit/>
          </a:bodyPr>
          <a:lstStyle/>
          <a:p>
            <a:pPr>
              <a:lnSpc>
                <a:spcPct val="150000"/>
              </a:lnSpc>
            </a:pPr>
            <a:r>
              <a:rPr lang="en-US" sz="1600">
                <a:solidFill>
                  <a:schemeClr val="accent2">
                    <a:lumMod val="75000"/>
                  </a:schemeClr>
                </a:solidFill>
                <a:latin typeface="Poppins" panose="00000500000000000000" pitchFamily="2" charset="0"/>
                <a:ea typeface="Roboto" panose="02000000000000000000" pitchFamily="2" charset="0"/>
                <a:cs typeface="Poppins" panose="00000500000000000000" pitchFamily="2" charset="0"/>
              </a:rPr>
              <a:t>Mission us</a:t>
            </a:r>
          </a:p>
        </p:txBody>
      </p:sp>
      <p:sp>
        <p:nvSpPr>
          <p:cNvPr id="20" name="Rectangle 19">
            <a:extLst>
              <a:ext uri="{FF2B5EF4-FFF2-40B4-BE49-F238E27FC236}">
                <a16:creationId xmlns:a16="http://schemas.microsoft.com/office/drawing/2014/main" id="{F10EA23E-3DCA-41EE-B236-86EE74E40D2B}"/>
              </a:ext>
            </a:extLst>
          </p:cNvPr>
          <p:cNvSpPr/>
          <p:nvPr/>
        </p:nvSpPr>
        <p:spPr>
          <a:xfrm>
            <a:off x="5314252" y="1940734"/>
            <a:ext cx="4816719" cy="830099"/>
          </a:xfrm>
          <a:prstGeom prst="rect">
            <a:avLst/>
          </a:prstGeom>
        </p:spPr>
        <p:txBody>
          <a:bodyPr wrap="square">
            <a:spAutoFit/>
          </a:bodyPr>
          <a:lstStyle/>
          <a:p>
            <a:pPr algn="just">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 anima la no aveva ch rombo le. Se da distrutta liberarli infantile usignuoli. Ora afa rimorso dai braccia sentito superbe chi. Indicibili ho esaltavano</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grpSp>
        <p:nvGrpSpPr>
          <p:cNvPr id="27" name="Group 26">
            <a:extLst>
              <a:ext uri="{FF2B5EF4-FFF2-40B4-BE49-F238E27FC236}">
                <a16:creationId xmlns:a16="http://schemas.microsoft.com/office/drawing/2014/main" id="{D473DC9E-40C0-4A53-AEF0-9622CDF15346}"/>
              </a:ext>
            </a:extLst>
          </p:cNvPr>
          <p:cNvGrpSpPr/>
          <p:nvPr/>
        </p:nvGrpSpPr>
        <p:grpSpPr>
          <a:xfrm>
            <a:off x="3582013" y="3912933"/>
            <a:ext cx="1075980" cy="1075980"/>
            <a:chOff x="3018610" y="4293834"/>
            <a:chExt cx="1270363" cy="1270363"/>
          </a:xfrm>
        </p:grpSpPr>
        <p:sp>
          <p:nvSpPr>
            <p:cNvPr id="21" name="Oval 20">
              <a:extLst>
                <a:ext uri="{FF2B5EF4-FFF2-40B4-BE49-F238E27FC236}">
                  <a16:creationId xmlns:a16="http://schemas.microsoft.com/office/drawing/2014/main" id="{DAEFCD47-DC0B-4C79-A599-8510488BEEBA}"/>
                </a:ext>
              </a:extLst>
            </p:cNvPr>
            <p:cNvSpPr/>
            <p:nvPr/>
          </p:nvSpPr>
          <p:spPr>
            <a:xfrm>
              <a:off x="3018612" y="4293837"/>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2" name="Partial Circle 21">
              <a:extLst>
                <a:ext uri="{FF2B5EF4-FFF2-40B4-BE49-F238E27FC236}">
                  <a16:creationId xmlns:a16="http://schemas.microsoft.com/office/drawing/2014/main" id="{2064527A-5060-4F7B-8E8E-583CA0038D0D}"/>
                </a:ext>
              </a:extLst>
            </p:cNvPr>
            <p:cNvSpPr/>
            <p:nvPr/>
          </p:nvSpPr>
          <p:spPr>
            <a:xfrm>
              <a:off x="3018610" y="4293834"/>
              <a:ext cx="1270363" cy="1270363"/>
            </a:xfrm>
            <a:prstGeom prst="pie">
              <a:avLst>
                <a:gd name="adj1" fmla="val 2966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3" name="Oval 22">
              <a:extLst>
                <a:ext uri="{FF2B5EF4-FFF2-40B4-BE49-F238E27FC236}">
                  <a16:creationId xmlns:a16="http://schemas.microsoft.com/office/drawing/2014/main" id="{F878CCCB-917C-4686-A029-2F5232DA1179}"/>
                </a:ext>
              </a:extLst>
            </p:cNvPr>
            <p:cNvSpPr/>
            <p:nvPr/>
          </p:nvSpPr>
          <p:spPr>
            <a:xfrm>
              <a:off x="3152481" y="4427706"/>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4" name="TextBox 23">
              <a:extLst>
                <a:ext uri="{FF2B5EF4-FFF2-40B4-BE49-F238E27FC236}">
                  <a16:creationId xmlns:a16="http://schemas.microsoft.com/office/drawing/2014/main" id="{7AB80A67-A144-4D3D-81AF-0ECAB2579FEE}"/>
                </a:ext>
              </a:extLst>
            </p:cNvPr>
            <p:cNvSpPr txBox="1"/>
            <p:nvPr/>
          </p:nvSpPr>
          <p:spPr>
            <a:xfrm>
              <a:off x="3269712" y="4744349"/>
              <a:ext cx="768159" cy="369332"/>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265K</a:t>
              </a:r>
              <a:endParaRPr lang="en-US" b="1" dirty="0">
                <a:solidFill>
                  <a:schemeClr val="accent2"/>
                </a:solidFill>
                <a:latin typeface="Poppins" panose="00000500000000000000" pitchFamily="2" charset="0"/>
                <a:cs typeface="Poppins" panose="00000500000000000000" pitchFamily="2" charset="0"/>
              </a:endParaRPr>
            </a:p>
          </p:txBody>
        </p:sp>
      </p:grpSp>
      <p:sp>
        <p:nvSpPr>
          <p:cNvPr id="25" name="Rectangle 24">
            <a:extLst>
              <a:ext uri="{FF2B5EF4-FFF2-40B4-BE49-F238E27FC236}">
                <a16:creationId xmlns:a16="http://schemas.microsoft.com/office/drawing/2014/main" id="{A4091079-468A-4AE8-97F8-760770DC5565}"/>
              </a:ext>
            </a:extLst>
          </p:cNvPr>
          <p:cNvSpPr/>
          <p:nvPr/>
        </p:nvSpPr>
        <p:spPr>
          <a:xfrm>
            <a:off x="4657995" y="4315049"/>
            <a:ext cx="1974999"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26" name="TextBox 25">
            <a:extLst>
              <a:ext uri="{FF2B5EF4-FFF2-40B4-BE49-F238E27FC236}">
                <a16:creationId xmlns:a16="http://schemas.microsoft.com/office/drawing/2014/main" id="{BFBD641D-4E79-44FF-BD7F-845AD8970295}"/>
              </a:ext>
            </a:extLst>
          </p:cNvPr>
          <p:cNvSpPr txBox="1"/>
          <p:nvPr/>
        </p:nvSpPr>
        <p:spPr>
          <a:xfrm>
            <a:off x="4657994" y="4087168"/>
            <a:ext cx="2158551" cy="276999"/>
          </a:xfrm>
          <a:prstGeom prst="rect">
            <a:avLst/>
          </a:prstGeom>
          <a:noFill/>
        </p:spPr>
        <p:txBody>
          <a:bodyPr wrap="square" rtlCol="0">
            <a:spAutoFit/>
          </a:bodyPr>
          <a:lstStyle/>
          <a:p>
            <a:r>
              <a:rPr lang="en-US" sz="1200">
                <a:solidFill>
                  <a:schemeClr val="accent2">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2">
                  <a:lumMod val="75000"/>
                </a:schemeClr>
              </a:solidFill>
              <a:latin typeface="Poppins SemiBold" panose="00000700000000000000" pitchFamily="2" charset="0"/>
              <a:cs typeface="Poppins SemiBold" panose="00000700000000000000" pitchFamily="2" charset="0"/>
            </a:endParaRPr>
          </a:p>
        </p:txBody>
      </p:sp>
      <p:sp>
        <p:nvSpPr>
          <p:cNvPr id="28" name="Rectangle: Rounded Corners 27">
            <a:extLst>
              <a:ext uri="{FF2B5EF4-FFF2-40B4-BE49-F238E27FC236}">
                <a16:creationId xmlns:a16="http://schemas.microsoft.com/office/drawing/2014/main" id="{897A2DA4-EA57-4DB8-9694-CE011F864663}"/>
              </a:ext>
            </a:extLst>
          </p:cNvPr>
          <p:cNvSpPr/>
          <p:nvPr/>
        </p:nvSpPr>
        <p:spPr>
          <a:xfrm>
            <a:off x="7052044" y="3760533"/>
            <a:ext cx="3246630" cy="1394873"/>
          </a:xfrm>
          <a:prstGeom prst="roundRect">
            <a:avLst>
              <a:gd name="adj" fmla="val 6025"/>
            </a:avLst>
          </a:prstGeom>
          <a:gradFill>
            <a:gsLst>
              <a:gs pos="0">
                <a:schemeClr val="bg1"/>
              </a:gs>
              <a:gs pos="100000">
                <a:schemeClr val="bg1">
                  <a:lumMod val="85000"/>
                </a:schemeClr>
              </a:gs>
            </a:gsLst>
            <a:lin ang="5400000" scaled="1"/>
          </a:gradFill>
          <a:ln w="38100">
            <a:noFill/>
          </a:ln>
          <a:effectLst>
            <a:outerShdw blurRad="419100" dist="292100" dir="2700000" algn="ctr" rotWithShape="0">
              <a:srgbClr val="000000">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29" name="Group 28">
            <a:extLst>
              <a:ext uri="{FF2B5EF4-FFF2-40B4-BE49-F238E27FC236}">
                <a16:creationId xmlns:a16="http://schemas.microsoft.com/office/drawing/2014/main" id="{EACE197A-147C-40E1-A1AF-8F901B85A76B}"/>
              </a:ext>
            </a:extLst>
          </p:cNvPr>
          <p:cNvGrpSpPr/>
          <p:nvPr/>
        </p:nvGrpSpPr>
        <p:grpSpPr>
          <a:xfrm>
            <a:off x="7247692" y="3912933"/>
            <a:ext cx="1075980" cy="1075980"/>
            <a:chOff x="3018610" y="4293834"/>
            <a:chExt cx="1270363" cy="1270363"/>
          </a:xfrm>
        </p:grpSpPr>
        <p:sp>
          <p:nvSpPr>
            <p:cNvPr id="30" name="Oval 29">
              <a:extLst>
                <a:ext uri="{FF2B5EF4-FFF2-40B4-BE49-F238E27FC236}">
                  <a16:creationId xmlns:a16="http://schemas.microsoft.com/office/drawing/2014/main" id="{9A91CD53-E93D-4033-9E61-264F7309D2E8}"/>
                </a:ext>
              </a:extLst>
            </p:cNvPr>
            <p:cNvSpPr/>
            <p:nvPr/>
          </p:nvSpPr>
          <p:spPr>
            <a:xfrm>
              <a:off x="3018612" y="4293837"/>
              <a:ext cx="1270360" cy="1270358"/>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1" name="Partial Circle 30">
              <a:extLst>
                <a:ext uri="{FF2B5EF4-FFF2-40B4-BE49-F238E27FC236}">
                  <a16:creationId xmlns:a16="http://schemas.microsoft.com/office/drawing/2014/main" id="{591F4D67-9C0B-4885-9A81-8597D5EA093D}"/>
                </a:ext>
              </a:extLst>
            </p:cNvPr>
            <p:cNvSpPr/>
            <p:nvPr/>
          </p:nvSpPr>
          <p:spPr>
            <a:xfrm>
              <a:off x="3018610" y="4293834"/>
              <a:ext cx="1270363" cy="1270363"/>
            </a:xfrm>
            <a:prstGeom prst="pie">
              <a:avLst>
                <a:gd name="adj1" fmla="val 21162435"/>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2" name="Oval 31">
              <a:extLst>
                <a:ext uri="{FF2B5EF4-FFF2-40B4-BE49-F238E27FC236}">
                  <a16:creationId xmlns:a16="http://schemas.microsoft.com/office/drawing/2014/main" id="{294E3579-2E53-427B-B00F-2A303306C15A}"/>
                </a:ext>
              </a:extLst>
            </p:cNvPr>
            <p:cNvSpPr/>
            <p:nvPr/>
          </p:nvSpPr>
          <p:spPr>
            <a:xfrm>
              <a:off x="3152481" y="4427706"/>
              <a:ext cx="1002622" cy="1002620"/>
            </a:xfrm>
            <a:prstGeom prst="ellipse">
              <a:avLst/>
            </a:prstGeom>
            <a:solidFill>
              <a:schemeClr val="bg1"/>
            </a:solidFill>
            <a:ln>
              <a:noFill/>
            </a:ln>
            <a:effectLst>
              <a:outerShdw blurRad="2159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3" name="TextBox 32">
              <a:extLst>
                <a:ext uri="{FF2B5EF4-FFF2-40B4-BE49-F238E27FC236}">
                  <a16:creationId xmlns:a16="http://schemas.microsoft.com/office/drawing/2014/main" id="{A5F8F450-03B1-420A-94E5-B31624C82D9F}"/>
                </a:ext>
              </a:extLst>
            </p:cNvPr>
            <p:cNvSpPr txBox="1"/>
            <p:nvPr/>
          </p:nvSpPr>
          <p:spPr>
            <a:xfrm>
              <a:off x="3187078" y="4744349"/>
              <a:ext cx="933430" cy="436054"/>
            </a:xfrm>
            <a:prstGeom prst="rect">
              <a:avLst/>
            </a:prstGeom>
            <a:noFill/>
          </p:spPr>
          <p:txBody>
            <a:bodyPr wrap="none" rtlCol="0">
              <a:spAutoFit/>
            </a:bodyPr>
            <a:lstStyle/>
            <a:p>
              <a:pPr algn="ctr"/>
              <a:r>
                <a:rPr lang="en-US" b="1">
                  <a:solidFill>
                    <a:schemeClr val="accent2"/>
                  </a:solidFill>
                  <a:latin typeface="Poppins" panose="00000500000000000000" pitchFamily="2" charset="0"/>
                  <a:cs typeface="Poppins" panose="00000500000000000000" pitchFamily="2" charset="0"/>
                </a:rPr>
                <a:t>550K</a:t>
              </a:r>
              <a:endParaRPr lang="en-US" b="1" dirty="0">
                <a:solidFill>
                  <a:schemeClr val="accent2"/>
                </a:solidFill>
                <a:latin typeface="Poppins" panose="00000500000000000000" pitchFamily="2" charset="0"/>
                <a:cs typeface="Poppins" panose="00000500000000000000" pitchFamily="2" charset="0"/>
              </a:endParaRPr>
            </a:p>
          </p:txBody>
        </p:sp>
      </p:grpSp>
      <p:sp>
        <p:nvSpPr>
          <p:cNvPr id="34" name="Rectangle 33">
            <a:extLst>
              <a:ext uri="{FF2B5EF4-FFF2-40B4-BE49-F238E27FC236}">
                <a16:creationId xmlns:a16="http://schemas.microsoft.com/office/drawing/2014/main" id="{D6435813-B108-470F-ACAB-F1F06BDA916E}"/>
              </a:ext>
            </a:extLst>
          </p:cNvPr>
          <p:cNvSpPr/>
          <p:nvPr/>
        </p:nvSpPr>
        <p:spPr>
          <a:xfrm>
            <a:off x="8323674" y="4315049"/>
            <a:ext cx="1974999" cy="576183"/>
          </a:xfrm>
          <a:prstGeom prst="rect">
            <a:avLst/>
          </a:prstGeom>
        </p:spPr>
        <p:txBody>
          <a:bodyPr wrap="square">
            <a:spAutoFit/>
          </a:bodyPr>
          <a:lstStyle/>
          <a:p>
            <a:pPr>
              <a:lnSpc>
                <a:spcPct val="150000"/>
              </a:lnSpc>
            </a:pPr>
            <a:r>
              <a:rPr lang="it-IT"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rPr>
              <a:t>Dev certa volle sopra anime animo qua. Tenta</a:t>
            </a:r>
            <a:endParaRPr lang="en-US" sz="1100">
              <a:solidFill>
                <a:schemeClr val="bg2">
                  <a:lumMod val="50000"/>
                </a:schemeClr>
              </a:solidFill>
              <a:latin typeface="Poppins" panose="00000500000000000000" pitchFamily="2" charset="0"/>
              <a:ea typeface="Open Sans" panose="020B0606030504020204" pitchFamily="34" charset="0"/>
              <a:cs typeface="Poppins" panose="00000500000000000000" pitchFamily="2" charset="0"/>
            </a:endParaRPr>
          </a:p>
        </p:txBody>
      </p:sp>
      <p:sp>
        <p:nvSpPr>
          <p:cNvPr id="35" name="TextBox 34">
            <a:extLst>
              <a:ext uri="{FF2B5EF4-FFF2-40B4-BE49-F238E27FC236}">
                <a16:creationId xmlns:a16="http://schemas.microsoft.com/office/drawing/2014/main" id="{4416FF1E-FB57-4332-BF10-70F67D22B408}"/>
              </a:ext>
            </a:extLst>
          </p:cNvPr>
          <p:cNvSpPr txBox="1"/>
          <p:nvPr/>
        </p:nvSpPr>
        <p:spPr>
          <a:xfrm>
            <a:off x="8323673" y="4087168"/>
            <a:ext cx="2158551" cy="276999"/>
          </a:xfrm>
          <a:prstGeom prst="rect">
            <a:avLst/>
          </a:prstGeom>
          <a:noFill/>
        </p:spPr>
        <p:txBody>
          <a:bodyPr wrap="square" rtlCol="0">
            <a:spAutoFit/>
          </a:bodyPr>
          <a:lstStyle/>
          <a:p>
            <a:r>
              <a:rPr lang="en-US" sz="1200">
                <a:solidFill>
                  <a:schemeClr val="accent2">
                    <a:lumMod val="75000"/>
                  </a:schemeClr>
                </a:solidFill>
                <a:latin typeface="Poppins SemiBold" panose="00000700000000000000" pitchFamily="2" charset="0"/>
                <a:cs typeface="Poppins SemiBold" panose="00000700000000000000" pitchFamily="2" charset="0"/>
              </a:rPr>
              <a:t>Insert Text Here</a:t>
            </a:r>
            <a:endParaRPr lang="en-ID" sz="1200">
              <a:solidFill>
                <a:schemeClr val="accent2">
                  <a:lumMod val="75000"/>
                </a:schemeClr>
              </a:solidFill>
              <a:latin typeface="Poppins SemiBold" panose="00000700000000000000" pitchFamily="2" charset="0"/>
              <a:cs typeface="Poppins SemiBold" panose="00000700000000000000" pitchFamily="2" charset="0"/>
            </a:endParaRPr>
          </a:p>
        </p:txBody>
      </p:sp>
      <p:grpSp>
        <p:nvGrpSpPr>
          <p:cNvPr id="38" name="Group 37">
            <a:extLst>
              <a:ext uri="{FF2B5EF4-FFF2-40B4-BE49-F238E27FC236}">
                <a16:creationId xmlns:a16="http://schemas.microsoft.com/office/drawing/2014/main" id="{23931D3E-2726-4DD8-9BBB-8AA7F22F2C14}"/>
              </a:ext>
            </a:extLst>
          </p:cNvPr>
          <p:cNvGrpSpPr/>
          <p:nvPr/>
        </p:nvGrpSpPr>
        <p:grpSpPr>
          <a:xfrm>
            <a:off x="335589" y="6202738"/>
            <a:ext cx="2060751" cy="479546"/>
            <a:chOff x="335589" y="193775"/>
            <a:chExt cx="2060751" cy="479546"/>
          </a:xfrm>
        </p:grpSpPr>
        <p:sp>
          <p:nvSpPr>
            <p:cNvPr id="39" name="TextBox 38">
              <a:extLst>
                <a:ext uri="{FF2B5EF4-FFF2-40B4-BE49-F238E27FC236}">
                  <a16:creationId xmlns:a16="http://schemas.microsoft.com/office/drawing/2014/main" id="{A7935209-8251-4798-9922-FAE1CAC7D46C}"/>
                </a:ext>
              </a:extLst>
            </p:cNvPr>
            <p:cNvSpPr txBox="1"/>
            <p:nvPr/>
          </p:nvSpPr>
          <p:spPr>
            <a:xfrm>
              <a:off x="335589" y="238021"/>
              <a:ext cx="192774" cy="195527"/>
            </a:xfrm>
            <a:custGeom>
              <a:avLst/>
              <a:gdLst/>
              <a:ahLst/>
              <a:cxnLst/>
              <a:rect l="l" t="t" r="r" b="b"/>
              <a:pathLst>
                <a:path w="126683" h="128492">
                  <a:moveTo>
                    <a:pt x="49587" y="31851"/>
                  </a:moveTo>
                  <a:lnTo>
                    <a:pt x="49587" y="60265"/>
                  </a:lnTo>
                  <a:lnTo>
                    <a:pt x="66237" y="60265"/>
                  </a:lnTo>
                  <a:cubicBezTo>
                    <a:pt x="77940" y="60265"/>
                    <a:pt x="83791" y="55499"/>
                    <a:pt x="83791" y="45967"/>
                  </a:cubicBezTo>
                  <a:cubicBezTo>
                    <a:pt x="83791" y="41262"/>
                    <a:pt x="82434" y="37733"/>
                    <a:pt x="79719" y="35380"/>
                  </a:cubicBezTo>
                  <a:cubicBezTo>
                    <a:pt x="77005" y="33028"/>
                    <a:pt x="72511" y="31851"/>
                    <a:pt x="66237" y="31851"/>
                  </a:cubicBezTo>
                  <a:close/>
                  <a:moveTo>
                    <a:pt x="38729" y="21898"/>
                  </a:moveTo>
                  <a:lnTo>
                    <a:pt x="67142" y="21898"/>
                  </a:lnTo>
                  <a:cubicBezTo>
                    <a:pt x="76432" y="21898"/>
                    <a:pt x="83399" y="23979"/>
                    <a:pt x="88044" y="28141"/>
                  </a:cubicBezTo>
                  <a:cubicBezTo>
                    <a:pt x="92689" y="32304"/>
                    <a:pt x="95012" y="37824"/>
                    <a:pt x="95012" y="44701"/>
                  </a:cubicBezTo>
                  <a:cubicBezTo>
                    <a:pt x="95012" y="50974"/>
                    <a:pt x="93112" y="56102"/>
                    <a:pt x="89311" y="60084"/>
                  </a:cubicBezTo>
                  <a:cubicBezTo>
                    <a:pt x="85511" y="64065"/>
                    <a:pt x="79931" y="66478"/>
                    <a:pt x="72571" y="67323"/>
                  </a:cubicBezTo>
                  <a:lnTo>
                    <a:pt x="95374" y="102070"/>
                  </a:lnTo>
                  <a:lnTo>
                    <a:pt x="83249" y="102070"/>
                  </a:lnTo>
                  <a:lnTo>
                    <a:pt x="61170" y="67685"/>
                  </a:lnTo>
                  <a:lnTo>
                    <a:pt x="49587" y="67685"/>
                  </a:lnTo>
                  <a:lnTo>
                    <a:pt x="49587" y="102070"/>
                  </a:lnTo>
                  <a:lnTo>
                    <a:pt x="38729" y="102070"/>
                  </a:lnTo>
                  <a:close/>
                  <a:moveTo>
                    <a:pt x="63522" y="6334"/>
                  </a:moveTo>
                  <a:cubicBezTo>
                    <a:pt x="52060" y="6334"/>
                    <a:pt x="42047" y="8717"/>
                    <a:pt x="33480" y="13482"/>
                  </a:cubicBezTo>
                  <a:cubicBezTo>
                    <a:pt x="24914" y="18248"/>
                    <a:pt x="18339" y="24974"/>
                    <a:pt x="13754" y="33661"/>
                  </a:cubicBezTo>
                  <a:cubicBezTo>
                    <a:pt x="9169" y="42348"/>
                    <a:pt x="6877" y="52483"/>
                    <a:pt x="6877" y="64065"/>
                  </a:cubicBezTo>
                  <a:cubicBezTo>
                    <a:pt x="6877" y="75406"/>
                    <a:pt x="9169" y="85390"/>
                    <a:pt x="13754" y="94016"/>
                  </a:cubicBezTo>
                  <a:cubicBezTo>
                    <a:pt x="18339" y="102643"/>
                    <a:pt x="24914" y="109339"/>
                    <a:pt x="33480" y="114105"/>
                  </a:cubicBezTo>
                  <a:cubicBezTo>
                    <a:pt x="42047" y="118870"/>
                    <a:pt x="52060" y="121253"/>
                    <a:pt x="63522" y="121253"/>
                  </a:cubicBezTo>
                  <a:cubicBezTo>
                    <a:pt x="74863" y="121253"/>
                    <a:pt x="84817" y="118870"/>
                    <a:pt x="93383" y="114105"/>
                  </a:cubicBezTo>
                  <a:cubicBezTo>
                    <a:pt x="101949" y="109339"/>
                    <a:pt x="108525" y="102643"/>
                    <a:pt x="113109" y="94016"/>
                  </a:cubicBezTo>
                  <a:cubicBezTo>
                    <a:pt x="117694" y="85390"/>
                    <a:pt x="119986" y="75406"/>
                    <a:pt x="119986" y="64065"/>
                  </a:cubicBezTo>
                  <a:cubicBezTo>
                    <a:pt x="119986" y="52483"/>
                    <a:pt x="117694" y="42348"/>
                    <a:pt x="113109" y="33661"/>
                  </a:cubicBezTo>
                  <a:cubicBezTo>
                    <a:pt x="108525" y="24974"/>
                    <a:pt x="101949" y="18248"/>
                    <a:pt x="93383" y="13482"/>
                  </a:cubicBezTo>
                  <a:cubicBezTo>
                    <a:pt x="84817" y="8717"/>
                    <a:pt x="74863" y="6334"/>
                    <a:pt x="63522" y="6334"/>
                  </a:cubicBezTo>
                  <a:close/>
                  <a:moveTo>
                    <a:pt x="63522" y="0"/>
                  </a:moveTo>
                  <a:cubicBezTo>
                    <a:pt x="75949" y="0"/>
                    <a:pt x="86928" y="2654"/>
                    <a:pt x="96460" y="7963"/>
                  </a:cubicBezTo>
                  <a:cubicBezTo>
                    <a:pt x="105991" y="13271"/>
                    <a:pt x="113411" y="20782"/>
                    <a:pt x="118720" y="30494"/>
                  </a:cubicBezTo>
                  <a:cubicBezTo>
                    <a:pt x="124028" y="40206"/>
                    <a:pt x="126683" y="51397"/>
                    <a:pt x="126683" y="64065"/>
                  </a:cubicBezTo>
                  <a:cubicBezTo>
                    <a:pt x="126683" y="76492"/>
                    <a:pt x="124028" y="87592"/>
                    <a:pt x="118720" y="97364"/>
                  </a:cubicBezTo>
                  <a:cubicBezTo>
                    <a:pt x="113411" y="107137"/>
                    <a:pt x="105991" y="114768"/>
                    <a:pt x="96460" y="120258"/>
                  </a:cubicBezTo>
                  <a:cubicBezTo>
                    <a:pt x="86928" y="125747"/>
                    <a:pt x="75949" y="128492"/>
                    <a:pt x="63522" y="128492"/>
                  </a:cubicBezTo>
                  <a:cubicBezTo>
                    <a:pt x="51095" y="128492"/>
                    <a:pt x="40086" y="125747"/>
                    <a:pt x="30494" y="120258"/>
                  </a:cubicBezTo>
                  <a:cubicBezTo>
                    <a:pt x="20903" y="114768"/>
                    <a:pt x="13422" y="107137"/>
                    <a:pt x="8053" y="97364"/>
                  </a:cubicBezTo>
                  <a:cubicBezTo>
                    <a:pt x="2684" y="87592"/>
                    <a:pt x="0" y="76492"/>
                    <a:pt x="0" y="64065"/>
                  </a:cubicBezTo>
                  <a:cubicBezTo>
                    <a:pt x="0" y="51397"/>
                    <a:pt x="2654" y="40206"/>
                    <a:pt x="7963" y="30494"/>
                  </a:cubicBezTo>
                  <a:cubicBezTo>
                    <a:pt x="13272" y="20782"/>
                    <a:pt x="20752" y="13271"/>
                    <a:pt x="30404" y="7963"/>
                  </a:cubicBezTo>
                  <a:cubicBezTo>
                    <a:pt x="40056" y="2654"/>
                    <a:pt x="51095" y="0"/>
                    <a:pt x="63522"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50000"/>
                </a:lnSpc>
              </a:pPr>
              <a:endParaRPr lang="en-US" sz="1400">
                <a:solidFill>
                  <a:schemeClr val="accent1"/>
                </a:solidFill>
                <a:latin typeface="Poppins" panose="00000500000000000000" pitchFamily="2" charset="0"/>
                <a:ea typeface="Roboto" panose="02000000000000000000" pitchFamily="2" charset="0"/>
                <a:cs typeface="Poppins" panose="00000500000000000000" pitchFamily="2" charset="0"/>
              </a:endParaRPr>
            </a:p>
          </p:txBody>
        </p:sp>
        <p:sp>
          <p:nvSpPr>
            <p:cNvPr id="40" name="Rectangle 39">
              <a:extLst>
                <a:ext uri="{FF2B5EF4-FFF2-40B4-BE49-F238E27FC236}">
                  <a16:creationId xmlns:a16="http://schemas.microsoft.com/office/drawing/2014/main" id="{A853A493-4974-4D03-9A7F-CBF41C0B66F5}"/>
                </a:ext>
              </a:extLst>
            </p:cNvPr>
            <p:cNvSpPr/>
            <p:nvPr/>
          </p:nvSpPr>
          <p:spPr>
            <a:xfrm>
              <a:off x="528363" y="193775"/>
              <a:ext cx="1867977" cy="4795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bg1"/>
                  </a:solidFill>
                  <a:latin typeface="Poppins" panose="00000500000000000000" pitchFamily="2" charset="0"/>
                  <a:cs typeface="Poppins" panose="00000500000000000000" pitchFamily="2" charset="0"/>
                </a:rPr>
                <a:t>We Are Professional </a:t>
              </a:r>
              <a:r>
                <a:rPr lang="en-US" sz="1200" b="1">
                  <a:solidFill>
                    <a:schemeClr val="accent2"/>
                  </a:solidFill>
                  <a:latin typeface="Poppins" panose="00000500000000000000" pitchFamily="2" charset="0"/>
                  <a:cs typeface="Poppins" panose="00000500000000000000" pitchFamily="2" charset="0"/>
                </a:rPr>
                <a:t>Coporation Group</a:t>
              </a:r>
              <a:endParaRPr lang="en-US" sz="1200" dirty="0">
                <a:solidFill>
                  <a:schemeClr val="accent2"/>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3689346008"/>
      </p:ext>
    </p:extLst>
  </p:cSld>
  <p:clrMapOvr>
    <a:masterClrMapping/>
  </p:clrMapOvr>
</p:sld>
</file>

<file path=ppt/theme/theme1.xml><?xml version="1.0" encoding="utf-8"?>
<a:theme xmlns:a="http://schemas.openxmlformats.org/drawingml/2006/main" name="Office Theme">
  <a:themeElements>
    <a:clrScheme name="Custom 367">
      <a:dk1>
        <a:sysClr val="windowText" lastClr="000000"/>
      </a:dk1>
      <a:lt1>
        <a:sysClr val="window" lastClr="FFFFFF"/>
      </a:lt1>
      <a:dk2>
        <a:srgbClr val="44546A"/>
      </a:dk2>
      <a:lt2>
        <a:srgbClr val="E7E6E6"/>
      </a:lt2>
      <a:accent1>
        <a:srgbClr val="302255"/>
      </a:accent1>
      <a:accent2>
        <a:srgbClr val="38C0B2"/>
      </a:accent2>
      <a:accent3>
        <a:srgbClr val="1293CC"/>
      </a:accent3>
      <a:accent4>
        <a:srgbClr val="FF9431"/>
      </a:accent4>
      <a:accent5>
        <a:srgbClr val="5B9BD5"/>
      </a:accent5>
      <a:accent6>
        <a:srgbClr val="262626"/>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0225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TotalTime>
  <Words>3093</Words>
  <Application>Microsoft Office PowerPoint</Application>
  <PresentationFormat>Widescreen</PresentationFormat>
  <Paragraphs>422</Paragraphs>
  <Slides>40</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40</vt:i4>
      </vt:variant>
    </vt:vector>
  </HeadingPairs>
  <TitlesOfParts>
    <vt:vector size="52" baseType="lpstr">
      <vt:lpstr>Arial</vt:lpstr>
      <vt:lpstr>Calibri</vt:lpstr>
      <vt:lpstr>Calibri Light</vt:lpstr>
      <vt:lpstr>HelveticaNeue medium</vt:lpstr>
      <vt:lpstr>Open Sans</vt:lpstr>
      <vt:lpstr>Open Sans Light</vt:lpstr>
      <vt:lpstr>Poppins</vt:lpstr>
      <vt:lpstr>Poppins Medium</vt:lpstr>
      <vt:lpstr>Poppins SemiBold</vt:lpstr>
      <vt:lpstr>Raleway</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KaraPardazesh</cp:lastModifiedBy>
  <cp:revision>55</cp:revision>
  <dcterms:created xsi:type="dcterms:W3CDTF">2021-03-04T14:49:22Z</dcterms:created>
  <dcterms:modified xsi:type="dcterms:W3CDTF">2023-08-24T14:17:22Z</dcterms:modified>
</cp:coreProperties>
</file>