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1"/>
  </p:sldMasterIdLst>
  <p:notesMasterIdLst>
    <p:notesMasterId r:id="rId20"/>
  </p:notesMasterIdLst>
  <p:sldIdLst>
    <p:sldId id="256" r:id="rId2"/>
    <p:sldId id="257" r:id="rId3"/>
    <p:sldId id="259" r:id="rId4"/>
    <p:sldId id="261" r:id="rId5"/>
    <p:sldId id="258" r:id="rId6"/>
    <p:sldId id="262" r:id="rId7"/>
    <p:sldId id="263" r:id="rId8"/>
    <p:sldId id="260" r:id="rId9"/>
    <p:sldId id="264" r:id="rId10"/>
    <p:sldId id="265" r:id="rId11"/>
    <p:sldId id="305" r:id="rId12"/>
    <p:sldId id="306" r:id="rId13"/>
    <p:sldId id="307" r:id="rId14"/>
    <p:sldId id="308" r:id="rId15"/>
    <p:sldId id="309" r:id="rId16"/>
    <p:sldId id="310" r:id="rId17"/>
    <p:sldId id="311" r:id="rId18"/>
    <p:sldId id="312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41087B1F-F65B-4A5B-AA62-99DD3F0E8344}">
          <p14:sldIdLst>
            <p14:sldId id="256"/>
            <p14:sldId id="257"/>
            <p14:sldId id="259"/>
            <p14:sldId id="261"/>
            <p14:sldId id="258"/>
            <p14:sldId id="262"/>
            <p14:sldId id="263"/>
            <p14:sldId id="260"/>
            <p14:sldId id="264"/>
            <p14:sldId id="265"/>
            <p14:sldId id="305"/>
            <p14:sldId id="306"/>
            <p14:sldId id="307"/>
            <p14:sldId id="308"/>
            <p14:sldId id="309"/>
            <p14:sldId id="310"/>
            <p14:sldId id="311"/>
            <p14:sldId id="312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1049" userDrawn="1">
          <p15:clr>
            <a:srgbClr val="A4A3A4"/>
          </p15:clr>
        </p15:guide>
        <p15:guide id="4" orient="horz" pos="4065" userDrawn="1">
          <p15:clr>
            <a:srgbClr val="A4A3A4"/>
          </p15:clr>
        </p15:guide>
        <p15:guide id="5" pos="347" userDrawn="1">
          <p15:clr>
            <a:srgbClr val="A4A3A4"/>
          </p15:clr>
        </p15:guide>
        <p15:guide id="6" pos="7333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AC27"/>
    <a:srgbClr val="115096"/>
    <a:srgbClr val="F5C041"/>
    <a:srgbClr val="1A7EEE"/>
    <a:srgbClr val="166BCB"/>
    <a:srgbClr val="BDC2D8"/>
    <a:srgbClr val="0A32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273" autoAdjust="0"/>
    <p:restoredTop sz="94755"/>
  </p:normalViewPr>
  <p:slideViewPr>
    <p:cSldViewPr snapToGrid="0" snapToObjects="1" showGuides="1">
      <p:cViewPr varScale="1">
        <p:scale>
          <a:sx n="61" d="100"/>
          <a:sy n="61" d="100"/>
        </p:scale>
        <p:origin x="1050" y="78"/>
      </p:cViewPr>
      <p:guideLst>
        <p:guide orient="horz" pos="2160"/>
        <p:guide pos="3840"/>
        <p:guide orient="horz" pos="1049"/>
        <p:guide orient="horz" pos="4065"/>
        <p:guide pos="347"/>
        <p:guide pos="7333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0824434-194C-7546-8A11-13C6A9D850EF}" type="datetimeFigureOut">
              <a:rPr lang="en-US" smtClean="0"/>
              <a:t>8/15/2023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802ADCD-6F9E-6041-A10D-EB39D89B25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95290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125859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5549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83285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99310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406063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586485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15330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820687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04657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69692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89144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02246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73520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5346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02ADCD-6F9E-6041-A10D-EB39D89B257D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09323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A61A45-D8C0-5A4C-9AEA-ACAC007D86AD}" type="datetime1">
              <a:rPr lang="en-ID" smtClean="0"/>
              <a:t>15/08/2023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72253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4CA32C-0E2E-AB40-9587-DE7A1E2C60DA}" type="datetime1">
              <a:rPr lang="en-ID" smtClean="0"/>
              <a:t>15/08/2023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19294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5FE5E-53E1-794E-8A3F-612E97620492}" type="datetime1">
              <a:rPr lang="en-ID" smtClean="0"/>
              <a:t>15/08/2023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78251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 userDrawn="1"/>
        </p:nvGrpSpPr>
        <p:grpSpPr>
          <a:xfrm>
            <a:off x="-44225" y="0"/>
            <a:ext cx="12302834" cy="6858000"/>
            <a:chOff x="-44225" y="0"/>
            <a:chExt cx="12302834" cy="6858000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4225" y="2"/>
              <a:ext cx="12302834" cy="6857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" name="Rectangle 8"/>
            <p:cNvSpPr/>
            <p:nvPr/>
          </p:nvSpPr>
          <p:spPr>
            <a:xfrm>
              <a:off x="-44225" y="0"/>
              <a:ext cx="12302834" cy="6858000"/>
            </a:xfrm>
            <a:prstGeom prst="rect">
              <a:avLst/>
            </a:prstGeom>
            <a:solidFill>
              <a:schemeClr val="bg1">
                <a:alpha val="9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57939" y="365125"/>
            <a:ext cx="11076122" cy="986597"/>
          </a:xfrm>
        </p:spPr>
        <p:txBody>
          <a:bodyPr anchor="ctr">
            <a:normAutofit/>
          </a:bodyPr>
          <a:lstStyle>
            <a:lvl1pPr algn="ctr">
              <a:defRPr sz="3600" b="0" i="0">
                <a:solidFill>
                  <a:srgbClr val="115096"/>
                </a:solidFill>
                <a:latin typeface="Avenir Black" charset="0"/>
                <a:ea typeface="Avenir Black" charset="0"/>
                <a:cs typeface="Avenir Black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57939" y="1825625"/>
            <a:ext cx="11076122" cy="4351338"/>
          </a:xfrm>
        </p:spPr>
        <p:txBody>
          <a:bodyPr>
            <a:normAutofit/>
          </a:bodyPr>
          <a:lstStyle>
            <a:lvl1pPr>
              <a:defRPr sz="2400" b="0" i="0">
                <a:latin typeface="Avenir Light" charset="0"/>
                <a:ea typeface="Avenir Light" charset="0"/>
                <a:cs typeface="Avenir Light" charset="0"/>
              </a:defRPr>
            </a:lvl1pPr>
            <a:lvl2pPr>
              <a:defRPr sz="2000" b="0" i="0">
                <a:latin typeface="Avenir Light" charset="0"/>
                <a:ea typeface="Avenir Light" charset="0"/>
                <a:cs typeface="Avenir Light" charset="0"/>
              </a:defRPr>
            </a:lvl2pPr>
            <a:lvl3pPr>
              <a:defRPr sz="1800" b="0" i="0">
                <a:latin typeface="Avenir Light" charset="0"/>
                <a:ea typeface="Avenir Light" charset="0"/>
                <a:cs typeface="Avenir Light" charset="0"/>
              </a:defRPr>
            </a:lvl3pPr>
            <a:lvl4pPr>
              <a:defRPr sz="1600" b="0" i="0">
                <a:latin typeface="Avenir Light" charset="0"/>
                <a:ea typeface="Avenir Light" charset="0"/>
                <a:cs typeface="Avenir Light" charset="0"/>
              </a:defRPr>
            </a:lvl4pPr>
            <a:lvl5pPr>
              <a:defRPr sz="1600" b="0" i="0">
                <a:latin typeface="Avenir Light" charset="0"/>
                <a:ea typeface="Avenir Light" charset="0"/>
                <a:cs typeface="Avenir Light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57939" y="6356350"/>
            <a:ext cx="2743200" cy="365125"/>
          </a:xfrm>
        </p:spPr>
        <p:txBody>
          <a:bodyPr/>
          <a:lstStyle/>
          <a:p>
            <a:fld id="{841CDD97-779B-1149-913D-F0B0A031446F}" type="datetime1">
              <a:rPr lang="en-ID" smtClean="0"/>
              <a:t>15/08/2023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10884446" y="6320493"/>
            <a:ext cx="1000929" cy="537507"/>
            <a:chOff x="10945406" y="6320493"/>
            <a:chExt cx="1000929" cy="537507"/>
          </a:xfrm>
        </p:grpSpPr>
        <p:sp>
          <p:nvSpPr>
            <p:cNvPr id="12" name="Freeform 11"/>
            <p:cNvSpPr/>
            <p:nvPr userDrawn="1"/>
          </p:nvSpPr>
          <p:spPr>
            <a:xfrm>
              <a:off x="11059886" y="6320493"/>
              <a:ext cx="886449" cy="537507"/>
            </a:xfrm>
            <a:custGeom>
              <a:avLst/>
              <a:gdLst>
                <a:gd name="connsiteX0" fmla="*/ 413657 w 827314"/>
                <a:gd name="connsiteY0" fmla="*/ 0 h 501650"/>
                <a:gd name="connsiteX1" fmla="*/ 827314 w 827314"/>
                <a:gd name="connsiteY1" fmla="*/ 413657 h 501650"/>
                <a:gd name="connsiteX2" fmla="*/ 818910 w 827314"/>
                <a:gd name="connsiteY2" fmla="*/ 497023 h 501650"/>
                <a:gd name="connsiteX3" fmla="*/ 817474 w 827314"/>
                <a:gd name="connsiteY3" fmla="*/ 501650 h 501650"/>
                <a:gd name="connsiteX4" fmla="*/ 9840 w 827314"/>
                <a:gd name="connsiteY4" fmla="*/ 501650 h 501650"/>
                <a:gd name="connsiteX5" fmla="*/ 8404 w 827314"/>
                <a:gd name="connsiteY5" fmla="*/ 497023 h 501650"/>
                <a:gd name="connsiteX6" fmla="*/ 0 w 827314"/>
                <a:gd name="connsiteY6" fmla="*/ 413657 h 501650"/>
                <a:gd name="connsiteX7" fmla="*/ 413657 w 827314"/>
                <a:gd name="connsiteY7" fmla="*/ 0 h 5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7314" h="501650">
                  <a:moveTo>
                    <a:pt x="413657" y="0"/>
                  </a:moveTo>
                  <a:cubicBezTo>
                    <a:pt x="642113" y="0"/>
                    <a:pt x="827314" y="185201"/>
                    <a:pt x="827314" y="413657"/>
                  </a:cubicBezTo>
                  <a:cubicBezTo>
                    <a:pt x="827314" y="442214"/>
                    <a:pt x="824420" y="470095"/>
                    <a:pt x="818910" y="497023"/>
                  </a:cubicBezTo>
                  <a:lnTo>
                    <a:pt x="817474" y="501650"/>
                  </a:lnTo>
                  <a:lnTo>
                    <a:pt x="9840" y="501650"/>
                  </a:lnTo>
                  <a:lnTo>
                    <a:pt x="8404" y="497023"/>
                  </a:lnTo>
                  <a:cubicBezTo>
                    <a:pt x="2894" y="470095"/>
                    <a:pt x="0" y="442214"/>
                    <a:pt x="0" y="413657"/>
                  </a:cubicBezTo>
                  <a:cubicBezTo>
                    <a:pt x="0" y="185201"/>
                    <a:pt x="185201" y="0"/>
                    <a:pt x="413657" y="0"/>
                  </a:cubicBezTo>
                  <a:close/>
                </a:path>
              </a:pathLst>
            </a:custGeom>
            <a:gradFill>
              <a:gsLst>
                <a:gs pos="0">
                  <a:srgbClr val="115096"/>
                </a:gs>
                <a:gs pos="100000">
                  <a:srgbClr val="0A325F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" name="Freeform 14"/>
            <p:cNvSpPr/>
            <p:nvPr userDrawn="1"/>
          </p:nvSpPr>
          <p:spPr>
            <a:xfrm>
              <a:off x="10945406" y="6488578"/>
              <a:ext cx="871569" cy="369422"/>
            </a:xfrm>
            <a:custGeom>
              <a:avLst/>
              <a:gdLst>
                <a:gd name="connsiteX0" fmla="*/ 435784 w 871569"/>
                <a:gd name="connsiteY0" fmla="*/ 0 h 369422"/>
                <a:gd name="connsiteX1" fmla="*/ 870004 w 871569"/>
                <a:gd name="connsiteY1" fmla="*/ 353900 h 369422"/>
                <a:gd name="connsiteX2" fmla="*/ 871569 w 871569"/>
                <a:gd name="connsiteY2" fmla="*/ 369422 h 369422"/>
                <a:gd name="connsiteX3" fmla="*/ 0 w 871569"/>
                <a:gd name="connsiteY3" fmla="*/ 369422 h 369422"/>
                <a:gd name="connsiteX4" fmla="*/ 1565 w 871569"/>
                <a:gd name="connsiteY4" fmla="*/ 353900 h 369422"/>
                <a:gd name="connsiteX5" fmla="*/ 435784 w 871569"/>
                <a:gd name="connsiteY5" fmla="*/ 0 h 36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1569" h="369422">
                  <a:moveTo>
                    <a:pt x="435784" y="0"/>
                  </a:moveTo>
                  <a:cubicBezTo>
                    <a:pt x="649972" y="0"/>
                    <a:pt x="828675" y="151930"/>
                    <a:pt x="870004" y="353900"/>
                  </a:cubicBezTo>
                  <a:lnTo>
                    <a:pt x="871569" y="369422"/>
                  </a:lnTo>
                  <a:lnTo>
                    <a:pt x="0" y="369422"/>
                  </a:lnTo>
                  <a:lnTo>
                    <a:pt x="1565" y="353900"/>
                  </a:lnTo>
                  <a:cubicBezTo>
                    <a:pt x="42894" y="151930"/>
                    <a:pt x="221597" y="0"/>
                    <a:pt x="435784" y="0"/>
                  </a:cubicBezTo>
                  <a:close/>
                </a:path>
              </a:pathLst>
            </a:custGeom>
            <a:gradFill>
              <a:gsLst>
                <a:gs pos="0">
                  <a:srgbClr val="E5AC27">
                    <a:alpha val="93000"/>
                  </a:srgbClr>
                </a:gs>
                <a:gs pos="100000">
                  <a:srgbClr val="E5AC27">
                    <a:alpha val="71000"/>
                  </a:srgbClr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1263085" y="6356350"/>
            <a:ext cx="370975" cy="365125"/>
          </a:xfrm>
        </p:spPr>
        <p:txBody>
          <a:bodyPr/>
          <a:lstStyle>
            <a:lvl1pPr algn="ctr">
              <a:defRPr sz="1100">
                <a:solidFill>
                  <a:schemeClr val="bg1"/>
                </a:solidFill>
                <a:latin typeface="Avenir Book" charset="0"/>
                <a:ea typeface="Avenir Book" charset="0"/>
                <a:cs typeface="Avenir Book" charset="0"/>
              </a:defRPr>
            </a:lvl1pPr>
          </a:lstStyle>
          <a:p>
            <a:fld id="{F3211F34-5F7E-1E46-B69A-0024550E41E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78826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1B77AA-F787-DE43-A4FC-E324A97FD5BC}" type="datetime1">
              <a:rPr lang="en-ID" smtClean="0"/>
              <a:t>15/08/2023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03042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D07C95-4ECB-EE4D-B5DB-ED4A4DF49F00}" type="datetime1">
              <a:rPr lang="en-ID" smtClean="0"/>
              <a:t>15/08/2023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0737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8B2B0C-CEC7-6F47-AF7E-1C99BF7956E7}" type="datetime1">
              <a:rPr lang="en-ID" smtClean="0"/>
              <a:t>15/08/2023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94751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94E0DB-D2D9-B343-9BA2-754C0FDA80C5}" type="datetime1">
              <a:rPr lang="en-ID" smtClean="0"/>
              <a:t>15/08/2023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91371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8BFF70-7EA7-CB40-AC76-EB7605AED4B7}" type="datetime1">
              <a:rPr lang="en-ID" smtClean="0"/>
              <a:t>15/08/2023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75719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F11F2-A28E-BD4E-87FF-28595F55EBC9}" type="datetime1">
              <a:rPr lang="en-ID" smtClean="0"/>
              <a:t>15/08/2023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9096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EC0544-B2EC-FF4A-B8CC-679AF8BFCA33}" type="datetime1">
              <a:rPr lang="en-ID" smtClean="0"/>
              <a:t>15/08/2023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731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64AA5F-36EB-3D41-A798-B29CA8586CBB}" type="datetime1">
              <a:rPr lang="en-ID" smtClean="0"/>
              <a:t>15/08/2023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211F34-5F7E-1E46-B69A-0024550E4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91406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microsoft.com/office/2007/relationships/hdphoto" Target="../media/hdphoto6.wdp"/><Relationship Id="rId5" Type="http://schemas.openxmlformats.org/officeDocument/2006/relationships/image" Target="../media/image9.png"/><Relationship Id="rId4" Type="http://schemas.microsoft.com/office/2007/relationships/hdphoto" Target="../media/hdphoto1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microsoft.com/office/2007/relationships/hdphoto" Target="../media/hdphoto5.wdp"/><Relationship Id="rId5" Type="http://schemas.openxmlformats.org/officeDocument/2006/relationships/image" Target="../media/image5.png"/><Relationship Id="rId4" Type="http://schemas.microsoft.com/office/2007/relationships/hdphoto" Target="../media/hdphoto4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-44225" y="0"/>
            <a:ext cx="12302834" cy="6858000"/>
            <a:chOff x="-44225" y="0"/>
            <a:chExt cx="12302834" cy="6858000"/>
          </a:xfrm>
        </p:grpSpPr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4225" y="2"/>
              <a:ext cx="12302834" cy="6857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" name="Rectangle 26"/>
            <p:cNvSpPr/>
            <p:nvPr/>
          </p:nvSpPr>
          <p:spPr>
            <a:xfrm>
              <a:off x="-44225" y="0"/>
              <a:ext cx="12302834" cy="6858000"/>
            </a:xfrm>
            <a:prstGeom prst="rect">
              <a:avLst/>
            </a:prstGeom>
            <a:solidFill>
              <a:schemeClr val="bg1">
                <a:alpha val="9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Oval 19"/>
          <p:cNvSpPr/>
          <p:nvPr/>
        </p:nvSpPr>
        <p:spPr>
          <a:xfrm>
            <a:off x="-826588" y="4712678"/>
            <a:ext cx="2933336" cy="2933336"/>
          </a:xfrm>
          <a:prstGeom prst="ellipse">
            <a:avLst/>
          </a:prstGeom>
          <a:gradFill>
            <a:gsLst>
              <a:gs pos="0">
                <a:srgbClr val="F5C041">
                  <a:alpha val="90000"/>
                </a:srgbClr>
              </a:gs>
              <a:gs pos="100000">
                <a:srgbClr val="E5AC27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-1267908" y="5259050"/>
            <a:ext cx="2930769" cy="2930769"/>
          </a:xfrm>
          <a:prstGeom prst="ellipse">
            <a:avLst/>
          </a:prstGeom>
          <a:noFill/>
          <a:ln w="6350">
            <a:solidFill>
              <a:srgbClr val="115096">
                <a:alpha val="8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920157" y="586154"/>
            <a:ext cx="6271845" cy="6271846"/>
          </a:xfrm>
          <a:custGeom>
            <a:avLst/>
            <a:gdLst>
              <a:gd name="connsiteX0" fmla="*/ 5490209 w 5490209"/>
              <a:gd name="connsiteY0" fmla="*/ 0 h 5490210"/>
              <a:gd name="connsiteX1" fmla="*/ 5490209 w 5490209"/>
              <a:gd name="connsiteY1" fmla="*/ 4069563 h 5490210"/>
              <a:gd name="connsiteX2" fmla="*/ 4069562 w 5490209"/>
              <a:gd name="connsiteY2" fmla="*/ 5490210 h 5490210"/>
              <a:gd name="connsiteX3" fmla="*/ 0 w 5490209"/>
              <a:gd name="connsiteY3" fmla="*/ 5490210 h 5490210"/>
              <a:gd name="connsiteX4" fmla="*/ 5490209 w 5490209"/>
              <a:gd name="connsiteY4" fmla="*/ 0 h 5490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0209" h="5490210">
                <a:moveTo>
                  <a:pt x="5490209" y="0"/>
                </a:moveTo>
                <a:lnTo>
                  <a:pt x="5490209" y="4069563"/>
                </a:lnTo>
                <a:cubicBezTo>
                  <a:pt x="4705607" y="4069563"/>
                  <a:pt x="4069562" y="4705608"/>
                  <a:pt x="4069562" y="5490210"/>
                </a:cubicBezTo>
                <a:lnTo>
                  <a:pt x="0" y="5490210"/>
                </a:lnTo>
                <a:cubicBezTo>
                  <a:pt x="0" y="2458051"/>
                  <a:pt x="2458050" y="0"/>
                  <a:pt x="5490209" y="0"/>
                </a:cubicBezTo>
                <a:close/>
              </a:path>
            </a:pathLst>
          </a:custGeom>
        </p:spPr>
      </p:pic>
      <p:sp>
        <p:nvSpPr>
          <p:cNvPr id="14" name="Freeform 13"/>
          <p:cNvSpPr/>
          <p:nvPr/>
        </p:nvSpPr>
        <p:spPr>
          <a:xfrm>
            <a:off x="5920157" y="586154"/>
            <a:ext cx="6271845" cy="6271846"/>
          </a:xfrm>
          <a:custGeom>
            <a:avLst/>
            <a:gdLst>
              <a:gd name="connsiteX0" fmla="*/ 5490209 w 5490209"/>
              <a:gd name="connsiteY0" fmla="*/ 0 h 5490210"/>
              <a:gd name="connsiteX1" fmla="*/ 5490209 w 5490209"/>
              <a:gd name="connsiteY1" fmla="*/ 4069563 h 5490210"/>
              <a:gd name="connsiteX2" fmla="*/ 4069562 w 5490209"/>
              <a:gd name="connsiteY2" fmla="*/ 5490210 h 5490210"/>
              <a:gd name="connsiteX3" fmla="*/ 0 w 5490209"/>
              <a:gd name="connsiteY3" fmla="*/ 5490210 h 5490210"/>
              <a:gd name="connsiteX4" fmla="*/ 5490209 w 5490209"/>
              <a:gd name="connsiteY4" fmla="*/ 0 h 5490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0209" h="5490210">
                <a:moveTo>
                  <a:pt x="5490209" y="0"/>
                </a:moveTo>
                <a:lnTo>
                  <a:pt x="5490209" y="4069563"/>
                </a:lnTo>
                <a:cubicBezTo>
                  <a:pt x="4705607" y="4069563"/>
                  <a:pt x="4069562" y="4705608"/>
                  <a:pt x="4069562" y="5490210"/>
                </a:cubicBezTo>
                <a:lnTo>
                  <a:pt x="0" y="5490210"/>
                </a:lnTo>
                <a:cubicBezTo>
                  <a:pt x="0" y="2458051"/>
                  <a:pt x="2458050" y="0"/>
                  <a:pt x="5490209" y="0"/>
                </a:cubicBezTo>
                <a:close/>
              </a:path>
            </a:pathLst>
          </a:custGeom>
          <a:solidFill>
            <a:srgbClr val="115096">
              <a:alpha val="7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6740275" y="586154"/>
            <a:ext cx="3135923" cy="3135923"/>
          </a:xfrm>
          <a:prstGeom prst="ellipse">
            <a:avLst/>
          </a:prstGeom>
          <a:gradFill>
            <a:gsLst>
              <a:gs pos="0">
                <a:srgbClr val="F5C041">
                  <a:alpha val="90000"/>
                </a:srgbClr>
              </a:gs>
              <a:gs pos="100000">
                <a:srgbClr val="E5AC27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9131" y="89416"/>
            <a:ext cx="6500247" cy="320946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4800" dirty="0">
                <a:solidFill>
                  <a:srgbClr val="115096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rPr>
              <a:t>دانلود رایگان قالب پاورپوینت </a:t>
            </a:r>
          </a:p>
          <a:p>
            <a:pPr algn="ctr" rtl="1">
              <a:lnSpc>
                <a:spcPct val="150000"/>
              </a:lnSpc>
            </a:pPr>
            <a:r>
              <a:rPr lang="fa-IR" sz="4800" dirty="0">
                <a:solidFill>
                  <a:srgbClr val="115096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rPr>
              <a:t>الگوی جغرافی</a:t>
            </a:r>
            <a:endParaRPr lang="en-US" sz="4800" dirty="0">
              <a:solidFill>
                <a:srgbClr val="115096"/>
              </a:solidFill>
              <a:latin typeface="Avenir Black" charset="0"/>
              <a:ea typeface="Avenir Black" charset="0"/>
              <a:cs typeface="B Nazanin" panose="00000700000000000000" pitchFamily="2" charset="-78"/>
            </a:endParaRPr>
          </a:p>
          <a:p>
            <a:pPr algn="r" rtl="1">
              <a:lnSpc>
                <a:spcPct val="150000"/>
              </a:lnSpc>
            </a:pPr>
            <a:endParaRPr lang="en-US" sz="4800" dirty="0">
              <a:solidFill>
                <a:srgbClr val="115096"/>
              </a:solidFill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1248307" y="2567225"/>
            <a:ext cx="4712091" cy="2558393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venir Light" charset="0"/>
                <a:ea typeface="Avenir Light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</a:p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venir Light" charset="0"/>
                <a:ea typeface="Avenir Light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ID" sz="1400" dirty="0">
              <a:solidFill>
                <a:schemeClr val="tx1">
                  <a:lumMod val="75000"/>
                  <a:lumOff val="25000"/>
                </a:schemeClr>
              </a:solidFill>
              <a:latin typeface="Avenir Light" charset="0"/>
              <a:ea typeface="Avenir Light" charset="0"/>
              <a:cs typeface="B Nazanin" panose="00000700000000000000" pitchFamily="2" charset="-78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7620000" y="1031631"/>
            <a:ext cx="2930769" cy="2930769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02113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0" y="2"/>
            <a:ext cx="12302834" cy="6858000"/>
            <a:chOff x="-44225" y="0"/>
            <a:chExt cx="12302834" cy="6858000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4225" y="2"/>
              <a:ext cx="12302834" cy="6857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" name="Rectangle 16"/>
            <p:cNvSpPr/>
            <p:nvPr/>
          </p:nvSpPr>
          <p:spPr>
            <a:xfrm>
              <a:off x="-44225" y="0"/>
              <a:ext cx="12302834" cy="6858000"/>
            </a:xfrm>
            <a:prstGeom prst="rect">
              <a:avLst/>
            </a:prstGeom>
            <a:solidFill>
              <a:schemeClr val="bg1">
                <a:alpha val="9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062480" y="2383156"/>
            <a:ext cx="8067040" cy="4474844"/>
          </a:xfrm>
          <a:custGeom>
            <a:avLst/>
            <a:gdLst>
              <a:gd name="connsiteX0" fmla="*/ 4033520 w 8067040"/>
              <a:gd name="connsiteY0" fmla="*/ 0 h 4474844"/>
              <a:gd name="connsiteX1" fmla="*/ 8067040 w 8067040"/>
              <a:gd name="connsiteY1" fmla="*/ 4033520 h 4474844"/>
              <a:gd name="connsiteX2" fmla="*/ 8060404 w 8067040"/>
              <a:gd name="connsiteY2" fmla="*/ 4266844 h 4474844"/>
              <a:gd name="connsiteX3" fmla="*/ 8042606 w 8067040"/>
              <a:gd name="connsiteY3" fmla="*/ 4474844 h 4474844"/>
              <a:gd name="connsiteX4" fmla="*/ 5120041 w 8067040"/>
              <a:gd name="connsiteY4" fmla="*/ 4474844 h 4474844"/>
              <a:gd name="connsiteX5" fmla="*/ 5153889 w 8067040"/>
              <a:gd name="connsiteY5" fmla="*/ 4382367 h 4474844"/>
              <a:gd name="connsiteX6" fmla="*/ 5206629 w 8067040"/>
              <a:gd name="connsiteY6" fmla="*/ 4033520 h 4474844"/>
              <a:gd name="connsiteX7" fmla="*/ 4033520 w 8067040"/>
              <a:gd name="connsiteY7" fmla="*/ 2860411 h 4474844"/>
              <a:gd name="connsiteX8" fmla="*/ 2860411 w 8067040"/>
              <a:gd name="connsiteY8" fmla="*/ 4033520 h 4474844"/>
              <a:gd name="connsiteX9" fmla="*/ 2913152 w 8067040"/>
              <a:gd name="connsiteY9" fmla="*/ 4382367 h 4474844"/>
              <a:gd name="connsiteX10" fmla="*/ 2946999 w 8067040"/>
              <a:gd name="connsiteY10" fmla="*/ 4474844 h 4474844"/>
              <a:gd name="connsiteX11" fmla="*/ 24435 w 8067040"/>
              <a:gd name="connsiteY11" fmla="*/ 4474844 h 4474844"/>
              <a:gd name="connsiteX12" fmla="*/ 6636 w 8067040"/>
              <a:gd name="connsiteY12" fmla="*/ 4266844 h 4474844"/>
              <a:gd name="connsiteX13" fmla="*/ 0 w 8067040"/>
              <a:gd name="connsiteY13" fmla="*/ 4033520 h 4474844"/>
              <a:gd name="connsiteX14" fmla="*/ 4033520 w 8067040"/>
              <a:gd name="connsiteY14" fmla="*/ 0 h 447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067040" h="4474844">
                <a:moveTo>
                  <a:pt x="4033520" y="0"/>
                </a:moveTo>
                <a:cubicBezTo>
                  <a:pt x="6261172" y="0"/>
                  <a:pt x="8067040" y="1805868"/>
                  <a:pt x="8067040" y="4033520"/>
                </a:cubicBezTo>
                <a:cubicBezTo>
                  <a:pt x="8067040" y="4111836"/>
                  <a:pt x="8064808" y="4189631"/>
                  <a:pt x="8060404" y="4266844"/>
                </a:cubicBezTo>
                <a:lnTo>
                  <a:pt x="8042606" y="4474844"/>
                </a:lnTo>
                <a:lnTo>
                  <a:pt x="5120041" y="4474844"/>
                </a:lnTo>
                <a:lnTo>
                  <a:pt x="5153889" y="4382367"/>
                </a:lnTo>
                <a:cubicBezTo>
                  <a:pt x="5188164" y="4272166"/>
                  <a:pt x="5206629" y="4155000"/>
                  <a:pt x="5206629" y="4033520"/>
                </a:cubicBezTo>
                <a:cubicBezTo>
                  <a:pt x="5206629" y="3385630"/>
                  <a:pt x="4681410" y="2860411"/>
                  <a:pt x="4033520" y="2860411"/>
                </a:cubicBezTo>
                <a:cubicBezTo>
                  <a:pt x="3385630" y="2860411"/>
                  <a:pt x="2860411" y="3385630"/>
                  <a:pt x="2860411" y="4033520"/>
                </a:cubicBezTo>
                <a:cubicBezTo>
                  <a:pt x="2860411" y="4155000"/>
                  <a:pt x="2878876" y="4272166"/>
                  <a:pt x="2913152" y="4382367"/>
                </a:cubicBezTo>
                <a:lnTo>
                  <a:pt x="2946999" y="4474844"/>
                </a:lnTo>
                <a:lnTo>
                  <a:pt x="24435" y="4474844"/>
                </a:lnTo>
                <a:lnTo>
                  <a:pt x="6636" y="4266844"/>
                </a:lnTo>
                <a:cubicBezTo>
                  <a:pt x="2232" y="4189631"/>
                  <a:pt x="0" y="4111836"/>
                  <a:pt x="0" y="4033520"/>
                </a:cubicBezTo>
                <a:cubicBezTo>
                  <a:pt x="0" y="1805868"/>
                  <a:pt x="1805868" y="0"/>
                  <a:pt x="4033520" y="0"/>
                </a:cubicBezTo>
                <a:close/>
              </a:path>
            </a:pathLst>
          </a:custGeom>
        </p:spPr>
      </p:pic>
      <p:sp>
        <p:nvSpPr>
          <p:cNvPr id="8" name="Freeform 7"/>
          <p:cNvSpPr/>
          <p:nvPr/>
        </p:nvSpPr>
        <p:spPr>
          <a:xfrm>
            <a:off x="2062480" y="2383155"/>
            <a:ext cx="8067040" cy="4474845"/>
          </a:xfrm>
          <a:custGeom>
            <a:avLst/>
            <a:gdLst>
              <a:gd name="connsiteX0" fmla="*/ 4033520 w 8067040"/>
              <a:gd name="connsiteY0" fmla="*/ 0 h 4474845"/>
              <a:gd name="connsiteX1" fmla="*/ 8067040 w 8067040"/>
              <a:gd name="connsiteY1" fmla="*/ 4033520 h 4474845"/>
              <a:gd name="connsiteX2" fmla="*/ 8046215 w 8067040"/>
              <a:gd name="connsiteY2" fmla="*/ 4445924 h 4474845"/>
              <a:gd name="connsiteX3" fmla="*/ 8041802 w 8067040"/>
              <a:gd name="connsiteY3" fmla="*/ 4474845 h 4474845"/>
              <a:gd name="connsiteX4" fmla="*/ 5120041 w 8067040"/>
              <a:gd name="connsiteY4" fmla="*/ 4474845 h 4474845"/>
              <a:gd name="connsiteX5" fmla="*/ 5153889 w 8067040"/>
              <a:gd name="connsiteY5" fmla="*/ 4382367 h 4474845"/>
              <a:gd name="connsiteX6" fmla="*/ 5206629 w 8067040"/>
              <a:gd name="connsiteY6" fmla="*/ 4033520 h 4474845"/>
              <a:gd name="connsiteX7" fmla="*/ 4033520 w 8067040"/>
              <a:gd name="connsiteY7" fmla="*/ 2860411 h 4474845"/>
              <a:gd name="connsiteX8" fmla="*/ 2860411 w 8067040"/>
              <a:gd name="connsiteY8" fmla="*/ 4033520 h 4474845"/>
              <a:gd name="connsiteX9" fmla="*/ 2913152 w 8067040"/>
              <a:gd name="connsiteY9" fmla="*/ 4382367 h 4474845"/>
              <a:gd name="connsiteX10" fmla="*/ 2947000 w 8067040"/>
              <a:gd name="connsiteY10" fmla="*/ 4474845 h 4474845"/>
              <a:gd name="connsiteX11" fmla="*/ 25239 w 8067040"/>
              <a:gd name="connsiteY11" fmla="*/ 4474845 h 4474845"/>
              <a:gd name="connsiteX12" fmla="*/ 20825 w 8067040"/>
              <a:gd name="connsiteY12" fmla="*/ 4445924 h 4474845"/>
              <a:gd name="connsiteX13" fmla="*/ 0 w 8067040"/>
              <a:gd name="connsiteY13" fmla="*/ 4033520 h 4474845"/>
              <a:gd name="connsiteX14" fmla="*/ 4033520 w 8067040"/>
              <a:gd name="connsiteY14" fmla="*/ 0 h 44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067040" h="4474845">
                <a:moveTo>
                  <a:pt x="4033520" y="0"/>
                </a:moveTo>
                <a:cubicBezTo>
                  <a:pt x="6261172" y="0"/>
                  <a:pt x="8067040" y="1805868"/>
                  <a:pt x="8067040" y="4033520"/>
                </a:cubicBezTo>
                <a:cubicBezTo>
                  <a:pt x="8067040" y="4172749"/>
                  <a:pt x="8059986" y="4310329"/>
                  <a:pt x="8046215" y="4445924"/>
                </a:cubicBezTo>
                <a:lnTo>
                  <a:pt x="8041802" y="4474845"/>
                </a:lnTo>
                <a:lnTo>
                  <a:pt x="5120041" y="4474845"/>
                </a:lnTo>
                <a:lnTo>
                  <a:pt x="5153889" y="4382367"/>
                </a:lnTo>
                <a:cubicBezTo>
                  <a:pt x="5188164" y="4272167"/>
                  <a:pt x="5206629" y="4155000"/>
                  <a:pt x="5206629" y="4033520"/>
                </a:cubicBezTo>
                <a:cubicBezTo>
                  <a:pt x="5206629" y="3385630"/>
                  <a:pt x="4681410" y="2860411"/>
                  <a:pt x="4033520" y="2860411"/>
                </a:cubicBezTo>
                <a:cubicBezTo>
                  <a:pt x="3385630" y="2860411"/>
                  <a:pt x="2860411" y="3385630"/>
                  <a:pt x="2860411" y="4033520"/>
                </a:cubicBezTo>
                <a:cubicBezTo>
                  <a:pt x="2860411" y="4155000"/>
                  <a:pt x="2878876" y="4272167"/>
                  <a:pt x="2913152" y="4382367"/>
                </a:cubicBezTo>
                <a:lnTo>
                  <a:pt x="2947000" y="4474845"/>
                </a:lnTo>
                <a:lnTo>
                  <a:pt x="25239" y="4474845"/>
                </a:lnTo>
                <a:lnTo>
                  <a:pt x="20825" y="4445924"/>
                </a:lnTo>
                <a:cubicBezTo>
                  <a:pt x="7054" y="4310329"/>
                  <a:pt x="0" y="4172749"/>
                  <a:pt x="0" y="4033520"/>
                </a:cubicBezTo>
                <a:cubicBezTo>
                  <a:pt x="0" y="1805868"/>
                  <a:pt x="1805868" y="0"/>
                  <a:pt x="4033520" y="0"/>
                </a:cubicBezTo>
                <a:close/>
              </a:path>
            </a:pathLst>
          </a:custGeom>
          <a:gradFill>
            <a:gsLst>
              <a:gs pos="0">
                <a:srgbClr val="115096">
                  <a:alpha val="80000"/>
                </a:srgbClr>
              </a:gs>
              <a:gs pos="100000">
                <a:srgbClr val="0A325F">
                  <a:alpha val="78000"/>
                </a:srgbClr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739954" y="3652336"/>
            <a:ext cx="4712091" cy="101566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fa-IR" sz="6600" dirty="0">
                <a:solidFill>
                  <a:srgbClr val="F5C04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rPr>
              <a:t>با تشکرشما</a:t>
            </a:r>
            <a:endParaRPr lang="en-US" sz="6600" dirty="0">
              <a:solidFill>
                <a:srgbClr val="F5C041"/>
              </a:solidFill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315016" y="1394847"/>
            <a:ext cx="7561967" cy="7561967"/>
          </a:xfrm>
          <a:prstGeom prst="ellipse">
            <a:avLst/>
          </a:prstGeom>
          <a:noFill/>
          <a:ln>
            <a:solidFill>
              <a:srgbClr val="F5C0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8202012" y="2347260"/>
            <a:ext cx="1484429" cy="1484429"/>
          </a:xfrm>
          <a:prstGeom prst="ellipse">
            <a:avLst/>
          </a:prstGeom>
          <a:gradFill>
            <a:gsLst>
              <a:gs pos="0">
                <a:srgbClr val="F5C041">
                  <a:alpha val="90000"/>
                </a:srgbClr>
              </a:gs>
              <a:gs pos="100000">
                <a:srgbClr val="E5AC27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Freeform 20"/>
          <p:cNvSpPr/>
          <p:nvPr/>
        </p:nvSpPr>
        <p:spPr>
          <a:xfrm>
            <a:off x="-66609" y="0"/>
            <a:ext cx="3013169" cy="2847486"/>
          </a:xfrm>
          <a:custGeom>
            <a:avLst/>
            <a:gdLst>
              <a:gd name="connsiteX0" fmla="*/ 0 w 3013169"/>
              <a:gd name="connsiteY0" fmla="*/ 0 h 2847486"/>
              <a:gd name="connsiteX1" fmla="*/ 2948305 w 3013169"/>
              <a:gd name="connsiteY1" fmla="*/ 0 h 2847486"/>
              <a:gd name="connsiteX2" fmla="*/ 2966198 w 3013169"/>
              <a:gd name="connsiteY2" fmla="*/ 69592 h 2847486"/>
              <a:gd name="connsiteX3" fmla="*/ 3013169 w 3013169"/>
              <a:gd name="connsiteY3" fmla="*/ 535531 h 2847486"/>
              <a:gd name="connsiteX4" fmla="*/ 701214 w 3013169"/>
              <a:gd name="connsiteY4" fmla="*/ 2847486 h 2847486"/>
              <a:gd name="connsiteX5" fmla="*/ 13710 w 3013169"/>
              <a:gd name="connsiteY5" fmla="*/ 2743545 h 2847486"/>
              <a:gd name="connsiteX6" fmla="*/ 0 w 3013169"/>
              <a:gd name="connsiteY6" fmla="*/ 2738527 h 284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3169" h="2847486">
                <a:moveTo>
                  <a:pt x="0" y="0"/>
                </a:moveTo>
                <a:lnTo>
                  <a:pt x="2948305" y="0"/>
                </a:lnTo>
                <a:lnTo>
                  <a:pt x="2966198" y="69592"/>
                </a:lnTo>
                <a:cubicBezTo>
                  <a:pt x="2996996" y="220094"/>
                  <a:pt x="3013169" y="375924"/>
                  <a:pt x="3013169" y="535531"/>
                </a:cubicBezTo>
                <a:cubicBezTo>
                  <a:pt x="3013169" y="1812388"/>
                  <a:pt x="1978071" y="2847486"/>
                  <a:pt x="701214" y="2847486"/>
                </a:cubicBezTo>
                <a:cubicBezTo>
                  <a:pt x="461803" y="2847486"/>
                  <a:pt x="230892" y="2811096"/>
                  <a:pt x="13710" y="2743545"/>
                </a:cubicBezTo>
                <a:lnTo>
                  <a:pt x="0" y="2738527"/>
                </a:lnTo>
                <a:close/>
              </a:path>
            </a:pathLst>
          </a:custGeom>
          <a:gradFill>
            <a:gsLst>
              <a:gs pos="0">
                <a:srgbClr val="F5C041">
                  <a:alpha val="90000"/>
                </a:srgbClr>
              </a:gs>
              <a:gs pos="100000">
                <a:srgbClr val="E5AC27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593113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0" y="2"/>
            <a:ext cx="12302834" cy="6858000"/>
            <a:chOff x="-44225" y="0"/>
            <a:chExt cx="12302834" cy="6858000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4225" y="2"/>
              <a:ext cx="12302834" cy="6857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" name="Rectangle 16"/>
            <p:cNvSpPr/>
            <p:nvPr/>
          </p:nvSpPr>
          <p:spPr>
            <a:xfrm>
              <a:off x="-44225" y="0"/>
              <a:ext cx="12302834" cy="6858000"/>
            </a:xfrm>
            <a:prstGeom prst="rect">
              <a:avLst/>
            </a:prstGeom>
            <a:solidFill>
              <a:schemeClr val="bg1">
                <a:alpha val="9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" name="Google Shape;1197;p70">
            <a:extLst>
              <a:ext uri="{FF2B5EF4-FFF2-40B4-BE49-F238E27FC236}">
                <a16:creationId xmlns:a16="http://schemas.microsoft.com/office/drawing/2014/main" id="{558A353F-4B47-83F6-D8C1-7913FFC44852}"/>
              </a:ext>
            </a:extLst>
          </p:cNvPr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3" name="Google Shape;1198;p70">
            <a:extLst>
              <a:ext uri="{FF2B5EF4-FFF2-40B4-BE49-F238E27FC236}">
                <a16:creationId xmlns:a16="http://schemas.microsoft.com/office/drawing/2014/main" id="{FB3026FD-A5D7-C366-B061-5AFF17096388}"/>
              </a:ext>
            </a:extLst>
          </p:cNvPr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4" name="Google Shape;1199;p70">
              <a:extLst>
                <a:ext uri="{FF2B5EF4-FFF2-40B4-BE49-F238E27FC236}">
                  <a16:creationId xmlns:a16="http://schemas.microsoft.com/office/drawing/2014/main" id="{401E1AE2-BB1F-4F3A-0558-2D923B1C130F}"/>
                </a:ext>
              </a:extLst>
            </p:cNvPr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" name="Google Shape;1200;p70">
              <a:extLst>
                <a:ext uri="{FF2B5EF4-FFF2-40B4-BE49-F238E27FC236}">
                  <a16:creationId xmlns:a16="http://schemas.microsoft.com/office/drawing/2014/main" id="{EE86159F-C90A-64F3-0A8B-A80C93345257}"/>
                </a:ext>
              </a:extLst>
            </p:cNvPr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oogle Shape;1201;p70">
            <a:extLst>
              <a:ext uri="{FF2B5EF4-FFF2-40B4-BE49-F238E27FC236}">
                <a16:creationId xmlns:a16="http://schemas.microsoft.com/office/drawing/2014/main" id="{856E256C-96E4-608E-7E40-B25A5BF6B67B}"/>
              </a:ext>
            </a:extLst>
          </p:cNvPr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7" name="Google Shape;1202;p70">
              <a:extLst>
                <a:ext uri="{FF2B5EF4-FFF2-40B4-BE49-F238E27FC236}">
                  <a16:creationId xmlns:a16="http://schemas.microsoft.com/office/drawing/2014/main" id="{6108D451-375E-5E54-7D43-4F2C4B543562}"/>
                </a:ext>
              </a:extLst>
            </p:cNvPr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" name="Google Shape;1203;p70">
              <a:extLst>
                <a:ext uri="{FF2B5EF4-FFF2-40B4-BE49-F238E27FC236}">
                  <a16:creationId xmlns:a16="http://schemas.microsoft.com/office/drawing/2014/main" id="{8E8BDF7C-A3DF-0954-4A24-DCDFBF3A68BC}"/>
                </a:ext>
              </a:extLst>
            </p:cNvPr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" name="Google Shape;1204;p70">
              <a:extLst>
                <a:ext uri="{FF2B5EF4-FFF2-40B4-BE49-F238E27FC236}">
                  <a16:creationId xmlns:a16="http://schemas.microsoft.com/office/drawing/2014/main" id="{94C1768D-3DF6-BCCC-B568-B5B7834BDD0C}"/>
                </a:ext>
              </a:extLst>
            </p:cNvPr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" name="Google Shape;1205;p70">
              <a:extLst>
                <a:ext uri="{FF2B5EF4-FFF2-40B4-BE49-F238E27FC236}">
                  <a16:creationId xmlns:a16="http://schemas.microsoft.com/office/drawing/2014/main" id="{710D04C5-E02D-406C-6AC9-A6D519E051D3}"/>
                </a:ext>
              </a:extLst>
            </p:cNvPr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206;p70">
            <a:extLst>
              <a:ext uri="{FF2B5EF4-FFF2-40B4-BE49-F238E27FC236}">
                <a16:creationId xmlns:a16="http://schemas.microsoft.com/office/drawing/2014/main" id="{2BDA5580-49F6-0D90-5BF4-3B3B69E969B0}"/>
              </a:ext>
            </a:extLst>
          </p:cNvPr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20" name="Google Shape;1207;p70">
              <a:extLst>
                <a:ext uri="{FF2B5EF4-FFF2-40B4-BE49-F238E27FC236}">
                  <a16:creationId xmlns:a16="http://schemas.microsoft.com/office/drawing/2014/main" id="{1CA63427-3355-4629-66C1-98CF6F73BA61}"/>
                </a:ext>
              </a:extLst>
            </p:cNvPr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1208;p70">
              <a:extLst>
                <a:ext uri="{FF2B5EF4-FFF2-40B4-BE49-F238E27FC236}">
                  <a16:creationId xmlns:a16="http://schemas.microsoft.com/office/drawing/2014/main" id="{957A86AB-CBB3-3B98-5EB1-2A40B75F0DFF}"/>
                </a:ext>
              </a:extLst>
            </p:cNvPr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209;p70">
            <a:extLst>
              <a:ext uri="{FF2B5EF4-FFF2-40B4-BE49-F238E27FC236}">
                <a16:creationId xmlns:a16="http://schemas.microsoft.com/office/drawing/2014/main" id="{1AFE7B6B-1DE4-0E89-D098-F8183ED3D3C5}"/>
              </a:ext>
            </a:extLst>
          </p:cNvPr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24" name="Google Shape;1210;p70">
              <a:extLst>
                <a:ext uri="{FF2B5EF4-FFF2-40B4-BE49-F238E27FC236}">
                  <a16:creationId xmlns:a16="http://schemas.microsoft.com/office/drawing/2014/main" id="{B24D3561-5320-323E-662D-D23B2DD35BD3}"/>
                </a:ext>
              </a:extLst>
            </p:cNvPr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1211;p70">
              <a:extLst>
                <a:ext uri="{FF2B5EF4-FFF2-40B4-BE49-F238E27FC236}">
                  <a16:creationId xmlns:a16="http://schemas.microsoft.com/office/drawing/2014/main" id="{88991C13-62EF-9D0D-6725-FA1EA1809568}"/>
                </a:ext>
              </a:extLst>
            </p:cNvPr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1212;p70">
              <a:extLst>
                <a:ext uri="{FF2B5EF4-FFF2-40B4-BE49-F238E27FC236}">
                  <a16:creationId xmlns:a16="http://schemas.microsoft.com/office/drawing/2014/main" id="{2CC05FA0-D6B5-FFB9-942C-C0EFF4BAF2BD}"/>
                </a:ext>
              </a:extLst>
            </p:cNvPr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213;p70">
            <a:extLst>
              <a:ext uri="{FF2B5EF4-FFF2-40B4-BE49-F238E27FC236}">
                <a16:creationId xmlns:a16="http://schemas.microsoft.com/office/drawing/2014/main" id="{5FF1C9E9-4D24-1017-C032-B3B8E9ACEA9C}"/>
              </a:ext>
            </a:extLst>
          </p:cNvPr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28" name="Google Shape;1214;p70">
              <a:extLst>
                <a:ext uri="{FF2B5EF4-FFF2-40B4-BE49-F238E27FC236}">
                  <a16:creationId xmlns:a16="http://schemas.microsoft.com/office/drawing/2014/main" id="{C5178678-4D82-E8C8-AC9B-BA43E4E8E80C}"/>
                </a:ext>
              </a:extLst>
            </p:cNvPr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1215;p70">
              <a:extLst>
                <a:ext uri="{FF2B5EF4-FFF2-40B4-BE49-F238E27FC236}">
                  <a16:creationId xmlns:a16="http://schemas.microsoft.com/office/drawing/2014/main" id="{E28DCB76-C914-C3F0-E9BB-1A02AB054A36}"/>
                </a:ext>
              </a:extLst>
            </p:cNvPr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1216;p70">
            <a:extLst>
              <a:ext uri="{FF2B5EF4-FFF2-40B4-BE49-F238E27FC236}">
                <a16:creationId xmlns:a16="http://schemas.microsoft.com/office/drawing/2014/main" id="{04632FFA-E18A-2124-3E01-7DEFAC64FA61}"/>
              </a:ext>
            </a:extLst>
          </p:cNvPr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31" name="Google Shape;1217;p70">
              <a:extLst>
                <a:ext uri="{FF2B5EF4-FFF2-40B4-BE49-F238E27FC236}">
                  <a16:creationId xmlns:a16="http://schemas.microsoft.com/office/drawing/2014/main" id="{22AB614B-C66B-5EBF-47EC-BDF87A8DE3BE}"/>
                </a:ext>
              </a:extLst>
            </p:cNvPr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" name="Google Shape;1218;p70">
              <a:extLst>
                <a:ext uri="{FF2B5EF4-FFF2-40B4-BE49-F238E27FC236}">
                  <a16:creationId xmlns:a16="http://schemas.microsoft.com/office/drawing/2014/main" id="{452FD88F-2A15-14D4-B5AC-49D4849CC6FA}"/>
                </a:ext>
              </a:extLst>
            </p:cNvPr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1219;p70">
              <a:extLst>
                <a:ext uri="{FF2B5EF4-FFF2-40B4-BE49-F238E27FC236}">
                  <a16:creationId xmlns:a16="http://schemas.microsoft.com/office/drawing/2014/main" id="{977B71E9-42AA-56E2-BD53-18D794F80C73}"/>
                </a:ext>
              </a:extLst>
            </p:cNvPr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1220;p70">
              <a:extLst>
                <a:ext uri="{FF2B5EF4-FFF2-40B4-BE49-F238E27FC236}">
                  <a16:creationId xmlns:a16="http://schemas.microsoft.com/office/drawing/2014/main" id="{84282594-4721-6912-AF03-A4D28DC83FC6}"/>
                </a:ext>
              </a:extLst>
            </p:cNvPr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oogle Shape;1221;p70">
            <a:extLst>
              <a:ext uri="{FF2B5EF4-FFF2-40B4-BE49-F238E27FC236}">
                <a16:creationId xmlns:a16="http://schemas.microsoft.com/office/drawing/2014/main" id="{05BDC9AF-5BFB-A2F3-D717-D78FAF3D4148}"/>
              </a:ext>
            </a:extLst>
          </p:cNvPr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36" name="Google Shape;1222;p70">
              <a:extLst>
                <a:ext uri="{FF2B5EF4-FFF2-40B4-BE49-F238E27FC236}">
                  <a16:creationId xmlns:a16="http://schemas.microsoft.com/office/drawing/2014/main" id="{B9929681-F4FB-330A-6F59-0FC66D8F3F7A}"/>
                </a:ext>
              </a:extLst>
            </p:cNvPr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" name="Google Shape;1223;p70">
              <a:extLst>
                <a:ext uri="{FF2B5EF4-FFF2-40B4-BE49-F238E27FC236}">
                  <a16:creationId xmlns:a16="http://schemas.microsoft.com/office/drawing/2014/main" id="{4101D66C-953D-EE63-70DC-06A2482F9610}"/>
                </a:ext>
              </a:extLst>
            </p:cNvPr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1224;p70">
              <a:extLst>
                <a:ext uri="{FF2B5EF4-FFF2-40B4-BE49-F238E27FC236}">
                  <a16:creationId xmlns:a16="http://schemas.microsoft.com/office/drawing/2014/main" id="{06C9CFFD-9C36-64FE-874C-6D41C6155254}"/>
                </a:ext>
              </a:extLst>
            </p:cNvPr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1225;p70">
              <a:extLst>
                <a:ext uri="{FF2B5EF4-FFF2-40B4-BE49-F238E27FC236}">
                  <a16:creationId xmlns:a16="http://schemas.microsoft.com/office/drawing/2014/main" id="{4F97348A-2AB3-744C-EC85-DCC2E50BE7C0}"/>
                </a:ext>
              </a:extLst>
            </p:cNvPr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oogle Shape;1226;p70">
            <a:extLst>
              <a:ext uri="{FF2B5EF4-FFF2-40B4-BE49-F238E27FC236}">
                <a16:creationId xmlns:a16="http://schemas.microsoft.com/office/drawing/2014/main" id="{97DD23B2-E56B-28FF-8AA2-58FABF93C0AB}"/>
              </a:ext>
            </a:extLst>
          </p:cNvPr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41" name="Google Shape;1227;p70">
              <a:extLst>
                <a:ext uri="{FF2B5EF4-FFF2-40B4-BE49-F238E27FC236}">
                  <a16:creationId xmlns:a16="http://schemas.microsoft.com/office/drawing/2014/main" id="{76006600-C9E1-2C67-DB27-27C31B3B8E23}"/>
                </a:ext>
              </a:extLst>
            </p:cNvPr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1228;p70">
              <a:extLst>
                <a:ext uri="{FF2B5EF4-FFF2-40B4-BE49-F238E27FC236}">
                  <a16:creationId xmlns:a16="http://schemas.microsoft.com/office/drawing/2014/main" id="{A8504D52-4B9C-5526-B80B-CAB718531E8F}"/>
                </a:ext>
              </a:extLst>
            </p:cNvPr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" name="Google Shape;1229;p70">
              <a:extLst>
                <a:ext uri="{FF2B5EF4-FFF2-40B4-BE49-F238E27FC236}">
                  <a16:creationId xmlns:a16="http://schemas.microsoft.com/office/drawing/2014/main" id="{E2DD1C99-9E9D-4337-8B40-FD7DF6AFB7BC}"/>
                </a:ext>
              </a:extLst>
            </p:cNvPr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1230;p70">
              <a:extLst>
                <a:ext uri="{FF2B5EF4-FFF2-40B4-BE49-F238E27FC236}">
                  <a16:creationId xmlns:a16="http://schemas.microsoft.com/office/drawing/2014/main" id="{0F01C015-C563-C7DF-F995-45F924962504}"/>
                </a:ext>
              </a:extLst>
            </p:cNvPr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1231;p70">
              <a:extLst>
                <a:ext uri="{FF2B5EF4-FFF2-40B4-BE49-F238E27FC236}">
                  <a16:creationId xmlns:a16="http://schemas.microsoft.com/office/drawing/2014/main" id="{324F4ED0-5136-6CE5-C3DE-1659EA6E8CD1}"/>
                </a:ext>
              </a:extLst>
            </p:cNvPr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232;p70">
            <a:extLst>
              <a:ext uri="{FF2B5EF4-FFF2-40B4-BE49-F238E27FC236}">
                <a16:creationId xmlns:a16="http://schemas.microsoft.com/office/drawing/2014/main" id="{47EDF27D-6686-6919-5543-75E37C7AA30B}"/>
              </a:ext>
            </a:extLst>
          </p:cNvPr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47" name="Google Shape;1233;p70">
              <a:extLst>
                <a:ext uri="{FF2B5EF4-FFF2-40B4-BE49-F238E27FC236}">
                  <a16:creationId xmlns:a16="http://schemas.microsoft.com/office/drawing/2014/main" id="{1E4C3D82-3B87-0258-DC25-8E4FAFD91985}"/>
                </a:ext>
              </a:extLst>
            </p:cNvPr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1234;p70">
              <a:extLst>
                <a:ext uri="{FF2B5EF4-FFF2-40B4-BE49-F238E27FC236}">
                  <a16:creationId xmlns:a16="http://schemas.microsoft.com/office/drawing/2014/main" id="{5EAAB618-A524-88BB-6543-3D761DC4FE28}"/>
                </a:ext>
              </a:extLst>
            </p:cNvPr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1235;p70">
              <a:extLst>
                <a:ext uri="{FF2B5EF4-FFF2-40B4-BE49-F238E27FC236}">
                  <a16:creationId xmlns:a16="http://schemas.microsoft.com/office/drawing/2014/main" id="{FBF74CC3-5634-669B-2CB8-6E2A434F4FE3}"/>
                </a:ext>
              </a:extLst>
            </p:cNvPr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1236;p70">
              <a:extLst>
                <a:ext uri="{FF2B5EF4-FFF2-40B4-BE49-F238E27FC236}">
                  <a16:creationId xmlns:a16="http://schemas.microsoft.com/office/drawing/2014/main" id="{6502DDEE-36A0-345E-F913-5F08AC2CD136}"/>
                </a:ext>
              </a:extLst>
            </p:cNvPr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1237;p70">
            <a:extLst>
              <a:ext uri="{FF2B5EF4-FFF2-40B4-BE49-F238E27FC236}">
                <a16:creationId xmlns:a16="http://schemas.microsoft.com/office/drawing/2014/main" id="{85BD20CE-78C5-E871-9D34-482A8AF4739C}"/>
              </a:ext>
            </a:extLst>
          </p:cNvPr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52" name="Google Shape;1238;p70">
              <a:extLst>
                <a:ext uri="{FF2B5EF4-FFF2-40B4-BE49-F238E27FC236}">
                  <a16:creationId xmlns:a16="http://schemas.microsoft.com/office/drawing/2014/main" id="{1CC5EAFF-4F45-9B15-4C29-FD6B2301769F}"/>
                </a:ext>
              </a:extLst>
            </p:cNvPr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1239;p70">
              <a:extLst>
                <a:ext uri="{FF2B5EF4-FFF2-40B4-BE49-F238E27FC236}">
                  <a16:creationId xmlns:a16="http://schemas.microsoft.com/office/drawing/2014/main" id="{FE6A4715-7D8E-9239-F220-1A3A133DFFAE}"/>
                </a:ext>
              </a:extLst>
            </p:cNvPr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1240;p70">
              <a:extLst>
                <a:ext uri="{FF2B5EF4-FFF2-40B4-BE49-F238E27FC236}">
                  <a16:creationId xmlns:a16="http://schemas.microsoft.com/office/drawing/2014/main" id="{5C555278-9640-3AD5-DB64-240FD18C4C4D}"/>
                </a:ext>
              </a:extLst>
            </p:cNvPr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241;p70">
            <a:extLst>
              <a:ext uri="{FF2B5EF4-FFF2-40B4-BE49-F238E27FC236}">
                <a16:creationId xmlns:a16="http://schemas.microsoft.com/office/drawing/2014/main" id="{3FEAA8CD-2F0D-F2D3-8B5F-4C702D511ECA}"/>
              </a:ext>
            </a:extLst>
          </p:cNvPr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56" name="Google Shape;1242;p70">
              <a:extLst>
                <a:ext uri="{FF2B5EF4-FFF2-40B4-BE49-F238E27FC236}">
                  <a16:creationId xmlns:a16="http://schemas.microsoft.com/office/drawing/2014/main" id="{287DA185-6371-41CA-CC01-3115BF6322BB}"/>
                </a:ext>
              </a:extLst>
            </p:cNvPr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1243;p70">
              <a:extLst>
                <a:ext uri="{FF2B5EF4-FFF2-40B4-BE49-F238E27FC236}">
                  <a16:creationId xmlns:a16="http://schemas.microsoft.com/office/drawing/2014/main" id="{27F9FAC4-FEB6-E7DC-A61B-E11F6688613B}"/>
                </a:ext>
              </a:extLst>
            </p:cNvPr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" name="Google Shape;1244;p70">
              <a:extLst>
                <a:ext uri="{FF2B5EF4-FFF2-40B4-BE49-F238E27FC236}">
                  <a16:creationId xmlns:a16="http://schemas.microsoft.com/office/drawing/2014/main" id="{E50EDDB1-1140-815B-EB65-18C98A38A663}"/>
                </a:ext>
              </a:extLst>
            </p:cNvPr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" name="Google Shape;1245;p70">
              <a:extLst>
                <a:ext uri="{FF2B5EF4-FFF2-40B4-BE49-F238E27FC236}">
                  <a16:creationId xmlns:a16="http://schemas.microsoft.com/office/drawing/2014/main" id="{B88753A2-FA8B-D512-EAE2-198A4CF88AB0}"/>
                </a:ext>
              </a:extLst>
            </p:cNvPr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1246;p70">
              <a:extLst>
                <a:ext uri="{FF2B5EF4-FFF2-40B4-BE49-F238E27FC236}">
                  <a16:creationId xmlns:a16="http://schemas.microsoft.com/office/drawing/2014/main" id="{CA7592A7-E422-FE83-65E5-BBE7A4CDC0CB}"/>
                </a:ext>
              </a:extLst>
            </p:cNvPr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1247;p70">
              <a:extLst>
                <a:ext uri="{FF2B5EF4-FFF2-40B4-BE49-F238E27FC236}">
                  <a16:creationId xmlns:a16="http://schemas.microsoft.com/office/drawing/2014/main" id="{72C6A315-7CAE-074D-5693-03754E7760A4}"/>
                </a:ext>
              </a:extLst>
            </p:cNvPr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1248;p70">
            <a:extLst>
              <a:ext uri="{FF2B5EF4-FFF2-40B4-BE49-F238E27FC236}">
                <a16:creationId xmlns:a16="http://schemas.microsoft.com/office/drawing/2014/main" id="{4BAC3055-3384-EBC7-0D2B-8EE770DD76A4}"/>
              </a:ext>
            </a:extLst>
          </p:cNvPr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63" name="Google Shape;1249;p70">
              <a:extLst>
                <a:ext uri="{FF2B5EF4-FFF2-40B4-BE49-F238E27FC236}">
                  <a16:creationId xmlns:a16="http://schemas.microsoft.com/office/drawing/2014/main" id="{12D71836-0BEF-0489-64AC-E1898F460818}"/>
                </a:ext>
              </a:extLst>
            </p:cNvPr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" name="Google Shape;1250;p70">
              <a:extLst>
                <a:ext uri="{FF2B5EF4-FFF2-40B4-BE49-F238E27FC236}">
                  <a16:creationId xmlns:a16="http://schemas.microsoft.com/office/drawing/2014/main" id="{2FEAC1B9-0A03-DE68-D5DE-AF785F006BF1}"/>
                </a:ext>
              </a:extLst>
            </p:cNvPr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" name="Google Shape;1251;p70">
              <a:extLst>
                <a:ext uri="{FF2B5EF4-FFF2-40B4-BE49-F238E27FC236}">
                  <a16:creationId xmlns:a16="http://schemas.microsoft.com/office/drawing/2014/main" id="{D5EF227C-7C45-17A9-CFE6-00F6BFC6AA97}"/>
                </a:ext>
              </a:extLst>
            </p:cNvPr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1252;p70">
              <a:extLst>
                <a:ext uri="{FF2B5EF4-FFF2-40B4-BE49-F238E27FC236}">
                  <a16:creationId xmlns:a16="http://schemas.microsoft.com/office/drawing/2014/main" id="{FC1D7424-4484-C676-56D6-C5E39AB15AD1}"/>
                </a:ext>
              </a:extLst>
            </p:cNvPr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1253;p70">
              <a:extLst>
                <a:ext uri="{FF2B5EF4-FFF2-40B4-BE49-F238E27FC236}">
                  <a16:creationId xmlns:a16="http://schemas.microsoft.com/office/drawing/2014/main" id="{D9798709-FDBB-7661-5C2E-58C6EF71CF37}"/>
                </a:ext>
              </a:extLst>
            </p:cNvPr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1254;p70">
              <a:extLst>
                <a:ext uri="{FF2B5EF4-FFF2-40B4-BE49-F238E27FC236}">
                  <a16:creationId xmlns:a16="http://schemas.microsoft.com/office/drawing/2014/main" id="{3F1909F3-184A-B751-83A9-4FF3D2CB55AA}"/>
                </a:ext>
              </a:extLst>
            </p:cNvPr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1255;p70">
              <a:extLst>
                <a:ext uri="{FF2B5EF4-FFF2-40B4-BE49-F238E27FC236}">
                  <a16:creationId xmlns:a16="http://schemas.microsoft.com/office/drawing/2014/main" id="{53F83783-FBE4-1988-9074-837EEE30D84D}"/>
                </a:ext>
              </a:extLst>
            </p:cNvPr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oogle Shape;1256;p70">
            <a:extLst>
              <a:ext uri="{FF2B5EF4-FFF2-40B4-BE49-F238E27FC236}">
                <a16:creationId xmlns:a16="http://schemas.microsoft.com/office/drawing/2014/main" id="{A68C29D4-335B-0A1A-71E3-3BD33C8B5CD8}"/>
              </a:ext>
            </a:extLst>
          </p:cNvPr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71" name="Google Shape;1257;p70">
              <a:extLst>
                <a:ext uri="{FF2B5EF4-FFF2-40B4-BE49-F238E27FC236}">
                  <a16:creationId xmlns:a16="http://schemas.microsoft.com/office/drawing/2014/main" id="{B7911500-A84F-7757-AD3C-540C13F989B5}"/>
                </a:ext>
              </a:extLst>
            </p:cNvPr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" name="Google Shape;1258;p70">
              <a:extLst>
                <a:ext uri="{FF2B5EF4-FFF2-40B4-BE49-F238E27FC236}">
                  <a16:creationId xmlns:a16="http://schemas.microsoft.com/office/drawing/2014/main" id="{42AE9000-CD1B-1F2E-B8FA-F5B9847AE583}"/>
                </a:ext>
              </a:extLst>
            </p:cNvPr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" name="Google Shape;1259;p70">
              <a:extLst>
                <a:ext uri="{FF2B5EF4-FFF2-40B4-BE49-F238E27FC236}">
                  <a16:creationId xmlns:a16="http://schemas.microsoft.com/office/drawing/2014/main" id="{578F3998-7888-9D67-E6B2-FAEB9642297A}"/>
                </a:ext>
              </a:extLst>
            </p:cNvPr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" name="Google Shape;1260;p70">
              <a:extLst>
                <a:ext uri="{FF2B5EF4-FFF2-40B4-BE49-F238E27FC236}">
                  <a16:creationId xmlns:a16="http://schemas.microsoft.com/office/drawing/2014/main" id="{2B893003-BA1C-FE69-D85B-5FB663AFBBFE}"/>
                </a:ext>
              </a:extLst>
            </p:cNvPr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261;p70">
            <a:extLst>
              <a:ext uri="{FF2B5EF4-FFF2-40B4-BE49-F238E27FC236}">
                <a16:creationId xmlns:a16="http://schemas.microsoft.com/office/drawing/2014/main" id="{A1D2C3DA-498F-8576-B7FF-D4499B68F44A}"/>
              </a:ext>
            </a:extLst>
          </p:cNvPr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76" name="Google Shape;1262;p70">
              <a:extLst>
                <a:ext uri="{FF2B5EF4-FFF2-40B4-BE49-F238E27FC236}">
                  <a16:creationId xmlns:a16="http://schemas.microsoft.com/office/drawing/2014/main" id="{81B1FCF1-5DEE-2F28-A2AC-25AC29F86826}"/>
                </a:ext>
              </a:extLst>
            </p:cNvPr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1263;p70">
              <a:extLst>
                <a:ext uri="{FF2B5EF4-FFF2-40B4-BE49-F238E27FC236}">
                  <a16:creationId xmlns:a16="http://schemas.microsoft.com/office/drawing/2014/main" id="{E0B39A51-CB4F-4B4B-F700-8A998635BD30}"/>
                </a:ext>
              </a:extLst>
            </p:cNvPr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1264;p70">
              <a:extLst>
                <a:ext uri="{FF2B5EF4-FFF2-40B4-BE49-F238E27FC236}">
                  <a16:creationId xmlns:a16="http://schemas.microsoft.com/office/drawing/2014/main" id="{466FAACC-D3C1-74D1-DA15-92AF9933D5F1}"/>
                </a:ext>
              </a:extLst>
            </p:cNvPr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1265;p70">
            <a:extLst>
              <a:ext uri="{FF2B5EF4-FFF2-40B4-BE49-F238E27FC236}">
                <a16:creationId xmlns:a16="http://schemas.microsoft.com/office/drawing/2014/main" id="{9E20CD1A-87BD-274B-8D11-221274FC6558}"/>
              </a:ext>
            </a:extLst>
          </p:cNvPr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80" name="Google Shape;1266;p70">
              <a:extLst>
                <a:ext uri="{FF2B5EF4-FFF2-40B4-BE49-F238E27FC236}">
                  <a16:creationId xmlns:a16="http://schemas.microsoft.com/office/drawing/2014/main" id="{047C20FF-4B49-B355-753D-D2FC0AB1EE50}"/>
                </a:ext>
              </a:extLst>
            </p:cNvPr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1267;p70">
              <a:extLst>
                <a:ext uri="{FF2B5EF4-FFF2-40B4-BE49-F238E27FC236}">
                  <a16:creationId xmlns:a16="http://schemas.microsoft.com/office/drawing/2014/main" id="{0FCA30F5-9083-95AF-CBFF-ED5E06E79D79}"/>
                </a:ext>
              </a:extLst>
            </p:cNvPr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1268;p70">
              <a:extLst>
                <a:ext uri="{FF2B5EF4-FFF2-40B4-BE49-F238E27FC236}">
                  <a16:creationId xmlns:a16="http://schemas.microsoft.com/office/drawing/2014/main" id="{D5017F10-CF27-3DCC-D411-AC59E145A001}"/>
                </a:ext>
              </a:extLst>
            </p:cNvPr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3" name="Google Shape;1269;p70">
            <a:extLst>
              <a:ext uri="{FF2B5EF4-FFF2-40B4-BE49-F238E27FC236}">
                <a16:creationId xmlns:a16="http://schemas.microsoft.com/office/drawing/2014/main" id="{75334E29-7B75-5AE4-5DE9-711B1426C587}"/>
              </a:ext>
            </a:extLst>
          </p:cNvPr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84" name="Google Shape;1270;p70">
              <a:extLst>
                <a:ext uri="{FF2B5EF4-FFF2-40B4-BE49-F238E27FC236}">
                  <a16:creationId xmlns:a16="http://schemas.microsoft.com/office/drawing/2014/main" id="{C7D32FF5-D018-BBD7-A3C8-5454AD7E76B5}"/>
                </a:ext>
              </a:extLst>
            </p:cNvPr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1271;p70">
              <a:extLst>
                <a:ext uri="{FF2B5EF4-FFF2-40B4-BE49-F238E27FC236}">
                  <a16:creationId xmlns:a16="http://schemas.microsoft.com/office/drawing/2014/main" id="{B9DBD194-A445-113B-9DE9-6FFD14BF4FB4}"/>
                </a:ext>
              </a:extLst>
            </p:cNvPr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1272;p70">
            <a:extLst>
              <a:ext uri="{FF2B5EF4-FFF2-40B4-BE49-F238E27FC236}">
                <a16:creationId xmlns:a16="http://schemas.microsoft.com/office/drawing/2014/main" id="{1DEA8010-6458-7E0E-B7DB-7AF48BA62FEA}"/>
              </a:ext>
            </a:extLst>
          </p:cNvPr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7" name="Google Shape;1273;p70">
            <a:extLst>
              <a:ext uri="{FF2B5EF4-FFF2-40B4-BE49-F238E27FC236}">
                <a16:creationId xmlns:a16="http://schemas.microsoft.com/office/drawing/2014/main" id="{8B69997B-3434-F0AE-28FB-BB5473961218}"/>
              </a:ext>
            </a:extLst>
          </p:cNvPr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88" name="Google Shape;1274;p70">
              <a:extLst>
                <a:ext uri="{FF2B5EF4-FFF2-40B4-BE49-F238E27FC236}">
                  <a16:creationId xmlns:a16="http://schemas.microsoft.com/office/drawing/2014/main" id="{E30D937A-C134-4637-107F-39C3A2634346}"/>
                </a:ext>
              </a:extLst>
            </p:cNvPr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1275;p70">
              <a:extLst>
                <a:ext uri="{FF2B5EF4-FFF2-40B4-BE49-F238E27FC236}">
                  <a16:creationId xmlns:a16="http://schemas.microsoft.com/office/drawing/2014/main" id="{9E21E138-0E31-699A-D328-9259EB8FF1E2}"/>
                </a:ext>
              </a:extLst>
            </p:cNvPr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1276;p70">
              <a:extLst>
                <a:ext uri="{FF2B5EF4-FFF2-40B4-BE49-F238E27FC236}">
                  <a16:creationId xmlns:a16="http://schemas.microsoft.com/office/drawing/2014/main" id="{D9CBB363-F7E4-7703-3A50-3C39B66A4699}"/>
                </a:ext>
              </a:extLst>
            </p:cNvPr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1277;p70">
              <a:extLst>
                <a:ext uri="{FF2B5EF4-FFF2-40B4-BE49-F238E27FC236}">
                  <a16:creationId xmlns:a16="http://schemas.microsoft.com/office/drawing/2014/main" id="{9A80C66B-94A3-C4F8-B05F-D992AED9F9CC}"/>
                </a:ext>
              </a:extLst>
            </p:cNvPr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1278;p70">
            <a:extLst>
              <a:ext uri="{FF2B5EF4-FFF2-40B4-BE49-F238E27FC236}">
                <a16:creationId xmlns:a16="http://schemas.microsoft.com/office/drawing/2014/main" id="{554DCA98-BAB1-B43D-427F-5C62EED30A2B}"/>
              </a:ext>
            </a:extLst>
          </p:cNvPr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93" name="Google Shape;1279;p70">
              <a:extLst>
                <a:ext uri="{FF2B5EF4-FFF2-40B4-BE49-F238E27FC236}">
                  <a16:creationId xmlns:a16="http://schemas.microsoft.com/office/drawing/2014/main" id="{930F6BB1-DC7C-5FEC-11B0-A89A93DBB595}"/>
                </a:ext>
              </a:extLst>
            </p:cNvPr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" name="Google Shape;1280;p70">
              <a:extLst>
                <a:ext uri="{FF2B5EF4-FFF2-40B4-BE49-F238E27FC236}">
                  <a16:creationId xmlns:a16="http://schemas.microsoft.com/office/drawing/2014/main" id="{01F4B711-CF46-0CB0-BD69-CE3A11B8AAB7}"/>
                </a:ext>
              </a:extLst>
            </p:cNvPr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" name="Google Shape;1281;p70">
            <a:extLst>
              <a:ext uri="{FF2B5EF4-FFF2-40B4-BE49-F238E27FC236}">
                <a16:creationId xmlns:a16="http://schemas.microsoft.com/office/drawing/2014/main" id="{52023C9A-0784-77BC-D667-30F2A5EB7A2E}"/>
              </a:ext>
            </a:extLst>
          </p:cNvPr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96" name="Google Shape;1282;p70">
              <a:extLst>
                <a:ext uri="{FF2B5EF4-FFF2-40B4-BE49-F238E27FC236}">
                  <a16:creationId xmlns:a16="http://schemas.microsoft.com/office/drawing/2014/main" id="{61276074-00D8-4007-E7B9-F8DAD2493C07}"/>
                </a:ext>
              </a:extLst>
            </p:cNvPr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1283;p70">
              <a:extLst>
                <a:ext uri="{FF2B5EF4-FFF2-40B4-BE49-F238E27FC236}">
                  <a16:creationId xmlns:a16="http://schemas.microsoft.com/office/drawing/2014/main" id="{27F71778-FBC4-0062-279C-D136C7E03505}"/>
                </a:ext>
              </a:extLst>
            </p:cNvPr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" name="Google Shape;1284;p70" descr="Timeline background shape">
            <a:extLst>
              <a:ext uri="{FF2B5EF4-FFF2-40B4-BE49-F238E27FC236}">
                <a16:creationId xmlns:a16="http://schemas.microsoft.com/office/drawing/2014/main" id="{4BCBAF87-6EE7-092C-6010-85BDC82BDBD6}"/>
              </a:ext>
            </a:extLst>
          </p:cNvPr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9" name="Google Shape;1285;p70">
            <a:extLst>
              <a:ext uri="{FF2B5EF4-FFF2-40B4-BE49-F238E27FC236}">
                <a16:creationId xmlns:a16="http://schemas.microsoft.com/office/drawing/2014/main" id="{9EB8EA5C-5830-AE64-E91B-EAAFD7CF14D8}"/>
              </a:ext>
            </a:extLst>
          </p:cNvPr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00" name="Google Shape;1286;p70">
              <a:extLst>
                <a:ext uri="{FF2B5EF4-FFF2-40B4-BE49-F238E27FC236}">
                  <a16:creationId xmlns:a16="http://schemas.microsoft.com/office/drawing/2014/main" id="{779474A3-A106-C23B-115A-835E52369814}"/>
                </a:ext>
              </a:extLst>
            </p:cNvPr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287;p70">
              <a:extLst>
                <a:ext uri="{FF2B5EF4-FFF2-40B4-BE49-F238E27FC236}">
                  <a16:creationId xmlns:a16="http://schemas.microsoft.com/office/drawing/2014/main" id="{8FB2FC79-5059-BD79-A008-9053252B6282}"/>
                </a:ext>
              </a:extLst>
            </p:cNvPr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288;p70">
            <a:extLst>
              <a:ext uri="{FF2B5EF4-FFF2-40B4-BE49-F238E27FC236}">
                <a16:creationId xmlns:a16="http://schemas.microsoft.com/office/drawing/2014/main" id="{87A9E399-4827-4D5D-40AA-62AB5E557E6E}"/>
              </a:ext>
            </a:extLst>
          </p:cNvPr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03" name="Google Shape;1289;p70">
              <a:extLst>
                <a:ext uri="{FF2B5EF4-FFF2-40B4-BE49-F238E27FC236}">
                  <a16:creationId xmlns:a16="http://schemas.microsoft.com/office/drawing/2014/main" id="{665C57D1-9039-D8A8-8B15-B0494554BA36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290;p70">
              <a:extLst>
                <a:ext uri="{FF2B5EF4-FFF2-40B4-BE49-F238E27FC236}">
                  <a16:creationId xmlns:a16="http://schemas.microsoft.com/office/drawing/2014/main" id="{B75B0A53-62E4-48AD-078F-DB65ADAEA35D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1291;p70">
            <a:extLst>
              <a:ext uri="{FF2B5EF4-FFF2-40B4-BE49-F238E27FC236}">
                <a16:creationId xmlns:a16="http://schemas.microsoft.com/office/drawing/2014/main" id="{359FF80A-1D14-95B0-F6D3-6275226B1BC2}"/>
              </a:ext>
            </a:extLst>
          </p:cNvPr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06" name="Google Shape;1292;p70">
              <a:extLst>
                <a:ext uri="{FF2B5EF4-FFF2-40B4-BE49-F238E27FC236}">
                  <a16:creationId xmlns:a16="http://schemas.microsoft.com/office/drawing/2014/main" id="{793A3636-A9D2-FAC0-C342-BC8ADC6F0CAB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293;p70">
              <a:extLst>
                <a:ext uri="{FF2B5EF4-FFF2-40B4-BE49-F238E27FC236}">
                  <a16:creationId xmlns:a16="http://schemas.microsoft.com/office/drawing/2014/main" id="{AA21E962-AB9B-2B95-CB9F-80DA2DFBF9D6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1294;p70">
            <a:extLst>
              <a:ext uri="{FF2B5EF4-FFF2-40B4-BE49-F238E27FC236}">
                <a16:creationId xmlns:a16="http://schemas.microsoft.com/office/drawing/2014/main" id="{469111E0-C04C-11F0-F1D4-396E6D659A99}"/>
              </a:ext>
            </a:extLst>
          </p:cNvPr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09" name="Google Shape;1295;p70">
              <a:extLst>
                <a:ext uri="{FF2B5EF4-FFF2-40B4-BE49-F238E27FC236}">
                  <a16:creationId xmlns:a16="http://schemas.microsoft.com/office/drawing/2014/main" id="{59485599-4AA9-92C9-2580-9E51B7AADF33}"/>
                </a:ext>
              </a:extLst>
            </p:cNvPr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296;p70">
              <a:extLst>
                <a:ext uri="{FF2B5EF4-FFF2-40B4-BE49-F238E27FC236}">
                  <a16:creationId xmlns:a16="http://schemas.microsoft.com/office/drawing/2014/main" id="{0CBF0B94-F9CA-7B07-A00D-3FF8FF965B50}"/>
                </a:ext>
              </a:extLst>
            </p:cNvPr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" name="Google Shape;1297;p70">
              <a:extLst>
                <a:ext uri="{FF2B5EF4-FFF2-40B4-BE49-F238E27FC236}">
                  <a16:creationId xmlns:a16="http://schemas.microsoft.com/office/drawing/2014/main" id="{07C4F16B-4D03-C61A-970F-09E2C33C0634}"/>
                </a:ext>
              </a:extLst>
            </p:cNvPr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298;p70">
              <a:extLst>
                <a:ext uri="{FF2B5EF4-FFF2-40B4-BE49-F238E27FC236}">
                  <a16:creationId xmlns:a16="http://schemas.microsoft.com/office/drawing/2014/main" id="{4D70345F-6CA1-F6AA-9E4A-BFA678F7AFDE}"/>
                </a:ext>
              </a:extLst>
            </p:cNvPr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299;p70">
              <a:extLst>
                <a:ext uri="{FF2B5EF4-FFF2-40B4-BE49-F238E27FC236}">
                  <a16:creationId xmlns:a16="http://schemas.microsoft.com/office/drawing/2014/main" id="{502D2572-1870-A97B-9D86-A9DD006A94A0}"/>
                </a:ext>
              </a:extLst>
            </p:cNvPr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300;p70">
              <a:extLst>
                <a:ext uri="{FF2B5EF4-FFF2-40B4-BE49-F238E27FC236}">
                  <a16:creationId xmlns:a16="http://schemas.microsoft.com/office/drawing/2014/main" id="{8A1264E5-A157-F71B-F4BC-B3D4EA611527}"/>
                </a:ext>
              </a:extLst>
            </p:cNvPr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301;p70">
              <a:extLst>
                <a:ext uri="{FF2B5EF4-FFF2-40B4-BE49-F238E27FC236}">
                  <a16:creationId xmlns:a16="http://schemas.microsoft.com/office/drawing/2014/main" id="{3B5FC11D-1772-90B0-8BB1-A737BD8DF8AB}"/>
                </a:ext>
              </a:extLst>
            </p:cNvPr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302;p70">
              <a:extLst>
                <a:ext uri="{FF2B5EF4-FFF2-40B4-BE49-F238E27FC236}">
                  <a16:creationId xmlns:a16="http://schemas.microsoft.com/office/drawing/2014/main" id="{303C4546-DD41-0FEC-357B-112506A8E3A7}"/>
                </a:ext>
              </a:extLst>
            </p:cNvPr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" name="Google Shape;1303;p70">
            <a:extLst>
              <a:ext uri="{FF2B5EF4-FFF2-40B4-BE49-F238E27FC236}">
                <a16:creationId xmlns:a16="http://schemas.microsoft.com/office/drawing/2014/main" id="{D6D0C91E-133D-A9E9-6F4D-B608E6B7C3E4}"/>
              </a:ext>
            </a:extLst>
          </p:cNvPr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18" name="Google Shape;1304;p70">
              <a:extLst>
                <a:ext uri="{FF2B5EF4-FFF2-40B4-BE49-F238E27FC236}">
                  <a16:creationId xmlns:a16="http://schemas.microsoft.com/office/drawing/2014/main" id="{DB701CEE-8D70-07AE-66F0-737E998705DE}"/>
                </a:ext>
              </a:extLst>
            </p:cNvPr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305;p70">
              <a:extLst>
                <a:ext uri="{FF2B5EF4-FFF2-40B4-BE49-F238E27FC236}">
                  <a16:creationId xmlns:a16="http://schemas.microsoft.com/office/drawing/2014/main" id="{611BEB0C-A4B9-1E8C-6076-552E812EB0FE}"/>
                </a:ext>
              </a:extLst>
            </p:cNvPr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" name="Google Shape;1306;p70">
              <a:extLst>
                <a:ext uri="{FF2B5EF4-FFF2-40B4-BE49-F238E27FC236}">
                  <a16:creationId xmlns:a16="http://schemas.microsoft.com/office/drawing/2014/main" id="{494BE8F7-44C2-96D6-8C7B-2A0CF7C0B89D}"/>
                </a:ext>
              </a:extLst>
            </p:cNvPr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307;p70">
              <a:extLst>
                <a:ext uri="{FF2B5EF4-FFF2-40B4-BE49-F238E27FC236}">
                  <a16:creationId xmlns:a16="http://schemas.microsoft.com/office/drawing/2014/main" id="{63618271-707B-00BE-537E-5F6E634EEFA9}"/>
                </a:ext>
              </a:extLst>
            </p:cNvPr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308;p70">
              <a:extLst>
                <a:ext uri="{FF2B5EF4-FFF2-40B4-BE49-F238E27FC236}">
                  <a16:creationId xmlns:a16="http://schemas.microsoft.com/office/drawing/2014/main" id="{5F49B1A7-3560-8A4B-D286-AB9465F21CAC}"/>
                </a:ext>
              </a:extLst>
            </p:cNvPr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309;p70">
              <a:extLst>
                <a:ext uri="{FF2B5EF4-FFF2-40B4-BE49-F238E27FC236}">
                  <a16:creationId xmlns:a16="http://schemas.microsoft.com/office/drawing/2014/main" id="{980AA92B-3CEA-7311-9756-454D4021A4CA}"/>
                </a:ext>
              </a:extLst>
            </p:cNvPr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310;p70">
              <a:extLst>
                <a:ext uri="{FF2B5EF4-FFF2-40B4-BE49-F238E27FC236}">
                  <a16:creationId xmlns:a16="http://schemas.microsoft.com/office/drawing/2014/main" id="{A954288A-6E4F-036D-FFC5-41A8B62A4995}"/>
                </a:ext>
              </a:extLst>
            </p:cNvPr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311;p70">
              <a:extLst>
                <a:ext uri="{FF2B5EF4-FFF2-40B4-BE49-F238E27FC236}">
                  <a16:creationId xmlns:a16="http://schemas.microsoft.com/office/drawing/2014/main" id="{B9DD131A-0A53-11B7-7476-09F9BA2BF0B8}"/>
                </a:ext>
              </a:extLst>
            </p:cNvPr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312;p70">
              <a:extLst>
                <a:ext uri="{FF2B5EF4-FFF2-40B4-BE49-F238E27FC236}">
                  <a16:creationId xmlns:a16="http://schemas.microsoft.com/office/drawing/2014/main" id="{3CF8D952-FC86-846C-62A1-3BD9D7397A62}"/>
                </a:ext>
              </a:extLst>
            </p:cNvPr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313;p70">
              <a:extLst>
                <a:ext uri="{FF2B5EF4-FFF2-40B4-BE49-F238E27FC236}">
                  <a16:creationId xmlns:a16="http://schemas.microsoft.com/office/drawing/2014/main" id="{2F3397A2-B325-1151-1A65-011C9CC971B6}"/>
                </a:ext>
              </a:extLst>
            </p:cNvPr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" name="Google Shape;1314;p70">
              <a:extLst>
                <a:ext uri="{FF2B5EF4-FFF2-40B4-BE49-F238E27FC236}">
                  <a16:creationId xmlns:a16="http://schemas.microsoft.com/office/drawing/2014/main" id="{57C24A75-DEC0-F39A-85E8-C86177DCE5F6}"/>
                </a:ext>
              </a:extLst>
            </p:cNvPr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315;p70">
              <a:extLst>
                <a:ext uri="{FF2B5EF4-FFF2-40B4-BE49-F238E27FC236}">
                  <a16:creationId xmlns:a16="http://schemas.microsoft.com/office/drawing/2014/main" id="{EE45EF12-81BD-8A4D-6610-305FA57B49B2}"/>
                </a:ext>
              </a:extLst>
            </p:cNvPr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316;p70">
              <a:extLst>
                <a:ext uri="{FF2B5EF4-FFF2-40B4-BE49-F238E27FC236}">
                  <a16:creationId xmlns:a16="http://schemas.microsoft.com/office/drawing/2014/main" id="{BD38BFDD-9DF9-B0D9-2A8F-BDF3FCF93A5C}"/>
                </a:ext>
              </a:extLst>
            </p:cNvPr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317;p70">
              <a:extLst>
                <a:ext uri="{FF2B5EF4-FFF2-40B4-BE49-F238E27FC236}">
                  <a16:creationId xmlns:a16="http://schemas.microsoft.com/office/drawing/2014/main" id="{E5ECCF61-3328-526D-D730-01B33C4FE167}"/>
                </a:ext>
              </a:extLst>
            </p:cNvPr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318;p70">
              <a:extLst>
                <a:ext uri="{FF2B5EF4-FFF2-40B4-BE49-F238E27FC236}">
                  <a16:creationId xmlns:a16="http://schemas.microsoft.com/office/drawing/2014/main" id="{A10533E6-AAD6-2D48-17C5-43822A0DA70A}"/>
                </a:ext>
              </a:extLst>
            </p:cNvPr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319;p70">
              <a:extLst>
                <a:ext uri="{FF2B5EF4-FFF2-40B4-BE49-F238E27FC236}">
                  <a16:creationId xmlns:a16="http://schemas.microsoft.com/office/drawing/2014/main" id="{A684D3F2-19FB-7EBA-AA30-236BE7CC7F36}"/>
                </a:ext>
              </a:extLst>
            </p:cNvPr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320;p70">
              <a:extLst>
                <a:ext uri="{FF2B5EF4-FFF2-40B4-BE49-F238E27FC236}">
                  <a16:creationId xmlns:a16="http://schemas.microsoft.com/office/drawing/2014/main" id="{972EA72E-59B1-539B-2A21-8A99D8BE1932}"/>
                </a:ext>
              </a:extLst>
            </p:cNvPr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321;p70">
              <a:extLst>
                <a:ext uri="{FF2B5EF4-FFF2-40B4-BE49-F238E27FC236}">
                  <a16:creationId xmlns:a16="http://schemas.microsoft.com/office/drawing/2014/main" id="{75FBF494-6D21-30CB-E597-77DD3D9DE14C}"/>
                </a:ext>
              </a:extLst>
            </p:cNvPr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322;p70">
              <a:extLst>
                <a:ext uri="{FF2B5EF4-FFF2-40B4-BE49-F238E27FC236}">
                  <a16:creationId xmlns:a16="http://schemas.microsoft.com/office/drawing/2014/main" id="{507F980B-7F75-093D-FB16-23AD3F086113}"/>
                </a:ext>
              </a:extLst>
            </p:cNvPr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323;p70">
              <a:extLst>
                <a:ext uri="{FF2B5EF4-FFF2-40B4-BE49-F238E27FC236}">
                  <a16:creationId xmlns:a16="http://schemas.microsoft.com/office/drawing/2014/main" id="{7EF49F1C-A1C5-CF69-A32E-4F4E11B728A1}"/>
                </a:ext>
              </a:extLst>
            </p:cNvPr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324;p70">
              <a:extLst>
                <a:ext uri="{FF2B5EF4-FFF2-40B4-BE49-F238E27FC236}">
                  <a16:creationId xmlns:a16="http://schemas.microsoft.com/office/drawing/2014/main" id="{92354E19-470B-54F5-1EE6-E443C7F21D61}"/>
                </a:ext>
              </a:extLst>
            </p:cNvPr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325;p70">
            <a:extLst>
              <a:ext uri="{FF2B5EF4-FFF2-40B4-BE49-F238E27FC236}">
                <a16:creationId xmlns:a16="http://schemas.microsoft.com/office/drawing/2014/main" id="{18D5CFD2-721F-BBF9-7CDC-BB5E1C1212BE}"/>
              </a:ext>
            </a:extLst>
          </p:cNvPr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40" name="Google Shape;1326;p70">
              <a:extLst>
                <a:ext uri="{FF2B5EF4-FFF2-40B4-BE49-F238E27FC236}">
                  <a16:creationId xmlns:a16="http://schemas.microsoft.com/office/drawing/2014/main" id="{7ECCC7C3-6076-C928-CEC4-B9CAB8E7FBEA}"/>
                </a:ext>
              </a:extLst>
            </p:cNvPr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327;p70">
              <a:extLst>
                <a:ext uri="{FF2B5EF4-FFF2-40B4-BE49-F238E27FC236}">
                  <a16:creationId xmlns:a16="http://schemas.microsoft.com/office/drawing/2014/main" id="{10FACC83-B69E-17F4-9A62-497FC040C3E2}"/>
                </a:ext>
              </a:extLst>
            </p:cNvPr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328;p70">
              <a:extLst>
                <a:ext uri="{FF2B5EF4-FFF2-40B4-BE49-F238E27FC236}">
                  <a16:creationId xmlns:a16="http://schemas.microsoft.com/office/drawing/2014/main" id="{41C324C9-F5FA-849C-B031-4205F664E78A}"/>
                </a:ext>
              </a:extLst>
            </p:cNvPr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329;p70">
              <a:extLst>
                <a:ext uri="{FF2B5EF4-FFF2-40B4-BE49-F238E27FC236}">
                  <a16:creationId xmlns:a16="http://schemas.microsoft.com/office/drawing/2014/main" id="{C83A8F9F-DC46-611E-2DE7-E695B0390C7B}"/>
                </a:ext>
              </a:extLst>
            </p:cNvPr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330;p70">
            <a:extLst>
              <a:ext uri="{FF2B5EF4-FFF2-40B4-BE49-F238E27FC236}">
                <a16:creationId xmlns:a16="http://schemas.microsoft.com/office/drawing/2014/main" id="{DAC7C002-C9A8-38BD-182F-A9E520C4399D}"/>
              </a:ext>
            </a:extLst>
          </p:cNvPr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45" name="Google Shape;1331;p70">
              <a:extLst>
                <a:ext uri="{FF2B5EF4-FFF2-40B4-BE49-F238E27FC236}">
                  <a16:creationId xmlns:a16="http://schemas.microsoft.com/office/drawing/2014/main" id="{EB1A3CD5-E9A2-6EF1-9D2E-A6348D33E9F3}"/>
                </a:ext>
              </a:extLst>
            </p:cNvPr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332;p70">
              <a:extLst>
                <a:ext uri="{FF2B5EF4-FFF2-40B4-BE49-F238E27FC236}">
                  <a16:creationId xmlns:a16="http://schemas.microsoft.com/office/drawing/2014/main" id="{79470B9A-F967-D198-230E-655AA90D71FB}"/>
                </a:ext>
              </a:extLst>
            </p:cNvPr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333;p70">
              <a:extLst>
                <a:ext uri="{FF2B5EF4-FFF2-40B4-BE49-F238E27FC236}">
                  <a16:creationId xmlns:a16="http://schemas.microsoft.com/office/drawing/2014/main" id="{5C3CB3DF-0CB2-3077-BC21-C21F8906D149}"/>
                </a:ext>
              </a:extLst>
            </p:cNvPr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334;p70">
              <a:extLst>
                <a:ext uri="{FF2B5EF4-FFF2-40B4-BE49-F238E27FC236}">
                  <a16:creationId xmlns:a16="http://schemas.microsoft.com/office/drawing/2014/main" id="{67630B9C-DB83-5379-4886-ADC4188BD944}"/>
                </a:ext>
              </a:extLst>
            </p:cNvPr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335;p70">
              <a:extLst>
                <a:ext uri="{FF2B5EF4-FFF2-40B4-BE49-F238E27FC236}">
                  <a16:creationId xmlns:a16="http://schemas.microsoft.com/office/drawing/2014/main" id="{6107C841-E5B8-C04F-6123-463521FC9B2A}"/>
                </a:ext>
              </a:extLst>
            </p:cNvPr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336;p70">
              <a:extLst>
                <a:ext uri="{FF2B5EF4-FFF2-40B4-BE49-F238E27FC236}">
                  <a16:creationId xmlns:a16="http://schemas.microsoft.com/office/drawing/2014/main" id="{AC1D7A65-F392-9CC0-3D8B-6D9BF7999508}"/>
                </a:ext>
              </a:extLst>
            </p:cNvPr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337;p70">
              <a:extLst>
                <a:ext uri="{FF2B5EF4-FFF2-40B4-BE49-F238E27FC236}">
                  <a16:creationId xmlns:a16="http://schemas.microsoft.com/office/drawing/2014/main" id="{9237C834-37FA-B312-B20E-0E07128DE0EB}"/>
                </a:ext>
              </a:extLst>
            </p:cNvPr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338;p70">
              <a:extLst>
                <a:ext uri="{FF2B5EF4-FFF2-40B4-BE49-F238E27FC236}">
                  <a16:creationId xmlns:a16="http://schemas.microsoft.com/office/drawing/2014/main" id="{7FC80608-2089-98D9-7596-600D1528CEBC}"/>
                </a:ext>
              </a:extLst>
            </p:cNvPr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339;p70">
              <a:extLst>
                <a:ext uri="{FF2B5EF4-FFF2-40B4-BE49-F238E27FC236}">
                  <a16:creationId xmlns:a16="http://schemas.microsoft.com/office/drawing/2014/main" id="{D77A3D8B-D919-63E7-4752-A620CB438DCA}"/>
                </a:ext>
              </a:extLst>
            </p:cNvPr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340;p70">
              <a:extLst>
                <a:ext uri="{FF2B5EF4-FFF2-40B4-BE49-F238E27FC236}">
                  <a16:creationId xmlns:a16="http://schemas.microsoft.com/office/drawing/2014/main" id="{046D1948-2EBC-88B5-03DA-247ED81A7476}"/>
                </a:ext>
              </a:extLst>
            </p:cNvPr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341;p70">
              <a:extLst>
                <a:ext uri="{FF2B5EF4-FFF2-40B4-BE49-F238E27FC236}">
                  <a16:creationId xmlns:a16="http://schemas.microsoft.com/office/drawing/2014/main" id="{6C4AECDE-3163-4F2B-38A4-56D8B0B8FB9E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342;p70">
              <a:extLst>
                <a:ext uri="{FF2B5EF4-FFF2-40B4-BE49-F238E27FC236}">
                  <a16:creationId xmlns:a16="http://schemas.microsoft.com/office/drawing/2014/main" id="{D58B14D9-B5B4-B2CC-E105-1B261E164DD2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343;p70">
            <a:extLst>
              <a:ext uri="{FF2B5EF4-FFF2-40B4-BE49-F238E27FC236}">
                <a16:creationId xmlns:a16="http://schemas.microsoft.com/office/drawing/2014/main" id="{3E1FDDC7-55E1-4F38-ED45-1C8F66745007}"/>
              </a:ext>
            </a:extLst>
          </p:cNvPr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58" name="Google Shape;1344;p70">
              <a:extLst>
                <a:ext uri="{FF2B5EF4-FFF2-40B4-BE49-F238E27FC236}">
                  <a16:creationId xmlns:a16="http://schemas.microsoft.com/office/drawing/2014/main" id="{AB4C048C-79C2-ACD9-4AF2-021DF77EAA4C}"/>
                </a:ext>
              </a:extLst>
            </p:cNvPr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345;p70">
              <a:extLst>
                <a:ext uri="{FF2B5EF4-FFF2-40B4-BE49-F238E27FC236}">
                  <a16:creationId xmlns:a16="http://schemas.microsoft.com/office/drawing/2014/main" id="{2FE72474-5F92-D012-1C09-7D79724034DB}"/>
                </a:ext>
              </a:extLst>
            </p:cNvPr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60" name="Google Shape;1346;p70">
            <a:extLst>
              <a:ext uri="{FF2B5EF4-FFF2-40B4-BE49-F238E27FC236}">
                <a16:creationId xmlns:a16="http://schemas.microsoft.com/office/drawing/2014/main" id="{E2DD8E13-A2F2-A253-82BC-FBB858B96560}"/>
              </a:ext>
            </a:extLst>
          </p:cNvPr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61" name="Google Shape;1347;p70">
              <a:extLst>
                <a:ext uri="{FF2B5EF4-FFF2-40B4-BE49-F238E27FC236}">
                  <a16:creationId xmlns:a16="http://schemas.microsoft.com/office/drawing/2014/main" id="{7E4B9B19-8DE1-8B79-9654-AE162677C58B}"/>
                </a:ext>
              </a:extLst>
            </p:cNvPr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348;p70">
              <a:extLst>
                <a:ext uri="{FF2B5EF4-FFF2-40B4-BE49-F238E27FC236}">
                  <a16:creationId xmlns:a16="http://schemas.microsoft.com/office/drawing/2014/main" id="{1D1FBF35-9DF4-80C8-9F04-E55C2CFF5DB1}"/>
                </a:ext>
              </a:extLst>
            </p:cNvPr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349;p70">
              <a:extLst>
                <a:ext uri="{FF2B5EF4-FFF2-40B4-BE49-F238E27FC236}">
                  <a16:creationId xmlns:a16="http://schemas.microsoft.com/office/drawing/2014/main" id="{634414CB-07F0-BF6B-8418-CA0763ED3F62}"/>
                </a:ext>
              </a:extLst>
            </p:cNvPr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64" name="Google Shape;1350;p70">
            <a:extLst>
              <a:ext uri="{FF2B5EF4-FFF2-40B4-BE49-F238E27FC236}">
                <a16:creationId xmlns:a16="http://schemas.microsoft.com/office/drawing/2014/main" id="{3CFE09D8-0195-D2FE-EC8D-6B886A5F5957}"/>
              </a:ext>
            </a:extLst>
          </p:cNvPr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65" name="Google Shape;1351;p70">
            <a:extLst>
              <a:ext uri="{FF2B5EF4-FFF2-40B4-BE49-F238E27FC236}">
                <a16:creationId xmlns:a16="http://schemas.microsoft.com/office/drawing/2014/main" id="{D140D1E5-7E24-E3E0-BDE8-1AB4FBDBE2F6}"/>
              </a:ext>
            </a:extLst>
          </p:cNvPr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66" name="Google Shape;1352;p70">
            <a:extLst>
              <a:ext uri="{FF2B5EF4-FFF2-40B4-BE49-F238E27FC236}">
                <a16:creationId xmlns:a16="http://schemas.microsoft.com/office/drawing/2014/main" id="{B15724B8-6B39-A8F5-2057-1C62FA96CFEA}"/>
              </a:ext>
            </a:extLst>
          </p:cNvPr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67" name="Google Shape;1353;p70">
            <a:extLst>
              <a:ext uri="{FF2B5EF4-FFF2-40B4-BE49-F238E27FC236}">
                <a16:creationId xmlns:a16="http://schemas.microsoft.com/office/drawing/2014/main" id="{746BC64F-678D-FB15-B7EB-3A3FBFD8890F}"/>
              </a:ext>
            </a:extLst>
          </p:cNvPr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68" name="Google Shape;1354;p70">
            <a:extLst>
              <a:ext uri="{FF2B5EF4-FFF2-40B4-BE49-F238E27FC236}">
                <a16:creationId xmlns:a16="http://schemas.microsoft.com/office/drawing/2014/main" id="{0B4DAE67-17B9-EA5F-1635-0242AD3DDB10}"/>
              </a:ext>
            </a:extLst>
          </p:cNvPr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69" name="Google Shape;1355;p70">
              <a:extLst>
                <a:ext uri="{FF2B5EF4-FFF2-40B4-BE49-F238E27FC236}">
                  <a16:creationId xmlns:a16="http://schemas.microsoft.com/office/drawing/2014/main" id="{AC5C02F6-C556-1AD4-44A1-9E2EFD8ACC4F}"/>
                </a:ext>
              </a:extLst>
            </p:cNvPr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356;p70">
              <a:extLst>
                <a:ext uri="{FF2B5EF4-FFF2-40B4-BE49-F238E27FC236}">
                  <a16:creationId xmlns:a16="http://schemas.microsoft.com/office/drawing/2014/main" id="{06AA6E07-A547-FD8E-2F75-7BAA21F5F82E}"/>
                </a:ext>
              </a:extLst>
            </p:cNvPr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357;p70">
            <a:extLst>
              <a:ext uri="{FF2B5EF4-FFF2-40B4-BE49-F238E27FC236}">
                <a16:creationId xmlns:a16="http://schemas.microsoft.com/office/drawing/2014/main" id="{D73AA177-6D1F-636B-BDDA-D7C0069F0EF2}"/>
              </a:ext>
            </a:extLst>
          </p:cNvPr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72" name="Google Shape;1358;p70">
              <a:extLst>
                <a:ext uri="{FF2B5EF4-FFF2-40B4-BE49-F238E27FC236}">
                  <a16:creationId xmlns:a16="http://schemas.microsoft.com/office/drawing/2014/main" id="{9B568B3C-5CB2-FD86-A2EB-166EAF488813}"/>
                </a:ext>
              </a:extLst>
            </p:cNvPr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359;p70">
              <a:extLst>
                <a:ext uri="{FF2B5EF4-FFF2-40B4-BE49-F238E27FC236}">
                  <a16:creationId xmlns:a16="http://schemas.microsoft.com/office/drawing/2014/main" id="{339D5B28-064D-C121-3BE9-17F707C70193}"/>
                </a:ext>
              </a:extLst>
            </p:cNvPr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74" name="Google Shape;1360;p70">
            <a:extLst>
              <a:ext uri="{FF2B5EF4-FFF2-40B4-BE49-F238E27FC236}">
                <a16:creationId xmlns:a16="http://schemas.microsoft.com/office/drawing/2014/main" id="{DA80B435-ED9D-6905-C07E-27E20E9177EF}"/>
              </a:ext>
            </a:extLst>
          </p:cNvPr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75" name="Google Shape;1361;p70">
              <a:extLst>
                <a:ext uri="{FF2B5EF4-FFF2-40B4-BE49-F238E27FC236}">
                  <a16:creationId xmlns:a16="http://schemas.microsoft.com/office/drawing/2014/main" id="{4FA5338E-999F-C68A-E704-7443901278A3}"/>
                </a:ext>
              </a:extLst>
            </p:cNvPr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362;p70">
              <a:extLst>
                <a:ext uri="{FF2B5EF4-FFF2-40B4-BE49-F238E27FC236}">
                  <a16:creationId xmlns:a16="http://schemas.microsoft.com/office/drawing/2014/main" id="{BE9FF7D5-D149-150A-4B73-C80DF5A15FC5}"/>
                </a:ext>
              </a:extLst>
            </p:cNvPr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77" name="Google Shape;1363;p70">
            <a:extLst>
              <a:ext uri="{FF2B5EF4-FFF2-40B4-BE49-F238E27FC236}">
                <a16:creationId xmlns:a16="http://schemas.microsoft.com/office/drawing/2014/main" id="{33AEE64B-A353-5975-2096-901B481E7005}"/>
              </a:ext>
            </a:extLst>
          </p:cNvPr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78" name="Google Shape;1364;p70">
              <a:extLst>
                <a:ext uri="{FF2B5EF4-FFF2-40B4-BE49-F238E27FC236}">
                  <a16:creationId xmlns:a16="http://schemas.microsoft.com/office/drawing/2014/main" id="{CE09A487-4DE4-00D2-2096-696523D38150}"/>
                </a:ext>
              </a:extLst>
            </p:cNvPr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" name="Google Shape;1365;p70">
              <a:extLst>
                <a:ext uri="{FF2B5EF4-FFF2-40B4-BE49-F238E27FC236}">
                  <a16:creationId xmlns:a16="http://schemas.microsoft.com/office/drawing/2014/main" id="{2BD00437-553D-499F-EC15-A9BB1699E416}"/>
                </a:ext>
              </a:extLst>
            </p:cNvPr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80" name="Google Shape;1366;p70">
            <a:extLst>
              <a:ext uri="{FF2B5EF4-FFF2-40B4-BE49-F238E27FC236}">
                <a16:creationId xmlns:a16="http://schemas.microsoft.com/office/drawing/2014/main" id="{6B2865E1-6D43-A705-597F-AC269CDEFF82}"/>
              </a:ext>
            </a:extLst>
          </p:cNvPr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81" name="Google Shape;1367;p70">
              <a:extLst>
                <a:ext uri="{FF2B5EF4-FFF2-40B4-BE49-F238E27FC236}">
                  <a16:creationId xmlns:a16="http://schemas.microsoft.com/office/drawing/2014/main" id="{8084E333-8ABB-618A-3B26-DBE7E126C46D}"/>
                </a:ext>
              </a:extLst>
            </p:cNvPr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368;p70">
              <a:extLst>
                <a:ext uri="{FF2B5EF4-FFF2-40B4-BE49-F238E27FC236}">
                  <a16:creationId xmlns:a16="http://schemas.microsoft.com/office/drawing/2014/main" id="{9A259F51-697C-996B-D5D7-3402A55E1713}"/>
                </a:ext>
              </a:extLst>
            </p:cNvPr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83" name="Google Shape;1369;p70">
            <a:extLst>
              <a:ext uri="{FF2B5EF4-FFF2-40B4-BE49-F238E27FC236}">
                <a16:creationId xmlns:a16="http://schemas.microsoft.com/office/drawing/2014/main" id="{67AB6A41-8ED4-3B9D-FC70-421972A74B45}"/>
              </a:ext>
            </a:extLst>
          </p:cNvPr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84" name="Google Shape;1370;p70">
              <a:extLst>
                <a:ext uri="{FF2B5EF4-FFF2-40B4-BE49-F238E27FC236}">
                  <a16:creationId xmlns:a16="http://schemas.microsoft.com/office/drawing/2014/main" id="{19378672-A9FF-B521-2A71-30397F59D724}"/>
                </a:ext>
              </a:extLst>
            </p:cNvPr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371;p70">
              <a:extLst>
                <a:ext uri="{FF2B5EF4-FFF2-40B4-BE49-F238E27FC236}">
                  <a16:creationId xmlns:a16="http://schemas.microsoft.com/office/drawing/2014/main" id="{472D60B8-8A36-3698-EB13-E529CE972CF5}"/>
                </a:ext>
              </a:extLst>
            </p:cNvPr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86" name="Google Shape;1372;p70">
            <a:extLst>
              <a:ext uri="{FF2B5EF4-FFF2-40B4-BE49-F238E27FC236}">
                <a16:creationId xmlns:a16="http://schemas.microsoft.com/office/drawing/2014/main" id="{FABDC4DA-C8C4-483E-53D5-09CFA26ACFC0}"/>
              </a:ext>
            </a:extLst>
          </p:cNvPr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87" name="Google Shape;1373;p70">
              <a:extLst>
                <a:ext uri="{FF2B5EF4-FFF2-40B4-BE49-F238E27FC236}">
                  <a16:creationId xmlns:a16="http://schemas.microsoft.com/office/drawing/2014/main" id="{86A4A5EE-F56E-5EE3-B4E6-D43ADDE2C202}"/>
                </a:ext>
              </a:extLst>
            </p:cNvPr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374;p70">
              <a:extLst>
                <a:ext uri="{FF2B5EF4-FFF2-40B4-BE49-F238E27FC236}">
                  <a16:creationId xmlns:a16="http://schemas.microsoft.com/office/drawing/2014/main" id="{55D3974C-54F1-E75B-CE21-AE6E9877ECEA}"/>
                </a:ext>
              </a:extLst>
            </p:cNvPr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89" name="Google Shape;1375;p70">
            <a:extLst>
              <a:ext uri="{FF2B5EF4-FFF2-40B4-BE49-F238E27FC236}">
                <a16:creationId xmlns:a16="http://schemas.microsoft.com/office/drawing/2014/main" id="{757B2F52-9B8F-EA88-44E3-F86F1A5F9110}"/>
              </a:ext>
            </a:extLst>
          </p:cNvPr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90" name="Google Shape;1376;p70">
              <a:extLst>
                <a:ext uri="{FF2B5EF4-FFF2-40B4-BE49-F238E27FC236}">
                  <a16:creationId xmlns:a16="http://schemas.microsoft.com/office/drawing/2014/main" id="{3E0C6EFC-0694-9317-03B8-D721CD286D37}"/>
                </a:ext>
              </a:extLst>
            </p:cNvPr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377;p70">
              <a:extLst>
                <a:ext uri="{FF2B5EF4-FFF2-40B4-BE49-F238E27FC236}">
                  <a16:creationId xmlns:a16="http://schemas.microsoft.com/office/drawing/2014/main" id="{F2060BA1-611B-2FE5-58D4-2A278AEEF9B1}"/>
                </a:ext>
              </a:extLst>
            </p:cNvPr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378;p70">
              <a:extLst>
                <a:ext uri="{FF2B5EF4-FFF2-40B4-BE49-F238E27FC236}">
                  <a16:creationId xmlns:a16="http://schemas.microsoft.com/office/drawing/2014/main" id="{434DA7F6-75EC-275E-7064-FD465F99A0C7}"/>
                </a:ext>
              </a:extLst>
            </p:cNvPr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93" name="Google Shape;1379;p70">
            <a:extLst>
              <a:ext uri="{FF2B5EF4-FFF2-40B4-BE49-F238E27FC236}">
                <a16:creationId xmlns:a16="http://schemas.microsoft.com/office/drawing/2014/main" id="{51EB4DCF-B0D1-34A1-9FB8-01842C348F61}"/>
              </a:ext>
            </a:extLst>
          </p:cNvPr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94" name="Google Shape;1380;p70">
              <a:extLst>
                <a:ext uri="{FF2B5EF4-FFF2-40B4-BE49-F238E27FC236}">
                  <a16:creationId xmlns:a16="http://schemas.microsoft.com/office/drawing/2014/main" id="{A9FE8923-D265-9552-F47A-BD5763C6ED7E}"/>
                </a:ext>
              </a:extLst>
            </p:cNvPr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381;p70">
              <a:extLst>
                <a:ext uri="{FF2B5EF4-FFF2-40B4-BE49-F238E27FC236}">
                  <a16:creationId xmlns:a16="http://schemas.microsoft.com/office/drawing/2014/main" id="{BDD161C7-3759-1777-8F9C-42CEE4A51401}"/>
                </a:ext>
              </a:extLst>
            </p:cNvPr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382;p70">
              <a:extLst>
                <a:ext uri="{FF2B5EF4-FFF2-40B4-BE49-F238E27FC236}">
                  <a16:creationId xmlns:a16="http://schemas.microsoft.com/office/drawing/2014/main" id="{E934E35D-D19D-ED2A-78DB-6585C94920EE}"/>
                </a:ext>
              </a:extLst>
            </p:cNvPr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383;p70">
            <a:extLst>
              <a:ext uri="{FF2B5EF4-FFF2-40B4-BE49-F238E27FC236}">
                <a16:creationId xmlns:a16="http://schemas.microsoft.com/office/drawing/2014/main" id="{EDBDA72D-E08E-46D6-4057-C45B6A236EAC}"/>
              </a:ext>
            </a:extLst>
          </p:cNvPr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98" name="Google Shape;1384;p70">
              <a:extLst>
                <a:ext uri="{FF2B5EF4-FFF2-40B4-BE49-F238E27FC236}">
                  <a16:creationId xmlns:a16="http://schemas.microsoft.com/office/drawing/2014/main" id="{3F786603-598B-3B16-AD25-03A3A96AFAEB}"/>
                </a:ext>
              </a:extLst>
            </p:cNvPr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385;p70">
              <a:extLst>
                <a:ext uri="{FF2B5EF4-FFF2-40B4-BE49-F238E27FC236}">
                  <a16:creationId xmlns:a16="http://schemas.microsoft.com/office/drawing/2014/main" id="{481799C7-412E-DFAC-C9ED-5C8D86D7AA6B}"/>
                </a:ext>
              </a:extLst>
            </p:cNvPr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386;p70">
              <a:extLst>
                <a:ext uri="{FF2B5EF4-FFF2-40B4-BE49-F238E27FC236}">
                  <a16:creationId xmlns:a16="http://schemas.microsoft.com/office/drawing/2014/main" id="{7FDC83ED-2BE3-4A77-909B-07E87DDE18EE}"/>
                </a:ext>
              </a:extLst>
            </p:cNvPr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387;p70">
            <a:extLst>
              <a:ext uri="{FF2B5EF4-FFF2-40B4-BE49-F238E27FC236}">
                <a16:creationId xmlns:a16="http://schemas.microsoft.com/office/drawing/2014/main" id="{42D40B8D-7C1A-7CE9-1E7E-7683C251566A}"/>
              </a:ext>
            </a:extLst>
          </p:cNvPr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202" name="Google Shape;1388;p70">
              <a:extLst>
                <a:ext uri="{FF2B5EF4-FFF2-40B4-BE49-F238E27FC236}">
                  <a16:creationId xmlns:a16="http://schemas.microsoft.com/office/drawing/2014/main" id="{CF0DDBC2-7FC3-0188-E6F0-00CFE1467AF9}"/>
                </a:ext>
              </a:extLst>
            </p:cNvPr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389;p70">
              <a:extLst>
                <a:ext uri="{FF2B5EF4-FFF2-40B4-BE49-F238E27FC236}">
                  <a16:creationId xmlns:a16="http://schemas.microsoft.com/office/drawing/2014/main" id="{9D388DEF-BAFE-547D-E37F-FE7CA27941E5}"/>
                </a:ext>
              </a:extLst>
            </p:cNvPr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390;p70">
              <a:extLst>
                <a:ext uri="{FF2B5EF4-FFF2-40B4-BE49-F238E27FC236}">
                  <a16:creationId xmlns:a16="http://schemas.microsoft.com/office/drawing/2014/main" id="{5B05C349-056E-BCDF-CF9A-974AE83EC77A}"/>
                </a:ext>
              </a:extLst>
            </p:cNvPr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05" name="Google Shape;1391;p70">
            <a:extLst>
              <a:ext uri="{FF2B5EF4-FFF2-40B4-BE49-F238E27FC236}">
                <a16:creationId xmlns:a16="http://schemas.microsoft.com/office/drawing/2014/main" id="{BDD605DD-6B03-A149-3E58-B1005CF5A213}"/>
              </a:ext>
            </a:extLst>
          </p:cNvPr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206" name="Google Shape;1392;p70">
              <a:extLst>
                <a:ext uri="{FF2B5EF4-FFF2-40B4-BE49-F238E27FC236}">
                  <a16:creationId xmlns:a16="http://schemas.microsoft.com/office/drawing/2014/main" id="{36FDF2C7-92EC-302D-346F-D1A4A6D7784F}"/>
                </a:ext>
              </a:extLst>
            </p:cNvPr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393;p70">
              <a:extLst>
                <a:ext uri="{FF2B5EF4-FFF2-40B4-BE49-F238E27FC236}">
                  <a16:creationId xmlns:a16="http://schemas.microsoft.com/office/drawing/2014/main" id="{09B82996-C68A-3FE9-C329-8CD132CACFD7}"/>
                </a:ext>
              </a:extLst>
            </p:cNvPr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08" name="Google Shape;1394;p70">
            <a:extLst>
              <a:ext uri="{FF2B5EF4-FFF2-40B4-BE49-F238E27FC236}">
                <a16:creationId xmlns:a16="http://schemas.microsoft.com/office/drawing/2014/main" id="{A6BDADCD-F322-8287-CACF-62450B842EED}"/>
              </a:ext>
            </a:extLst>
          </p:cNvPr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09" name="Google Shape;1395;p70">
            <a:extLst>
              <a:ext uri="{FF2B5EF4-FFF2-40B4-BE49-F238E27FC236}">
                <a16:creationId xmlns:a16="http://schemas.microsoft.com/office/drawing/2014/main" id="{051B267C-4A9C-1DA3-715B-625642590F73}"/>
              </a:ext>
            </a:extLst>
          </p:cNvPr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10" name="Google Shape;1396;p70">
            <a:extLst>
              <a:ext uri="{FF2B5EF4-FFF2-40B4-BE49-F238E27FC236}">
                <a16:creationId xmlns:a16="http://schemas.microsoft.com/office/drawing/2014/main" id="{5946EA9A-3C80-5381-E813-03AAD68E2BCB}"/>
              </a:ext>
            </a:extLst>
          </p:cNvPr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11" name="Google Shape;1397;p70">
            <a:extLst>
              <a:ext uri="{FF2B5EF4-FFF2-40B4-BE49-F238E27FC236}">
                <a16:creationId xmlns:a16="http://schemas.microsoft.com/office/drawing/2014/main" id="{BC49823E-1819-71CB-3A99-FA9FA18D7006}"/>
              </a:ext>
            </a:extLst>
          </p:cNvPr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12" name="Google Shape;1398;p70">
            <a:extLst>
              <a:ext uri="{FF2B5EF4-FFF2-40B4-BE49-F238E27FC236}">
                <a16:creationId xmlns:a16="http://schemas.microsoft.com/office/drawing/2014/main" id="{5AE8AD7B-28D3-0A64-6BB0-7C9054344E88}"/>
              </a:ext>
            </a:extLst>
          </p:cNvPr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13" name="Google Shape;1399;p70">
            <a:extLst>
              <a:ext uri="{FF2B5EF4-FFF2-40B4-BE49-F238E27FC236}">
                <a16:creationId xmlns:a16="http://schemas.microsoft.com/office/drawing/2014/main" id="{3C905D45-AAE7-4489-0FD7-60F523C83EE7}"/>
              </a:ext>
            </a:extLst>
          </p:cNvPr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214" name="Google Shape;1400;p70">
            <a:extLst>
              <a:ext uri="{FF2B5EF4-FFF2-40B4-BE49-F238E27FC236}">
                <a16:creationId xmlns:a16="http://schemas.microsoft.com/office/drawing/2014/main" id="{0D74383E-ACE8-0459-0333-42BE72BA317D}"/>
              </a:ext>
            </a:extLst>
          </p:cNvPr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215" name="Google Shape;1401;p70">
              <a:extLst>
                <a:ext uri="{FF2B5EF4-FFF2-40B4-BE49-F238E27FC236}">
                  <a16:creationId xmlns:a16="http://schemas.microsoft.com/office/drawing/2014/main" id="{A2D765AE-53FA-9BB2-A0FB-3D990EA71077}"/>
                </a:ext>
              </a:extLst>
            </p:cNvPr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6" name="Google Shape;1402;p70">
              <a:extLst>
                <a:ext uri="{FF2B5EF4-FFF2-40B4-BE49-F238E27FC236}">
                  <a16:creationId xmlns:a16="http://schemas.microsoft.com/office/drawing/2014/main" id="{15430EF5-B65A-B1C0-B4C9-095985B2225D}"/>
                </a:ext>
              </a:extLst>
            </p:cNvPr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17" name="Google Shape;1403;p70">
            <a:extLst>
              <a:ext uri="{FF2B5EF4-FFF2-40B4-BE49-F238E27FC236}">
                <a16:creationId xmlns:a16="http://schemas.microsoft.com/office/drawing/2014/main" id="{E82501E5-45B9-6A3A-DCE9-664E9CDF4F74}"/>
              </a:ext>
            </a:extLst>
          </p:cNvPr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218" name="Google Shape;1404;p70">
              <a:extLst>
                <a:ext uri="{FF2B5EF4-FFF2-40B4-BE49-F238E27FC236}">
                  <a16:creationId xmlns:a16="http://schemas.microsoft.com/office/drawing/2014/main" id="{B6D745B4-04EE-CCEA-A144-1D98D1D6D17E}"/>
                </a:ext>
              </a:extLst>
            </p:cNvPr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9" name="Google Shape;1405;p70">
              <a:extLst>
                <a:ext uri="{FF2B5EF4-FFF2-40B4-BE49-F238E27FC236}">
                  <a16:creationId xmlns:a16="http://schemas.microsoft.com/office/drawing/2014/main" id="{CF30E16B-0FC6-562E-BE2A-0F9BAFEA6507}"/>
                </a:ext>
              </a:extLst>
            </p:cNvPr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20" name="Google Shape;1406;p70">
            <a:extLst>
              <a:ext uri="{FF2B5EF4-FFF2-40B4-BE49-F238E27FC236}">
                <a16:creationId xmlns:a16="http://schemas.microsoft.com/office/drawing/2014/main" id="{0615FC5E-D325-246A-4B12-A62D6C92B8A0}"/>
              </a:ext>
            </a:extLst>
          </p:cNvPr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221" name="Google Shape;1407;p70">
              <a:extLst>
                <a:ext uri="{FF2B5EF4-FFF2-40B4-BE49-F238E27FC236}">
                  <a16:creationId xmlns:a16="http://schemas.microsoft.com/office/drawing/2014/main" id="{1180548A-95BC-E7D5-ACFE-A30283A53375}"/>
                </a:ext>
              </a:extLst>
            </p:cNvPr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2" name="Google Shape;1408;p70">
              <a:extLst>
                <a:ext uri="{FF2B5EF4-FFF2-40B4-BE49-F238E27FC236}">
                  <a16:creationId xmlns:a16="http://schemas.microsoft.com/office/drawing/2014/main" id="{ADD33D2B-80E2-EE1B-6C9D-768CFCA4E7BD}"/>
                </a:ext>
              </a:extLst>
            </p:cNvPr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23" name="Google Shape;1409;p70">
            <a:extLst>
              <a:ext uri="{FF2B5EF4-FFF2-40B4-BE49-F238E27FC236}">
                <a16:creationId xmlns:a16="http://schemas.microsoft.com/office/drawing/2014/main" id="{8F655466-8953-858D-A7C7-CDAF133B5FE0}"/>
              </a:ext>
            </a:extLst>
          </p:cNvPr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24" name="Google Shape;1410;p70">
            <a:extLst>
              <a:ext uri="{FF2B5EF4-FFF2-40B4-BE49-F238E27FC236}">
                <a16:creationId xmlns:a16="http://schemas.microsoft.com/office/drawing/2014/main" id="{76EE07B9-8E26-67C2-4D97-BA872B24A9B0}"/>
              </a:ext>
            </a:extLst>
          </p:cNvPr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25" name="Google Shape;1411;p70">
            <a:extLst>
              <a:ext uri="{FF2B5EF4-FFF2-40B4-BE49-F238E27FC236}">
                <a16:creationId xmlns:a16="http://schemas.microsoft.com/office/drawing/2014/main" id="{53F12AA1-9DE9-4EDC-B2B8-8CB537FA4BA8}"/>
              </a:ext>
            </a:extLst>
          </p:cNvPr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226" name="Google Shape;1412;p70">
            <a:extLst>
              <a:ext uri="{FF2B5EF4-FFF2-40B4-BE49-F238E27FC236}">
                <a16:creationId xmlns:a16="http://schemas.microsoft.com/office/drawing/2014/main" id="{42D182D2-16A3-304C-560F-8C4E08A79B6A}"/>
              </a:ext>
            </a:extLst>
          </p:cNvPr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227" name="Google Shape;1413;p70">
              <a:extLst>
                <a:ext uri="{FF2B5EF4-FFF2-40B4-BE49-F238E27FC236}">
                  <a16:creationId xmlns:a16="http://schemas.microsoft.com/office/drawing/2014/main" id="{4AE21C60-FC71-435D-8752-6EDB001BE2D8}"/>
                </a:ext>
              </a:extLst>
            </p:cNvPr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8" name="Google Shape;1414;p70">
              <a:extLst>
                <a:ext uri="{FF2B5EF4-FFF2-40B4-BE49-F238E27FC236}">
                  <a16:creationId xmlns:a16="http://schemas.microsoft.com/office/drawing/2014/main" id="{00EAF43D-E902-588E-D469-8D2182D29C43}"/>
                </a:ext>
              </a:extLst>
            </p:cNvPr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9" name="Google Shape;1415;p70">
              <a:extLst>
                <a:ext uri="{FF2B5EF4-FFF2-40B4-BE49-F238E27FC236}">
                  <a16:creationId xmlns:a16="http://schemas.microsoft.com/office/drawing/2014/main" id="{839E9E66-4877-D74E-6116-0D69F8F86D6C}"/>
                </a:ext>
              </a:extLst>
            </p:cNvPr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0" name="Google Shape;1416;p70">
              <a:extLst>
                <a:ext uri="{FF2B5EF4-FFF2-40B4-BE49-F238E27FC236}">
                  <a16:creationId xmlns:a16="http://schemas.microsoft.com/office/drawing/2014/main" id="{761631DE-4DAD-814C-18DF-1DD71C6B1262}"/>
                </a:ext>
              </a:extLst>
            </p:cNvPr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1" name="Google Shape;1417;p70">
              <a:extLst>
                <a:ext uri="{FF2B5EF4-FFF2-40B4-BE49-F238E27FC236}">
                  <a16:creationId xmlns:a16="http://schemas.microsoft.com/office/drawing/2014/main" id="{37874638-332E-A063-8407-787E0197647F}"/>
                </a:ext>
              </a:extLst>
            </p:cNvPr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2" name="Google Shape;1418;p70">
              <a:extLst>
                <a:ext uri="{FF2B5EF4-FFF2-40B4-BE49-F238E27FC236}">
                  <a16:creationId xmlns:a16="http://schemas.microsoft.com/office/drawing/2014/main" id="{C681D4A6-1B56-11B8-691C-F4C0793F6093}"/>
                </a:ext>
              </a:extLst>
            </p:cNvPr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3" name="Google Shape;1419;p70">
              <a:extLst>
                <a:ext uri="{FF2B5EF4-FFF2-40B4-BE49-F238E27FC236}">
                  <a16:creationId xmlns:a16="http://schemas.microsoft.com/office/drawing/2014/main" id="{904C34DE-DAEB-5AAF-BCD3-99D610CC52B8}"/>
                </a:ext>
              </a:extLst>
            </p:cNvPr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" name="Google Shape;1420;p70">
              <a:extLst>
                <a:ext uri="{FF2B5EF4-FFF2-40B4-BE49-F238E27FC236}">
                  <a16:creationId xmlns:a16="http://schemas.microsoft.com/office/drawing/2014/main" id="{B60FA278-913D-3CC3-8F9C-8DF43E840C10}"/>
                </a:ext>
              </a:extLst>
            </p:cNvPr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" name="Google Shape;1421;p70">
              <a:extLst>
                <a:ext uri="{FF2B5EF4-FFF2-40B4-BE49-F238E27FC236}">
                  <a16:creationId xmlns:a16="http://schemas.microsoft.com/office/drawing/2014/main" id="{DFC80899-4B21-FF9E-FBCE-CBB6DF6C26BF}"/>
                </a:ext>
              </a:extLst>
            </p:cNvPr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36" name="Google Shape;1422;p70">
            <a:extLst>
              <a:ext uri="{FF2B5EF4-FFF2-40B4-BE49-F238E27FC236}">
                <a16:creationId xmlns:a16="http://schemas.microsoft.com/office/drawing/2014/main" id="{43516B32-8C1B-03B7-3116-0CAEC4022B1A}"/>
              </a:ext>
            </a:extLst>
          </p:cNvPr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237" name="Google Shape;1423;p70">
              <a:extLst>
                <a:ext uri="{FF2B5EF4-FFF2-40B4-BE49-F238E27FC236}">
                  <a16:creationId xmlns:a16="http://schemas.microsoft.com/office/drawing/2014/main" id="{B363C494-2839-4ACE-73D6-3E62CA6CA527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" name="Google Shape;1424;p70">
              <a:extLst>
                <a:ext uri="{FF2B5EF4-FFF2-40B4-BE49-F238E27FC236}">
                  <a16:creationId xmlns:a16="http://schemas.microsoft.com/office/drawing/2014/main" id="{F2D5A8EA-01AD-CB74-D53F-D9CB3DF14E38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39" name="Google Shape;1425;p70">
            <a:extLst>
              <a:ext uri="{FF2B5EF4-FFF2-40B4-BE49-F238E27FC236}">
                <a16:creationId xmlns:a16="http://schemas.microsoft.com/office/drawing/2014/main" id="{6A8E35FD-04C8-19EF-4DBD-57AA6E6E4981}"/>
              </a:ext>
            </a:extLst>
          </p:cNvPr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240" name="Google Shape;1426;p70">
              <a:extLst>
                <a:ext uri="{FF2B5EF4-FFF2-40B4-BE49-F238E27FC236}">
                  <a16:creationId xmlns:a16="http://schemas.microsoft.com/office/drawing/2014/main" id="{5A8CEB2E-700E-B88B-1117-BB5ED866D409}"/>
                </a:ext>
              </a:extLst>
            </p:cNvPr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" name="Google Shape;1427;p70">
              <a:extLst>
                <a:ext uri="{FF2B5EF4-FFF2-40B4-BE49-F238E27FC236}">
                  <a16:creationId xmlns:a16="http://schemas.microsoft.com/office/drawing/2014/main" id="{DB1F0E17-0979-CA1C-A530-5CEF0AF6E4DF}"/>
                </a:ext>
              </a:extLst>
            </p:cNvPr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" name="Google Shape;1428;p70">
              <a:extLst>
                <a:ext uri="{FF2B5EF4-FFF2-40B4-BE49-F238E27FC236}">
                  <a16:creationId xmlns:a16="http://schemas.microsoft.com/office/drawing/2014/main" id="{9C2014E7-338C-7744-0E34-65CF914AA8EA}"/>
                </a:ext>
              </a:extLst>
            </p:cNvPr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" name="Google Shape;1429;p70">
              <a:extLst>
                <a:ext uri="{FF2B5EF4-FFF2-40B4-BE49-F238E27FC236}">
                  <a16:creationId xmlns:a16="http://schemas.microsoft.com/office/drawing/2014/main" id="{AE0C46DA-1505-E182-9BED-9C6DE57F6F8F}"/>
                </a:ext>
              </a:extLst>
            </p:cNvPr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" name="Google Shape;1430;p70">
              <a:extLst>
                <a:ext uri="{FF2B5EF4-FFF2-40B4-BE49-F238E27FC236}">
                  <a16:creationId xmlns:a16="http://schemas.microsoft.com/office/drawing/2014/main" id="{AE114AC4-7C05-F664-81C0-8DFBAE8D1A65}"/>
                </a:ext>
              </a:extLst>
            </p:cNvPr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" name="Google Shape;1431;p70">
              <a:extLst>
                <a:ext uri="{FF2B5EF4-FFF2-40B4-BE49-F238E27FC236}">
                  <a16:creationId xmlns:a16="http://schemas.microsoft.com/office/drawing/2014/main" id="{467B7799-EEFC-A5D1-1753-9188BB533931}"/>
                </a:ext>
              </a:extLst>
            </p:cNvPr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" name="Google Shape;1432;p70">
              <a:extLst>
                <a:ext uri="{FF2B5EF4-FFF2-40B4-BE49-F238E27FC236}">
                  <a16:creationId xmlns:a16="http://schemas.microsoft.com/office/drawing/2014/main" id="{907AF4B4-E7F4-89BA-50D5-F264C737DD73}"/>
                </a:ext>
              </a:extLst>
            </p:cNvPr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" name="Google Shape;1433;p70">
              <a:extLst>
                <a:ext uri="{FF2B5EF4-FFF2-40B4-BE49-F238E27FC236}">
                  <a16:creationId xmlns:a16="http://schemas.microsoft.com/office/drawing/2014/main" id="{DA17AA25-7609-C8F7-62B2-63BDE5AF3060}"/>
                </a:ext>
              </a:extLst>
            </p:cNvPr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" name="Google Shape;1434;p70">
              <a:extLst>
                <a:ext uri="{FF2B5EF4-FFF2-40B4-BE49-F238E27FC236}">
                  <a16:creationId xmlns:a16="http://schemas.microsoft.com/office/drawing/2014/main" id="{657A8586-A63D-CCE6-FC61-680211F2DCC1}"/>
                </a:ext>
              </a:extLst>
            </p:cNvPr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" name="Google Shape;1435;p70">
              <a:extLst>
                <a:ext uri="{FF2B5EF4-FFF2-40B4-BE49-F238E27FC236}">
                  <a16:creationId xmlns:a16="http://schemas.microsoft.com/office/drawing/2014/main" id="{D3AC0C74-5C9C-8232-91C8-4FF72385A331}"/>
                </a:ext>
              </a:extLst>
            </p:cNvPr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" name="Google Shape;1436;p70">
              <a:extLst>
                <a:ext uri="{FF2B5EF4-FFF2-40B4-BE49-F238E27FC236}">
                  <a16:creationId xmlns:a16="http://schemas.microsoft.com/office/drawing/2014/main" id="{F79115A6-B6C1-2189-76F3-F17092599136}"/>
                </a:ext>
              </a:extLst>
            </p:cNvPr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" name="Google Shape;1437;p70">
              <a:extLst>
                <a:ext uri="{FF2B5EF4-FFF2-40B4-BE49-F238E27FC236}">
                  <a16:creationId xmlns:a16="http://schemas.microsoft.com/office/drawing/2014/main" id="{0B9C714D-CE4D-7410-11C2-D57C2D9E88C8}"/>
                </a:ext>
              </a:extLst>
            </p:cNvPr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2" name="Google Shape;1438;p70">
              <a:extLst>
                <a:ext uri="{FF2B5EF4-FFF2-40B4-BE49-F238E27FC236}">
                  <a16:creationId xmlns:a16="http://schemas.microsoft.com/office/drawing/2014/main" id="{168FE91A-5B4C-F06E-CBA6-CA66F5FC95DE}"/>
                </a:ext>
              </a:extLst>
            </p:cNvPr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" name="Google Shape;1439;p70">
              <a:extLst>
                <a:ext uri="{FF2B5EF4-FFF2-40B4-BE49-F238E27FC236}">
                  <a16:creationId xmlns:a16="http://schemas.microsoft.com/office/drawing/2014/main" id="{7F2907CE-9E9D-93BF-AD91-2D4C57818499}"/>
                </a:ext>
              </a:extLst>
            </p:cNvPr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" name="Google Shape;1440;p70">
              <a:extLst>
                <a:ext uri="{FF2B5EF4-FFF2-40B4-BE49-F238E27FC236}">
                  <a16:creationId xmlns:a16="http://schemas.microsoft.com/office/drawing/2014/main" id="{549E1BE9-68D7-4EEC-28C9-249F2A97EF34}"/>
                </a:ext>
              </a:extLst>
            </p:cNvPr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" name="Google Shape;1441;p70">
              <a:extLst>
                <a:ext uri="{FF2B5EF4-FFF2-40B4-BE49-F238E27FC236}">
                  <a16:creationId xmlns:a16="http://schemas.microsoft.com/office/drawing/2014/main" id="{8A0D6A5C-D87D-128C-D6E3-01520AF1B963}"/>
                </a:ext>
              </a:extLst>
            </p:cNvPr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" name="Google Shape;1442;p70">
              <a:extLst>
                <a:ext uri="{FF2B5EF4-FFF2-40B4-BE49-F238E27FC236}">
                  <a16:creationId xmlns:a16="http://schemas.microsoft.com/office/drawing/2014/main" id="{FE9CC9E3-41EC-3791-914C-ACF027279161}"/>
                </a:ext>
              </a:extLst>
            </p:cNvPr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" name="Google Shape;1443;p70">
              <a:extLst>
                <a:ext uri="{FF2B5EF4-FFF2-40B4-BE49-F238E27FC236}">
                  <a16:creationId xmlns:a16="http://schemas.microsoft.com/office/drawing/2014/main" id="{4AEB0D20-3C64-E636-B810-CC6541BDB5D9}"/>
                </a:ext>
              </a:extLst>
            </p:cNvPr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" name="Google Shape;1444;p70">
              <a:extLst>
                <a:ext uri="{FF2B5EF4-FFF2-40B4-BE49-F238E27FC236}">
                  <a16:creationId xmlns:a16="http://schemas.microsoft.com/office/drawing/2014/main" id="{DF1436EC-323D-F967-1BCB-6713B6C7CDF4}"/>
                </a:ext>
              </a:extLst>
            </p:cNvPr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" name="Google Shape;1445;p70">
              <a:extLst>
                <a:ext uri="{FF2B5EF4-FFF2-40B4-BE49-F238E27FC236}">
                  <a16:creationId xmlns:a16="http://schemas.microsoft.com/office/drawing/2014/main" id="{15443FE6-34B9-3893-D16D-C20CC9AE57C7}"/>
                </a:ext>
              </a:extLst>
            </p:cNvPr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60" name="Google Shape;1446;p70">
            <a:extLst>
              <a:ext uri="{FF2B5EF4-FFF2-40B4-BE49-F238E27FC236}">
                <a16:creationId xmlns:a16="http://schemas.microsoft.com/office/drawing/2014/main" id="{05FC2D6D-9311-E5B0-9BBA-4B88AE87D86F}"/>
              </a:ext>
            </a:extLst>
          </p:cNvPr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261" name="Google Shape;1447;p70">
              <a:extLst>
                <a:ext uri="{FF2B5EF4-FFF2-40B4-BE49-F238E27FC236}">
                  <a16:creationId xmlns:a16="http://schemas.microsoft.com/office/drawing/2014/main" id="{971253E9-B058-454E-BB94-4758797005E8}"/>
                </a:ext>
              </a:extLst>
            </p:cNvPr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" name="Google Shape;1448;p70">
              <a:extLst>
                <a:ext uri="{FF2B5EF4-FFF2-40B4-BE49-F238E27FC236}">
                  <a16:creationId xmlns:a16="http://schemas.microsoft.com/office/drawing/2014/main" id="{47659AC9-5265-B0C0-3367-37A68BE2E160}"/>
                </a:ext>
              </a:extLst>
            </p:cNvPr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" name="Google Shape;1449;p70">
              <a:extLst>
                <a:ext uri="{FF2B5EF4-FFF2-40B4-BE49-F238E27FC236}">
                  <a16:creationId xmlns:a16="http://schemas.microsoft.com/office/drawing/2014/main" id="{4DAF7A97-14F6-9A82-A961-0D186B1A668C}"/>
                </a:ext>
              </a:extLst>
            </p:cNvPr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" name="Google Shape;1450;p70">
              <a:extLst>
                <a:ext uri="{FF2B5EF4-FFF2-40B4-BE49-F238E27FC236}">
                  <a16:creationId xmlns:a16="http://schemas.microsoft.com/office/drawing/2014/main" id="{409AF7B5-E1AB-C74F-6FFC-65E1E1825F71}"/>
                </a:ext>
              </a:extLst>
            </p:cNvPr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5" name="Google Shape;1451;p70">
              <a:extLst>
                <a:ext uri="{FF2B5EF4-FFF2-40B4-BE49-F238E27FC236}">
                  <a16:creationId xmlns:a16="http://schemas.microsoft.com/office/drawing/2014/main" id="{E48198CC-3326-55D1-FB89-D8D4918B32BC}"/>
                </a:ext>
              </a:extLst>
            </p:cNvPr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" name="Google Shape;1452;p70">
              <a:extLst>
                <a:ext uri="{FF2B5EF4-FFF2-40B4-BE49-F238E27FC236}">
                  <a16:creationId xmlns:a16="http://schemas.microsoft.com/office/drawing/2014/main" id="{E9493376-A33C-63F1-29A8-7C51A60FEA1D}"/>
                </a:ext>
              </a:extLst>
            </p:cNvPr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" name="Google Shape;1453;p70">
              <a:extLst>
                <a:ext uri="{FF2B5EF4-FFF2-40B4-BE49-F238E27FC236}">
                  <a16:creationId xmlns:a16="http://schemas.microsoft.com/office/drawing/2014/main" id="{80437310-70C9-4E96-DE1B-1F5CF6563844}"/>
                </a:ext>
              </a:extLst>
            </p:cNvPr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" name="Google Shape;1454;p70">
              <a:extLst>
                <a:ext uri="{FF2B5EF4-FFF2-40B4-BE49-F238E27FC236}">
                  <a16:creationId xmlns:a16="http://schemas.microsoft.com/office/drawing/2014/main" id="{BADC728D-6EE1-DE28-4A1B-D5A8A6466CB3}"/>
                </a:ext>
              </a:extLst>
            </p:cNvPr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" name="Google Shape;1455;p70">
              <a:extLst>
                <a:ext uri="{FF2B5EF4-FFF2-40B4-BE49-F238E27FC236}">
                  <a16:creationId xmlns:a16="http://schemas.microsoft.com/office/drawing/2014/main" id="{DC166AF9-09C8-177F-2386-C404E0F995E5}"/>
                </a:ext>
              </a:extLst>
            </p:cNvPr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" name="Google Shape;1456;p70">
              <a:extLst>
                <a:ext uri="{FF2B5EF4-FFF2-40B4-BE49-F238E27FC236}">
                  <a16:creationId xmlns:a16="http://schemas.microsoft.com/office/drawing/2014/main" id="{398C14B3-2C58-D958-26FF-DAECE455DC6C}"/>
                </a:ext>
              </a:extLst>
            </p:cNvPr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1" name="Google Shape;1457;p70">
              <a:extLst>
                <a:ext uri="{FF2B5EF4-FFF2-40B4-BE49-F238E27FC236}">
                  <a16:creationId xmlns:a16="http://schemas.microsoft.com/office/drawing/2014/main" id="{A8CB63AC-F9E2-839A-7AA7-5CA859BA87EC}"/>
                </a:ext>
              </a:extLst>
            </p:cNvPr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" name="Google Shape;1458;p70">
              <a:extLst>
                <a:ext uri="{FF2B5EF4-FFF2-40B4-BE49-F238E27FC236}">
                  <a16:creationId xmlns:a16="http://schemas.microsoft.com/office/drawing/2014/main" id="{E082A4C4-3842-605B-3507-39147FD463DE}"/>
                </a:ext>
              </a:extLst>
            </p:cNvPr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" name="Google Shape;1459;p70">
              <a:extLst>
                <a:ext uri="{FF2B5EF4-FFF2-40B4-BE49-F238E27FC236}">
                  <a16:creationId xmlns:a16="http://schemas.microsoft.com/office/drawing/2014/main" id="{1816A491-E9BA-8DBF-B6FF-5AF769D1F82C}"/>
                </a:ext>
              </a:extLst>
            </p:cNvPr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" name="Google Shape;1460;p70">
              <a:extLst>
                <a:ext uri="{FF2B5EF4-FFF2-40B4-BE49-F238E27FC236}">
                  <a16:creationId xmlns:a16="http://schemas.microsoft.com/office/drawing/2014/main" id="{E942C925-3C57-8A25-EF27-8479E904B2F2}"/>
                </a:ext>
              </a:extLst>
            </p:cNvPr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5" name="Google Shape;1461;p70">
              <a:extLst>
                <a:ext uri="{FF2B5EF4-FFF2-40B4-BE49-F238E27FC236}">
                  <a16:creationId xmlns:a16="http://schemas.microsoft.com/office/drawing/2014/main" id="{EE7DF30F-4021-6CC3-DC44-B5E41C0BE908}"/>
                </a:ext>
              </a:extLst>
            </p:cNvPr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" name="Google Shape;1462;p70">
              <a:extLst>
                <a:ext uri="{FF2B5EF4-FFF2-40B4-BE49-F238E27FC236}">
                  <a16:creationId xmlns:a16="http://schemas.microsoft.com/office/drawing/2014/main" id="{19E0E220-0FB3-8F0B-9348-FE2A056660C0}"/>
                </a:ext>
              </a:extLst>
            </p:cNvPr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" name="Google Shape;1463;p70">
              <a:extLst>
                <a:ext uri="{FF2B5EF4-FFF2-40B4-BE49-F238E27FC236}">
                  <a16:creationId xmlns:a16="http://schemas.microsoft.com/office/drawing/2014/main" id="{CE64DE46-92C6-BA31-61E3-EB7D6E0CD352}"/>
                </a:ext>
              </a:extLst>
            </p:cNvPr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" name="Google Shape;1464;p70">
              <a:extLst>
                <a:ext uri="{FF2B5EF4-FFF2-40B4-BE49-F238E27FC236}">
                  <a16:creationId xmlns:a16="http://schemas.microsoft.com/office/drawing/2014/main" id="{933FA57A-448A-DE71-F959-F697F8F204E1}"/>
                </a:ext>
              </a:extLst>
            </p:cNvPr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" name="Google Shape;1465;p70">
              <a:extLst>
                <a:ext uri="{FF2B5EF4-FFF2-40B4-BE49-F238E27FC236}">
                  <a16:creationId xmlns:a16="http://schemas.microsoft.com/office/drawing/2014/main" id="{5EADF091-440F-0C72-1648-6DDED80B6F56}"/>
                </a:ext>
              </a:extLst>
            </p:cNvPr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" name="Google Shape;1466;p70">
              <a:extLst>
                <a:ext uri="{FF2B5EF4-FFF2-40B4-BE49-F238E27FC236}">
                  <a16:creationId xmlns:a16="http://schemas.microsoft.com/office/drawing/2014/main" id="{915DF49E-CF4E-66FE-DFAB-F4CF5A488FDE}"/>
                </a:ext>
              </a:extLst>
            </p:cNvPr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" name="Google Shape;1467;p70">
              <a:extLst>
                <a:ext uri="{FF2B5EF4-FFF2-40B4-BE49-F238E27FC236}">
                  <a16:creationId xmlns:a16="http://schemas.microsoft.com/office/drawing/2014/main" id="{50E068C7-68C4-2BF1-355C-D1DBDB53F17C}"/>
                </a:ext>
              </a:extLst>
            </p:cNvPr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" name="Google Shape;1468;p70">
              <a:extLst>
                <a:ext uri="{FF2B5EF4-FFF2-40B4-BE49-F238E27FC236}">
                  <a16:creationId xmlns:a16="http://schemas.microsoft.com/office/drawing/2014/main" id="{570733BD-7BB8-25B9-EC86-88D2E5634C0E}"/>
                </a:ext>
              </a:extLst>
            </p:cNvPr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3" name="Google Shape;1469;p70">
              <a:extLst>
                <a:ext uri="{FF2B5EF4-FFF2-40B4-BE49-F238E27FC236}">
                  <a16:creationId xmlns:a16="http://schemas.microsoft.com/office/drawing/2014/main" id="{0C512B92-8797-4128-E5CE-5BBB06843C13}"/>
                </a:ext>
              </a:extLst>
            </p:cNvPr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4" name="Google Shape;1470;p70">
              <a:extLst>
                <a:ext uri="{FF2B5EF4-FFF2-40B4-BE49-F238E27FC236}">
                  <a16:creationId xmlns:a16="http://schemas.microsoft.com/office/drawing/2014/main" id="{12006A86-8AF6-B124-5C0E-1117611AD2AF}"/>
                </a:ext>
              </a:extLst>
            </p:cNvPr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5" name="Google Shape;1471;p70">
              <a:extLst>
                <a:ext uri="{FF2B5EF4-FFF2-40B4-BE49-F238E27FC236}">
                  <a16:creationId xmlns:a16="http://schemas.microsoft.com/office/drawing/2014/main" id="{66F69B3E-CDFF-60E6-9A6B-AF9001153B7A}"/>
                </a:ext>
              </a:extLst>
            </p:cNvPr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6" name="Google Shape;1472;p70">
              <a:extLst>
                <a:ext uri="{FF2B5EF4-FFF2-40B4-BE49-F238E27FC236}">
                  <a16:creationId xmlns:a16="http://schemas.microsoft.com/office/drawing/2014/main" id="{167B8AA3-98BE-A726-1E05-077A29FAB764}"/>
                </a:ext>
              </a:extLst>
            </p:cNvPr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7" name="Google Shape;1473;p70">
              <a:extLst>
                <a:ext uri="{FF2B5EF4-FFF2-40B4-BE49-F238E27FC236}">
                  <a16:creationId xmlns:a16="http://schemas.microsoft.com/office/drawing/2014/main" id="{02C4838A-F10D-41C6-4556-1E2A4A136AB7}"/>
                </a:ext>
              </a:extLst>
            </p:cNvPr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8" name="Google Shape;1474;p70">
              <a:extLst>
                <a:ext uri="{FF2B5EF4-FFF2-40B4-BE49-F238E27FC236}">
                  <a16:creationId xmlns:a16="http://schemas.microsoft.com/office/drawing/2014/main" id="{C79D7930-81EC-48D5-DAEE-750F10FC0E1D}"/>
                </a:ext>
              </a:extLst>
            </p:cNvPr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" name="Google Shape;1475;p70">
              <a:extLst>
                <a:ext uri="{FF2B5EF4-FFF2-40B4-BE49-F238E27FC236}">
                  <a16:creationId xmlns:a16="http://schemas.microsoft.com/office/drawing/2014/main" id="{CF41EF08-C6F0-D8FB-837A-8E3624AD0AEB}"/>
                </a:ext>
              </a:extLst>
            </p:cNvPr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0" name="Google Shape;1476;p70">
              <a:extLst>
                <a:ext uri="{FF2B5EF4-FFF2-40B4-BE49-F238E27FC236}">
                  <a16:creationId xmlns:a16="http://schemas.microsoft.com/office/drawing/2014/main" id="{96DC9AD9-543B-728A-02CB-3DD844BAA1C5}"/>
                </a:ext>
              </a:extLst>
            </p:cNvPr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1" name="Google Shape;1477;p70">
              <a:extLst>
                <a:ext uri="{FF2B5EF4-FFF2-40B4-BE49-F238E27FC236}">
                  <a16:creationId xmlns:a16="http://schemas.microsoft.com/office/drawing/2014/main" id="{C2BD571F-CF49-61CE-20EF-E78B3558BD54}"/>
                </a:ext>
              </a:extLst>
            </p:cNvPr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2" name="Google Shape;1478;p70">
              <a:extLst>
                <a:ext uri="{FF2B5EF4-FFF2-40B4-BE49-F238E27FC236}">
                  <a16:creationId xmlns:a16="http://schemas.microsoft.com/office/drawing/2014/main" id="{A5DB63A7-A1F9-DE74-D350-CECAF8A3AA2D}"/>
                </a:ext>
              </a:extLst>
            </p:cNvPr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3" name="Google Shape;1479;p70">
              <a:extLst>
                <a:ext uri="{FF2B5EF4-FFF2-40B4-BE49-F238E27FC236}">
                  <a16:creationId xmlns:a16="http://schemas.microsoft.com/office/drawing/2014/main" id="{6E5C51A9-82A0-AE5B-FB6B-9E14FE5E0496}"/>
                </a:ext>
              </a:extLst>
            </p:cNvPr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4" name="Google Shape;1480;p70">
              <a:extLst>
                <a:ext uri="{FF2B5EF4-FFF2-40B4-BE49-F238E27FC236}">
                  <a16:creationId xmlns:a16="http://schemas.microsoft.com/office/drawing/2014/main" id="{8D665CD9-D155-DBBC-752C-7D87B3EEBC1C}"/>
                </a:ext>
              </a:extLst>
            </p:cNvPr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" name="Google Shape;1481;p70">
              <a:extLst>
                <a:ext uri="{FF2B5EF4-FFF2-40B4-BE49-F238E27FC236}">
                  <a16:creationId xmlns:a16="http://schemas.microsoft.com/office/drawing/2014/main" id="{309EB886-DCF8-FFBA-48E3-9D7AC97568C7}"/>
                </a:ext>
              </a:extLst>
            </p:cNvPr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" name="Google Shape;1482;p70">
              <a:extLst>
                <a:ext uri="{FF2B5EF4-FFF2-40B4-BE49-F238E27FC236}">
                  <a16:creationId xmlns:a16="http://schemas.microsoft.com/office/drawing/2014/main" id="{FC514DD5-ECD1-EDE6-EA9A-120DD2BA1F2A}"/>
                </a:ext>
              </a:extLst>
            </p:cNvPr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7" name="Google Shape;1483;p70">
              <a:extLst>
                <a:ext uri="{FF2B5EF4-FFF2-40B4-BE49-F238E27FC236}">
                  <a16:creationId xmlns:a16="http://schemas.microsoft.com/office/drawing/2014/main" id="{48D94226-E78D-4D8D-DB5F-34C8DD267892}"/>
                </a:ext>
              </a:extLst>
            </p:cNvPr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" name="Google Shape;1484;p70">
              <a:extLst>
                <a:ext uri="{FF2B5EF4-FFF2-40B4-BE49-F238E27FC236}">
                  <a16:creationId xmlns:a16="http://schemas.microsoft.com/office/drawing/2014/main" id="{E94ADD81-E225-43A6-4341-7AD5B7337ECF}"/>
                </a:ext>
              </a:extLst>
            </p:cNvPr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9" name="Google Shape;1485;p70">
              <a:extLst>
                <a:ext uri="{FF2B5EF4-FFF2-40B4-BE49-F238E27FC236}">
                  <a16:creationId xmlns:a16="http://schemas.microsoft.com/office/drawing/2014/main" id="{8B40AA2E-FC29-48BA-C3DF-23781C3F76E9}"/>
                </a:ext>
              </a:extLst>
            </p:cNvPr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0" name="Google Shape;1486;p70">
              <a:extLst>
                <a:ext uri="{FF2B5EF4-FFF2-40B4-BE49-F238E27FC236}">
                  <a16:creationId xmlns:a16="http://schemas.microsoft.com/office/drawing/2014/main" id="{CD554BC5-9653-CB21-D567-85EE1DEB6F1C}"/>
                </a:ext>
              </a:extLst>
            </p:cNvPr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1" name="Google Shape;1487;p70">
              <a:extLst>
                <a:ext uri="{FF2B5EF4-FFF2-40B4-BE49-F238E27FC236}">
                  <a16:creationId xmlns:a16="http://schemas.microsoft.com/office/drawing/2014/main" id="{3ADB766A-3E50-5A2C-FB9A-23AE801663BF}"/>
                </a:ext>
              </a:extLst>
            </p:cNvPr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2" name="Google Shape;1488;p70">
              <a:extLst>
                <a:ext uri="{FF2B5EF4-FFF2-40B4-BE49-F238E27FC236}">
                  <a16:creationId xmlns:a16="http://schemas.microsoft.com/office/drawing/2014/main" id="{238DEC1D-9589-00C7-CDE5-A208818A5491}"/>
                </a:ext>
              </a:extLst>
            </p:cNvPr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3" name="Google Shape;1489;p70">
              <a:extLst>
                <a:ext uri="{FF2B5EF4-FFF2-40B4-BE49-F238E27FC236}">
                  <a16:creationId xmlns:a16="http://schemas.microsoft.com/office/drawing/2014/main" id="{75FCE58E-F5E1-B40D-24FC-04B2C8245E5F}"/>
                </a:ext>
              </a:extLst>
            </p:cNvPr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4" name="Google Shape;1490;p70">
              <a:extLst>
                <a:ext uri="{FF2B5EF4-FFF2-40B4-BE49-F238E27FC236}">
                  <a16:creationId xmlns:a16="http://schemas.microsoft.com/office/drawing/2014/main" id="{5BB454E8-9E08-9CD7-63AD-7E9DBB3EA6DF}"/>
                </a:ext>
              </a:extLst>
            </p:cNvPr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" name="Google Shape;1491;p70">
              <a:extLst>
                <a:ext uri="{FF2B5EF4-FFF2-40B4-BE49-F238E27FC236}">
                  <a16:creationId xmlns:a16="http://schemas.microsoft.com/office/drawing/2014/main" id="{29F0E3E5-A1DF-025A-6811-B0787C5D433C}"/>
                </a:ext>
              </a:extLst>
            </p:cNvPr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" name="Google Shape;1492;p70">
              <a:extLst>
                <a:ext uri="{FF2B5EF4-FFF2-40B4-BE49-F238E27FC236}">
                  <a16:creationId xmlns:a16="http://schemas.microsoft.com/office/drawing/2014/main" id="{1AE72DCB-D00B-1712-FBEF-9155B888DAF6}"/>
                </a:ext>
              </a:extLst>
            </p:cNvPr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7" name="Google Shape;1493;p70">
              <a:extLst>
                <a:ext uri="{FF2B5EF4-FFF2-40B4-BE49-F238E27FC236}">
                  <a16:creationId xmlns:a16="http://schemas.microsoft.com/office/drawing/2014/main" id="{D4EC0432-522F-062E-348E-006494D2F5A8}"/>
                </a:ext>
              </a:extLst>
            </p:cNvPr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8" name="Google Shape;1494;p70">
              <a:extLst>
                <a:ext uri="{FF2B5EF4-FFF2-40B4-BE49-F238E27FC236}">
                  <a16:creationId xmlns:a16="http://schemas.microsoft.com/office/drawing/2014/main" id="{FA83C254-7CDF-E74B-D3DF-A020736F0F3D}"/>
                </a:ext>
              </a:extLst>
            </p:cNvPr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" name="Google Shape;1495;p70">
              <a:extLst>
                <a:ext uri="{FF2B5EF4-FFF2-40B4-BE49-F238E27FC236}">
                  <a16:creationId xmlns:a16="http://schemas.microsoft.com/office/drawing/2014/main" id="{3ACEEAB6-8536-C4D7-096F-8B95A2A7F400}"/>
                </a:ext>
              </a:extLst>
            </p:cNvPr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" name="Google Shape;1496;p70">
              <a:extLst>
                <a:ext uri="{FF2B5EF4-FFF2-40B4-BE49-F238E27FC236}">
                  <a16:creationId xmlns:a16="http://schemas.microsoft.com/office/drawing/2014/main" id="{660FB19C-E714-35F6-A63B-AF64DD9A7A9F}"/>
                </a:ext>
              </a:extLst>
            </p:cNvPr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" name="Google Shape;1497;p70">
              <a:extLst>
                <a:ext uri="{FF2B5EF4-FFF2-40B4-BE49-F238E27FC236}">
                  <a16:creationId xmlns:a16="http://schemas.microsoft.com/office/drawing/2014/main" id="{EC21BDA4-0B7C-6A28-C644-0519F2BD27EF}"/>
                </a:ext>
              </a:extLst>
            </p:cNvPr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" name="Google Shape;1498;p70">
              <a:extLst>
                <a:ext uri="{FF2B5EF4-FFF2-40B4-BE49-F238E27FC236}">
                  <a16:creationId xmlns:a16="http://schemas.microsoft.com/office/drawing/2014/main" id="{C1D0D39D-28DC-54E8-E304-868A7F2BB5D4}"/>
                </a:ext>
              </a:extLst>
            </p:cNvPr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" name="Google Shape;1499;p70">
              <a:extLst>
                <a:ext uri="{FF2B5EF4-FFF2-40B4-BE49-F238E27FC236}">
                  <a16:creationId xmlns:a16="http://schemas.microsoft.com/office/drawing/2014/main" id="{EDA31663-EDB7-572A-4284-282C27557A5C}"/>
                </a:ext>
              </a:extLst>
            </p:cNvPr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4" name="Google Shape;1500;p70">
              <a:extLst>
                <a:ext uri="{FF2B5EF4-FFF2-40B4-BE49-F238E27FC236}">
                  <a16:creationId xmlns:a16="http://schemas.microsoft.com/office/drawing/2014/main" id="{F76202BB-6EAC-A90D-9D98-D346AC66AD84}"/>
                </a:ext>
              </a:extLst>
            </p:cNvPr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" name="Google Shape;1501;p70">
              <a:extLst>
                <a:ext uri="{FF2B5EF4-FFF2-40B4-BE49-F238E27FC236}">
                  <a16:creationId xmlns:a16="http://schemas.microsoft.com/office/drawing/2014/main" id="{D5095D1E-C38C-910A-9B53-7A10F99BF8E3}"/>
                </a:ext>
              </a:extLst>
            </p:cNvPr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" name="Google Shape;1502;p70">
              <a:extLst>
                <a:ext uri="{FF2B5EF4-FFF2-40B4-BE49-F238E27FC236}">
                  <a16:creationId xmlns:a16="http://schemas.microsoft.com/office/drawing/2014/main" id="{F60BC666-776C-2B81-5D7B-7A580526F93E}"/>
                </a:ext>
              </a:extLst>
            </p:cNvPr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" name="Google Shape;1503;p70">
              <a:extLst>
                <a:ext uri="{FF2B5EF4-FFF2-40B4-BE49-F238E27FC236}">
                  <a16:creationId xmlns:a16="http://schemas.microsoft.com/office/drawing/2014/main" id="{4250C3EC-AB5D-8FAE-F16E-F09C9B1B7A7D}"/>
                </a:ext>
              </a:extLst>
            </p:cNvPr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" name="Google Shape;1504;p70">
              <a:extLst>
                <a:ext uri="{FF2B5EF4-FFF2-40B4-BE49-F238E27FC236}">
                  <a16:creationId xmlns:a16="http://schemas.microsoft.com/office/drawing/2014/main" id="{48D43C76-4DA4-FD98-EE52-E7481170F58E}"/>
                </a:ext>
              </a:extLst>
            </p:cNvPr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" name="Google Shape;1505;p70">
              <a:extLst>
                <a:ext uri="{FF2B5EF4-FFF2-40B4-BE49-F238E27FC236}">
                  <a16:creationId xmlns:a16="http://schemas.microsoft.com/office/drawing/2014/main" id="{6FF75870-59AC-1F53-9CB2-83988BBE5D03}"/>
                </a:ext>
              </a:extLst>
            </p:cNvPr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" name="Google Shape;1506;p70">
              <a:extLst>
                <a:ext uri="{FF2B5EF4-FFF2-40B4-BE49-F238E27FC236}">
                  <a16:creationId xmlns:a16="http://schemas.microsoft.com/office/drawing/2014/main" id="{D15D98E6-AA32-5CCD-7D07-92C665D5C308}"/>
                </a:ext>
              </a:extLst>
            </p:cNvPr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" name="Google Shape;1507;p70">
              <a:extLst>
                <a:ext uri="{FF2B5EF4-FFF2-40B4-BE49-F238E27FC236}">
                  <a16:creationId xmlns:a16="http://schemas.microsoft.com/office/drawing/2014/main" id="{D3ACC0A9-E353-8AC3-0CCA-D737C17F85B4}"/>
                </a:ext>
              </a:extLst>
            </p:cNvPr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" name="Google Shape;1508;p70">
              <a:extLst>
                <a:ext uri="{FF2B5EF4-FFF2-40B4-BE49-F238E27FC236}">
                  <a16:creationId xmlns:a16="http://schemas.microsoft.com/office/drawing/2014/main" id="{62BD1C8D-103C-6D58-4379-AD7CF5FBD5F0}"/>
                </a:ext>
              </a:extLst>
            </p:cNvPr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" name="Google Shape;1509;p70">
              <a:extLst>
                <a:ext uri="{FF2B5EF4-FFF2-40B4-BE49-F238E27FC236}">
                  <a16:creationId xmlns:a16="http://schemas.microsoft.com/office/drawing/2014/main" id="{526F39B0-F137-29BF-A78A-47230650303D}"/>
                </a:ext>
              </a:extLst>
            </p:cNvPr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" name="Google Shape;1510;p70">
              <a:extLst>
                <a:ext uri="{FF2B5EF4-FFF2-40B4-BE49-F238E27FC236}">
                  <a16:creationId xmlns:a16="http://schemas.microsoft.com/office/drawing/2014/main" id="{F51E1BE6-D21E-0396-57FF-54CBE2BFD467}"/>
                </a:ext>
              </a:extLst>
            </p:cNvPr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" name="Google Shape;1511;p70">
              <a:extLst>
                <a:ext uri="{FF2B5EF4-FFF2-40B4-BE49-F238E27FC236}">
                  <a16:creationId xmlns:a16="http://schemas.microsoft.com/office/drawing/2014/main" id="{7F5598B8-C564-5FEA-E998-B3DD761B0DA6}"/>
                </a:ext>
              </a:extLst>
            </p:cNvPr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" name="Google Shape;1512;p70">
              <a:extLst>
                <a:ext uri="{FF2B5EF4-FFF2-40B4-BE49-F238E27FC236}">
                  <a16:creationId xmlns:a16="http://schemas.microsoft.com/office/drawing/2014/main" id="{6AC896A4-F676-CCF9-109C-44D294839E84}"/>
                </a:ext>
              </a:extLst>
            </p:cNvPr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" name="Google Shape;1513;p70">
              <a:extLst>
                <a:ext uri="{FF2B5EF4-FFF2-40B4-BE49-F238E27FC236}">
                  <a16:creationId xmlns:a16="http://schemas.microsoft.com/office/drawing/2014/main" id="{B655AD13-B019-DC43-2E88-ED645733DA7F}"/>
                </a:ext>
              </a:extLst>
            </p:cNvPr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" name="Google Shape;1514;p70">
              <a:extLst>
                <a:ext uri="{FF2B5EF4-FFF2-40B4-BE49-F238E27FC236}">
                  <a16:creationId xmlns:a16="http://schemas.microsoft.com/office/drawing/2014/main" id="{68A5893B-E509-6931-B34E-B7DA970188DB}"/>
                </a:ext>
              </a:extLst>
            </p:cNvPr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" name="Google Shape;1515;p70">
              <a:extLst>
                <a:ext uri="{FF2B5EF4-FFF2-40B4-BE49-F238E27FC236}">
                  <a16:creationId xmlns:a16="http://schemas.microsoft.com/office/drawing/2014/main" id="{AC573789-0E41-39AD-0869-D7316434B41E}"/>
                </a:ext>
              </a:extLst>
            </p:cNvPr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" name="Google Shape;1516;p70">
              <a:extLst>
                <a:ext uri="{FF2B5EF4-FFF2-40B4-BE49-F238E27FC236}">
                  <a16:creationId xmlns:a16="http://schemas.microsoft.com/office/drawing/2014/main" id="{79CBEF42-F830-BF6F-E303-125E274C5853}"/>
                </a:ext>
              </a:extLst>
            </p:cNvPr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" name="Google Shape;1517;p70">
              <a:extLst>
                <a:ext uri="{FF2B5EF4-FFF2-40B4-BE49-F238E27FC236}">
                  <a16:creationId xmlns:a16="http://schemas.microsoft.com/office/drawing/2014/main" id="{4C1E100C-0831-B20D-1B2A-BEEE20C120F8}"/>
                </a:ext>
              </a:extLst>
            </p:cNvPr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" name="Google Shape;1518;p70">
              <a:extLst>
                <a:ext uri="{FF2B5EF4-FFF2-40B4-BE49-F238E27FC236}">
                  <a16:creationId xmlns:a16="http://schemas.microsoft.com/office/drawing/2014/main" id="{6D86E699-8EBE-55CF-A4A4-907CBAF8C8AD}"/>
                </a:ext>
              </a:extLst>
            </p:cNvPr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" name="Google Shape;1519;p70">
              <a:extLst>
                <a:ext uri="{FF2B5EF4-FFF2-40B4-BE49-F238E27FC236}">
                  <a16:creationId xmlns:a16="http://schemas.microsoft.com/office/drawing/2014/main" id="{2BE2F78F-1A57-0658-7205-D6874ECD916A}"/>
                </a:ext>
              </a:extLst>
            </p:cNvPr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" name="Google Shape;1520;p70">
              <a:extLst>
                <a:ext uri="{FF2B5EF4-FFF2-40B4-BE49-F238E27FC236}">
                  <a16:creationId xmlns:a16="http://schemas.microsoft.com/office/drawing/2014/main" id="{8B9E574E-110D-419C-FC3E-5B5FC7622DC7}"/>
                </a:ext>
              </a:extLst>
            </p:cNvPr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" name="Google Shape;1521;p70">
              <a:extLst>
                <a:ext uri="{FF2B5EF4-FFF2-40B4-BE49-F238E27FC236}">
                  <a16:creationId xmlns:a16="http://schemas.microsoft.com/office/drawing/2014/main" id="{182F3106-6A88-4CCF-356C-2F9E990C10E2}"/>
                </a:ext>
              </a:extLst>
            </p:cNvPr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" name="Google Shape;1522;p70">
              <a:extLst>
                <a:ext uri="{FF2B5EF4-FFF2-40B4-BE49-F238E27FC236}">
                  <a16:creationId xmlns:a16="http://schemas.microsoft.com/office/drawing/2014/main" id="{C1EA2A25-2AB3-D34A-B869-C20DE824B111}"/>
                </a:ext>
              </a:extLst>
            </p:cNvPr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" name="Google Shape;1523;p70">
              <a:extLst>
                <a:ext uri="{FF2B5EF4-FFF2-40B4-BE49-F238E27FC236}">
                  <a16:creationId xmlns:a16="http://schemas.microsoft.com/office/drawing/2014/main" id="{6DF62788-0E4A-2264-5BE0-FDABA7EC0117}"/>
                </a:ext>
              </a:extLst>
            </p:cNvPr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" name="Google Shape;1524;p70">
              <a:extLst>
                <a:ext uri="{FF2B5EF4-FFF2-40B4-BE49-F238E27FC236}">
                  <a16:creationId xmlns:a16="http://schemas.microsoft.com/office/drawing/2014/main" id="{F60D10CF-23B6-5E08-2897-04F8D24541B0}"/>
                </a:ext>
              </a:extLst>
            </p:cNvPr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339" name="Google Shape;1525;p70">
            <a:extLst>
              <a:ext uri="{FF2B5EF4-FFF2-40B4-BE49-F238E27FC236}">
                <a16:creationId xmlns:a16="http://schemas.microsoft.com/office/drawing/2014/main" id="{176B756C-BC08-40C7-2EE0-051ADAE03D4D}"/>
              </a:ext>
            </a:extLst>
          </p:cNvPr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40" name="Google Shape;1526;p70">
            <a:extLst>
              <a:ext uri="{FF2B5EF4-FFF2-40B4-BE49-F238E27FC236}">
                <a16:creationId xmlns:a16="http://schemas.microsoft.com/office/drawing/2014/main" id="{D82BC8A0-6697-CD43-E667-42E0F10B6C7F}"/>
              </a:ext>
            </a:extLst>
          </p:cNvPr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41" name="Google Shape;1527;p70">
            <a:extLst>
              <a:ext uri="{FF2B5EF4-FFF2-40B4-BE49-F238E27FC236}">
                <a16:creationId xmlns:a16="http://schemas.microsoft.com/office/drawing/2014/main" id="{AB514C16-0742-3951-311B-93F1248DAA9E}"/>
              </a:ext>
            </a:extLst>
          </p:cNvPr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42" name="Google Shape;1528;p70">
            <a:extLst>
              <a:ext uri="{FF2B5EF4-FFF2-40B4-BE49-F238E27FC236}">
                <a16:creationId xmlns:a16="http://schemas.microsoft.com/office/drawing/2014/main" id="{804938AA-B999-0FB7-995A-0E3D314464A9}"/>
              </a:ext>
            </a:extLst>
          </p:cNvPr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43" name="Google Shape;1529;p70">
            <a:extLst>
              <a:ext uri="{FF2B5EF4-FFF2-40B4-BE49-F238E27FC236}">
                <a16:creationId xmlns:a16="http://schemas.microsoft.com/office/drawing/2014/main" id="{299EA778-D4EC-CA7B-761E-3F55613841F5}"/>
              </a:ext>
            </a:extLst>
          </p:cNvPr>
          <p:cNvSpPr txBox="1">
            <a:spLocks/>
          </p:cNvSpPr>
          <p:nvPr/>
        </p:nvSpPr>
        <p:spPr>
          <a:xfrm>
            <a:off x="1053014" y="46049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dirty="0">
                <a:cs typeface="B Nazanin" panose="00000700000000000000" pitchFamily="2" charset="-78"/>
              </a:rPr>
              <a:t>از منابع گرافیکی قابل ویرایش ما استفاده کنید...</a:t>
            </a:r>
          </a:p>
        </p:txBody>
      </p:sp>
    </p:spTree>
    <p:extLst>
      <p:ext uri="{BB962C8B-B14F-4D97-AF65-F5344CB8AC3E}">
        <p14:creationId xmlns:p14="http://schemas.microsoft.com/office/powerpoint/2010/main" val="26667834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0" y="2"/>
            <a:ext cx="12302834" cy="6858000"/>
            <a:chOff x="-44225" y="0"/>
            <a:chExt cx="12302834" cy="6858000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4225" y="2"/>
              <a:ext cx="12302834" cy="6857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" name="Rectangle 16"/>
            <p:cNvSpPr/>
            <p:nvPr/>
          </p:nvSpPr>
          <p:spPr>
            <a:xfrm>
              <a:off x="-44225" y="0"/>
              <a:ext cx="12302834" cy="6858000"/>
            </a:xfrm>
            <a:prstGeom prst="rect">
              <a:avLst/>
            </a:prstGeom>
            <a:solidFill>
              <a:schemeClr val="bg1">
                <a:alpha val="9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oogle Shape;1534;p71">
            <a:extLst>
              <a:ext uri="{FF2B5EF4-FFF2-40B4-BE49-F238E27FC236}">
                <a16:creationId xmlns:a16="http://schemas.microsoft.com/office/drawing/2014/main" id="{9F413DAB-BDDE-69D6-27B2-BCF120F2212A}"/>
              </a:ext>
            </a:extLst>
          </p:cNvPr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3" name="Google Shape;1535;p71">
              <a:extLst>
                <a:ext uri="{FF2B5EF4-FFF2-40B4-BE49-F238E27FC236}">
                  <a16:creationId xmlns:a16="http://schemas.microsoft.com/office/drawing/2014/main" id="{319B0EBD-173F-1439-7766-01664A309428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5" name="Google Shape;1536;p71">
                <a:extLst>
                  <a:ext uri="{FF2B5EF4-FFF2-40B4-BE49-F238E27FC236}">
                    <a16:creationId xmlns:a16="http://schemas.microsoft.com/office/drawing/2014/main" id="{EE309EA8-B5F4-6165-491C-0F73E9E92968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0" name="Google Shape;1537;p71">
                  <a:extLst>
                    <a:ext uri="{FF2B5EF4-FFF2-40B4-BE49-F238E27FC236}">
                      <a16:creationId xmlns:a16="http://schemas.microsoft.com/office/drawing/2014/main" id="{89845925-E8DC-58CB-82CB-5FE9D03C6AD4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1" name="Google Shape;1538;p71">
                  <a:extLst>
                    <a:ext uri="{FF2B5EF4-FFF2-40B4-BE49-F238E27FC236}">
                      <a16:creationId xmlns:a16="http://schemas.microsoft.com/office/drawing/2014/main" id="{AA281F7F-C3CF-E753-D0D7-206E09E1006A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2" name="Google Shape;1539;p71">
                  <a:extLst>
                    <a:ext uri="{FF2B5EF4-FFF2-40B4-BE49-F238E27FC236}">
                      <a16:creationId xmlns:a16="http://schemas.microsoft.com/office/drawing/2014/main" id="{25EBF423-E6AF-85CB-BE23-3CB2FAB205CA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3" name="Google Shape;1540;p71">
                  <a:extLst>
                    <a:ext uri="{FF2B5EF4-FFF2-40B4-BE49-F238E27FC236}">
                      <a16:creationId xmlns:a16="http://schemas.microsoft.com/office/drawing/2014/main" id="{7000FF70-822D-6E24-F5F3-0181B1D18E48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4" name="Google Shape;1541;p71">
                  <a:extLst>
                    <a:ext uri="{FF2B5EF4-FFF2-40B4-BE49-F238E27FC236}">
                      <a16:creationId xmlns:a16="http://schemas.microsoft.com/office/drawing/2014/main" id="{21521D84-66BD-B0E8-FBE3-96DD4BF3F0CA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8" name="Google Shape;1542;p71">
                  <a:extLst>
                    <a:ext uri="{FF2B5EF4-FFF2-40B4-BE49-F238E27FC236}">
                      <a16:creationId xmlns:a16="http://schemas.microsoft.com/office/drawing/2014/main" id="{B4BE5EA0-113F-A23F-92BA-8E887C6C2252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9" name="Google Shape;1543;p71">
                  <a:extLst>
                    <a:ext uri="{FF2B5EF4-FFF2-40B4-BE49-F238E27FC236}">
                      <a16:creationId xmlns:a16="http://schemas.microsoft.com/office/drawing/2014/main" id="{F3581218-B32E-3120-66E9-4D0D4ECDD442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20" name="Google Shape;1544;p71">
                  <a:extLst>
                    <a:ext uri="{FF2B5EF4-FFF2-40B4-BE49-F238E27FC236}">
                      <a16:creationId xmlns:a16="http://schemas.microsoft.com/office/drawing/2014/main" id="{DA70579D-C12A-0736-4CEB-750EC76D90D9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21" name="Google Shape;1545;p71">
                  <a:extLst>
                    <a:ext uri="{FF2B5EF4-FFF2-40B4-BE49-F238E27FC236}">
                      <a16:creationId xmlns:a16="http://schemas.microsoft.com/office/drawing/2014/main" id="{E8473D04-967C-D35B-6A66-B5ED5A0143E4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6" name="Google Shape;1546;p71">
                <a:extLst>
                  <a:ext uri="{FF2B5EF4-FFF2-40B4-BE49-F238E27FC236}">
                    <a16:creationId xmlns:a16="http://schemas.microsoft.com/office/drawing/2014/main" id="{060C6CD7-A603-8AA4-3BA7-E2D3EF3C039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" name="Google Shape;1547;p71">
                <a:extLst>
                  <a:ext uri="{FF2B5EF4-FFF2-40B4-BE49-F238E27FC236}">
                    <a16:creationId xmlns:a16="http://schemas.microsoft.com/office/drawing/2014/main" id="{FC7A6817-4D4C-B11A-165E-FC83CFA1A5D4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" name="Google Shape;1548;p71">
                <a:extLst>
                  <a:ext uri="{FF2B5EF4-FFF2-40B4-BE49-F238E27FC236}">
                    <a16:creationId xmlns:a16="http://schemas.microsoft.com/office/drawing/2014/main" id="{6E05268D-1AF7-B373-38FF-CF4164F4ABC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" name="Google Shape;1549;p71">
                <a:extLst>
                  <a:ext uri="{FF2B5EF4-FFF2-40B4-BE49-F238E27FC236}">
                    <a16:creationId xmlns:a16="http://schemas.microsoft.com/office/drawing/2014/main" id="{BA294605-4709-EA12-CC50-6CC1D8B02E30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4" name="Google Shape;1550;p71">
              <a:extLst>
                <a:ext uri="{FF2B5EF4-FFF2-40B4-BE49-F238E27FC236}">
                  <a16:creationId xmlns:a16="http://schemas.microsoft.com/office/drawing/2014/main" id="{50ED80AE-BA0B-0D92-2E99-5F2B8AA8A694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2" name="Google Shape;1551;p71">
            <a:extLst>
              <a:ext uri="{FF2B5EF4-FFF2-40B4-BE49-F238E27FC236}">
                <a16:creationId xmlns:a16="http://schemas.microsoft.com/office/drawing/2014/main" id="{CDB89A22-A7BC-38AF-F546-6EE1B78BC91C}"/>
              </a:ext>
            </a:extLst>
          </p:cNvPr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23" name="Google Shape;1552;p71">
              <a:extLst>
                <a:ext uri="{FF2B5EF4-FFF2-40B4-BE49-F238E27FC236}">
                  <a16:creationId xmlns:a16="http://schemas.microsoft.com/office/drawing/2014/main" id="{2C2816D6-E233-FD68-6E74-0DB206CA27D4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1553;p71">
              <a:extLst>
                <a:ext uri="{FF2B5EF4-FFF2-40B4-BE49-F238E27FC236}">
                  <a16:creationId xmlns:a16="http://schemas.microsoft.com/office/drawing/2014/main" id="{E1EC8CEC-ED4B-0284-B3F3-1BC3154D53D7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5" name="Google Shape;1554;p71">
            <a:extLst>
              <a:ext uri="{FF2B5EF4-FFF2-40B4-BE49-F238E27FC236}">
                <a16:creationId xmlns:a16="http://schemas.microsoft.com/office/drawing/2014/main" id="{36F04044-656F-F5FA-16AE-E537BF830D0D}"/>
              </a:ext>
            </a:extLst>
          </p:cNvPr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26" name="Google Shape;1555;p71">
              <a:extLst>
                <a:ext uri="{FF2B5EF4-FFF2-40B4-BE49-F238E27FC236}">
                  <a16:creationId xmlns:a16="http://schemas.microsoft.com/office/drawing/2014/main" id="{3C9E2AF6-0B69-30D8-7614-70FE6C16BD41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1556;p71">
              <a:extLst>
                <a:ext uri="{FF2B5EF4-FFF2-40B4-BE49-F238E27FC236}">
                  <a16:creationId xmlns:a16="http://schemas.microsoft.com/office/drawing/2014/main" id="{2F3E47F9-93D9-311E-2644-9761DB57986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8" name="Google Shape;1557;p71">
            <a:extLst>
              <a:ext uri="{FF2B5EF4-FFF2-40B4-BE49-F238E27FC236}">
                <a16:creationId xmlns:a16="http://schemas.microsoft.com/office/drawing/2014/main" id="{89FE5931-64FC-06A5-0854-04E629425599}"/>
              </a:ext>
            </a:extLst>
          </p:cNvPr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29" name="Google Shape;1558;p71">
              <a:extLst>
                <a:ext uri="{FF2B5EF4-FFF2-40B4-BE49-F238E27FC236}">
                  <a16:creationId xmlns:a16="http://schemas.microsoft.com/office/drawing/2014/main" id="{7BD3DEE4-8D66-2002-D1F6-3AF2CA049ABF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1559;p71">
              <a:extLst>
                <a:ext uri="{FF2B5EF4-FFF2-40B4-BE49-F238E27FC236}">
                  <a16:creationId xmlns:a16="http://schemas.microsoft.com/office/drawing/2014/main" id="{2EBEDC95-4D0E-1461-F6A4-654D3F1789F1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" name="Google Shape;1560;p71">
            <a:extLst>
              <a:ext uri="{FF2B5EF4-FFF2-40B4-BE49-F238E27FC236}">
                <a16:creationId xmlns:a16="http://schemas.microsoft.com/office/drawing/2014/main" id="{10270F1E-EA91-1210-F156-5F5A6512B46D}"/>
              </a:ext>
            </a:extLst>
          </p:cNvPr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32" name="Google Shape;1561;p71">
              <a:extLst>
                <a:ext uri="{FF2B5EF4-FFF2-40B4-BE49-F238E27FC236}">
                  <a16:creationId xmlns:a16="http://schemas.microsoft.com/office/drawing/2014/main" id="{2BCD2F2A-1F7A-F2A4-7D62-213072FC0633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" name="Google Shape;1562;p71">
              <a:extLst>
                <a:ext uri="{FF2B5EF4-FFF2-40B4-BE49-F238E27FC236}">
                  <a16:creationId xmlns:a16="http://schemas.microsoft.com/office/drawing/2014/main" id="{5217C127-C0EB-1ECF-E661-B4E0BDF3071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4" name="Google Shape;1563;p71">
            <a:extLst>
              <a:ext uri="{FF2B5EF4-FFF2-40B4-BE49-F238E27FC236}">
                <a16:creationId xmlns:a16="http://schemas.microsoft.com/office/drawing/2014/main" id="{6072528C-3EE5-339F-2F7E-188AF725C784}"/>
              </a:ext>
            </a:extLst>
          </p:cNvPr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35" name="Google Shape;1564;p71">
              <a:extLst>
                <a:ext uri="{FF2B5EF4-FFF2-40B4-BE49-F238E27FC236}">
                  <a16:creationId xmlns:a16="http://schemas.microsoft.com/office/drawing/2014/main" id="{C83F2E2E-6692-1A10-3133-A0FDD88798A0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" name="Google Shape;1565;p71">
              <a:extLst>
                <a:ext uri="{FF2B5EF4-FFF2-40B4-BE49-F238E27FC236}">
                  <a16:creationId xmlns:a16="http://schemas.microsoft.com/office/drawing/2014/main" id="{48A1136E-6978-2566-B7CA-AEE9479E8900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7" name="Google Shape;1566;p71">
            <a:extLst>
              <a:ext uri="{FF2B5EF4-FFF2-40B4-BE49-F238E27FC236}">
                <a16:creationId xmlns:a16="http://schemas.microsoft.com/office/drawing/2014/main" id="{00FE0FE4-CCE5-60D2-1E3D-5896554E0885}"/>
              </a:ext>
            </a:extLst>
          </p:cNvPr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38" name="Google Shape;1567;p71">
            <a:extLst>
              <a:ext uri="{FF2B5EF4-FFF2-40B4-BE49-F238E27FC236}">
                <a16:creationId xmlns:a16="http://schemas.microsoft.com/office/drawing/2014/main" id="{BFDA941E-3D28-F37F-F077-B906B1C8DC19}"/>
              </a:ext>
            </a:extLst>
          </p:cNvPr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39" name="Google Shape;1568;p71">
              <a:extLst>
                <a:ext uri="{FF2B5EF4-FFF2-40B4-BE49-F238E27FC236}">
                  <a16:creationId xmlns:a16="http://schemas.microsoft.com/office/drawing/2014/main" id="{2C16B35C-CFEE-A185-06BE-DEC65794E5C9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" name="Google Shape;1569;p71">
              <a:extLst>
                <a:ext uri="{FF2B5EF4-FFF2-40B4-BE49-F238E27FC236}">
                  <a16:creationId xmlns:a16="http://schemas.microsoft.com/office/drawing/2014/main" id="{7B328B77-2EAB-46AB-2FE2-AEEAB1B60019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1570;p71">
              <a:extLst>
                <a:ext uri="{FF2B5EF4-FFF2-40B4-BE49-F238E27FC236}">
                  <a16:creationId xmlns:a16="http://schemas.microsoft.com/office/drawing/2014/main" id="{6C100655-2622-581B-C424-E9CA9A95413A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42" name="Google Shape;1571;p71">
            <a:extLst>
              <a:ext uri="{FF2B5EF4-FFF2-40B4-BE49-F238E27FC236}">
                <a16:creationId xmlns:a16="http://schemas.microsoft.com/office/drawing/2014/main" id="{0FEE277B-1AA2-3166-42E5-F97CBC410221}"/>
              </a:ext>
            </a:extLst>
          </p:cNvPr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43" name="Google Shape;1572;p71">
              <a:extLst>
                <a:ext uri="{FF2B5EF4-FFF2-40B4-BE49-F238E27FC236}">
                  <a16:creationId xmlns:a16="http://schemas.microsoft.com/office/drawing/2014/main" id="{AE9D8263-2B39-9301-4E1E-82C80DD35DF1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" name="Google Shape;1573;p71">
              <a:extLst>
                <a:ext uri="{FF2B5EF4-FFF2-40B4-BE49-F238E27FC236}">
                  <a16:creationId xmlns:a16="http://schemas.microsoft.com/office/drawing/2014/main" id="{7A0541C9-BE48-D8D8-5B14-D3B00C48C027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" name="Google Shape;1574;p71">
              <a:extLst>
                <a:ext uri="{FF2B5EF4-FFF2-40B4-BE49-F238E27FC236}">
                  <a16:creationId xmlns:a16="http://schemas.microsoft.com/office/drawing/2014/main" id="{2FD4B171-5FAA-5214-DEF9-1E0AFD57A7AD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46" name="Google Shape;1575;p71">
            <a:extLst>
              <a:ext uri="{FF2B5EF4-FFF2-40B4-BE49-F238E27FC236}">
                <a16:creationId xmlns:a16="http://schemas.microsoft.com/office/drawing/2014/main" id="{03C139F1-362B-B63F-063A-6A977A976C0A}"/>
              </a:ext>
            </a:extLst>
          </p:cNvPr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47" name="Google Shape;1576;p71">
            <a:extLst>
              <a:ext uri="{FF2B5EF4-FFF2-40B4-BE49-F238E27FC236}">
                <a16:creationId xmlns:a16="http://schemas.microsoft.com/office/drawing/2014/main" id="{B612B79F-B751-120F-D4A0-92590064ED96}"/>
              </a:ext>
            </a:extLst>
          </p:cNvPr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48" name="Google Shape;1577;p71">
              <a:extLst>
                <a:ext uri="{FF2B5EF4-FFF2-40B4-BE49-F238E27FC236}">
                  <a16:creationId xmlns:a16="http://schemas.microsoft.com/office/drawing/2014/main" id="{51303F6F-1377-D96E-B85A-F46F84520A5E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1578;p71">
              <a:extLst>
                <a:ext uri="{FF2B5EF4-FFF2-40B4-BE49-F238E27FC236}">
                  <a16:creationId xmlns:a16="http://schemas.microsoft.com/office/drawing/2014/main" id="{8F92A23C-D650-2457-4C0C-29AD16E1A697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0" name="Google Shape;1579;p71">
            <a:extLst>
              <a:ext uri="{FF2B5EF4-FFF2-40B4-BE49-F238E27FC236}">
                <a16:creationId xmlns:a16="http://schemas.microsoft.com/office/drawing/2014/main" id="{C7266BCE-1749-A8FB-347B-86B747A7C452}"/>
              </a:ext>
            </a:extLst>
          </p:cNvPr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1" name="Google Shape;1580;p71">
            <a:extLst>
              <a:ext uri="{FF2B5EF4-FFF2-40B4-BE49-F238E27FC236}">
                <a16:creationId xmlns:a16="http://schemas.microsoft.com/office/drawing/2014/main" id="{5DD5E177-61F8-9716-8392-9AFC73D89169}"/>
              </a:ext>
            </a:extLst>
          </p:cNvPr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52" name="Google Shape;1581;p71">
            <a:extLst>
              <a:ext uri="{FF2B5EF4-FFF2-40B4-BE49-F238E27FC236}">
                <a16:creationId xmlns:a16="http://schemas.microsoft.com/office/drawing/2014/main" id="{6B218437-8E1D-CE24-FBCA-FECB2DFFDCA1}"/>
              </a:ext>
            </a:extLst>
          </p:cNvPr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53" name="Google Shape;1582;p71">
              <a:extLst>
                <a:ext uri="{FF2B5EF4-FFF2-40B4-BE49-F238E27FC236}">
                  <a16:creationId xmlns:a16="http://schemas.microsoft.com/office/drawing/2014/main" id="{2D8B26F4-5FDF-A7D7-4A21-8E6A00BBC74D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1583;p71">
              <a:extLst>
                <a:ext uri="{FF2B5EF4-FFF2-40B4-BE49-F238E27FC236}">
                  <a16:creationId xmlns:a16="http://schemas.microsoft.com/office/drawing/2014/main" id="{3C3F8735-A90F-104B-D423-336FD5BD33B6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" name="Google Shape;1584;p71">
              <a:extLst>
                <a:ext uri="{FF2B5EF4-FFF2-40B4-BE49-F238E27FC236}">
                  <a16:creationId xmlns:a16="http://schemas.microsoft.com/office/drawing/2014/main" id="{47A706D5-DEF8-A22E-E27D-807C8BF94859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" name="Google Shape;1585;p71">
              <a:extLst>
                <a:ext uri="{FF2B5EF4-FFF2-40B4-BE49-F238E27FC236}">
                  <a16:creationId xmlns:a16="http://schemas.microsoft.com/office/drawing/2014/main" id="{BF5D1165-B744-A3BA-30C0-E832F97F67ED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" name="Google Shape;1586;p71">
              <a:extLst>
                <a:ext uri="{FF2B5EF4-FFF2-40B4-BE49-F238E27FC236}">
                  <a16:creationId xmlns:a16="http://schemas.microsoft.com/office/drawing/2014/main" id="{4577DF9B-204A-E662-797F-C6D6BDF98930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" name="Google Shape;1587;p71">
              <a:extLst>
                <a:ext uri="{FF2B5EF4-FFF2-40B4-BE49-F238E27FC236}">
                  <a16:creationId xmlns:a16="http://schemas.microsoft.com/office/drawing/2014/main" id="{E1207BC3-A757-6574-24DF-6A80C283A40E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" name="Google Shape;1588;p71">
              <a:extLst>
                <a:ext uri="{FF2B5EF4-FFF2-40B4-BE49-F238E27FC236}">
                  <a16:creationId xmlns:a16="http://schemas.microsoft.com/office/drawing/2014/main" id="{7EF4D750-B42D-5286-5C09-C18354F7B22C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" name="Google Shape;1589;p71">
              <a:extLst>
                <a:ext uri="{FF2B5EF4-FFF2-40B4-BE49-F238E27FC236}">
                  <a16:creationId xmlns:a16="http://schemas.microsoft.com/office/drawing/2014/main" id="{F96C1691-A7FF-8F25-A75D-F936C6FC8AF9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" name="Google Shape;1590;p71">
              <a:extLst>
                <a:ext uri="{FF2B5EF4-FFF2-40B4-BE49-F238E27FC236}">
                  <a16:creationId xmlns:a16="http://schemas.microsoft.com/office/drawing/2014/main" id="{37D0FC8E-E80F-D5C1-F62D-4246767D6A39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1591;p71">
              <a:extLst>
                <a:ext uri="{FF2B5EF4-FFF2-40B4-BE49-F238E27FC236}">
                  <a16:creationId xmlns:a16="http://schemas.microsoft.com/office/drawing/2014/main" id="{AAD8F287-0074-4781-EEE5-2E573321EDD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3" name="Google Shape;1592;p71">
            <a:extLst>
              <a:ext uri="{FF2B5EF4-FFF2-40B4-BE49-F238E27FC236}">
                <a16:creationId xmlns:a16="http://schemas.microsoft.com/office/drawing/2014/main" id="{66AC2762-21B8-8892-11A6-E28CCB56A42A}"/>
              </a:ext>
            </a:extLst>
          </p:cNvPr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64" name="Google Shape;1593;p71">
              <a:extLst>
                <a:ext uri="{FF2B5EF4-FFF2-40B4-BE49-F238E27FC236}">
                  <a16:creationId xmlns:a16="http://schemas.microsoft.com/office/drawing/2014/main" id="{54ECAED7-516B-E051-E0B5-AEFDDB9D12F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66" name="Google Shape;1594;p71">
                <a:extLst>
                  <a:ext uri="{FF2B5EF4-FFF2-40B4-BE49-F238E27FC236}">
                    <a16:creationId xmlns:a16="http://schemas.microsoft.com/office/drawing/2014/main" id="{2EAEEBD6-A252-1556-0CA2-7C294459E61A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7" name="Google Shape;1595;p71">
                <a:extLst>
                  <a:ext uri="{FF2B5EF4-FFF2-40B4-BE49-F238E27FC236}">
                    <a16:creationId xmlns:a16="http://schemas.microsoft.com/office/drawing/2014/main" id="{69FF9848-A39F-0585-7774-1213F349F024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8" name="Google Shape;1596;p71">
                <a:extLst>
                  <a:ext uri="{FF2B5EF4-FFF2-40B4-BE49-F238E27FC236}">
                    <a16:creationId xmlns:a16="http://schemas.microsoft.com/office/drawing/2014/main" id="{F5A63750-5DF5-B90A-DB0F-B8FB5AD071CA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9" name="Google Shape;1597;p71">
                <a:extLst>
                  <a:ext uri="{FF2B5EF4-FFF2-40B4-BE49-F238E27FC236}">
                    <a16:creationId xmlns:a16="http://schemas.microsoft.com/office/drawing/2014/main" id="{C5DC5B36-EBEC-92FB-DC0A-FD0F1261FEC0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0" name="Google Shape;1598;p71">
                <a:extLst>
                  <a:ext uri="{FF2B5EF4-FFF2-40B4-BE49-F238E27FC236}">
                    <a16:creationId xmlns:a16="http://schemas.microsoft.com/office/drawing/2014/main" id="{AB9711A1-A2B9-8A13-04AC-CE5DCE66C257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1" name="Google Shape;1599;p71">
                <a:extLst>
                  <a:ext uri="{FF2B5EF4-FFF2-40B4-BE49-F238E27FC236}">
                    <a16:creationId xmlns:a16="http://schemas.microsoft.com/office/drawing/2014/main" id="{46DEAE4F-319F-1551-EB67-B3FE35B3511C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2" name="Google Shape;1600;p71">
                <a:extLst>
                  <a:ext uri="{FF2B5EF4-FFF2-40B4-BE49-F238E27FC236}">
                    <a16:creationId xmlns:a16="http://schemas.microsoft.com/office/drawing/2014/main" id="{8572B37B-FB4E-0C17-FCB0-DE1748DB24F8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3" name="Google Shape;1601;p71">
                <a:extLst>
                  <a:ext uri="{FF2B5EF4-FFF2-40B4-BE49-F238E27FC236}">
                    <a16:creationId xmlns:a16="http://schemas.microsoft.com/office/drawing/2014/main" id="{2B8BA6B3-6C1A-0C9B-DC61-476D72D54967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" name="Google Shape;1602;p71">
                <a:extLst>
                  <a:ext uri="{FF2B5EF4-FFF2-40B4-BE49-F238E27FC236}">
                    <a16:creationId xmlns:a16="http://schemas.microsoft.com/office/drawing/2014/main" id="{AC49BEAF-27B5-0E66-DD13-5526DF85A584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" name="Google Shape;1603;p71">
                <a:extLst>
                  <a:ext uri="{FF2B5EF4-FFF2-40B4-BE49-F238E27FC236}">
                    <a16:creationId xmlns:a16="http://schemas.microsoft.com/office/drawing/2014/main" id="{615865A6-3F23-DF44-5EEA-D4AF0EC1E558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65" name="Google Shape;1604;p71">
              <a:extLst>
                <a:ext uri="{FF2B5EF4-FFF2-40B4-BE49-F238E27FC236}">
                  <a16:creationId xmlns:a16="http://schemas.microsoft.com/office/drawing/2014/main" id="{B8A80699-991E-11AD-CDA6-F9B86B41CB27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" name="Google Shape;1605;p71">
            <a:extLst>
              <a:ext uri="{FF2B5EF4-FFF2-40B4-BE49-F238E27FC236}">
                <a16:creationId xmlns:a16="http://schemas.microsoft.com/office/drawing/2014/main" id="{DAB1F339-362E-8523-0642-6093B2279624}"/>
              </a:ext>
            </a:extLst>
          </p:cNvPr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77" name="Google Shape;1606;p71">
              <a:extLst>
                <a:ext uri="{FF2B5EF4-FFF2-40B4-BE49-F238E27FC236}">
                  <a16:creationId xmlns:a16="http://schemas.microsoft.com/office/drawing/2014/main" id="{29A06375-1958-1BFA-E403-F8ADEC90AF93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79" name="Google Shape;1607;p71">
                <a:extLst>
                  <a:ext uri="{FF2B5EF4-FFF2-40B4-BE49-F238E27FC236}">
                    <a16:creationId xmlns:a16="http://schemas.microsoft.com/office/drawing/2014/main" id="{5A5BB3A4-7536-8E0C-607E-B53990747F2F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4" name="Google Shape;1608;p71">
                  <a:extLst>
                    <a:ext uri="{FF2B5EF4-FFF2-40B4-BE49-F238E27FC236}">
                      <a16:creationId xmlns:a16="http://schemas.microsoft.com/office/drawing/2014/main" id="{6A66432A-85BC-C4B7-072A-C4C917F8896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5" name="Google Shape;1609;p71">
                  <a:extLst>
                    <a:ext uri="{FF2B5EF4-FFF2-40B4-BE49-F238E27FC236}">
                      <a16:creationId xmlns:a16="http://schemas.microsoft.com/office/drawing/2014/main" id="{A49CB53E-A7FD-BA8C-0ABC-920492F10FF8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6" name="Google Shape;1610;p71">
                  <a:extLst>
                    <a:ext uri="{FF2B5EF4-FFF2-40B4-BE49-F238E27FC236}">
                      <a16:creationId xmlns:a16="http://schemas.microsoft.com/office/drawing/2014/main" id="{C4414556-3285-5B58-1509-06EF833E8E77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" name="Google Shape;1611;p71">
                  <a:extLst>
                    <a:ext uri="{FF2B5EF4-FFF2-40B4-BE49-F238E27FC236}">
                      <a16:creationId xmlns:a16="http://schemas.microsoft.com/office/drawing/2014/main" id="{337B855F-189F-30EB-7BBC-ACD9E066F972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8" name="Google Shape;1612;p71">
                  <a:extLst>
                    <a:ext uri="{FF2B5EF4-FFF2-40B4-BE49-F238E27FC236}">
                      <a16:creationId xmlns:a16="http://schemas.microsoft.com/office/drawing/2014/main" id="{4E336604-8940-AE63-A415-5CA823AA7B6C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80" name="Google Shape;1613;p71">
                <a:extLst>
                  <a:ext uri="{FF2B5EF4-FFF2-40B4-BE49-F238E27FC236}">
                    <a16:creationId xmlns:a16="http://schemas.microsoft.com/office/drawing/2014/main" id="{8D390015-355D-C916-B340-1577578AEC6D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" name="Google Shape;1614;p71">
                <a:extLst>
                  <a:ext uri="{FF2B5EF4-FFF2-40B4-BE49-F238E27FC236}">
                    <a16:creationId xmlns:a16="http://schemas.microsoft.com/office/drawing/2014/main" id="{2A623521-EABF-CAD2-5BE7-EE255B4C89BC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" name="Google Shape;1615;p71">
                <a:extLst>
                  <a:ext uri="{FF2B5EF4-FFF2-40B4-BE49-F238E27FC236}">
                    <a16:creationId xmlns:a16="http://schemas.microsoft.com/office/drawing/2014/main" id="{45F12D33-0C80-71FF-D160-71484C03C83D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" name="Google Shape;1616;p71">
                <a:extLst>
                  <a:ext uri="{FF2B5EF4-FFF2-40B4-BE49-F238E27FC236}">
                    <a16:creationId xmlns:a16="http://schemas.microsoft.com/office/drawing/2014/main" id="{70099317-1E3B-C45A-5189-531C67E758EF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8" name="Google Shape;1617;p71">
              <a:extLst>
                <a:ext uri="{FF2B5EF4-FFF2-40B4-BE49-F238E27FC236}">
                  <a16:creationId xmlns:a16="http://schemas.microsoft.com/office/drawing/2014/main" id="{7F0AD7BB-3492-1330-899C-8274ECA52856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9" name="Google Shape;1618;p71">
            <a:extLst>
              <a:ext uri="{FF2B5EF4-FFF2-40B4-BE49-F238E27FC236}">
                <a16:creationId xmlns:a16="http://schemas.microsoft.com/office/drawing/2014/main" id="{FD803E0C-E132-359A-A6C9-28ED2D35E34F}"/>
              </a:ext>
            </a:extLst>
          </p:cNvPr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90" name="Google Shape;1619;p71">
              <a:extLst>
                <a:ext uri="{FF2B5EF4-FFF2-40B4-BE49-F238E27FC236}">
                  <a16:creationId xmlns:a16="http://schemas.microsoft.com/office/drawing/2014/main" id="{D03CCC21-CBDC-E7B1-3E96-C18C04EF8ADE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" name="Google Shape;1620;p71">
              <a:extLst>
                <a:ext uri="{FF2B5EF4-FFF2-40B4-BE49-F238E27FC236}">
                  <a16:creationId xmlns:a16="http://schemas.microsoft.com/office/drawing/2014/main" id="{A73A5F95-DC2F-8227-CF09-949C90E44117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" name="Google Shape;1621;p71">
              <a:extLst>
                <a:ext uri="{FF2B5EF4-FFF2-40B4-BE49-F238E27FC236}">
                  <a16:creationId xmlns:a16="http://schemas.microsoft.com/office/drawing/2014/main" id="{6543316C-36C9-7351-9D8E-10571B025F36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" name="Google Shape;1622;p71">
              <a:extLst>
                <a:ext uri="{FF2B5EF4-FFF2-40B4-BE49-F238E27FC236}">
                  <a16:creationId xmlns:a16="http://schemas.microsoft.com/office/drawing/2014/main" id="{48C3357D-0D49-4F54-B327-E177B457C04A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" name="Google Shape;1623;p71">
              <a:extLst>
                <a:ext uri="{FF2B5EF4-FFF2-40B4-BE49-F238E27FC236}">
                  <a16:creationId xmlns:a16="http://schemas.microsoft.com/office/drawing/2014/main" id="{333B060B-5334-0EF5-0F98-20CE67804EC0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" name="Google Shape;1624;p71">
              <a:extLst>
                <a:ext uri="{FF2B5EF4-FFF2-40B4-BE49-F238E27FC236}">
                  <a16:creationId xmlns:a16="http://schemas.microsoft.com/office/drawing/2014/main" id="{8057E5FD-488F-2830-08A9-3E849C4083F0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" name="Google Shape;1625;p71">
              <a:extLst>
                <a:ext uri="{FF2B5EF4-FFF2-40B4-BE49-F238E27FC236}">
                  <a16:creationId xmlns:a16="http://schemas.microsoft.com/office/drawing/2014/main" id="{19CCD62E-DA81-EA99-7C5E-DFAE3CB9BE30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" name="Google Shape;1626;p71">
              <a:extLst>
                <a:ext uri="{FF2B5EF4-FFF2-40B4-BE49-F238E27FC236}">
                  <a16:creationId xmlns:a16="http://schemas.microsoft.com/office/drawing/2014/main" id="{84428A51-41BB-DB46-9CC8-1A344EAA829C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" name="Google Shape;1627;p71">
              <a:extLst>
                <a:ext uri="{FF2B5EF4-FFF2-40B4-BE49-F238E27FC236}">
                  <a16:creationId xmlns:a16="http://schemas.microsoft.com/office/drawing/2014/main" id="{DD7688E9-6F30-2D19-B603-0C614CBB6F71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" name="Google Shape;1628;p71">
              <a:extLst>
                <a:ext uri="{FF2B5EF4-FFF2-40B4-BE49-F238E27FC236}">
                  <a16:creationId xmlns:a16="http://schemas.microsoft.com/office/drawing/2014/main" id="{BE474694-906E-8D54-2FF8-6C57348B2E62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" name="Google Shape;1629;p71">
              <a:extLst>
                <a:ext uri="{FF2B5EF4-FFF2-40B4-BE49-F238E27FC236}">
                  <a16:creationId xmlns:a16="http://schemas.microsoft.com/office/drawing/2014/main" id="{7253FE56-FF19-DFD5-4DA6-2C39E33E61E5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" name="Google Shape;1630;p71">
              <a:extLst>
                <a:ext uri="{FF2B5EF4-FFF2-40B4-BE49-F238E27FC236}">
                  <a16:creationId xmlns:a16="http://schemas.microsoft.com/office/drawing/2014/main" id="{5C4E751A-5B43-9F61-2B8F-28A292C68210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" name="Google Shape;1631;p71">
              <a:extLst>
                <a:ext uri="{FF2B5EF4-FFF2-40B4-BE49-F238E27FC236}">
                  <a16:creationId xmlns:a16="http://schemas.microsoft.com/office/drawing/2014/main" id="{E4E0493B-6561-678A-FA00-DF1E6D092293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" name="Google Shape;1632;p71">
              <a:extLst>
                <a:ext uri="{FF2B5EF4-FFF2-40B4-BE49-F238E27FC236}">
                  <a16:creationId xmlns:a16="http://schemas.microsoft.com/office/drawing/2014/main" id="{6E97DC8B-85FD-2E62-1DB5-03D74D861AC3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" name="Google Shape;1633;p71">
              <a:extLst>
                <a:ext uri="{FF2B5EF4-FFF2-40B4-BE49-F238E27FC236}">
                  <a16:creationId xmlns:a16="http://schemas.microsoft.com/office/drawing/2014/main" id="{BCD7558B-66C0-BA21-4ED6-FEF0A3FAA356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" name="Google Shape;1634;p71">
              <a:extLst>
                <a:ext uri="{FF2B5EF4-FFF2-40B4-BE49-F238E27FC236}">
                  <a16:creationId xmlns:a16="http://schemas.microsoft.com/office/drawing/2014/main" id="{16A5885D-3B96-8F6E-F126-99325EB9D85D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" name="Google Shape;1635;p71">
              <a:extLst>
                <a:ext uri="{FF2B5EF4-FFF2-40B4-BE49-F238E27FC236}">
                  <a16:creationId xmlns:a16="http://schemas.microsoft.com/office/drawing/2014/main" id="{2A0A9E09-C3DB-2573-DA44-0C1575D208D3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" name="Google Shape;1636;p71">
              <a:extLst>
                <a:ext uri="{FF2B5EF4-FFF2-40B4-BE49-F238E27FC236}">
                  <a16:creationId xmlns:a16="http://schemas.microsoft.com/office/drawing/2014/main" id="{9C7CAB1F-F838-7DB0-90DF-A9AE05301074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" name="Google Shape;1637;p71">
              <a:extLst>
                <a:ext uri="{FF2B5EF4-FFF2-40B4-BE49-F238E27FC236}">
                  <a16:creationId xmlns:a16="http://schemas.microsoft.com/office/drawing/2014/main" id="{00EE2075-57C1-BF0A-59E0-59BAF5CA2D80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" name="Google Shape;1638;p71">
              <a:extLst>
                <a:ext uri="{FF2B5EF4-FFF2-40B4-BE49-F238E27FC236}">
                  <a16:creationId xmlns:a16="http://schemas.microsoft.com/office/drawing/2014/main" id="{35702C67-8C8E-E730-F93B-BD5BF10AA28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" name="Google Shape;1639;p71">
              <a:extLst>
                <a:ext uri="{FF2B5EF4-FFF2-40B4-BE49-F238E27FC236}">
                  <a16:creationId xmlns:a16="http://schemas.microsoft.com/office/drawing/2014/main" id="{776CE640-3EEF-F422-EA32-0C4A13EF5C56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" name="Google Shape;1640;p71">
              <a:extLst>
                <a:ext uri="{FF2B5EF4-FFF2-40B4-BE49-F238E27FC236}">
                  <a16:creationId xmlns:a16="http://schemas.microsoft.com/office/drawing/2014/main" id="{9E16150D-F6FA-25FF-884A-DA643175E39D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" name="Google Shape;1641;p71">
              <a:extLst>
                <a:ext uri="{FF2B5EF4-FFF2-40B4-BE49-F238E27FC236}">
                  <a16:creationId xmlns:a16="http://schemas.microsoft.com/office/drawing/2014/main" id="{E6BA77DC-3C2F-46DA-6856-823601634908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" name="Google Shape;1642;p71">
              <a:extLst>
                <a:ext uri="{FF2B5EF4-FFF2-40B4-BE49-F238E27FC236}">
                  <a16:creationId xmlns:a16="http://schemas.microsoft.com/office/drawing/2014/main" id="{057C68A8-BFF6-0030-F9BB-9BB2FA62368E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" name="Google Shape;1643;p71">
              <a:extLst>
                <a:ext uri="{FF2B5EF4-FFF2-40B4-BE49-F238E27FC236}">
                  <a16:creationId xmlns:a16="http://schemas.microsoft.com/office/drawing/2014/main" id="{CFFFC5E7-8E2D-A9BE-11F2-B68D40749035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" name="Google Shape;1644;p71">
              <a:extLst>
                <a:ext uri="{FF2B5EF4-FFF2-40B4-BE49-F238E27FC236}">
                  <a16:creationId xmlns:a16="http://schemas.microsoft.com/office/drawing/2014/main" id="{D10BD3F1-D950-0D1D-A5F8-20084A9C68DB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" name="Google Shape;1645;p71">
              <a:extLst>
                <a:ext uri="{FF2B5EF4-FFF2-40B4-BE49-F238E27FC236}">
                  <a16:creationId xmlns:a16="http://schemas.microsoft.com/office/drawing/2014/main" id="{178349A3-3029-B2E4-E941-85A17EFB0D89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" name="Google Shape;1646;p71">
              <a:extLst>
                <a:ext uri="{FF2B5EF4-FFF2-40B4-BE49-F238E27FC236}">
                  <a16:creationId xmlns:a16="http://schemas.microsoft.com/office/drawing/2014/main" id="{42A36356-CD68-BA46-F45E-AB3F9E38FA4D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" name="Google Shape;1647;p71">
              <a:extLst>
                <a:ext uri="{FF2B5EF4-FFF2-40B4-BE49-F238E27FC236}">
                  <a16:creationId xmlns:a16="http://schemas.microsoft.com/office/drawing/2014/main" id="{137924BB-7AA5-E377-8F80-74D0E557F1CD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" name="Google Shape;1648;p71">
              <a:extLst>
                <a:ext uri="{FF2B5EF4-FFF2-40B4-BE49-F238E27FC236}">
                  <a16:creationId xmlns:a16="http://schemas.microsoft.com/office/drawing/2014/main" id="{6598319E-3B06-F62C-3DFB-03EAE4C29FD3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" name="Google Shape;1649;p71">
              <a:extLst>
                <a:ext uri="{FF2B5EF4-FFF2-40B4-BE49-F238E27FC236}">
                  <a16:creationId xmlns:a16="http://schemas.microsoft.com/office/drawing/2014/main" id="{1F930E6B-E005-32A6-2224-D15C47E453C1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" name="Google Shape;1650;p71">
              <a:extLst>
                <a:ext uri="{FF2B5EF4-FFF2-40B4-BE49-F238E27FC236}">
                  <a16:creationId xmlns:a16="http://schemas.microsoft.com/office/drawing/2014/main" id="{62A0D8D5-3CF2-D48D-180D-BE1C785CEB13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" name="Google Shape;1651;p71">
              <a:extLst>
                <a:ext uri="{FF2B5EF4-FFF2-40B4-BE49-F238E27FC236}">
                  <a16:creationId xmlns:a16="http://schemas.microsoft.com/office/drawing/2014/main" id="{CC526A8C-15A5-EBA7-7077-CC3F1ABABF20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" name="Google Shape;1652;p71">
              <a:extLst>
                <a:ext uri="{FF2B5EF4-FFF2-40B4-BE49-F238E27FC236}">
                  <a16:creationId xmlns:a16="http://schemas.microsoft.com/office/drawing/2014/main" id="{59870AA5-D846-70F2-AF06-B238645EA8E7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" name="Google Shape;1653;p71">
              <a:extLst>
                <a:ext uri="{FF2B5EF4-FFF2-40B4-BE49-F238E27FC236}">
                  <a16:creationId xmlns:a16="http://schemas.microsoft.com/office/drawing/2014/main" id="{0CD51B38-D28B-4B7F-BBA3-3C989BB1F8F8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" name="Google Shape;1654;p71">
              <a:extLst>
                <a:ext uri="{FF2B5EF4-FFF2-40B4-BE49-F238E27FC236}">
                  <a16:creationId xmlns:a16="http://schemas.microsoft.com/office/drawing/2014/main" id="{94B8F222-AEA1-96A3-E296-C03359800C58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" name="Google Shape;1655;p71">
              <a:extLst>
                <a:ext uri="{FF2B5EF4-FFF2-40B4-BE49-F238E27FC236}">
                  <a16:creationId xmlns:a16="http://schemas.microsoft.com/office/drawing/2014/main" id="{16AB233B-DCF8-EEAF-7BF9-65B1F87EE56C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" name="Google Shape;1656;p71">
              <a:extLst>
                <a:ext uri="{FF2B5EF4-FFF2-40B4-BE49-F238E27FC236}">
                  <a16:creationId xmlns:a16="http://schemas.microsoft.com/office/drawing/2014/main" id="{C0E09C4A-97C0-8694-C5A4-7D17A4F9A74C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" name="Google Shape;1657;p71">
              <a:extLst>
                <a:ext uri="{FF2B5EF4-FFF2-40B4-BE49-F238E27FC236}">
                  <a16:creationId xmlns:a16="http://schemas.microsoft.com/office/drawing/2014/main" id="{B0A39E3B-49F3-B459-4D16-EFFC4A5BF71A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" name="Google Shape;1658;p71">
              <a:extLst>
                <a:ext uri="{FF2B5EF4-FFF2-40B4-BE49-F238E27FC236}">
                  <a16:creationId xmlns:a16="http://schemas.microsoft.com/office/drawing/2014/main" id="{38118837-A205-AAC7-A142-9AD2886E4467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" name="Google Shape;1659;p71">
              <a:extLst>
                <a:ext uri="{FF2B5EF4-FFF2-40B4-BE49-F238E27FC236}">
                  <a16:creationId xmlns:a16="http://schemas.microsoft.com/office/drawing/2014/main" id="{D6426A49-08ED-BC69-B46A-6E1FFEBC4916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" name="Google Shape;1660;p71">
              <a:extLst>
                <a:ext uri="{FF2B5EF4-FFF2-40B4-BE49-F238E27FC236}">
                  <a16:creationId xmlns:a16="http://schemas.microsoft.com/office/drawing/2014/main" id="{A25B3512-29FB-086A-5373-1A56C710D901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" name="Google Shape;1661;p71">
              <a:extLst>
                <a:ext uri="{FF2B5EF4-FFF2-40B4-BE49-F238E27FC236}">
                  <a16:creationId xmlns:a16="http://schemas.microsoft.com/office/drawing/2014/main" id="{57792FCF-D5A5-8FCE-766D-1F6BC37446C1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" name="Google Shape;1662;p71">
              <a:extLst>
                <a:ext uri="{FF2B5EF4-FFF2-40B4-BE49-F238E27FC236}">
                  <a16:creationId xmlns:a16="http://schemas.microsoft.com/office/drawing/2014/main" id="{AD7B92E5-7F07-7601-B9CE-71B579EFB578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" name="Google Shape;1663;p71">
              <a:extLst>
                <a:ext uri="{FF2B5EF4-FFF2-40B4-BE49-F238E27FC236}">
                  <a16:creationId xmlns:a16="http://schemas.microsoft.com/office/drawing/2014/main" id="{90B82DDB-E4FB-B17F-2041-0A9093B6B298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" name="Google Shape;1664;p71">
              <a:extLst>
                <a:ext uri="{FF2B5EF4-FFF2-40B4-BE49-F238E27FC236}">
                  <a16:creationId xmlns:a16="http://schemas.microsoft.com/office/drawing/2014/main" id="{CBBD3B9C-019C-1C1C-6643-2A383FF535B0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" name="Google Shape;1665;p71">
              <a:extLst>
                <a:ext uri="{FF2B5EF4-FFF2-40B4-BE49-F238E27FC236}">
                  <a16:creationId xmlns:a16="http://schemas.microsoft.com/office/drawing/2014/main" id="{2ED71B99-3E45-ACDD-8E05-0F160635786E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" name="Google Shape;1666;p71">
              <a:extLst>
                <a:ext uri="{FF2B5EF4-FFF2-40B4-BE49-F238E27FC236}">
                  <a16:creationId xmlns:a16="http://schemas.microsoft.com/office/drawing/2014/main" id="{57605EDE-E83B-FDF9-145E-DCE40A03C31D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" name="Google Shape;1667;p71">
              <a:extLst>
                <a:ext uri="{FF2B5EF4-FFF2-40B4-BE49-F238E27FC236}">
                  <a16:creationId xmlns:a16="http://schemas.microsoft.com/office/drawing/2014/main" id="{76C310D1-1307-71D8-7B40-2CFEED9D9796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" name="Google Shape;1668;p71">
              <a:extLst>
                <a:ext uri="{FF2B5EF4-FFF2-40B4-BE49-F238E27FC236}">
                  <a16:creationId xmlns:a16="http://schemas.microsoft.com/office/drawing/2014/main" id="{7147F225-3169-4654-95E0-02B5056D32A4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" name="Google Shape;1669;p71">
              <a:extLst>
                <a:ext uri="{FF2B5EF4-FFF2-40B4-BE49-F238E27FC236}">
                  <a16:creationId xmlns:a16="http://schemas.microsoft.com/office/drawing/2014/main" id="{12D50C1A-A044-72CE-73AE-6F4B32DAD4EF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" name="Google Shape;1670;p71">
              <a:extLst>
                <a:ext uri="{FF2B5EF4-FFF2-40B4-BE49-F238E27FC236}">
                  <a16:creationId xmlns:a16="http://schemas.microsoft.com/office/drawing/2014/main" id="{15263D58-7A65-F638-152A-A66C531A2260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" name="Google Shape;1671;p71">
              <a:extLst>
                <a:ext uri="{FF2B5EF4-FFF2-40B4-BE49-F238E27FC236}">
                  <a16:creationId xmlns:a16="http://schemas.microsoft.com/office/drawing/2014/main" id="{277B33D0-BCC1-5A27-AD7E-C39F1DB5C61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" name="Google Shape;1672;p71">
              <a:extLst>
                <a:ext uri="{FF2B5EF4-FFF2-40B4-BE49-F238E27FC236}">
                  <a16:creationId xmlns:a16="http://schemas.microsoft.com/office/drawing/2014/main" id="{760A92C6-343C-137B-42FA-E40FEC983309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" name="Google Shape;1673;p71">
              <a:extLst>
                <a:ext uri="{FF2B5EF4-FFF2-40B4-BE49-F238E27FC236}">
                  <a16:creationId xmlns:a16="http://schemas.microsoft.com/office/drawing/2014/main" id="{FE5BEC59-DC43-04E0-C19F-AE96DD7423F2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" name="Google Shape;1674;p71">
              <a:extLst>
                <a:ext uri="{FF2B5EF4-FFF2-40B4-BE49-F238E27FC236}">
                  <a16:creationId xmlns:a16="http://schemas.microsoft.com/office/drawing/2014/main" id="{3026374E-F294-CE0F-51B9-8AB25697B2C0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" name="Google Shape;1675;p71">
              <a:extLst>
                <a:ext uri="{FF2B5EF4-FFF2-40B4-BE49-F238E27FC236}">
                  <a16:creationId xmlns:a16="http://schemas.microsoft.com/office/drawing/2014/main" id="{976DBA52-104F-507A-89EF-0F6F7AC3A1D3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" name="Google Shape;1676;p71">
              <a:extLst>
                <a:ext uri="{FF2B5EF4-FFF2-40B4-BE49-F238E27FC236}">
                  <a16:creationId xmlns:a16="http://schemas.microsoft.com/office/drawing/2014/main" id="{A54163E5-D8DA-860C-2FF8-55896E69F6D9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" name="Google Shape;1677;p71">
              <a:extLst>
                <a:ext uri="{FF2B5EF4-FFF2-40B4-BE49-F238E27FC236}">
                  <a16:creationId xmlns:a16="http://schemas.microsoft.com/office/drawing/2014/main" id="{43B35E43-8F88-B8ED-06E0-F8863226B122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" name="Google Shape;1678;p71">
              <a:extLst>
                <a:ext uri="{FF2B5EF4-FFF2-40B4-BE49-F238E27FC236}">
                  <a16:creationId xmlns:a16="http://schemas.microsoft.com/office/drawing/2014/main" id="{60E36CA2-77EA-CDC5-2BF4-764570B7D62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" name="Google Shape;1679;p71">
              <a:extLst>
                <a:ext uri="{FF2B5EF4-FFF2-40B4-BE49-F238E27FC236}">
                  <a16:creationId xmlns:a16="http://schemas.microsoft.com/office/drawing/2014/main" id="{1C47B95B-EF9B-810D-38EB-647E0C18D33D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" name="Google Shape;1680;p71">
              <a:extLst>
                <a:ext uri="{FF2B5EF4-FFF2-40B4-BE49-F238E27FC236}">
                  <a16:creationId xmlns:a16="http://schemas.microsoft.com/office/drawing/2014/main" id="{0A6EAAF0-F6F6-122E-804A-0E3AB3DECB39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" name="Google Shape;1681;p71">
              <a:extLst>
                <a:ext uri="{FF2B5EF4-FFF2-40B4-BE49-F238E27FC236}">
                  <a16:creationId xmlns:a16="http://schemas.microsoft.com/office/drawing/2014/main" id="{C7C68A65-7565-DCEE-6987-46B10EF85208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" name="Google Shape;1682;p71">
              <a:extLst>
                <a:ext uri="{FF2B5EF4-FFF2-40B4-BE49-F238E27FC236}">
                  <a16:creationId xmlns:a16="http://schemas.microsoft.com/office/drawing/2014/main" id="{EB01D3F0-60DE-EC00-EE65-917F97613B36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" name="Google Shape;1683;p71">
              <a:extLst>
                <a:ext uri="{FF2B5EF4-FFF2-40B4-BE49-F238E27FC236}">
                  <a16:creationId xmlns:a16="http://schemas.microsoft.com/office/drawing/2014/main" id="{F9606B79-11E1-DA99-3F54-82348F9DB39E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" name="Google Shape;1684;p71">
              <a:extLst>
                <a:ext uri="{FF2B5EF4-FFF2-40B4-BE49-F238E27FC236}">
                  <a16:creationId xmlns:a16="http://schemas.microsoft.com/office/drawing/2014/main" id="{D07EF01C-7223-29B3-CF71-FAF65254B995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" name="Google Shape;1685;p71">
              <a:extLst>
                <a:ext uri="{FF2B5EF4-FFF2-40B4-BE49-F238E27FC236}">
                  <a16:creationId xmlns:a16="http://schemas.microsoft.com/office/drawing/2014/main" id="{8B187016-31C7-9E72-C845-EF7C7504C6CE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" name="Google Shape;1686;p71">
              <a:extLst>
                <a:ext uri="{FF2B5EF4-FFF2-40B4-BE49-F238E27FC236}">
                  <a16:creationId xmlns:a16="http://schemas.microsoft.com/office/drawing/2014/main" id="{5FB4C07F-F13F-01B5-C84D-F11F52C426A9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" name="Google Shape;1687;p71">
              <a:extLst>
                <a:ext uri="{FF2B5EF4-FFF2-40B4-BE49-F238E27FC236}">
                  <a16:creationId xmlns:a16="http://schemas.microsoft.com/office/drawing/2014/main" id="{E0BDDAA2-BAC1-CB86-8895-8965EF2B3C5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" name="Google Shape;1688;p71">
              <a:extLst>
                <a:ext uri="{FF2B5EF4-FFF2-40B4-BE49-F238E27FC236}">
                  <a16:creationId xmlns:a16="http://schemas.microsoft.com/office/drawing/2014/main" id="{917B9DC5-609D-F921-2172-3B447D304E84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" name="Google Shape;1689;p71">
              <a:extLst>
                <a:ext uri="{FF2B5EF4-FFF2-40B4-BE49-F238E27FC236}">
                  <a16:creationId xmlns:a16="http://schemas.microsoft.com/office/drawing/2014/main" id="{7EF5D36C-6A2D-F745-EAF6-586BC6C256F7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" name="Google Shape;1690;p71">
              <a:extLst>
                <a:ext uri="{FF2B5EF4-FFF2-40B4-BE49-F238E27FC236}">
                  <a16:creationId xmlns:a16="http://schemas.microsoft.com/office/drawing/2014/main" id="{4C39AF8B-DA4C-DD49-4A3E-8B817116D6D1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" name="Google Shape;1691;p71">
              <a:extLst>
                <a:ext uri="{FF2B5EF4-FFF2-40B4-BE49-F238E27FC236}">
                  <a16:creationId xmlns:a16="http://schemas.microsoft.com/office/drawing/2014/main" id="{340591F4-D145-7AB2-422E-540058EFF419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" name="Google Shape;1692;p71">
              <a:extLst>
                <a:ext uri="{FF2B5EF4-FFF2-40B4-BE49-F238E27FC236}">
                  <a16:creationId xmlns:a16="http://schemas.microsoft.com/office/drawing/2014/main" id="{2BC80F9D-350D-5B67-A69F-F50A48D8CE56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" name="Google Shape;1693;p71">
              <a:extLst>
                <a:ext uri="{FF2B5EF4-FFF2-40B4-BE49-F238E27FC236}">
                  <a16:creationId xmlns:a16="http://schemas.microsoft.com/office/drawing/2014/main" id="{74CF38F1-F8A4-EA91-2524-6E8DC7F8C357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" name="Google Shape;1694;p71">
              <a:extLst>
                <a:ext uri="{FF2B5EF4-FFF2-40B4-BE49-F238E27FC236}">
                  <a16:creationId xmlns:a16="http://schemas.microsoft.com/office/drawing/2014/main" id="{17C7E761-5A06-5D7B-27EE-6A69B231D8DE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" name="Google Shape;1695;p71">
              <a:extLst>
                <a:ext uri="{FF2B5EF4-FFF2-40B4-BE49-F238E27FC236}">
                  <a16:creationId xmlns:a16="http://schemas.microsoft.com/office/drawing/2014/main" id="{829D2EA2-41CC-DE5D-1EBA-F9592C16625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" name="Google Shape;1696;p71">
              <a:extLst>
                <a:ext uri="{FF2B5EF4-FFF2-40B4-BE49-F238E27FC236}">
                  <a16:creationId xmlns:a16="http://schemas.microsoft.com/office/drawing/2014/main" id="{E7272B0A-66BC-83C4-9E40-858BE00909DB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" name="Google Shape;1697;p71">
              <a:extLst>
                <a:ext uri="{FF2B5EF4-FFF2-40B4-BE49-F238E27FC236}">
                  <a16:creationId xmlns:a16="http://schemas.microsoft.com/office/drawing/2014/main" id="{FC530BB8-F2CD-9DFE-8437-9CDD8AD20D97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" name="Google Shape;1698;p71">
              <a:extLst>
                <a:ext uri="{FF2B5EF4-FFF2-40B4-BE49-F238E27FC236}">
                  <a16:creationId xmlns:a16="http://schemas.microsoft.com/office/drawing/2014/main" id="{6589D1E1-EA77-4756-3B00-96679611303B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" name="Google Shape;1699;p71">
              <a:extLst>
                <a:ext uri="{FF2B5EF4-FFF2-40B4-BE49-F238E27FC236}">
                  <a16:creationId xmlns:a16="http://schemas.microsoft.com/office/drawing/2014/main" id="{73694E1F-EAA7-454C-E201-296D247DC111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" name="Google Shape;1700;p71">
              <a:extLst>
                <a:ext uri="{FF2B5EF4-FFF2-40B4-BE49-F238E27FC236}">
                  <a16:creationId xmlns:a16="http://schemas.microsoft.com/office/drawing/2014/main" id="{C15E6940-C917-318E-FA8B-B7E7C312F75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" name="Google Shape;1701;p71">
              <a:extLst>
                <a:ext uri="{FF2B5EF4-FFF2-40B4-BE49-F238E27FC236}">
                  <a16:creationId xmlns:a16="http://schemas.microsoft.com/office/drawing/2014/main" id="{EF8AAC6D-19CB-661E-BC83-09568B67BA70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" name="Google Shape;1702;p71">
              <a:extLst>
                <a:ext uri="{FF2B5EF4-FFF2-40B4-BE49-F238E27FC236}">
                  <a16:creationId xmlns:a16="http://schemas.microsoft.com/office/drawing/2014/main" id="{A89A7D74-9C8E-3088-4080-6542C64080F7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" name="Google Shape;1703;p71">
              <a:extLst>
                <a:ext uri="{FF2B5EF4-FFF2-40B4-BE49-F238E27FC236}">
                  <a16:creationId xmlns:a16="http://schemas.microsoft.com/office/drawing/2014/main" id="{3E185917-C69D-E622-022D-D700E979B9E3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" name="Google Shape;1704;p71">
              <a:extLst>
                <a:ext uri="{FF2B5EF4-FFF2-40B4-BE49-F238E27FC236}">
                  <a16:creationId xmlns:a16="http://schemas.microsoft.com/office/drawing/2014/main" id="{6D22A50F-D262-7748-1B63-F4A6769DBA55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" name="Google Shape;1705;p71">
              <a:extLst>
                <a:ext uri="{FF2B5EF4-FFF2-40B4-BE49-F238E27FC236}">
                  <a16:creationId xmlns:a16="http://schemas.microsoft.com/office/drawing/2014/main" id="{3108292A-ECED-A004-AE7F-AA5E47489ED7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" name="Google Shape;1706;p71">
              <a:extLst>
                <a:ext uri="{FF2B5EF4-FFF2-40B4-BE49-F238E27FC236}">
                  <a16:creationId xmlns:a16="http://schemas.microsoft.com/office/drawing/2014/main" id="{B6A3F999-CE72-D4E4-A51E-1DCFB312B7FD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" name="Google Shape;1707;p71">
              <a:extLst>
                <a:ext uri="{FF2B5EF4-FFF2-40B4-BE49-F238E27FC236}">
                  <a16:creationId xmlns:a16="http://schemas.microsoft.com/office/drawing/2014/main" id="{455B606E-C287-69A9-EDE8-169A85123A63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" name="Google Shape;1708;p71">
              <a:extLst>
                <a:ext uri="{FF2B5EF4-FFF2-40B4-BE49-F238E27FC236}">
                  <a16:creationId xmlns:a16="http://schemas.microsoft.com/office/drawing/2014/main" id="{856D1521-AF94-E36B-07DC-400352DE0662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" name="Google Shape;1709;p71">
              <a:extLst>
                <a:ext uri="{FF2B5EF4-FFF2-40B4-BE49-F238E27FC236}">
                  <a16:creationId xmlns:a16="http://schemas.microsoft.com/office/drawing/2014/main" id="{70F69C05-9D3F-D76B-0224-A1A4CE86810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" name="Google Shape;1710;p71">
              <a:extLst>
                <a:ext uri="{FF2B5EF4-FFF2-40B4-BE49-F238E27FC236}">
                  <a16:creationId xmlns:a16="http://schemas.microsoft.com/office/drawing/2014/main" id="{F826E26A-A7BB-A162-5BE7-2663EF350735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" name="Google Shape;1711;p71">
              <a:extLst>
                <a:ext uri="{FF2B5EF4-FFF2-40B4-BE49-F238E27FC236}">
                  <a16:creationId xmlns:a16="http://schemas.microsoft.com/office/drawing/2014/main" id="{F3301EF7-D9D4-7431-3A5F-322BA411B19B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" name="Google Shape;1712;p71">
              <a:extLst>
                <a:ext uri="{FF2B5EF4-FFF2-40B4-BE49-F238E27FC236}">
                  <a16:creationId xmlns:a16="http://schemas.microsoft.com/office/drawing/2014/main" id="{57512AE8-CED9-8C25-B4C6-2937FF299339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" name="Google Shape;1713;p71">
              <a:extLst>
                <a:ext uri="{FF2B5EF4-FFF2-40B4-BE49-F238E27FC236}">
                  <a16:creationId xmlns:a16="http://schemas.microsoft.com/office/drawing/2014/main" id="{17E960F0-CC52-B59E-885A-D1D23688F14F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" name="Google Shape;1714;p71">
              <a:extLst>
                <a:ext uri="{FF2B5EF4-FFF2-40B4-BE49-F238E27FC236}">
                  <a16:creationId xmlns:a16="http://schemas.microsoft.com/office/drawing/2014/main" id="{84405005-4894-4178-A978-4371FABF3D2F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" name="Google Shape;1715;p71">
              <a:extLst>
                <a:ext uri="{FF2B5EF4-FFF2-40B4-BE49-F238E27FC236}">
                  <a16:creationId xmlns:a16="http://schemas.microsoft.com/office/drawing/2014/main" id="{4F13A061-71D2-EAFB-1D39-BB900D9689F2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" name="Google Shape;1716;p71">
              <a:extLst>
                <a:ext uri="{FF2B5EF4-FFF2-40B4-BE49-F238E27FC236}">
                  <a16:creationId xmlns:a16="http://schemas.microsoft.com/office/drawing/2014/main" id="{08B9D0DE-3CB3-FE5C-3FD2-C78B1F3D9243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" name="Google Shape;1717;p71">
              <a:extLst>
                <a:ext uri="{FF2B5EF4-FFF2-40B4-BE49-F238E27FC236}">
                  <a16:creationId xmlns:a16="http://schemas.microsoft.com/office/drawing/2014/main" id="{FB6BC7A2-BF56-FE1D-EE8B-5708AC31E0B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" name="Google Shape;1718;p71">
              <a:extLst>
                <a:ext uri="{FF2B5EF4-FFF2-40B4-BE49-F238E27FC236}">
                  <a16:creationId xmlns:a16="http://schemas.microsoft.com/office/drawing/2014/main" id="{6E956FD8-D6B6-CAE2-682E-9ECFE8B66F02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" name="Google Shape;1719;p71">
              <a:extLst>
                <a:ext uri="{FF2B5EF4-FFF2-40B4-BE49-F238E27FC236}">
                  <a16:creationId xmlns:a16="http://schemas.microsoft.com/office/drawing/2014/main" id="{8A909A28-F2F1-733E-CCC7-143F550A5D5A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" name="Google Shape;1720;p71">
              <a:extLst>
                <a:ext uri="{FF2B5EF4-FFF2-40B4-BE49-F238E27FC236}">
                  <a16:creationId xmlns:a16="http://schemas.microsoft.com/office/drawing/2014/main" id="{64498570-8DAC-056A-8F5E-7A0EA095310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" name="Google Shape;1721;p71">
              <a:extLst>
                <a:ext uri="{FF2B5EF4-FFF2-40B4-BE49-F238E27FC236}">
                  <a16:creationId xmlns:a16="http://schemas.microsoft.com/office/drawing/2014/main" id="{412A84C4-831F-6694-A851-CB0A32F63734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" name="Google Shape;1722;p71">
              <a:extLst>
                <a:ext uri="{FF2B5EF4-FFF2-40B4-BE49-F238E27FC236}">
                  <a16:creationId xmlns:a16="http://schemas.microsoft.com/office/drawing/2014/main" id="{16583CD7-0EF6-2216-92D6-DC94F202D351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" name="Google Shape;1723;p71">
              <a:extLst>
                <a:ext uri="{FF2B5EF4-FFF2-40B4-BE49-F238E27FC236}">
                  <a16:creationId xmlns:a16="http://schemas.microsoft.com/office/drawing/2014/main" id="{A2284C34-7196-CD8D-4BD0-1C169BB819C2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" name="Google Shape;1724;p71">
              <a:extLst>
                <a:ext uri="{FF2B5EF4-FFF2-40B4-BE49-F238E27FC236}">
                  <a16:creationId xmlns:a16="http://schemas.microsoft.com/office/drawing/2014/main" id="{AAA191DD-8A22-B168-1AFB-3BF74D93B2A7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" name="Google Shape;1725;p71">
              <a:extLst>
                <a:ext uri="{FF2B5EF4-FFF2-40B4-BE49-F238E27FC236}">
                  <a16:creationId xmlns:a16="http://schemas.microsoft.com/office/drawing/2014/main" id="{1F12CA34-B9BD-6F56-4F19-FD9D34D2B17D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" name="Google Shape;1726;p71">
              <a:extLst>
                <a:ext uri="{FF2B5EF4-FFF2-40B4-BE49-F238E27FC236}">
                  <a16:creationId xmlns:a16="http://schemas.microsoft.com/office/drawing/2014/main" id="{1CE6A2A3-615E-D002-6C20-8231775E9FA6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" name="Google Shape;1727;p71">
              <a:extLst>
                <a:ext uri="{FF2B5EF4-FFF2-40B4-BE49-F238E27FC236}">
                  <a16:creationId xmlns:a16="http://schemas.microsoft.com/office/drawing/2014/main" id="{66DD9596-192A-182F-94DC-6C28BEF90287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" name="Google Shape;1728;p71">
              <a:extLst>
                <a:ext uri="{FF2B5EF4-FFF2-40B4-BE49-F238E27FC236}">
                  <a16:creationId xmlns:a16="http://schemas.microsoft.com/office/drawing/2014/main" id="{823ED860-26E3-E656-B827-AE8783A7C607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" name="Google Shape;1729;p71">
              <a:extLst>
                <a:ext uri="{FF2B5EF4-FFF2-40B4-BE49-F238E27FC236}">
                  <a16:creationId xmlns:a16="http://schemas.microsoft.com/office/drawing/2014/main" id="{1EBF2507-01EC-BBE8-E06E-D41E77FD1BC7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" name="Google Shape;1730;p71">
              <a:extLst>
                <a:ext uri="{FF2B5EF4-FFF2-40B4-BE49-F238E27FC236}">
                  <a16:creationId xmlns:a16="http://schemas.microsoft.com/office/drawing/2014/main" id="{23AB79C0-D0D7-71AF-87F8-5B5BD1CA1BDD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" name="Google Shape;1731;p71">
              <a:extLst>
                <a:ext uri="{FF2B5EF4-FFF2-40B4-BE49-F238E27FC236}">
                  <a16:creationId xmlns:a16="http://schemas.microsoft.com/office/drawing/2014/main" id="{35E58E0A-2069-BE9E-E667-ADFD708D975C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" name="Google Shape;1732;p71">
              <a:extLst>
                <a:ext uri="{FF2B5EF4-FFF2-40B4-BE49-F238E27FC236}">
                  <a16:creationId xmlns:a16="http://schemas.microsoft.com/office/drawing/2014/main" id="{6E3332CA-18D3-28AA-EA5C-8B0FE20646A9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" name="Google Shape;1733;p71">
              <a:extLst>
                <a:ext uri="{FF2B5EF4-FFF2-40B4-BE49-F238E27FC236}">
                  <a16:creationId xmlns:a16="http://schemas.microsoft.com/office/drawing/2014/main" id="{4C96D526-7C84-604A-19F7-47EDEDD2F8B0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" name="Google Shape;1734;p71">
              <a:extLst>
                <a:ext uri="{FF2B5EF4-FFF2-40B4-BE49-F238E27FC236}">
                  <a16:creationId xmlns:a16="http://schemas.microsoft.com/office/drawing/2014/main" id="{1C4EF0C5-38D7-E4BD-29B7-308F52D7F39F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" name="Google Shape;1735;p71">
              <a:extLst>
                <a:ext uri="{FF2B5EF4-FFF2-40B4-BE49-F238E27FC236}">
                  <a16:creationId xmlns:a16="http://schemas.microsoft.com/office/drawing/2014/main" id="{AF7157EA-F174-5EBF-834E-FE13E8967458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" name="Google Shape;1736;p71">
              <a:extLst>
                <a:ext uri="{FF2B5EF4-FFF2-40B4-BE49-F238E27FC236}">
                  <a16:creationId xmlns:a16="http://schemas.microsoft.com/office/drawing/2014/main" id="{2689CE51-F4ED-0028-1508-0D49C0823D57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" name="Google Shape;1737;p71">
              <a:extLst>
                <a:ext uri="{FF2B5EF4-FFF2-40B4-BE49-F238E27FC236}">
                  <a16:creationId xmlns:a16="http://schemas.microsoft.com/office/drawing/2014/main" id="{0B0AAE5C-FF08-DABC-85D4-FC41F67234E7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" name="Google Shape;1738;p71">
              <a:extLst>
                <a:ext uri="{FF2B5EF4-FFF2-40B4-BE49-F238E27FC236}">
                  <a16:creationId xmlns:a16="http://schemas.microsoft.com/office/drawing/2014/main" id="{9E0C0720-5074-248A-D78A-EA71359F45FC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" name="Google Shape;1739;p71">
              <a:extLst>
                <a:ext uri="{FF2B5EF4-FFF2-40B4-BE49-F238E27FC236}">
                  <a16:creationId xmlns:a16="http://schemas.microsoft.com/office/drawing/2014/main" id="{37FCCD69-1DAD-8761-1199-2CEE35F3E4B9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" name="Google Shape;1740;p71">
              <a:extLst>
                <a:ext uri="{FF2B5EF4-FFF2-40B4-BE49-F238E27FC236}">
                  <a16:creationId xmlns:a16="http://schemas.microsoft.com/office/drawing/2014/main" id="{5CD0CE8E-027B-2C34-BEF1-7274208B41B5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" name="Google Shape;1741;p71">
              <a:extLst>
                <a:ext uri="{FF2B5EF4-FFF2-40B4-BE49-F238E27FC236}">
                  <a16:creationId xmlns:a16="http://schemas.microsoft.com/office/drawing/2014/main" id="{F528CDCA-E0EC-8434-8E96-0C497800E816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" name="Google Shape;1742;p71">
              <a:extLst>
                <a:ext uri="{FF2B5EF4-FFF2-40B4-BE49-F238E27FC236}">
                  <a16:creationId xmlns:a16="http://schemas.microsoft.com/office/drawing/2014/main" id="{F07F32F0-CD90-AF05-0E5A-3EC71BB1E8FD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" name="Google Shape;1743;p71">
              <a:extLst>
                <a:ext uri="{FF2B5EF4-FFF2-40B4-BE49-F238E27FC236}">
                  <a16:creationId xmlns:a16="http://schemas.microsoft.com/office/drawing/2014/main" id="{FF74073D-BF6B-C850-B38F-CD7A628B31E3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" name="Google Shape;1744;p71">
              <a:extLst>
                <a:ext uri="{FF2B5EF4-FFF2-40B4-BE49-F238E27FC236}">
                  <a16:creationId xmlns:a16="http://schemas.microsoft.com/office/drawing/2014/main" id="{9EBC170E-A476-D2D1-1A91-5A3244C96DF0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" name="Google Shape;1745;p71">
              <a:extLst>
                <a:ext uri="{FF2B5EF4-FFF2-40B4-BE49-F238E27FC236}">
                  <a16:creationId xmlns:a16="http://schemas.microsoft.com/office/drawing/2014/main" id="{CB1B07CC-9A85-322D-5A8A-17B229EBF36D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" name="Google Shape;1746;p71">
              <a:extLst>
                <a:ext uri="{FF2B5EF4-FFF2-40B4-BE49-F238E27FC236}">
                  <a16:creationId xmlns:a16="http://schemas.microsoft.com/office/drawing/2014/main" id="{677429C5-0601-0A81-6EFB-07666D7442F9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" name="Google Shape;1747;p71">
              <a:extLst>
                <a:ext uri="{FF2B5EF4-FFF2-40B4-BE49-F238E27FC236}">
                  <a16:creationId xmlns:a16="http://schemas.microsoft.com/office/drawing/2014/main" id="{B48BB2CB-148D-E42A-7C14-9082CFAC7C92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" name="Google Shape;1748;p71">
              <a:extLst>
                <a:ext uri="{FF2B5EF4-FFF2-40B4-BE49-F238E27FC236}">
                  <a16:creationId xmlns:a16="http://schemas.microsoft.com/office/drawing/2014/main" id="{A8A5B7A6-C750-838F-45AF-E6828A4936E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" name="Google Shape;1749;p71">
              <a:extLst>
                <a:ext uri="{FF2B5EF4-FFF2-40B4-BE49-F238E27FC236}">
                  <a16:creationId xmlns:a16="http://schemas.microsoft.com/office/drawing/2014/main" id="{D19BBA4E-1750-93AC-1A8F-4FB0BC861F40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" name="Google Shape;1750;p71">
              <a:extLst>
                <a:ext uri="{FF2B5EF4-FFF2-40B4-BE49-F238E27FC236}">
                  <a16:creationId xmlns:a16="http://schemas.microsoft.com/office/drawing/2014/main" id="{51807B30-3FBD-4D74-7019-4E2131C41BB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" name="Google Shape;1751;p71">
              <a:extLst>
                <a:ext uri="{FF2B5EF4-FFF2-40B4-BE49-F238E27FC236}">
                  <a16:creationId xmlns:a16="http://schemas.microsoft.com/office/drawing/2014/main" id="{3318EC76-5B37-D843-DFD7-E99EB9FF438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" name="Google Shape;1752;p71">
              <a:extLst>
                <a:ext uri="{FF2B5EF4-FFF2-40B4-BE49-F238E27FC236}">
                  <a16:creationId xmlns:a16="http://schemas.microsoft.com/office/drawing/2014/main" id="{753C6D68-C17B-9D77-8198-C37E768916AB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" name="Google Shape;1753;p71">
              <a:extLst>
                <a:ext uri="{FF2B5EF4-FFF2-40B4-BE49-F238E27FC236}">
                  <a16:creationId xmlns:a16="http://schemas.microsoft.com/office/drawing/2014/main" id="{E2570C50-4D43-47F5-AE58-9ACD3FFFDEE8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" name="Google Shape;1754;p71">
              <a:extLst>
                <a:ext uri="{FF2B5EF4-FFF2-40B4-BE49-F238E27FC236}">
                  <a16:creationId xmlns:a16="http://schemas.microsoft.com/office/drawing/2014/main" id="{3650D4CF-4F22-4680-AE42-DA9090B27EB6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" name="Google Shape;1755;p71">
              <a:extLst>
                <a:ext uri="{FF2B5EF4-FFF2-40B4-BE49-F238E27FC236}">
                  <a16:creationId xmlns:a16="http://schemas.microsoft.com/office/drawing/2014/main" id="{C0AEB09F-DA6A-191C-CB07-70ED43392579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" name="Google Shape;1756;p71">
              <a:extLst>
                <a:ext uri="{FF2B5EF4-FFF2-40B4-BE49-F238E27FC236}">
                  <a16:creationId xmlns:a16="http://schemas.microsoft.com/office/drawing/2014/main" id="{9FBEB561-9C47-8761-28C1-2DC8D2E87728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" name="Google Shape;1757;p71">
              <a:extLst>
                <a:ext uri="{FF2B5EF4-FFF2-40B4-BE49-F238E27FC236}">
                  <a16:creationId xmlns:a16="http://schemas.microsoft.com/office/drawing/2014/main" id="{9963FC10-9022-34A1-773E-F75B1CBC8857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" name="Google Shape;1758;p71">
              <a:extLst>
                <a:ext uri="{FF2B5EF4-FFF2-40B4-BE49-F238E27FC236}">
                  <a16:creationId xmlns:a16="http://schemas.microsoft.com/office/drawing/2014/main" id="{304BECCF-2831-48EA-EC65-2F7BBBE63D58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" name="Google Shape;1759;p71">
              <a:extLst>
                <a:ext uri="{FF2B5EF4-FFF2-40B4-BE49-F238E27FC236}">
                  <a16:creationId xmlns:a16="http://schemas.microsoft.com/office/drawing/2014/main" id="{6A4D48FA-61F2-1073-20A0-44FA5FC58EC2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" name="Google Shape;1760;p71">
              <a:extLst>
                <a:ext uri="{FF2B5EF4-FFF2-40B4-BE49-F238E27FC236}">
                  <a16:creationId xmlns:a16="http://schemas.microsoft.com/office/drawing/2014/main" id="{7FE68CC4-9A75-1F01-6A38-8162F0996A66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" name="Google Shape;1761;p71">
              <a:extLst>
                <a:ext uri="{FF2B5EF4-FFF2-40B4-BE49-F238E27FC236}">
                  <a16:creationId xmlns:a16="http://schemas.microsoft.com/office/drawing/2014/main" id="{4D91EA21-184E-8B08-904B-9DF0231ECDC9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" name="Google Shape;1762;p71">
              <a:extLst>
                <a:ext uri="{FF2B5EF4-FFF2-40B4-BE49-F238E27FC236}">
                  <a16:creationId xmlns:a16="http://schemas.microsoft.com/office/drawing/2014/main" id="{FDBE7B14-DD6F-4B76-B7BA-61831ED060A7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" name="Google Shape;1763;p71">
              <a:extLst>
                <a:ext uri="{FF2B5EF4-FFF2-40B4-BE49-F238E27FC236}">
                  <a16:creationId xmlns:a16="http://schemas.microsoft.com/office/drawing/2014/main" id="{8B00A6FA-950F-061C-E728-AFC37DA203AF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" name="Google Shape;1764;p71">
              <a:extLst>
                <a:ext uri="{FF2B5EF4-FFF2-40B4-BE49-F238E27FC236}">
                  <a16:creationId xmlns:a16="http://schemas.microsoft.com/office/drawing/2014/main" id="{3A84CEBD-3D4F-00C5-CA44-DA080538304A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" name="Google Shape;1765;p71">
              <a:extLst>
                <a:ext uri="{FF2B5EF4-FFF2-40B4-BE49-F238E27FC236}">
                  <a16:creationId xmlns:a16="http://schemas.microsoft.com/office/drawing/2014/main" id="{199F86DE-2A41-C111-3A9C-D752267CA901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" name="Google Shape;1766;p71">
              <a:extLst>
                <a:ext uri="{FF2B5EF4-FFF2-40B4-BE49-F238E27FC236}">
                  <a16:creationId xmlns:a16="http://schemas.microsoft.com/office/drawing/2014/main" id="{C351B67F-E53F-B2CB-725E-758DB5E52CD0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" name="Google Shape;1767;p71">
              <a:extLst>
                <a:ext uri="{FF2B5EF4-FFF2-40B4-BE49-F238E27FC236}">
                  <a16:creationId xmlns:a16="http://schemas.microsoft.com/office/drawing/2014/main" id="{898BE252-7994-A1A7-50EF-E0A5C4CAACD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" name="Google Shape;1768;p71">
              <a:extLst>
                <a:ext uri="{FF2B5EF4-FFF2-40B4-BE49-F238E27FC236}">
                  <a16:creationId xmlns:a16="http://schemas.microsoft.com/office/drawing/2014/main" id="{E04AF108-B3BD-E7AD-60C2-897C41ACDB21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" name="Google Shape;1769;p71">
              <a:extLst>
                <a:ext uri="{FF2B5EF4-FFF2-40B4-BE49-F238E27FC236}">
                  <a16:creationId xmlns:a16="http://schemas.microsoft.com/office/drawing/2014/main" id="{F97EBDAE-3B41-D223-8FC5-1A24F7707617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" name="Google Shape;1770;p71">
              <a:extLst>
                <a:ext uri="{FF2B5EF4-FFF2-40B4-BE49-F238E27FC236}">
                  <a16:creationId xmlns:a16="http://schemas.microsoft.com/office/drawing/2014/main" id="{EFC23A5E-A61E-3F74-2070-F9817D262A8C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" name="Google Shape;1771;p71">
              <a:extLst>
                <a:ext uri="{FF2B5EF4-FFF2-40B4-BE49-F238E27FC236}">
                  <a16:creationId xmlns:a16="http://schemas.microsoft.com/office/drawing/2014/main" id="{6934FEFB-BE8A-4BE3-F5C6-01F97EBB94C4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" name="Google Shape;1772;p71">
              <a:extLst>
                <a:ext uri="{FF2B5EF4-FFF2-40B4-BE49-F238E27FC236}">
                  <a16:creationId xmlns:a16="http://schemas.microsoft.com/office/drawing/2014/main" id="{A6184DCB-6DF0-B2D2-DC71-FAC7D7BE023B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" name="Google Shape;1773;p71">
              <a:extLst>
                <a:ext uri="{FF2B5EF4-FFF2-40B4-BE49-F238E27FC236}">
                  <a16:creationId xmlns:a16="http://schemas.microsoft.com/office/drawing/2014/main" id="{BC98003A-8A5F-B87E-7441-F049338A0ECC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" name="Google Shape;1774;p71">
              <a:extLst>
                <a:ext uri="{FF2B5EF4-FFF2-40B4-BE49-F238E27FC236}">
                  <a16:creationId xmlns:a16="http://schemas.microsoft.com/office/drawing/2014/main" id="{B114AF6D-B760-D231-BC21-F1584896ED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" name="Google Shape;1775;p71">
              <a:extLst>
                <a:ext uri="{FF2B5EF4-FFF2-40B4-BE49-F238E27FC236}">
                  <a16:creationId xmlns:a16="http://schemas.microsoft.com/office/drawing/2014/main" id="{B75EC35A-057F-D2F2-3DF5-A231792F030F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" name="Google Shape;1776;p71">
              <a:extLst>
                <a:ext uri="{FF2B5EF4-FFF2-40B4-BE49-F238E27FC236}">
                  <a16:creationId xmlns:a16="http://schemas.microsoft.com/office/drawing/2014/main" id="{32BCF5DA-D745-1309-BC10-AE8F5F91B901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" name="Google Shape;1777;p71">
              <a:extLst>
                <a:ext uri="{FF2B5EF4-FFF2-40B4-BE49-F238E27FC236}">
                  <a16:creationId xmlns:a16="http://schemas.microsoft.com/office/drawing/2014/main" id="{25DCDA60-7E7E-A833-3DBD-EA643F9A84B8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" name="Google Shape;1778;p71">
              <a:extLst>
                <a:ext uri="{FF2B5EF4-FFF2-40B4-BE49-F238E27FC236}">
                  <a16:creationId xmlns:a16="http://schemas.microsoft.com/office/drawing/2014/main" id="{A698D640-3E4C-520E-2F1F-F27BDC3BFFAA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" name="Google Shape;1779;p71">
              <a:extLst>
                <a:ext uri="{FF2B5EF4-FFF2-40B4-BE49-F238E27FC236}">
                  <a16:creationId xmlns:a16="http://schemas.microsoft.com/office/drawing/2014/main" id="{52883765-5F7C-96F1-9D80-AA9E9AB9FB12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" name="Google Shape;1780;p71">
              <a:extLst>
                <a:ext uri="{FF2B5EF4-FFF2-40B4-BE49-F238E27FC236}">
                  <a16:creationId xmlns:a16="http://schemas.microsoft.com/office/drawing/2014/main" id="{B83268B8-FF3B-CE1E-CA39-2B886788768D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" name="Google Shape;1781;p71">
              <a:extLst>
                <a:ext uri="{FF2B5EF4-FFF2-40B4-BE49-F238E27FC236}">
                  <a16:creationId xmlns:a16="http://schemas.microsoft.com/office/drawing/2014/main" id="{8564BE67-6B65-76B1-95A4-6CB5D4605ACD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" name="Google Shape;1782;p71">
              <a:extLst>
                <a:ext uri="{FF2B5EF4-FFF2-40B4-BE49-F238E27FC236}">
                  <a16:creationId xmlns:a16="http://schemas.microsoft.com/office/drawing/2014/main" id="{02111F1B-8834-E684-D790-2AFCA86AB8F2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" name="Google Shape;1783;p71">
              <a:extLst>
                <a:ext uri="{FF2B5EF4-FFF2-40B4-BE49-F238E27FC236}">
                  <a16:creationId xmlns:a16="http://schemas.microsoft.com/office/drawing/2014/main" id="{1531B716-81DF-0552-9750-5A2875E23786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" name="Google Shape;1784;p71">
              <a:extLst>
                <a:ext uri="{FF2B5EF4-FFF2-40B4-BE49-F238E27FC236}">
                  <a16:creationId xmlns:a16="http://schemas.microsoft.com/office/drawing/2014/main" id="{C1F4ED9E-5619-4E9E-224E-7366A5C80419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" name="Google Shape;1785;p71">
              <a:extLst>
                <a:ext uri="{FF2B5EF4-FFF2-40B4-BE49-F238E27FC236}">
                  <a16:creationId xmlns:a16="http://schemas.microsoft.com/office/drawing/2014/main" id="{C17B6B0E-A546-A791-4B86-0E7F988205A3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" name="Google Shape;1786;p71">
              <a:extLst>
                <a:ext uri="{FF2B5EF4-FFF2-40B4-BE49-F238E27FC236}">
                  <a16:creationId xmlns:a16="http://schemas.microsoft.com/office/drawing/2014/main" id="{DEC35E9D-305B-006C-6DA4-5B3A7B374772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" name="Google Shape;1787;p71">
              <a:extLst>
                <a:ext uri="{FF2B5EF4-FFF2-40B4-BE49-F238E27FC236}">
                  <a16:creationId xmlns:a16="http://schemas.microsoft.com/office/drawing/2014/main" id="{DD9D6B33-352B-3262-8E52-6034833EF382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" name="Google Shape;1788;p71">
              <a:extLst>
                <a:ext uri="{FF2B5EF4-FFF2-40B4-BE49-F238E27FC236}">
                  <a16:creationId xmlns:a16="http://schemas.microsoft.com/office/drawing/2014/main" id="{FB6F7203-257A-2DAB-E1DA-033FA1DA1BB8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" name="Google Shape;1789;p71">
              <a:extLst>
                <a:ext uri="{FF2B5EF4-FFF2-40B4-BE49-F238E27FC236}">
                  <a16:creationId xmlns:a16="http://schemas.microsoft.com/office/drawing/2014/main" id="{A213EC6E-5AFB-B143-7CE4-530F4519B337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" name="Google Shape;1790;p71">
              <a:extLst>
                <a:ext uri="{FF2B5EF4-FFF2-40B4-BE49-F238E27FC236}">
                  <a16:creationId xmlns:a16="http://schemas.microsoft.com/office/drawing/2014/main" id="{610E6BAC-6893-5C0E-4F4B-182F51ED281C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" name="Google Shape;1791;p71">
              <a:extLst>
                <a:ext uri="{FF2B5EF4-FFF2-40B4-BE49-F238E27FC236}">
                  <a16:creationId xmlns:a16="http://schemas.microsoft.com/office/drawing/2014/main" id="{8A41110C-1E6E-3109-0D41-B2FD450547F3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" name="Google Shape;1792;p71">
              <a:extLst>
                <a:ext uri="{FF2B5EF4-FFF2-40B4-BE49-F238E27FC236}">
                  <a16:creationId xmlns:a16="http://schemas.microsoft.com/office/drawing/2014/main" id="{BB0503BC-A37D-0C0B-CEAA-92FA9D889910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" name="Google Shape;1793;p71">
              <a:extLst>
                <a:ext uri="{FF2B5EF4-FFF2-40B4-BE49-F238E27FC236}">
                  <a16:creationId xmlns:a16="http://schemas.microsoft.com/office/drawing/2014/main" id="{4812D461-C3F7-6370-C5AC-9F5A88466A10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" name="Google Shape;1794;p71">
              <a:extLst>
                <a:ext uri="{FF2B5EF4-FFF2-40B4-BE49-F238E27FC236}">
                  <a16:creationId xmlns:a16="http://schemas.microsoft.com/office/drawing/2014/main" id="{CBF05CCF-A2CF-B603-04CD-F87232E1404D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" name="Google Shape;1795;p71">
              <a:extLst>
                <a:ext uri="{FF2B5EF4-FFF2-40B4-BE49-F238E27FC236}">
                  <a16:creationId xmlns:a16="http://schemas.microsoft.com/office/drawing/2014/main" id="{52BEEAF9-D1C3-863A-7364-8C2E5183B443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" name="Google Shape;1796;p71">
              <a:extLst>
                <a:ext uri="{FF2B5EF4-FFF2-40B4-BE49-F238E27FC236}">
                  <a16:creationId xmlns:a16="http://schemas.microsoft.com/office/drawing/2014/main" id="{12322F8C-AECD-AADC-3955-96551C2C4AEF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" name="Google Shape;1797;p71">
              <a:extLst>
                <a:ext uri="{FF2B5EF4-FFF2-40B4-BE49-F238E27FC236}">
                  <a16:creationId xmlns:a16="http://schemas.microsoft.com/office/drawing/2014/main" id="{EF5E0739-421A-CBAE-274E-A8F59C4ABD6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" name="Google Shape;1798;p71">
              <a:extLst>
                <a:ext uri="{FF2B5EF4-FFF2-40B4-BE49-F238E27FC236}">
                  <a16:creationId xmlns:a16="http://schemas.microsoft.com/office/drawing/2014/main" id="{7D026380-CC47-9263-EA1A-FCB7C5A4FD7B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" name="Google Shape;1799;p71">
              <a:extLst>
                <a:ext uri="{FF2B5EF4-FFF2-40B4-BE49-F238E27FC236}">
                  <a16:creationId xmlns:a16="http://schemas.microsoft.com/office/drawing/2014/main" id="{A0747423-F2C4-9B21-0B23-740D09ABF55D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" name="Google Shape;1800;p71">
              <a:extLst>
                <a:ext uri="{FF2B5EF4-FFF2-40B4-BE49-F238E27FC236}">
                  <a16:creationId xmlns:a16="http://schemas.microsoft.com/office/drawing/2014/main" id="{FAC2B1FF-80A1-DBC5-C61A-D52DA3058C73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" name="Google Shape;1801;p71">
              <a:extLst>
                <a:ext uri="{FF2B5EF4-FFF2-40B4-BE49-F238E27FC236}">
                  <a16:creationId xmlns:a16="http://schemas.microsoft.com/office/drawing/2014/main" id="{4DF13392-0104-94E9-2C8B-5C1B7A653646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" name="Google Shape;1802;p71">
              <a:extLst>
                <a:ext uri="{FF2B5EF4-FFF2-40B4-BE49-F238E27FC236}">
                  <a16:creationId xmlns:a16="http://schemas.microsoft.com/office/drawing/2014/main" id="{05C8A452-E5F7-1CCB-3172-CC60E7966E66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" name="Google Shape;1803;p71">
              <a:extLst>
                <a:ext uri="{FF2B5EF4-FFF2-40B4-BE49-F238E27FC236}">
                  <a16:creationId xmlns:a16="http://schemas.microsoft.com/office/drawing/2014/main" id="{FEEF4F3A-DB78-9A42-36A9-B6F3B29487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" name="Google Shape;1804;p71">
              <a:extLst>
                <a:ext uri="{FF2B5EF4-FFF2-40B4-BE49-F238E27FC236}">
                  <a16:creationId xmlns:a16="http://schemas.microsoft.com/office/drawing/2014/main" id="{A78A6B6E-4EEF-413E-9E18-C1AD398CF65D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" name="Google Shape;1805;p71">
              <a:extLst>
                <a:ext uri="{FF2B5EF4-FFF2-40B4-BE49-F238E27FC236}">
                  <a16:creationId xmlns:a16="http://schemas.microsoft.com/office/drawing/2014/main" id="{8A4562C5-6DA7-31D2-B72B-EF1D836ADEC3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" name="Google Shape;1806;p71">
              <a:extLst>
                <a:ext uri="{FF2B5EF4-FFF2-40B4-BE49-F238E27FC236}">
                  <a16:creationId xmlns:a16="http://schemas.microsoft.com/office/drawing/2014/main" id="{414CB81A-09B0-F615-B9A3-881AC14E5C48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" name="Google Shape;1807;p71">
              <a:extLst>
                <a:ext uri="{FF2B5EF4-FFF2-40B4-BE49-F238E27FC236}">
                  <a16:creationId xmlns:a16="http://schemas.microsoft.com/office/drawing/2014/main" id="{33E32D12-414E-1574-7F7C-5092E830DABB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" name="Google Shape;1808;p71">
              <a:extLst>
                <a:ext uri="{FF2B5EF4-FFF2-40B4-BE49-F238E27FC236}">
                  <a16:creationId xmlns:a16="http://schemas.microsoft.com/office/drawing/2014/main" id="{BFEE8653-D9DC-7368-FECB-410FD1B29C9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" name="Google Shape;1809;p71">
              <a:extLst>
                <a:ext uri="{FF2B5EF4-FFF2-40B4-BE49-F238E27FC236}">
                  <a16:creationId xmlns:a16="http://schemas.microsoft.com/office/drawing/2014/main" id="{8B37DAE6-18C1-1109-758F-372D74BD1E9B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" name="Google Shape;1810;p71">
              <a:extLst>
                <a:ext uri="{FF2B5EF4-FFF2-40B4-BE49-F238E27FC236}">
                  <a16:creationId xmlns:a16="http://schemas.microsoft.com/office/drawing/2014/main" id="{F5AD19C6-C352-A594-137D-0FE71B0A4197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" name="Google Shape;1811;p71">
              <a:extLst>
                <a:ext uri="{FF2B5EF4-FFF2-40B4-BE49-F238E27FC236}">
                  <a16:creationId xmlns:a16="http://schemas.microsoft.com/office/drawing/2014/main" id="{F8176DFD-D933-5016-ABEC-B3523A08F1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" name="Google Shape;1812;p71">
              <a:extLst>
                <a:ext uri="{FF2B5EF4-FFF2-40B4-BE49-F238E27FC236}">
                  <a16:creationId xmlns:a16="http://schemas.microsoft.com/office/drawing/2014/main" id="{C1E40F10-1249-4CED-2429-7E0A672CEB42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" name="Google Shape;1813;p71">
              <a:extLst>
                <a:ext uri="{FF2B5EF4-FFF2-40B4-BE49-F238E27FC236}">
                  <a16:creationId xmlns:a16="http://schemas.microsoft.com/office/drawing/2014/main" id="{AEE3AFCE-10B3-972E-52E1-98A7795FC841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" name="Google Shape;1814;p71">
              <a:extLst>
                <a:ext uri="{FF2B5EF4-FFF2-40B4-BE49-F238E27FC236}">
                  <a16:creationId xmlns:a16="http://schemas.microsoft.com/office/drawing/2014/main" id="{82F333D1-6FB4-50F2-7051-A90DA4C0A891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" name="Google Shape;1815;p71">
              <a:extLst>
                <a:ext uri="{FF2B5EF4-FFF2-40B4-BE49-F238E27FC236}">
                  <a16:creationId xmlns:a16="http://schemas.microsoft.com/office/drawing/2014/main" id="{E97C970B-49EB-E26C-87F1-874F6F4558C2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" name="Google Shape;1816;p71">
              <a:extLst>
                <a:ext uri="{FF2B5EF4-FFF2-40B4-BE49-F238E27FC236}">
                  <a16:creationId xmlns:a16="http://schemas.microsoft.com/office/drawing/2014/main" id="{2773A76C-FDD0-0A32-0C5D-3DB669800AD9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" name="Google Shape;1817;p71">
              <a:extLst>
                <a:ext uri="{FF2B5EF4-FFF2-40B4-BE49-F238E27FC236}">
                  <a16:creationId xmlns:a16="http://schemas.microsoft.com/office/drawing/2014/main" id="{2753D3D1-A893-0AF7-1EF4-CCCDB3549C86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" name="Google Shape;1818;p71">
              <a:extLst>
                <a:ext uri="{FF2B5EF4-FFF2-40B4-BE49-F238E27FC236}">
                  <a16:creationId xmlns:a16="http://schemas.microsoft.com/office/drawing/2014/main" id="{4632C6A0-5934-2A04-7B87-DB8FED57367B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" name="Google Shape;1819;p71">
              <a:extLst>
                <a:ext uri="{FF2B5EF4-FFF2-40B4-BE49-F238E27FC236}">
                  <a16:creationId xmlns:a16="http://schemas.microsoft.com/office/drawing/2014/main" id="{1AAEF601-923A-4BB0-A31F-238523FB99A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" name="Google Shape;1820;p71">
              <a:extLst>
                <a:ext uri="{FF2B5EF4-FFF2-40B4-BE49-F238E27FC236}">
                  <a16:creationId xmlns:a16="http://schemas.microsoft.com/office/drawing/2014/main" id="{BA68B5A8-DAE7-2CF1-3B9E-13741D1AB4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" name="Google Shape;1821;p71">
              <a:extLst>
                <a:ext uri="{FF2B5EF4-FFF2-40B4-BE49-F238E27FC236}">
                  <a16:creationId xmlns:a16="http://schemas.microsoft.com/office/drawing/2014/main" id="{5B984418-C112-621A-2161-D84FF5725BC9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" name="Google Shape;1822;p71">
              <a:extLst>
                <a:ext uri="{FF2B5EF4-FFF2-40B4-BE49-F238E27FC236}">
                  <a16:creationId xmlns:a16="http://schemas.microsoft.com/office/drawing/2014/main" id="{7A12D183-A952-E5E3-C309-DEFBFB0B7F06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" name="Google Shape;1823;p71">
              <a:extLst>
                <a:ext uri="{FF2B5EF4-FFF2-40B4-BE49-F238E27FC236}">
                  <a16:creationId xmlns:a16="http://schemas.microsoft.com/office/drawing/2014/main" id="{1D87BBBD-C8D5-47F0-46C7-3712827E29A2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" name="Google Shape;1824;p71">
              <a:extLst>
                <a:ext uri="{FF2B5EF4-FFF2-40B4-BE49-F238E27FC236}">
                  <a16:creationId xmlns:a16="http://schemas.microsoft.com/office/drawing/2014/main" id="{264A0597-F49D-2E46-32CC-93E41643A65C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" name="Google Shape;1825;p71">
              <a:extLst>
                <a:ext uri="{FF2B5EF4-FFF2-40B4-BE49-F238E27FC236}">
                  <a16:creationId xmlns:a16="http://schemas.microsoft.com/office/drawing/2014/main" id="{2BB4E097-9043-D88E-C4CA-8236B16D9A30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" name="Google Shape;1826;p71">
              <a:extLst>
                <a:ext uri="{FF2B5EF4-FFF2-40B4-BE49-F238E27FC236}">
                  <a16:creationId xmlns:a16="http://schemas.microsoft.com/office/drawing/2014/main" id="{C3C47DAC-23AD-0A27-E96B-A5DA5EB6DE1B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" name="Google Shape;1827;p71">
              <a:extLst>
                <a:ext uri="{FF2B5EF4-FFF2-40B4-BE49-F238E27FC236}">
                  <a16:creationId xmlns:a16="http://schemas.microsoft.com/office/drawing/2014/main" id="{DD6E6533-7E64-0A1B-889D-DA62AD570D5E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" name="Google Shape;1828;p71">
              <a:extLst>
                <a:ext uri="{FF2B5EF4-FFF2-40B4-BE49-F238E27FC236}">
                  <a16:creationId xmlns:a16="http://schemas.microsoft.com/office/drawing/2014/main" id="{2ABDE5BE-123B-E0C0-EC82-6B9925102993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" name="Google Shape;1829;p71">
              <a:extLst>
                <a:ext uri="{FF2B5EF4-FFF2-40B4-BE49-F238E27FC236}">
                  <a16:creationId xmlns:a16="http://schemas.microsoft.com/office/drawing/2014/main" id="{3CBAD20B-82E5-785D-EF2D-BA8A2FC4555C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" name="Google Shape;1830;p71">
              <a:extLst>
                <a:ext uri="{FF2B5EF4-FFF2-40B4-BE49-F238E27FC236}">
                  <a16:creationId xmlns:a16="http://schemas.microsoft.com/office/drawing/2014/main" id="{A228DB89-4752-C0F1-65CE-9E6C8D5DCBB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" name="Google Shape;1831;p71">
              <a:extLst>
                <a:ext uri="{FF2B5EF4-FFF2-40B4-BE49-F238E27FC236}">
                  <a16:creationId xmlns:a16="http://schemas.microsoft.com/office/drawing/2014/main" id="{35E42682-BAE8-BECD-2BC6-F5132D68DD33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" name="Google Shape;1832;p71">
              <a:extLst>
                <a:ext uri="{FF2B5EF4-FFF2-40B4-BE49-F238E27FC236}">
                  <a16:creationId xmlns:a16="http://schemas.microsoft.com/office/drawing/2014/main" id="{BEC5D60F-A364-EF01-B3B1-887BFF092492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" name="Google Shape;1833;p71">
              <a:extLst>
                <a:ext uri="{FF2B5EF4-FFF2-40B4-BE49-F238E27FC236}">
                  <a16:creationId xmlns:a16="http://schemas.microsoft.com/office/drawing/2014/main" id="{74F38FC8-7CED-E447-6CF0-9BE0FBC5A782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" name="Google Shape;1834;p71">
              <a:extLst>
                <a:ext uri="{FF2B5EF4-FFF2-40B4-BE49-F238E27FC236}">
                  <a16:creationId xmlns:a16="http://schemas.microsoft.com/office/drawing/2014/main" id="{4297177D-C8AA-BB4B-669E-B2D1F15A0376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" name="Google Shape;1835;p71">
              <a:extLst>
                <a:ext uri="{FF2B5EF4-FFF2-40B4-BE49-F238E27FC236}">
                  <a16:creationId xmlns:a16="http://schemas.microsoft.com/office/drawing/2014/main" id="{7CFC3410-AF1D-C6F1-436F-3327417B1FF5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" name="Google Shape;1836;p71">
              <a:extLst>
                <a:ext uri="{FF2B5EF4-FFF2-40B4-BE49-F238E27FC236}">
                  <a16:creationId xmlns:a16="http://schemas.microsoft.com/office/drawing/2014/main" id="{91BE34B5-39A4-140A-9548-EE02FBD73CF0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" name="Google Shape;1837;p71">
              <a:extLst>
                <a:ext uri="{FF2B5EF4-FFF2-40B4-BE49-F238E27FC236}">
                  <a16:creationId xmlns:a16="http://schemas.microsoft.com/office/drawing/2014/main" id="{1F190F5A-34A8-915E-7937-45552E4FD6F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" name="Google Shape;1838;p71">
              <a:extLst>
                <a:ext uri="{FF2B5EF4-FFF2-40B4-BE49-F238E27FC236}">
                  <a16:creationId xmlns:a16="http://schemas.microsoft.com/office/drawing/2014/main" id="{54D92F5A-E228-9FDF-6117-7769C754BF2F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" name="Google Shape;1839;p71">
              <a:extLst>
                <a:ext uri="{FF2B5EF4-FFF2-40B4-BE49-F238E27FC236}">
                  <a16:creationId xmlns:a16="http://schemas.microsoft.com/office/drawing/2014/main" id="{64F4F7DF-85FD-1209-8290-35720B8F304B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" name="Google Shape;1840;p71">
              <a:extLst>
                <a:ext uri="{FF2B5EF4-FFF2-40B4-BE49-F238E27FC236}">
                  <a16:creationId xmlns:a16="http://schemas.microsoft.com/office/drawing/2014/main" id="{549FE299-C7B3-993B-CD79-EABD5415C7EB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" name="Google Shape;1841;p71">
              <a:extLst>
                <a:ext uri="{FF2B5EF4-FFF2-40B4-BE49-F238E27FC236}">
                  <a16:creationId xmlns:a16="http://schemas.microsoft.com/office/drawing/2014/main" id="{EA6F9AF0-B539-CF98-A2CF-31762BA5EF24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" name="Google Shape;1842;p71">
              <a:extLst>
                <a:ext uri="{FF2B5EF4-FFF2-40B4-BE49-F238E27FC236}">
                  <a16:creationId xmlns:a16="http://schemas.microsoft.com/office/drawing/2014/main" id="{8905D43B-F5EC-54CF-C5E5-159DB997631A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" name="Google Shape;1843;p71">
              <a:extLst>
                <a:ext uri="{FF2B5EF4-FFF2-40B4-BE49-F238E27FC236}">
                  <a16:creationId xmlns:a16="http://schemas.microsoft.com/office/drawing/2014/main" id="{FDE7D59C-EB63-8626-D859-D4B08E5A1536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" name="Google Shape;1844;p71">
              <a:extLst>
                <a:ext uri="{FF2B5EF4-FFF2-40B4-BE49-F238E27FC236}">
                  <a16:creationId xmlns:a16="http://schemas.microsoft.com/office/drawing/2014/main" id="{7C7450CD-8F99-9063-0EB4-4851CB5F467F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" name="Google Shape;1845;p71">
              <a:extLst>
                <a:ext uri="{FF2B5EF4-FFF2-40B4-BE49-F238E27FC236}">
                  <a16:creationId xmlns:a16="http://schemas.microsoft.com/office/drawing/2014/main" id="{EC95EF6C-767A-EFB6-A3D8-3B642915A3F0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" name="Google Shape;1846;p71">
              <a:extLst>
                <a:ext uri="{FF2B5EF4-FFF2-40B4-BE49-F238E27FC236}">
                  <a16:creationId xmlns:a16="http://schemas.microsoft.com/office/drawing/2014/main" id="{DC0978FE-FBAB-EB9C-377E-BAF53CD79E3A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" name="Google Shape;1847;p71">
              <a:extLst>
                <a:ext uri="{FF2B5EF4-FFF2-40B4-BE49-F238E27FC236}">
                  <a16:creationId xmlns:a16="http://schemas.microsoft.com/office/drawing/2014/main" id="{DE12FD13-CD4F-7AA0-E3D9-CBAE8D555B1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" name="Google Shape;1848;p71">
              <a:extLst>
                <a:ext uri="{FF2B5EF4-FFF2-40B4-BE49-F238E27FC236}">
                  <a16:creationId xmlns:a16="http://schemas.microsoft.com/office/drawing/2014/main" id="{F797C7D9-0814-D07A-00AE-6636564EBE41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" name="Google Shape;1849;p71">
              <a:extLst>
                <a:ext uri="{FF2B5EF4-FFF2-40B4-BE49-F238E27FC236}">
                  <a16:creationId xmlns:a16="http://schemas.microsoft.com/office/drawing/2014/main" id="{9BBB3822-244C-9BF6-5AE8-6085BEF6498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" name="Google Shape;1850;p71">
              <a:extLst>
                <a:ext uri="{FF2B5EF4-FFF2-40B4-BE49-F238E27FC236}">
                  <a16:creationId xmlns:a16="http://schemas.microsoft.com/office/drawing/2014/main" id="{8D661550-9D3E-8EBC-4E07-2FDF1828A1AE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" name="Google Shape;1851;p71">
              <a:extLst>
                <a:ext uri="{FF2B5EF4-FFF2-40B4-BE49-F238E27FC236}">
                  <a16:creationId xmlns:a16="http://schemas.microsoft.com/office/drawing/2014/main" id="{CE8F6B83-97E5-01B0-1471-8F53573D31D6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" name="Google Shape;1852;p71">
              <a:extLst>
                <a:ext uri="{FF2B5EF4-FFF2-40B4-BE49-F238E27FC236}">
                  <a16:creationId xmlns:a16="http://schemas.microsoft.com/office/drawing/2014/main" id="{5547E09F-D380-BE5C-A87B-02C21404E541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" name="Google Shape;1853;p71">
              <a:extLst>
                <a:ext uri="{FF2B5EF4-FFF2-40B4-BE49-F238E27FC236}">
                  <a16:creationId xmlns:a16="http://schemas.microsoft.com/office/drawing/2014/main" id="{1495D484-4C6C-02F9-D625-BB3FD61E2672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" name="Google Shape;1854;p71">
              <a:extLst>
                <a:ext uri="{FF2B5EF4-FFF2-40B4-BE49-F238E27FC236}">
                  <a16:creationId xmlns:a16="http://schemas.microsoft.com/office/drawing/2014/main" id="{F48FFE44-CAC5-DBC3-200F-5607F0491AD1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" name="Google Shape;1855;p71">
              <a:extLst>
                <a:ext uri="{FF2B5EF4-FFF2-40B4-BE49-F238E27FC236}">
                  <a16:creationId xmlns:a16="http://schemas.microsoft.com/office/drawing/2014/main" id="{48D438A5-1CB8-78EA-FD93-45C5A037F631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" name="Google Shape;1856;p71">
              <a:extLst>
                <a:ext uri="{FF2B5EF4-FFF2-40B4-BE49-F238E27FC236}">
                  <a16:creationId xmlns:a16="http://schemas.microsoft.com/office/drawing/2014/main" id="{ECACDBA6-8981-FE8F-189D-002ADEFE45C4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" name="Google Shape;1857;p71">
              <a:extLst>
                <a:ext uri="{FF2B5EF4-FFF2-40B4-BE49-F238E27FC236}">
                  <a16:creationId xmlns:a16="http://schemas.microsoft.com/office/drawing/2014/main" id="{F727AC2C-C03F-F3C4-1741-BC2BDD8877C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" name="Google Shape;1858;p71">
              <a:extLst>
                <a:ext uri="{FF2B5EF4-FFF2-40B4-BE49-F238E27FC236}">
                  <a16:creationId xmlns:a16="http://schemas.microsoft.com/office/drawing/2014/main" id="{AF4FD791-8652-A51A-35D8-F55DB2E477E6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" name="Google Shape;1859;p71">
              <a:extLst>
                <a:ext uri="{FF2B5EF4-FFF2-40B4-BE49-F238E27FC236}">
                  <a16:creationId xmlns:a16="http://schemas.microsoft.com/office/drawing/2014/main" id="{06476B6E-3765-8FAD-304F-49A83981ACC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" name="Google Shape;1860;p71">
              <a:extLst>
                <a:ext uri="{FF2B5EF4-FFF2-40B4-BE49-F238E27FC236}">
                  <a16:creationId xmlns:a16="http://schemas.microsoft.com/office/drawing/2014/main" id="{6FC0BC57-E44F-3E2B-B89E-D66B9560550B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" name="Google Shape;1861;p71">
              <a:extLst>
                <a:ext uri="{FF2B5EF4-FFF2-40B4-BE49-F238E27FC236}">
                  <a16:creationId xmlns:a16="http://schemas.microsoft.com/office/drawing/2014/main" id="{7297DA2B-DEC7-3CCA-2EA6-E9324C456FC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" name="Google Shape;1862;p71">
              <a:extLst>
                <a:ext uri="{FF2B5EF4-FFF2-40B4-BE49-F238E27FC236}">
                  <a16:creationId xmlns:a16="http://schemas.microsoft.com/office/drawing/2014/main" id="{D803C51A-C460-B03D-971D-4A84B34410DD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" name="Google Shape;1863;p71">
              <a:extLst>
                <a:ext uri="{FF2B5EF4-FFF2-40B4-BE49-F238E27FC236}">
                  <a16:creationId xmlns:a16="http://schemas.microsoft.com/office/drawing/2014/main" id="{658C71F6-8301-B975-CF9D-64A28F95FF3A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" name="Google Shape;1864;p71">
              <a:extLst>
                <a:ext uri="{FF2B5EF4-FFF2-40B4-BE49-F238E27FC236}">
                  <a16:creationId xmlns:a16="http://schemas.microsoft.com/office/drawing/2014/main" id="{F73005C1-B432-49F9-CCE8-784696317C28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" name="Google Shape;1865;p71">
              <a:extLst>
                <a:ext uri="{FF2B5EF4-FFF2-40B4-BE49-F238E27FC236}">
                  <a16:creationId xmlns:a16="http://schemas.microsoft.com/office/drawing/2014/main" id="{B244E131-4CE1-EDA9-423E-61E7658CD92A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" name="Google Shape;1866;p71">
              <a:extLst>
                <a:ext uri="{FF2B5EF4-FFF2-40B4-BE49-F238E27FC236}">
                  <a16:creationId xmlns:a16="http://schemas.microsoft.com/office/drawing/2014/main" id="{ACFC0A1E-3F9B-2C9C-F1FC-830FA87C6FB7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" name="Google Shape;1867;p71">
              <a:extLst>
                <a:ext uri="{FF2B5EF4-FFF2-40B4-BE49-F238E27FC236}">
                  <a16:creationId xmlns:a16="http://schemas.microsoft.com/office/drawing/2014/main" id="{C65BD206-7F67-4ACF-455F-81B56E9C917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" name="Google Shape;1868;p71">
              <a:extLst>
                <a:ext uri="{FF2B5EF4-FFF2-40B4-BE49-F238E27FC236}">
                  <a16:creationId xmlns:a16="http://schemas.microsoft.com/office/drawing/2014/main" id="{240205E8-2BDF-26A7-C61F-B5927BAC75D6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" name="Google Shape;1869;p71">
              <a:extLst>
                <a:ext uri="{FF2B5EF4-FFF2-40B4-BE49-F238E27FC236}">
                  <a16:creationId xmlns:a16="http://schemas.microsoft.com/office/drawing/2014/main" id="{CE9C9F38-E1B5-6726-FFB6-909A055B42C8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" name="Google Shape;1870;p71">
              <a:extLst>
                <a:ext uri="{FF2B5EF4-FFF2-40B4-BE49-F238E27FC236}">
                  <a16:creationId xmlns:a16="http://schemas.microsoft.com/office/drawing/2014/main" id="{0F246379-49BB-D3E7-E518-ECA0C04F5045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" name="Google Shape;1871;p71">
              <a:extLst>
                <a:ext uri="{FF2B5EF4-FFF2-40B4-BE49-F238E27FC236}">
                  <a16:creationId xmlns:a16="http://schemas.microsoft.com/office/drawing/2014/main" id="{07B0D6BB-D26A-E0E1-0672-CA4D7845B709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" name="Google Shape;1872;p71">
              <a:extLst>
                <a:ext uri="{FF2B5EF4-FFF2-40B4-BE49-F238E27FC236}">
                  <a16:creationId xmlns:a16="http://schemas.microsoft.com/office/drawing/2014/main" id="{5BBBB4B1-5C0D-9225-039E-4305FE0BEB1C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" name="Google Shape;1873;p71">
              <a:extLst>
                <a:ext uri="{FF2B5EF4-FFF2-40B4-BE49-F238E27FC236}">
                  <a16:creationId xmlns:a16="http://schemas.microsoft.com/office/drawing/2014/main" id="{8284715D-9BC6-BE27-9CA3-A8749DFF8FCC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" name="Google Shape;1874;p71">
              <a:extLst>
                <a:ext uri="{FF2B5EF4-FFF2-40B4-BE49-F238E27FC236}">
                  <a16:creationId xmlns:a16="http://schemas.microsoft.com/office/drawing/2014/main" id="{9FE8CA9F-71F6-B21F-EABF-8DB1AE698F8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" name="Google Shape;1875;p71">
              <a:extLst>
                <a:ext uri="{FF2B5EF4-FFF2-40B4-BE49-F238E27FC236}">
                  <a16:creationId xmlns:a16="http://schemas.microsoft.com/office/drawing/2014/main" id="{4E4A4605-FE92-DA63-86F7-815769735FBA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" name="Google Shape;1876;p71">
              <a:extLst>
                <a:ext uri="{FF2B5EF4-FFF2-40B4-BE49-F238E27FC236}">
                  <a16:creationId xmlns:a16="http://schemas.microsoft.com/office/drawing/2014/main" id="{8E6B52B7-D3F3-1B2E-3321-0A25F550FF50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" name="Google Shape;1877;p71">
              <a:extLst>
                <a:ext uri="{FF2B5EF4-FFF2-40B4-BE49-F238E27FC236}">
                  <a16:creationId xmlns:a16="http://schemas.microsoft.com/office/drawing/2014/main" id="{3837F1F7-5ABF-59C7-0D8A-9CAFE476B19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" name="Google Shape;1878;p71">
              <a:extLst>
                <a:ext uri="{FF2B5EF4-FFF2-40B4-BE49-F238E27FC236}">
                  <a16:creationId xmlns:a16="http://schemas.microsoft.com/office/drawing/2014/main" id="{690BB35A-7446-B381-C32A-3D0E6FAC4421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" name="Google Shape;1879;p71">
              <a:extLst>
                <a:ext uri="{FF2B5EF4-FFF2-40B4-BE49-F238E27FC236}">
                  <a16:creationId xmlns:a16="http://schemas.microsoft.com/office/drawing/2014/main" id="{2BF270AC-2109-A88A-69FA-58F0C60413F2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" name="Google Shape;1880;p71">
              <a:extLst>
                <a:ext uri="{FF2B5EF4-FFF2-40B4-BE49-F238E27FC236}">
                  <a16:creationId xmlns:a16="http://schemas.microsoft.com/office/drawing/2014/main" id="{FC75C4A0-0530-4765-0E32-A6AE2739B220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" name="Google Shape;1881;p71">
              <a:extLst>
                <a:ext uri="{FF2B5EF4-FFF2-40B4-BE49-F238E27FC236}">
                  <a16:creationId xmlns:a16="http://schemas.microsoft.com/office/drawing/2014/main" id="{9501DA55-7B67-5C8B-69FA-00673262F68E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" name="Google Shape;1882;p71">
              <a:extLst>
                <a:ext uri="{FF2B5EF4-FFF2-40B4-BE49-F238E27FC236}">
                  <a16:creationId xmlns:a16="http://schemas.microsoft.com/office/drawing/2014/main" id="{3D785744-19AA-8759-E07E-AD21FA4A97DC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" name="Google Shape;1883;p71">
              <a:extLst>
                <a:ext uri="{FF2B5EF4-FFF2-40B4-BE49-F238E27FC236}">
                  <a16:creationId xmlns:a16="http://schemas.microsoft.com/office/drawing/2014/main" id="{47310D9F-863E-9974-B033-69443E4DDAE1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" name="Google Shape;1884;p71">
              <a:extLst>
                <a:ext uri="{FF2B5EF4-FFF2-40B4-BE49-F238E27FC236}">
                  <a16:creationId xmlns:a16="http://schemas.microsoft.com/office/drawing/2014/main" id="{328E285C-462E-CAE4-9BF7-8FF8F7288CE5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" name="Google Shape;1885;p71">
              <a:extLst>
                <a:ext uri="{FF2B5EF4-FFF2-40B4-BE49-F238E27FC236}">
                  <a16:creationId xmlns:a16="http://schemas.microsoft.com/office/drawing/2014/main" id="{D5A0C4DF-688A-9974-0188-756C6CCAA403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" name="Google Shape;1886;p71">
              <a:extLst>
                <a:ext uri="{FF2B5EF4-FFF2-40B4-BE49-F238E27FC236}">
                  <a16:creationId xmlns:a16="http://schemas.microsoft.com/office/drawing/2014/main" id="{2B19BE62-26C7-534C-7F16-05B563B733CC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" name="Google Shape;1887;p71">
              <a:extLst>
                <a:ext uri="{FF2B5EF4-FFF2-40B4-BE49-F238E27FC236}">
                  <a16:creationId xmlns:a16="http://schemas.microsoft.com/office/drawing/2014/main" id="{E34D3EFA-EC20-FFBA-03BC-2052DEC7546C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" name="Google Shape;1888;p71">
              <a:extLst>
                <a:ext uri="{FF2B5EF4-FFF2-40B4-BE49-F238E27FC236}">
                  <a16:creationId xmlns:a16="http://schemas.microsoft.com/office/drawing/2014/main" id="{4E57C412-6AA0-E07C-1032-916D701DC79A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" name="Google Shape;1889;p71">
              <a:extLst>
                <a:ext uri="{FF2B5EF4-FFF2-40B4-BE49-F238E27FC236}">
                  <a16:creationId xmlns:a16="http://schemas.microsoft.com/office/drawing/2014/main" id="{2AF39091-5C5F-CB3E-4C19-C823524A7B55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" name="Google Shape;1890;p71">
              <a:extLst>
                <a:ext uri="{FF2B5EF4-FFF2-40B4-BE49-F238E27FC236}">
                  <a16:creationId xmlns:a16="http://schemas.microsoft.com/office/drawing/2014/main" id="{6EB825D2-E229-BA0A-E40B-A1E2AB9664C8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" name="Google Shape;1891;p71">
              <a:extLst>
                <a:ext uri="{FF2B5EF4-FFF2-40B4-BE49-F238E27FC236}">
                  <a16:creationId xmlns:a16="http://schemas.microsoft.com/office/drawing/2014/main" id="{DAE5DB9D-54F0-BFFF-36E3-AD817D565AEF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" name="Google Shape;1892;p71">
              <a:extLst>
                <a:ext uri="{FF2B5EF4-FFF2-40B4-BE49-F238E27FC236}">
                  <a16:creationId xmlns:a16="http://schemas.microsoft.com/office/drawing/2014/main" id="{9999CD36-ECCE-7183-175E-B3493638153A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" name="Google Shape;1893;p71">
              <a:extLst>
                <a:ext uri="{FF2B5EF4-FFF2-40B4-BE49-F238E27FC236}">
                  <a16:creationId xmlns:a16="http://schemas.microsoft.com/office/drawing/2014/main" id="{F78DE2EC-ACFD-D733-9385-E1A8B17B7E84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" name="Google Shape;1894;p71">
              <a:extLst>
                <a:ext uri="{FF2B5EF4-FFF2-40B4-BE49-F238E27FC236}">
                  <a16:creationId xmlns:a16="http://schemas.microsoft.com/office/drawing/2014/main" id="{E2820798-2F3D-FF37-34BF-84D6955167E1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" name="Google Shape;1895;p71">
              <a:extLst>
                <a:ext uri="{FF2B5EF4-FFF2-40B4-BE49-F238E27FC236}">
                  <a16:creationId xmlns:a16="http://schemas.microsoft.com/office/drawing/2014/main" id="{70A46BFC-AF16-66A2-FD73-8AA011B6E620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" name="Google Shape;1896;p71">
              <a:extLst>
                <a:ext uri="{FF2B5EF4-FFF2-40B4-BE49-F238E27FC236}">
                  <a16:creationId xmlns:a16="http://schemas.microsoft.com/office/drawing/2014/main" id="{80265187-3553-B16C-E996-77E149E670B2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" name="Google Shape;1897;p71">
              <a:extLst>
                <a:ext uri="{FF2B5EF4-FFF2-40B4-BE49-F238E27FC236}">
                  <a16:creationId xmlns:a16="http://schemas.microsoft.com/office/drawing/2014/main" id="{CF3FB5EC-E33F-A987-6DEC-C4BA86FD79B9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" name="Google Shape;1898;p71">
              <a:extLst>
                <a:ext uri="{FF2B5EF4-FFF2-40B4-BE49-F238E27FC236}">
                  <a16:creationId xmlns:a16="http://schemas.microsoft.com/office/drawing/2014/main" id="{BEABDDE2-06D4-AD17-B13E-259E2E1B574C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" name="Google Shape;1899;p71">
              <a:extLst>
                <a:ext uri="{FF2B5EF4-FFF2-40B4-BE49-F238E27FC236}">
                  <a16:creationId xmlns:a16="http://schemas.microsoft.com/office/drawing/2014/main" id="{7F38A5FF-72BA-941A-CF28-52284A8202E8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" name="Google Shape;1900;p71">
              <a:extLst>
                <a:ext uri="{FF2B5EF4-FFF2-40B4-BE49-F238E27FC236}">
                  <a16:creationId xmlns:a16="http://schemas.microsoft.com/office/drawing/2014/main" id="{08228DF0-A0C6-6C4F-15BA-D50B8444887B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" name="Google Shape;1901;p71">
              <a:extLst>
                <a:ext uri="{FF2B5EF4-FFF2-40B4-BE49-F238E27FC236}">
                  <a16:creationId xmlns:a16="http://schemas.microsoft.com/office/drawing/2014/main" id="{E31D3BD8-9687-019B-0D3B-D0D67098C3B1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" name="Google Shape;1902;p71">
              <a:extLst>
                <a:ext uri="{FF2B5EF4-FFF2-40B4-BE49-F238E27FC236}">
                  <a16:creationId xmlns:a16="http://schemas.microsoft.com/office/drawing/2014/main" id="{EA827897-11A2-DA40-4279-0B9D557EAEE3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" name="Google Shape;1903;p71">
              <a:extLst>
                <a:ext uri="{FF2B5EF4-FFF2-40B4-BE49-F238E27FC236}">
                  <a16:creationId xmlns:a16="http://schemas.microsoft.com/office/drawing/2014/main" id="{20AB128E-27EA-94C9-2418-D0478F871B4B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" name="Google Shape;1904;p71">
              <a:extLst>
                <a:ext uri="{FF2B5EF4-FFF2-40B4-BE49-F238E27FC236}">
                  <a16:creationId xmlns:a16="http://schemas.microsoft.com/office/drawing/2014/main" id="{78883B8E-80A1-C967-65D6-EEAD65D1A472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" name="Google Shape;1905;p71">
              <a:extLst>
                <a:ext uri="{FF2B5EF4-FFF2-40B4-BE49-F238E27FC236}">
                  <a16:creationId xmlns:a16="http://schemas.microsoft.com/office/drawing/2014/main" id="{E8A6C876-310D-46E9-44F8-3D954D3445E4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" name="Google Shape;1906;p71">
              <a:extLst>
                <a:ext uri="{FF2B5EF4-FFF2-40B4-BE49-F238E27FC236}">
                  <a16:creationId xmlns:a16="http://schemas.microsoft.com/office/drawing/2014/main" id="{11FE4461-582A-3649-17FD-697265AE60F7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" name="Google Shape;1907;p71">
              <a:extLst>
                <a:ext uri="{FF2B5EF4-FFF2-40B4-BE49-F238E27FC236}">
                  <a16:creationId xmlns:a16="http://schemas.microsoft.com/office/drawing/2014/main" id="{1EEA43B0-2C08-74F2-4079-84796DB23AF7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" name="Google Shape;1908;p71">
              <a:extLst>
                <a:ext uri="{FF2B5EF4-FFF2-40B4-BE49-F238E27FC236}">
                  <a16:creationId xmlns:a16="http://schemas.microsoft.com/office/drawing/2014/main" id="{811FD1E8-ECAD-7474-3546-BAE359C392A7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" name="Google Shape;1909;p71">
              <a:extLst>
                <a:ext uri="{FF2B5EF4-FFF2-40B4-BE49-F238E27FC236}">
                  <a16:creationId xmlns:a16="http://schemas.microsoft.com/office/drawing/2014/main" id="{B29D74D7-81B8-0E21-B787-6B42AC76D452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" name="Google Shape;1910;p71">
              <a:extLst>
                <a:ext uri="{FF2B5EF4-FFF2-40B4-BE49-F238E27FC236}">
                  <a16:creationId xmlns:a16="http://schemas.microsoft.com/office/drawing/2014/main" id="{D3F7BB18-37BA-C800-C9C0-EECC2B652AA9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" name="Google Shape;1911;p71">
              <a:extLst>
                <a:ext uri="{FF2B5EF4-FFF2-40B4-BE49-F238E27FC236}">
                  <a16:creationId xmlns:a16="http://schemas.microsoft.com/office/drawing/2014/main" id="{DFD919F3-7932-8F16-E8FF-F8D4FAB45C02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" name="Google Shape;1912;p71">
              <a:extLst>
                <a:ext uri="{FF2B5EF4-FFF2-40B4-BE49-F238E27FC236}">
                  <a16:creationId xmlns:a16="http://schemas.microsoft.com/office/drawing/2014/main" id="{F0701C8A-3D8E-6913-D3E5-27E2DF59D37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" name="Google Shape;1913;p71">
              <a:extLst>
                <a:ext uri="{FF2B5EF4-FFF2-40B4-BE49-F238E27FC236}">
                  <a16:creationId xmlns:a16="http://schemas.microsoft.com/office/drawing/2014/main" id="{16331719-B9EA-E847-FE3F-BA554C410D9A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" name="Google Shape;1914;p71">
              <a:extLst>
                <a:ext uri="{FF2B5EF4-FFF2-40B4-BE49-F238E27FC236}">
                  <a16:creationId xmlns:a16="http://schemas.microsoft.com/office/drawing/2014/main" id="{F1AE1DB7-8A67-1F98-9222-3471632680F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" name="Google Shape;1915;p71">
              <a:extLst>
                <a:ext uri="{FF2B5EF4-FFF2-40B4-BE49-F238E27FC236}">
                  <a16:creationId xmlns:a16="http://schemas.microsoft.com/office/drawing/2014/main" id="{39CE377D-06D6-7B9B-9EED-1A726F68599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" name="Google Shape;1916;p71">
              <a:extLst>
                <a:ext uri="{FF2B5EF4-FFF2-40B4-BE49-F238E27FC236}">
                  <a16:creationId xmlns:a16="http://schemas.microsoft.com/office/drawing/2014/main" id="{154EA57B-84D8-D727-4940-2E6ED7F5CE62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" name="Google Shape;1917;p71">
              <a:extLst>
                <a:ext uri="{FF2B5EF4-FFF2-40B4-BE49-F238E27FC236}">
                  <a16:creationId xmlns:a16="http://schemas.microsoft.com/office/drawing/2014/main" id="{13D75E7A-591A-A957-3A92-CCE4970FF891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" name="Google Shape;1918;p71">
              <a:extLst>
                <a:ext uri="{FF2B5EF4-FFF2-40B4-BE49-F238E27FC236}">
                  <a16:creationId xmlns:a16="http://schemas.microsoft.com/office/drawing/2014/main" id="{62400203-4398-43E8-7FD6-64EF564DABB7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" name="Google Shape;1919;p71">
              <a:extLst>
                <a:ext uri="{FF2B5EF4-FFF2-40B4-BE49-F238E27FC236}">
                  <a16:creationId xmlns:a16="http://schemas.microsoft.com/office/drawing/2014/main" id="{D0A4626D-223E-D6FA-B1D4-F5AE5EA95C5F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" name="Google Shape;1920;p71">
              <a:extLst>
                <a:ext uri="{FF2B5EF4-FFF2-40B4-BE49-F238E27FC236}">
                  <a16:creationId xmlns:a16="http://schemas.microsoft.com/office/drawing/2014/main" id="{F4ED2FBA-6F2F-3BB8-4387-8406F03BBDD9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" name="Google Shape;1921;p71">
              <a:extLst>
                <a:ext uri="{FF2B5EF4-FFF2-40B4-BE49-F238E27FC236}">
                  <a16:creationId xmlns:a16="http://schemas.microsoft.com/office/drawing/2014/main" id="{796AC8AC-9A08-E9C1-3D3E-104DE163CF6F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" name="Google Shape;1922;p71">
              <a:extLst>
                <a:ext uri="{FF2B5EF4-FFF2-40B4-BE49-F238E27FC236}">
                  <a16:creationId xmlns:a16="http://schemas.microsoft.com/office/drawing/2014/main" id="{EF1D9AC6-0CF2-EDFE-F243-511080BACCAA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" name="Google Shape;1923;p71">
              <a:extLst>
                <a:ext uri="{FF2B5EF4-FFF2-40B4-BE49-F238E27FC236}">
                  <a16:creationId xmlns:a16="http://schemas.microsoft.com/office/drawing/2014/main" id="{2400B861-450D-280B-9AF3-54E25C85F82C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" name="Google Shape;1924;p71">
              <a:extLst>
                <a:ext uri="{FF2B5EF4-FFF2-40B4-BE49-F238E27FC236}">
                  <a16:creationId xmlns:a16="http://schemas.microsoft.com/office/drawing/2014/main" id="{46F8DD4B-1980-4E6C-F274-E658FA54309D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" name="Google Shape;1925;p71">
              <a:extLst>
                <a:ext uri="{FF2B5EF4-FFF2-40B4-BE49-F238E27FC236}">
                  <a16:creationId xmlns:a16="http://schemas.microsoft.com/office/drawing/2014/main" id="{5F917B4C-5EC4-68CC-AD16-A27EC611CC1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" name="Google Shape;1926;p71">
              <a:extLst>
                <a:ext uri="{FF2B5EF4-FFF2-40B4-BE49-F238E27FC236}">
                  <a16:creationId xmlns:a16="http://schemas.microsoft.com/office/drawing/2014/main" id="{F325FD52-898F-10B7-BB04-7FF23BD685C1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" name="Google Shape;1927;p71">
              <a:extLst>
                <a:ext uri="{FF2B5EF4-FFF2-40B4-BE49-F238E27FC236}">
                  <a16:creationId xmlns:a16="http://schemas.microsoft.com/office/drawing/2014/main" id="{14E75590-18D8-7728-15E1-C3B3A9EAF96D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" name="Google Shape;1928;p71">
              <a:extLst>
                <a:ext uri="{FF2B5EF4-FFF2-40B4-BE49-F238E27FC236}">
                  <a16:creationId xmlns:a16="http://schemas.microsoft.com/office/drawing/2014/main" id="{70B8BA95-62A3-E35C-4259-CC6734876DE6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" name="Google Shape;1929;p71">
              <a:extLst>
                <a:ext uri="{FF2B5EF4-FFF2-40B4-BE49-F238E27FC236}">
                  <a16:creationId xmlns:a16="http://schemas.microsoft.com/office/drawing/2014/main" id="{068AEA0C-48E1-9B95-4249-6CC63ADFC866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" name="Google Shape;1930;p71">
              <a:extLst>
                <a:ext uri="{FF2B5EF4-FFF2-40B4-BE49-F238E27FC236}">
                  <a16:creationId xmlns:a16="http://schemas.microsoft.com/office/drawing/2014/main" id="{FE568859-7582-B7AF-286A-13630E91D0B9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" name="Google Shape;1931;p71">
              <a:extLst>
                <a:ext uri="{FF2B5EF4-FFF2-40B4-BE49-F238E27FC236}">
                  <a16:creationId xmlns:a16="http://schemas.microsoft.com/office/drawing/2014/main" id="{6818E013-1D01-7F5E-2521-7D92B232A50C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" name="Google Shape;1932;p71">
              <a:extLst>
                <a:ext uri="{FF2B5EF4-FFF2-40B4-BE49-F238E27FC236}">
                  <a16:creationId xmlns:a16="http://schemas.microsoft.com/office/drawing/2014/main" id="{F3B37C7B-7A44-F3D3-3E75-0B9EA6EB33F6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" name="Google Shape;1933;p71">
              <a:extLst>
                <a:ext uri="{FF2B5EF4-FFF2-40B4-BE49-F238E27FC236}">
                  <a16:creationId xmlns:a16="http://schemas.microsoft.com/office/drawing/2014/main" id="{8815432F-3F7E-4785-F53F-DF08580AD931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" name="Google Shape;1934;p71">
              <a:extLst>
                <a:ext uri="{FF2B5EF4-FFF2-40B4-BE49-F238E27FC236}">
                  <a16:creationId xmlns:a16="http://schemas.microsoft.com/office/drawing/2014/main" id="{17480D34-A963-DFFE-5B31-D914BB7190D4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" name="Google Shape;1935;p71">
              <a:extLst>
                <a:ext uri="{FF2B5EF4-FFF2-40B4-BE49-F238E27FC236}">
                  <a16:creationId xmlns:a16="http://schemas.microsoft.com/office/drawing/2014/main" id="{8E48A880-2062-8291-0154-027026F997C1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" name="Google Shape;1936;p71">
              <a:extLst>
                <a:ext uri="{FF2B5EF4-FFF2-40B4-BE49-F238E27FC236}">
                  <a16:creationId xmlns:a16="http://schemas.microsoft.com/office/drawing/2014/main" id="{08751F7F-F53C-21AC-7C88-55B68621D9BC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" name="Google Shape;1937;p71">
              <a:extLst>
                <a:ext uri="{FF2B5EF4-FFF2-40B4-BE49-F238E27FC236}">
                  <a16:creationId xmlns:a16="http://schemas.microsoft.com/office/drawing/2014/main" id="{EDF8952E-FA6C-9C33-F0C3-A4B5F34828AC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" name="Google Shape;1938;p71">
              <a:extLst>
                <a:ext uri="{FF2B5EF4-FFF2-40B4-BE49-F238E27FC236}">
                  <a16:creationId xmlns:a16="http://schemas.microsoft.com/office/drawing/2014/main" id="{B21E03E7-92A5-62E2-A238-3EA8F0A208A1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" name="Google Shape;1939;p71">
              <a:extLst>
                <a:ext uri="{FF2B5EF4-FFF2-40B4-BE49-F238E27FC236}">
                  <a16:creationId xmlns:a16="http://schemas.microsoft.com/office/drawing/2014/main" id="{72500822-19D9-63D7-A56B-FDB7AFA3BA5E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" name="Google Shape;1940;p71">
              <a:extLst>
                <a:ext uri="{FF2B5EF4-FFF2-40B4-BE49-F238E27FC236}">
                  <a16:creationId xmlns:a16="http://schemas.microsoft.com/office/drawing/2014/main" id="{A8CBFE26-8643-B3BC-DDF4-12BE776047B2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" name="Google Shape;1941;p71">
              <a:extLst>
                <a:ext uri="{FF2B5EF4-FFF2-40B4-BE49-F238E27FC236}">
                  <a16:creationId xmlns:a16="http://schemas.microsoft.com/office/drawing/2014/main" id="{BFFBBE95-166D-AC50-7265-D3FD6E8FE138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" name="Google Shape;1942;p71">
              <a:extLst>
                <a:ext uri="{FF2B5EF4-FFF2-40B4-BE49-F238E27FC236}">
                  <a16:creationId xmlns:a16="http://schemas.microsoft.com/office/drawing/2014/main" id="{5D067C2B-3FB2-12A9-4C26-284768973B7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" name="Google Shape;1943;p71">
              <a:extLst>
                <a:ext uri="{FF2B5EF4-FFF2-40B4-BE49-F238E27FC236}">
                  <a16:creationId xmlns:a16="http://schemas.microsoft.com/office/drawing/2014/main" id="{3CDCF7C7-344C-E456-E5A6-4BF0E484AC35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" name="Google Shape;1944;p71">
              <a:extLst>
                <a:ext uri="{FF2B5EF4-FFF2-40B4-BE49-F238E27FC236}">
                  <a16:creationId xmlns:a16="http://schemas.microsoft.com/office/drawing/2014/main" id="{77AB1633-56A8-601F-1E1E-8CD9F5620FCA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" name="Google Shape;1945;p71">
              <a:extLst>
                <a:ext uri="{FF2B5EF4-FFF2-40B4-BE49-F238E27FC236}">
                  <a16:creationId xmlns:a16="http://schemas.microsoft.com/office/drawing/2014/main" id="{2AE92048-04EF-C68A-12E1-EC6E29AF793C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" name="Google Shape;1946;p71">
              <a:extLst>
                <a:ext uri="{FF2B5EF4-FFF2-40B4-BE49-F238E27FC236}">
                  <a16:creationId xmlns:a16="http://schemas.microsoft.com/office/drawing/2014/main" id="{17B0E4CA-B1E9-99B2-BCC0-90AF6866A632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" name="Google Shape;1947;p71">
              <a:extLst>
                <a:ext uri="{FF2B5EF4-FFF2-40B4-BE49-F238E27FC236}">
                  <a16:creationId xmlns:a16="http://schemas.microsoft.com/office/drawing/2014/main" id="{3A270D9C-3AB4-0E99-7889-5B109B01A130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" name="Google Shape;1948;p71">
              <a:extLst>
                <a:ext uri="{FF2B5EF4-FFF2-40B4-BE49-F238E27FC236}">
                  <a16:creationId xmlns:a16="http://schemas.microsoft.com/office/drawing/2014/main" id="{F7DC7120-F03C-A714-33A9-224DBE0D3D35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" name="Google Shape;1949;p71">
              <a:extLst>
                <a:ext uri="{FF2B5EF4-FFF2-40B4-BE49-F238E27FC236}">
                  <a16:creationId xmlns:a16="http://schemas.microsoft.com/office/drawing/2014/main" id="{7D1D31ED-722E-0208-71C0-81CE89BC961B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" name="Google Shape;1950;p71">
              <a:extLst>
                <a:ext uri="{FF2B5EF4-FFF2-40B4-BE49-F238E27FC236}">
                  <a16:creationId xmlns:a16="http://schemas.microsoft.com/office/drawing/2014/main" id="{F39E5074-2B2C-A1AF-BF31-E43D505C7562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" name="Google Shape;1951;p71">
              <a:extLst>
                <a:ext uri="{FF2B5EF4-FFF2-40B4-BE49-F238E27FC236}">
                  <a16:creationId xmlns:a16="http://schemas.microsoft.com/office/drawing/2014/main" id="{17DE0933-139B-4022-7DD2-7C15DE6E96A2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" name="Google Shape;1952;p71">
              <a:extLst>
                <a:ext uri="{FF2B5EF4-FFF2-40B4-BE49-F238E27FC236}">
                  <a16:creationId xmlns:a16="http://schemas.microsoft.com/office/drawing/2014/main" id="{76BACC5B-54AB-FCB6-CBD3-A2118AD1D303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" name="Google Shape;1953;p71">
              <a:extLst>
                <a:ext uri="{FF2B5EF4-FFF2-40B4-BE49-F238E27FC236}">
                  <a16:creationId xmlns:a16="http://schemas.microsoft.com/office/drawing/2014/main" id="{4A6193EC-A257-B88A-404A-608A3AE86731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" name="Google Shape;1954;p71">
              <a:extLst>
                <a:ext uri="{FF2B5EF4-FFF2-40B4-BE49-F238E27FC236}">
                  <a16:creationId xmlns:a16="http://schemas.microsoft.com/office/drawing/2014/main" id="{711CB633-D9BA-8C04-DA40-3C3D7F7BC049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" name="Google Shape;1955;p71">
              <a:extLst>
                <a:ext uri="{FF2B5EF4-FFF2-40B4-BE49-F238E27FC236}">
                  <a16:creationId xmlns:a16="http://schemas.microsoft.com/office/drawing/2014/main" id="{E242E6BF-AEF1-F69B-7A3F-4FAC6059B80C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" name="Google Shape;1956;p71">
              <a:extLst>
                <a:ext uri="{FF2B5EF4-FFF2-40B4-BE49-F238E27FC236}">
                  <a16:creationId xmlns:a16="http://schemas.microsoft.com/office/drawing/2014/main" id="{F48589A5-96D8-0962-CD16-08E0641B7DA9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" name="Google Shape;1957;p71">
              <a:extLst>
                <a:ext uri="{FF2B5EF4-FFF2-40B4-BE49-F238E27FC236}">
                  <a16:creationId xmlns:a16="http://schemas.microsoft.com/office/drawing/2014/main" id="{3D2A429A-B99F-1BB9-F9D4-9DAC389ACF98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" name="Google Shape;1958;p71">
              <a:extLst>
                <a:ext uri="{FF2B5EF4-FFF2-40B4-BE49-F238E27FC236}">
                  <a16:creationId xmlns:a16="http://schemas.microsoft.com/office/drawing/2014/main" id="{AF7CEBF9-A169-5A10-1EF2-C8D5BF4DA76B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" name="Google Shape;1959;p71">
              <a:extLst>
                <a:ext uri="{FF2B5EF4-FFF2-40B4-BE49-F238E27FC236}">
                  <a16:creationId xmlns:a16="http://schemas.microsoft.com/office/drawing/2014/main" id="{A0B5E200-5AD1-6EC9-261E-D7A5F8926856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" name="Google Shape;1960;p71">
              <a:extLst>
                <a:ext uri="{FF2B5EF4-FFF2-40B4-BE49-F238E27FC236}">
                  <a16:creationId xmlns:a16="http://schemas.microsoft.com/office/drawing/2014/main" id="{6CBA89C2-DB30-6E5D-5A1A-D150AD2CA4DB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" name="Google Shape;1961;p71">
              <a:extLst>
                <a:ext uri="{FF2B5EF4-FFF2-40B4-BE49-F238E27FC236}">
                  <a16:creationId xmlns:a16="http://schemas.microsoft.com/office/drawing/2014/main" id="{3F735DEF-7464-5568-C6AA-30B31AC19464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" name="Google Shape;1962;p71">
              <a:extLst>
                <a:ext uri="{FF2B5EF4-FFF2-40B4-BE49-F238E27FC236}">
                  <a16:creationId xmlns:a16="http://schemas.microsoft.com/office/drawing/2014/main" id="{7F2F6C6A-EAE6-C082-29AF-674A72170A85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" name="Google Shape;1963;p71">
              <a:extLst>
                <a:ext uri="{FF2B5EF4-FFF2-40B4-BE49-F238E27FC236}">
                  <a16:creationId xmlns:a16="http://schemas.microsoft.com/office/drawing/2014/main" id="{85DFA4AD-9AB6-B587-E1C6-74118C3CF539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" name="Google Shape;1964;p71">
              <a:extLst>
                <a:ext uri="{FF2B5EF4-FFF2-40B4-BE49-F238E27FC236}">
                  <a16:creationId xmlns:a16="http://schemas.microsoft.com/office/drawing/2014/main" id="{C1F52F21-EC45-814D-44C0-0F3CA33D4388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" name="Google Shape;1965;p71">
              <a:extLst>
                <a:ext uri="{FF2B5EF4-FFF2-40B4-BE49-F238E27FC236}">
                  <a16:creationId xmlns:a16="http://schemas.microsoft.com/office/drawing/2014/main" id="{683B7AEC-215F-5736-81B6-4E56289460C9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" name="Google Shape;1966;p71">
              <a:extLst>
                <a:ext uri="{FF2B5EF4-FFF2-40B4-BE49-F238E27FC236}">
                  <a16:creationId xmlns:a16="http://schemas.microsoft.com/office/drawing/2014/main" id="{C3F9904E-D714-6ACC-812E-1F80BABD1E30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" name="Google Shape;1967;p71">
              <a:extLst>
                <a:ext uri="{FF2B5EF4-FFF2-40B4-BE49-F238E27FC236}">
                  <a16:creationId xmlns:a16="http://schemas.microsoft.com/office/drawing/2014/main" id="{AA21B985-25BD-EB52-9D96-B9FA4F2E04C1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" name="Google Shape;1968;p71">
              <a:extLst>
                <a:ext uri="{FF2B5EF4-FFF2-40B4-BE49-F238E27FC236}">
                  <a16:creationId xmlns:a16="http://schemas.microsoft.com/office/drawing/2014/main" id="{30001B14-6FE2-D3C7-4251-B430F756B410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" name="Google Shape;1969;p71">
              <a:extLst>
                <a:ext uri="{FF2B5EF4-FFF2-40B4-BE49-F238E27FC236}">
                  <a16:creationId xmlns:a16="http://schemas.microsoft.com/office/drawing/2014/main" id="{1D571188-13BA-591D-2C8B-56464345BED5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" name="Google Shape;1970;p71">
              <a:extLst>
                <a:ext uri="{FF2B5EF4-FFF2-40B4-BE49-F238E27FC236}">
                  <a16:creationId xmlns:a16="http://schemas.microsoft.com/office/drawing/2014/main" id="{50F7C3C4-BCB4-D3AC-2E9E-ACC7BC344373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" name="Google Shape;1971;p71">
              <a:extLst>
                <a:ext uri="{FF2B5EF4-FFF2-40B4-BE49-F238E27FC236}">
                  <a16:creationId xmlns:a16="http://schemas.microsoft.com/office/drawing/2014/main" id="{E67B9BF4-991B-A66D-383F-8FAEB59457BD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" name="Google Shape;1972;p71">
              <a:extLst>
                <a:ext uri="{FF2B5EF4-FFF2-40B4-BE49-F238E27FC236}">
                  <a16:creationId xmlns:a16="http://schemas.microsoft.com/office/drawing/2014/main" id="{16B548D6-0B3C-FBD7-0848-9386C536BECF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" name="Google Shape;1973;p71">
              <a:extLst>
                <a:ext uri="{FF2B5EF4-FFF2-40B4-BE49-F238E27FC236}">
                  <a16:creationId xmlns:a16="http://schemas.microsoft.com/office/drawing/2014/main" id="{6520437E-A088-E573-10BF-3D7FEE747E9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" name="Google Shape;1974;p71">
              <a:extLst>
                <a:ext uri="{FF2B5EF4-FFF2-40B4-BE49-F238E27FC236}">
                  <a16:creationId xmlns:a16="http://schemas.microsoft.com/office/drawing/2014/main" id="{3489B0FA-A22D-FB2F-CC38-9FA17D4B7DE9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" name="Google Shape;1975;p71">
              <a:extLst>
                <a:ext uri="{FF2B5EF4-FFF2-40B4-BE49-F238E27FC236}">
                  <a16:creationId xmlns:a16="http://schemas.microsoft.com/office/drawing/2014/main" id="{27947977-4875-6E8D-BEC0-BE5FD48D278D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" name="Google Shape;1976;p71">
              <a:extLst>
                <a:ext uri="{FF2B5EF4-FFF2-40B4-BE49-F238E27FC236}">
                  <a16:creationId xmlns:a16="http://schemas.microsoft.com/office/drawing/2014/main" id="{A27E3425-98CD-ACEC-7D64-4E0977C4A53B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" name="Google Shape;1977;p71">
              <a:extLst>
                <a:ext uri="{FF2B5EF4-FFF2-40B4-BE49-F238E27FC236}">
                  <a16:creationId xmlns:a16="http://schemas.microsoft.com/office/drawing/2014/main" id="{148F5BEB-ED40-36BA-69D7-B7F01F39AC4D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" name="Google Shape;1978;p71">
              <a:extLst>
                <a:ext uri="{FF2B5EF4-FFF2-40B4-BE49-F238E27FC236}">
                  <a16:creationId xmlns:a16="http://schemas.microsoft.com/office/drawing/2014/main" id="{5EB3CB20-2F14-A00E-BCE1-3DC77FA2DA37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" name="Google Shape;1979;p71">
              <a:extLst>
                <a:ext uri="{FF2B5EF4-FFF2-40B4-BE49-F238E27FC236}">
                  <a16:creationId xmlns:a16="http://schemas.microsoft.com/office/drawing/2014/main" id="{ADA9FCA3-06D6-A9AF-CD97-7E0D94E08937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" name="Google Shape;1980;p71">
              <a:extLst>
                <a:ext uri="{FF2B5EF4-FFF2-40B4-BE49-F238E27FC236}">
                  <a16:creationId xmlns:a16="http://schemas.microsoft.com/office/drawing/2014/main" id="{395417EB-C3A5-5F8D-3942-20EC0DB2CD19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" name="Google Shape;1981;p71">
              <a:extLst>
                <a:ext uri="{FF2B5EF4-FFF2-40B4-BE49-F238E27FC236}">
                  <a16:creationId xmlns:a16="http://schemas.microsoft.com/office/drawing/2014/main" id="{CC23AA51-9E5A-002F-BD84-B213A04DEE1E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" name="Google Shape;1982;p71">
              <a:extLst>
                <a:ext uri="{FF2B5EF4-FFF2-40B4-BE49-F238E27FC236}">
                  <a16:creationId xmlns:a16="http://schemas.microsoft.com/office/drawing/2014/main" id="{F39A27DD-6BD4-56C4-CD55-1EC49022E198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" name="Google Shape;1983;p71">
              <a:extLst>
                <a:ext uri="{FF2B5EF4-FFF2-40B4-BE49-F238E27FC236}">
                  <a16:creationId xmlns:a16="http://schemas.microsoft.com/office/drawing/2014/main" id="{BEAE7DEE-E3B7-84D1-19BD-AB4FC6C2E146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" name="Google Shape;1984;p71">
              <a:extLst>
                <a:ext uri="{FF2B5EF4-FFF2-40B4-BE49-F238E27FC236}">
                  <a16:creationId xmlns:a16="http://schemas.microsoft.com/office/drawing/2014/main" id="{1CEF7226-638E-53A0-08D2-83EB442DDCC4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" name="Google Shape;1985;p71">
              <a:extLst>
                <a:ext uri="{FF2B5EF4-FFF2-40B4-BE49-F238E27FC236}">
                  <a16:creationId xmlns:a16="http://schemas.microsoft.com/office/drawing/2014/main" id="{FCC2E12F-E661-A542-C203-ED8EFC982B42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" name="Google Shape;1986;p71">
              <a:extLst>
                <a:ext uri="{FF2B5EF4-FFF2-40B4-BE49-F238E27FC236}">
                  <a16:creationId xmlns:a16="http://schemas.microsoft.com/office/drawing/2014/main" id="{472B5FD2-4EEA-4A52-FCA2-B2C71AC3894A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" name="Google Shape;1987;p71">
              <a:extLst>
                <a:ext uri="{FF2B5EF4-FFF2-40B4-BE49-F238E27FC236}">
                  <a16:creationId xmlns:a16="http://schemas.microsoft.com/office/drawing/2014/main" id="{164FC9C3-912D-F585-A253-9F03A786D01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" name="Google Shape;1988;p71">
              <a:extLst>
                <a:ext uri="{FF2B5EF4-FFF2-40B4-BE49-F238E27FC236}">
                  <a16:creationId xmlns:a16="http://schemas.microsoft.com/office/drawing/2014/main" id="{D90A7936-90DC-41A8-37A6-EE10ABDF78C9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" name="Google Shape;1989;p71">
              <a:extLst>
                <a:ext uri="{FF2B5EF4-FFF2-40B4-BE49-F238E27FC236}">
                  <a16:creationId xmlns:a16="http://schemas.microsoft.com/office/drawing/2014/main" id="{D6F1211E-4995-3A1F-A237-BF2903157A86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" name="Google Shape;1990;p71">
              <a:extLst>
                <a:ext uri="{FF2B5EF4-FFF2-40B4-BE49-F238E27FC236}">
                  <a16:creationId xmlns:a16="http://schemas.microsoft.com/office/drawing/2014/main" id="{EE4CF0B9-009D-5323-BB1C-20EF8685F6EC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" name="Google Shape;1991;p71">
              <a:extLst>
                <a:ext uri="{FF2B5EF4-FFF2-40B4-BE49-F238E27FC236}">
                  <a16:creationId xmlns:a16="http://schemas.microsoft.com/office/drawing/2014/main" id="{9F2048EC-62D1-C3B2-EC0E-D3D227898A3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" name="Google Shape;1992;p71">
              <a:extLst>
                <a:ext uri="{FF2B5EF4-FFF2-40B4-BE49-F238E27FC236}">
                  <a16:creationId xmlns:a16="http://schemas.microsoft.com/office/drawing/2014/main" id="{DD9C3012-8960-7C91-A76D-B0A03E446EB1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" name="Google Shape;1993;p71">
              <a:extLst>
                <a:ext uri="{FF2B5EF4-FFF2-40B4-BE49-F238E27FC236}">
                  <a16:creationId xmlns:a16="http://schemas.microsoft.com/office/drawing/2014/main" id="{37F462CD-2AC6-6426-BA82-935CE9DA529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" name="Google Shape;1994;p71">
              <a:extLst>
                <a:ext uri="{FF2B5EF4-FFF2-40B4-BE49-F238E27FC236}">
                  <a16:creationId xmlns:a16="http://schemas.microsoft.com/office/drawing/2014/main" id="{721B9885-AE60-3649-37B6-B4EB8FA3E6C8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" name="Google Shape;1995;p71">
              <a:extLst>
                <a:ext uri="{FF2B5EF4-FFF2-40B4-BE49-F238E27FC236}">
                  <a16:creationId xmlns:a16="http://schemas.microsoft.com/office/drawing/2014/main" id="{FAF853F7-0A7A-793E-0C87-56B32E70A5EB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" name="Google Shape;1996;p71">
              <a:extLst>
                <a:ext uri="{FF2B5EF4-FFF2-40B4-BE49-F238E27FC236}">
                  <a16:creationId xmlns:a16="http://schemas.microsoft.com/office/drawing/2014/main" id="{06249FF3-EB55-AC4D-4874-3BF7C7DFBD8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" name="Google Shape;1997;p71">
              <a:extLst>
                <a:ext uri="{FF2B5EF4-FFF2-40B4-BE49-F238E27FC236}">
                  <a16:creationId xmlns:a16="http://schemas.microsoft.com/office/drawing/2014/main" id="{BCBD463E-5CDA-0364-2523-46F112B5065E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" name="Google Shape;1998;p71">
              <a:extLst>
                <a:ext uri="{FF2B5EF4-FFF2-40B4-BE49-F238E27FC236}">
                  <a16:creationId xmlns:a16="http://schemas.microsoft.com/office/drawing/2014/main" id="{69E1D4D0-7C8C-5154-2260-33D63964FACB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" name="Google Shape;1999;p71">
              <a:extLst>
                <a:ext uri="{FF2B5EF4-FFF2-40B4-BE49-F238E27FC236}">
                  <a16:creationId xmlns:a16="http://schemas.microsoft.com/office/drawing/2014/main" id="{2C3BF377-72AC-04E9-98B9-C874078746C8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" name="Google Shape;2000;p71">
              <a:extLst>
                <a:ext uri="{FF2B5EF4-FFF2-40B4-BE49-F238E27FC236}">
                  <a16:creationId xmlns:a16="http://schemas.microsoft.com/office/drawing/2014/main" id="{E37B3A31-B3FF-C19C-2960-540DBF125572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" name="Google Shape;2001;p71">
              <a:extLst>
                <a:ext uri="{FF2B5EF4-FFF2-40B4-BE49-F238E27FC236}">
                  <a16:creationId xmlns:a16="http://schemas.microsoft.com/office/drawing/2014/main" id="{40E74161-4D79-FD46-EBD4-F6208CFCC732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" name="Google Shape;2002;p71">
              <a:extLst>
                <a:ext uri="{FF2B5EF4-FFF2-40B4-BE49-F238E27FC236}">
                  <a16:creationId xmlns:a16="http://schemas.microsoft.com/office/drawing/2014/main" id="{3D33F4B3-89D8-D6DC-2AB8-B2694197B819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" name="Google Shape;2003;p71">
              <a:extLst>
                <a:ext uri="{FF2B5EF4-FFF2-40B4-BE49-F238E27FC236}">
                  <a16:creationId xmlns:a16="http://schemas.microsoft.com/office/drawing/2014/main" id="{1E865592-5F79-7814-4525-BCBCA495767D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" name="Google Shape;2004;p71">
              <a:extLst>
                <a:ext uri="{FF2B5EF4-FFF2-40B4-BE49-F238E27FC236}">
                  <a16:creationId xmlns:a16="http://schemas.microsoft.com/office/drawing/2014/main" id="{464028A1-35EB-E025-3A45-E4930A8524CE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" name="Google Shape;2005;p71">
              <a:extLst>
                <a:ext uri="{FF2B5EF4-FFF2-40B4-BE49-F238E27FC236}">
                  <a16:creationId xmlns:a16="http://schemas.microsoft.com/office/drawing/2014/main" id="{AE4425CE-E5C1-1104-988D-53BFF10E4DA4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" name="Google Shape;2006;p71">
              <a:extLst>
                <a:ext uri="{FF2B5EF4-FFF2-40B4-BE49-F238E27FC236}">
                  <a16:creationId xmlns:a16="http://schemas.microsoft.com/office/drawing/2014/main" id="{1002D686-3EF0-DD02-8489-F8457F538FC7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" name="Google Shape;2007;p71">
              <a:extLst>
                <a:ext uri="{FF2B5EF4-FFF2-40B4-BE49-F238E27FC236}">
                  <a16:creationId xmlns:a16="http://schemas.microsoft.com/office/drawing/2014/main" id="{195C5CA5-A976-2313-66B8-BEA431799E32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" name="Google Shape;2008;p71">
              <a:extLst>
                <a:ext uri="{FF2B5EF4-FFF2-40B4-BE49-F238E27FC236}">
                  <a16:creationId xmlns:a16="http://schemas.microsoft.com/office/drawing/2014/main" id="{08209CE5-DDBB-7F8C-4CA6-35EB8052DD9D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" name="Google Shape;2009;p71">
              <a:extLst>
                <a:ext uri="{FF2B5EF4-FFF2-40B4-BE49-F238E27FC236}">
                  <a16:creationId xmlns:a16="http://schemas.microsoft.com/office/drawing/2014/main" id="{7388F485-E193-A438-5CE4-528D2851AB50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" name="Google Shape;2010;p71">
              <a:extLst>
                <a:ext uri="{FF2B5EF4-FFF2-40B4-BE49-F238E27FC236}">
                  <a16:creationId xmlns:a16="http://schemas.microsoft.com/office/drawing/2014/main" id="{2A4A8CA0-3A2C-8D82-45CE-A7322323BF84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" name="Google Shape;2011;p71">
              <a:extLst>
                <a:ext uri="{FF2B5EF4-FFF2-40B4-BE49-F238E27FC236}">
                  <a16:creationId xmlns:a16="http://schemas.microsoft.com/office/drawing/2014/main" id="{E9B2C42E-9D8D-BEDA-A918-08B94DDFEE6A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" name="Google Shape;2012;p71">
              <a:extLst>
                <a:ext uri="{FF2B5EF4-FFF2-40B4-BE49-F238E27FC236}">
                  <a16:creationId xmlns:a16="http://schemas.microsoft.com/office/drawing/2014/main" id="{8C318AF1-13FB-0F96-A436-EF193DD4BEE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" name="Google Shape;2013;p71">
              <a:extLst>
                <a:ext uri="{FF2B5EF4-FFF2-40B4-BE49-F238E27FC236}">
                  <a16:creationId xmlns:a16="http://schemas.microsoft.com/office/drawing/2014/main" id="{D4551471-6D5B-6A0F-1EF9-BA0E8F3470B4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" name="Google Shape;2014;p71">
              <a:extLst>
                <a:ext uri="{FF2B5EF4-FFF2-40B4-BE49-F238E27FC236}">
                  <a16:creationId xmlns:a16="http://schemas.microsoft.com/office/drawing/2014/main" id="{E59C2BEA-ACB1-22FC-A9AC-87C7A0348CFF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" name="Google Shape;2015;p71">
              <a:extLst>
                <a:ext uri="{FF2B5EF4-FFF2-40B4-BE49-F238E27FC236}">
                  <a16:creationId xmlns:a16="http://schemas.microsoft.com/office/drawing/2014/main" id="{72782FF9-FCFD-C14E-2DD8-9497888EA4D7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" name="Google Shape;2016;p71">
              <a:extLst>
                <a:ext uri="{FF2B5EF4-FFF2-40B4-BE49-F238E27FC236}">
                  <a16:creationId xmlns:a16="http://schemas.microsoft.com/office/drawing/2014/main" id="{642C7BAD-0834-B304-75E5-DE55FFFA0DA4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" name="Google Shape;2017;p71">
              <a:extLst>
                <a:ext uri="{FF2B5EF4-FFF2-40B4-BE49-F238E27FC236}">
                  <a16:creationId xmlns:a16="http://schemas.microsoft.com/office/drawing/2014/main" id="{A7BAED8D-8034-A214-22C6-650FF45C4DD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" name="Google Shape;2018;p71">
              <a:extLst>
                <a:ext uri="{FF2B5EF4-FFF2-40B4-BE49-F238E27FC236}">
                  <a16:creationId xmlns:a16="http://schemas.microsoft.com/office/drawing/2014/main" id="{99DBB580-134E-4434-A1AD-8332C50452AE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" name="Google Shape;2019;p71">
              <a:extLst>
                <a:ext uri="{FF2B5EF4-FFF2-40B4-BE49-F238E27FC236}">
                  <a16:creationId xmlns:a16="http://schemas.microsoft.com/office/drawing/2014/main" id="{450AC907-0C84-5D0A-89A2-1D6D1C4E3CF9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" name="Google Shape;2020;p71">
              <a:extLst>
                <a:ext uri="{FF2B5EF4-FFF2-40B4-BE49-F238E27FC236}">
                  <a16:creationId xmlns:a16="http://schemas.microsoft.com/office/drawing/2014/main" id="{0358A6B7-963B-D45B-2A61-3AE6103A4527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" name="Google Shape;2021;p71">
              <a:extLst>
                <a:ext uri="{FF2B5EF4-FFF2-40B4-BE49-F238E27FC236}">
                  <a16:creationId xmlns:a16="http://schemas.microsoft.com/office/drawing/2014/main" id="{EF5F697C-A119-1CC8-8A8F-CAF5B00C795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" name="Google Shape;2022;p71">
              <a:extLst>
                <a:ext uri="{FF2B5EF4-FFF2-40B4-BE49-F238E27FC236}">
                  <a16:creationId xmlns:a16="http://schemas.microsoft.com/office/drawing/2014/main" id="{C1C48A0F-4DCE-710A-6203-AE234232F8F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" name="Google Shape;2023;p71">
              <a:extLst>
                <a:ext uri="{FF2B5EF4-FFF2-40B4-BE49-F238E27FC236}">
                  <a16:creationId xmlns:a16="http://schemas.microsoft.com/office/drawing/2014/main" id="{66117859-4E2D-C85F-1EFB-5DA9C6B84C1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" name="Google Shape;2024;p71">
              <a:extLst>
                <a:ext uri="{FF2B5EF4-FFF2-40B4-BE49-F238E27FC236}">
                  <a16:creationId xmlns:a16="http://schemas.microsoft.com/office/drawing/2014/main" id="{25980BCC-4D6D-8689-0269-9EA33C8CF377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" name="Google Shape;2025;p71">
              <a:extLst>
                <a:ext uri="{FF2B5EF4-FFF2-40B4-BE49-F238E27FC236}">
                  <a16:creationId xmlns:a16="http://schemas.microsoft.com/office/drawing/2014/main" id="{13AAD9DC-36C8-F3EE-6382-FAD187C8594B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" name="Google Shape;2026;p71">
              <a:extLst>
                <a:ext uri="{FF2B5EF4-FFF2-40B4-BE49-F238E27FC236}">
                  <a16:creationId xmlns:a16="http://schemas.microsoft.com/office/drawing/2014/main" id="{30A098C5-584D-7E5F-EBF2-FADC0E6AB8C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" name="Google Shape;2027;p71">
              <a:extLst>
                <a:ext uri="{FF2B5EF4-FFF2-40B4-BE49-F238E27FC236}">
                  <a16:creationId xmlns:a16="http://schemas.microsoft.com/office/drawing/2014/main" id="{2690C99D-7444-9B7C-4815-7C57B6C634DF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" name="Google Shape;2028;p71">
              <a:extLst>
                <a:ext uri="{FF2B5EF4-FFF2-40B4-BE49-F238E27FC236}">
                  <a16:creationId xmlns:a16="http://schemas.microsoft.com/office/drawing/2014/main" id="{EF05F334-9CF6-EA17-D768-5BDF61A17BD0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" name="Google Shape;2029;p71">
              <a:extLst>
                <a:ext uri="{FF2B5EF4-FFF2-40B4-BE49-F238E27FC236}">
                  <a16:creationId xmlns:a16="http://schemas.microsoft.com/office/drawing/2014/main" id="{7735DCD4-4C94-0C78-B152-E23F86E3B21A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" name="Google Shape;2030;p71">
              <a:extLst>
                <a:ext uri="{FF2B5EF4-FFF2-40B4-BE49-F238E27FC236}">
                  <a16:creationId xmlns:a16="http://schemas.microsoft.com/office/drawing/2014/main" id="{0E6187CD-2680-D78C-11D5-240493A3367D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" name="Google Shape;2031;p71">
              <a:extLst>
                <a:ext uri="{FF2B5EF4-FFF2-40B4-BE49-F238E27FC236}">
                  <a16:creationId xmlns:a16="http://schemas.microsoft.com/office/drawing/2014/main" id="{3E4D539D-901A-14AA-43CB-0EF7A8C1F5E0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" name="Google Shape;2032;p71">
              <a:extLst>
                <a:ext uri="{FF2B5EF4-FFF2-40B4-BE49-F238E27FC236}">
                  <a16:creationId xmlns:a16="http://schemas.microsoft.com/office/drawing/2014/main" id="{8B308A67-AEBF-A8BB-C6AA-2350A09D5413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" name="Google Shape;2033;p71">
              <a:extLst>
                <a:ext uri="{FF2B5EF4-FFF2-40B4-BE49-F238E27FC236}">
                  <a16:creationId xmlns:a16="http://schemas.microsoft.com/office/drawing/2014/main" id="{BD812FAC-27D1-E1C0-ECD7-0AC9AC96D3DE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" name="Google Shape;2034;p71">
              <a:extLst>
                <a:ext uri="{FF2B5EF4-FFF2-40B4-BE49-F238E27FC236}">
                  <a16:creationId xmlns:a16="http://schemas.microsoft.com/office/drawing/2014/main" id="{CBF306A4-518F-2866-20C7-70A80C391C2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" name="Google Shape;2035;p71">
              <a:extLst>
                <a:ext uri="{FF2B5EF4-FFF2-40B4-BE49-F238E27FC236}">
                  <a16:creationId xmlns:a16="http://schemas.microsoft.com/office/drawing/2014/main" id="{46DE6D73-30E5-CB3B-ECCE-F3CB8B09B801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" name="Google Shape;2036;p71">
              <a:extLst>
                <a:ext uri="{FF2B5EF4-FFF2-40B4-BE49-F238E27FC236}">
                  <a16:creationId xmlns:a16="http://schemas.microsoft.com/office/drawing/2014/main" id="{2E893E48-2592-2F1D-C28A-3A25959805F1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" name="Google Shape;2037;p71">
              <a:extLst>
                <a:ext uri="{FF2B5EF4-FFF2-40B4-BE49-F238E27FC236}">
                  <a16:creationId xmlns:a16="http://schemas.microsoft.com/office/drawing/2014/main" id="{A5E1CACF-ED8A-ED35-CD15-7E4A0B5D8CA1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" name="Google Shape;2038;p71">
              <a:extLst>
                <a:ext uri="{FF2B5EF4-FFF2-40B4-BE49-F238E27FC236}">
                  <a16:creationId xmlns:a16="http://schemas.microsoft.com/office/drawing/2014/main" id="{9610A15A-8D91-2E1F-521F-5AE8FB15C20D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" name="Google Shape;2039;p71">
              <a:extLst>
                <a:ext uri="{FF2B5EF4-FFF2-40B4-BE49-F238E27FC236}">
                  <a16:creationId xmlns:a16="http://schemas.microsoft.com/office/drawing/2014/main" id="{445F3105-D760-CE72-00E0-8590D9638AFA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" name="Google Shape;2040;p71">
              <a:extLst>
                <a:ext uri="{FF2B5EF4-FFF2-40B4-BE49-F238E27FC236}">
                  <a16:creationId xmlns:a16="http://schemas.microsoft.com/office/drawing/2014/main" id="{EB93445F-65FA-49BB-8A13-4B16FF94B30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" name="Google Shape;2041;p71">
              <a:extLst>
                <a:ext uri="{FF2B5EF4-FFF2-40B4-BE49-F238E27FC236}">
                  <a16:creationId xmlns:a16="http://schemas.microsoft.com/office/drawing/2014/main" id="{700C2784-907E-09FF-BF30-AD870CA77FE4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" name="Google Shape;2042;p71">
              <a:extLst>
                <a:ext uri="{FF2B5EF4-FFF2-40B4-BE49-F238E27FC236}">
                  <a16:creationId xmlns:a16="http://schemas.microsoft.com/office/drawing/2014/main" id="{B64A31C3-9858-8B1E-5EC8-A1F413994957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" name="Google Shape;2043;p71">
              <a:extLst>
                <a:ext uri="{FF2B5EF4-FFF2-40B4-BE49-F238E27FC236}">
                  <a16:creationId xmlns:a16="http://schemas.microsoft.com/office/drawing/2014/main" id="{005B2923-CA11-3C7E-B172-A917367F312A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" name="Google Shape;2044;p71">
              <a:extLst>
                <a:ext uri="{FF2B5EF4-FFF2-40B4-BE49-F238E27FC236}">
                  <a16:creationId xmlns:a16="http://schemas.microsoft.com/office/drawing/2014/main" id="{BC6C89F0-2AC2-A221-AA68-AE2A7EF0B76C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" name="Google Shape;2045;p71">
              <a:extLst>
                <a:ext uri="{FF2B5EF4-FFF2-40B4-BE49-F238E27FC236}">
                  <a16:creationId xmlns:a16="http://schemas.microsoft.com/office/drawing/2014/main" id="{520DAC9D-D67E-53AD-E311-D113E775D799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" name="Google Shape;2046;p71">
              <a:extLst>
                <a:ext uri="{FF2B5EF4-FFF2-40B4-BE49-F238E27FC236}">
                  <a16:creationId xmlns:a16="http://schemas.microsoft.com/office/drawing/2014/main" id="{42FA1ECF-BB34-613C-597D-53D8EC4B91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" name="Google Shape;2047;p71">
              <a:extLst>
                <a:ext uri="{FF2B5EF4-FFF2-40B4-BE49-F238E27FC236}">
                  <a16:creationId xmlns:a16="http://schemas.microsoft.com/office/drawing/2014/main" id="{42AAE5C6-B822-095D-294F-68D8B50DEF9D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" name="Google Shape;2048;p71">
              <a:extLst>
                <a:ext uri="{FF2B5EF4-FFF2-40B4-BE49-F238E27FC236}">
                  <a16:creationId xmlns:a16="http://schemas.microsoft.com/office/drawing/2014/main" id="{8DCD5E77-3E28-C70D-FFA1-B89799B1841D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" name="Google Shape;2049;p71">
              <a:extLst>
                <a:ext uri="{FF2B5EF4-FFF2-40B4-BE49-F238E27FC236}">
                  <a16:creationId xmlns:a16="http://schemas.microsoft.com/office/drawing/2014/main" id="{E7DDB7D9-4FC4-7FB0-0DB8-0DEBAE4D2D28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" name="Google Shape;2050;p71">
              <a:extLst>
                <a:ext uri="{FF2B5EF4-FFF2-40B4-BE49-F238E27FC236}">
                  <a16:creationId xmlns:a16="http://schemas.microsoft.com/office/drawing/2014/main" id="{955D45C9-9538-5888-B12E-7E3F044931F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" name="Google Shape;2051;p71">
              <a:extLst>
                <a:ext uri="{FF2B5EF4-FFF2-40B4-BE49-F238E27FC236}">
                  <a16:creationId xmlns:a16="http://schemas.microsoft.com/office/drawing/2014/main" id="{8C8BFEF1-FD82-5E00-E1F2-2A730CA4C63B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" name="Google Shape;2052;p71">
              <a:extLst>
                <a:ext uri="{FF2B5EF4-FFF2-40B4-BE49-F238E27FC236}">
                  <a16:creationId xmlns:a16="http://schemas.microsoft.com/office/drawing/2014/main" id="{609E912A-A928-44C0-C3A0-586E41D878E1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" name="Google Shape;2053;p71">
              <a:extLst>
                <a:ext uri="{FF2B5EF4-FFF2-40B4-BE49-F238E27FC236}">
                  <a16:creationId xmlns:a16="http://schemas.microsoft.com/office/drawing/2014/main" id="{E25FBEA9-BEC7-C7CB-5D29-4FDE5D9E5826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" name="Google Shape;2054;p71">
              <a:extLst>
                <a:ext uri="{FF2B5EF4-FFF2-40B4-BE49-F238E27FC236}">
                  <a16:creationId xmlns:a16="http://schemas.microsoft.com/office/drawing/2014/main" id="{8D2FE15E-8A5F-B669-9CBF-5A52EA72E38A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" name="Google Shape;2055;p71">
              <a:extLst>
                <a:ext uri="{FF2B5EF4-FFF2-40B4-BE49-F238E27FC236}">
                  <a16:creationId xmlns:a16="http://schemas.microsoft.com/office/drawing/2014/main" id="{047200DF-3AC6-2786-50D7-B781F4BAA3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" name="Google Shape;2056;p71">
              <a:extLst>
                <a:ext uri="{FF2B5EF4-FFF2-40B4-BE49-F238E27FC236}">
                  <a16:creationId xmlns:a16="http://schemas.microsoft.com/office/drawing/2014/main" id="{49E1E60B-951F-C7C6-7E25-3285322DE333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" name="Google Shape;2057;p71">
              <a:extLst>
                <a:ext uri="{FF2B5EF4-FFF2-40B4-BE49-F238E27FC236}">
                  <a16:creationId xmlns:a16="http://schemas.microsoft.com/office/drawing/2014/main" id="{A4462F0D-115B-40EC-6623-BB7AC56CCCF8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" name="Google Shape;2058;p71">
              <a:extLst>
                <a:ext uri="{FF2B5EF4-FFF2-40B4-BE49-F238E27FC236}">
                  <a16:creationId xmlns:a16="http://schemas.microsoft.com/office/drawing/2014/main" id="{F6A83569-47A9-DBBB-D6EC-4672B5BC12A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" name="Google Shape;2059;p71">
              <a:extLst>
                <a:ext uri="{FF2B5EF4-FFF2-40B4-BE49-F238E27FC236}">
                  <a16:creationId xmlns:a16="http://schemas.microsoft.com/office/drawing/2014/main" id="{4F9E40CC-7C6B-71E4-62BA-83FD968EF2F1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" name="Google Shape;2060;p71">
              <a:extLst>
                <a:ext uri="{FF2B5EF4-FFF2-40B4-BE49-F238E27FC236}">
                  <a16:creationId xmlns:a16="http://schemas.microsoft.com/office/drawing/2014/main" id="{960DA9F1-F7F3-FCC0-0A8B-59C585F783EB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" name="Google Shape;2061;p71">
              <a:extLst>
                <a:ext uri="{FF2B5EF4-FFF2-40B4-BE49-F238E27FC236}">
                  <a16:creationId xmlns:a16="http://schemas.microsoft.com/office/drawing/2014/main" id="{33E4F521-9898-4273-DEA8-E5E2DE298F3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" name="Google Shape;2062;p71">
              <a:extLst>
                <a:ext uri="{FF2B5EF4-FFF2-40B4-BE49-F238E27FC236}">
                  <a16:creationId xmlns:a16="http://schemas.microsoft.com/office/drawing/2014/main" id="{46038BA2-3109-9CF2-3319-3C13793BCAD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" name="Google Shape;2063;p71">
              <a:extLst>
                <a:ext uri="{FF2B5EF4-FFF2-40B4-BE49-F238E27FC236}">
                  <a16:creationId xmlns:a16="http://schemas.microsoft.com/office/drawing/2014/main" id="{C9916DAD-6FF2-56BF-6C58-E59A8AB88F7C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" name="Google Shape;2064;p71">
              <a:extLst>
                <a:ext uri="{FF2B5EF4-FFF2-40B4-BE49-F238E27FC236}">
                  <a16:creationId xmlns:a16="http://schemas.microsoft.com/office/drawing/2014/main" id="{1A0C4B14-B336-3814-76F5-5A0587C83F93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" name="Google Shape;2065;p71">
              <a:extLst>
                <a:ext uri="{FF2B5EF4-FFF2-40B4-BE49-F238E27FC236}">
                  <a16:creationId xmlns:a16="http://schemas.microsoft.com/office/drawing/2014/main" id="{29421C01-AEBB-7334-C732-6740887C97F6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" name="Google Shape;2066;p71">
              <a:extLst>
                <a:ext uri="{FF2B5EF4-FFF2-40B4-BE49-F238E27FC236}">
                  <a16:creationId xmlns:a16="http://schemas.microsoft.com/office/drawing/2014/main" id="{2A549990-56C0-FCEA-4080-923B2745ACB1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" name="Google Shape;2067;p71">
              <a:extLst>
                <a:ext uri="{FF2B5EF4-FFF2-40B4-BE49-F238E27FC236}">
                  <a16:creationId xmlns:a16="http://schemas.microsoft.com/office/drawing/2014/main" id="{274DFBEA-61EB-712D-C1D5-16E460DD2212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" name="Google Shape;2068;p71">
              <a:extLst>
                <a:ext uri="{FF2B5EF4-FFF2-40B4-BE49-F238E27FC236}">
                  <a16:creationId xmlns:a16="http://schemas.microsoft.com/office/drawing/2014/main" id="{48FB305D-2F00-6D28-BDFC-1CD139697C6E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" name="Google Shape;2069;p71">
              <a:extLst>
                <a:ext uri="{FF2B5EF4-FFF2-40B4-BE49-F238E27FC236}">
                  <a16:creationId xmlns:a16="http://schemas.microsoft.com/office/drawing/2014/main" id="{5F451D32-188B-0671-AAD7-B014067EB660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" name="Google Shape;2070;p71">
              <a:extLst>
                <a:ext uri="{FF2B5EF4-FFF2-40B4-BE49-F238E27FC236}">
                  <a16:creationId xmlns:a16="http://schemas.microsoft.com/office/drawing/2014/main" id="{8C987190-60E2-A5AC-6D2C-21DFB587ECA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" name="Google Shape;2071;p71">
              <a:extLst>
                <a:ext uri="{FF2B5EF4-FFF2-40B4-BE49-F238E27FC236}">
                  <a16:creationId xmlns:a16="http://schemas.microsoft.com/office/drawing/2014/main" id="{002D8F5B-13E0-54CF-CB3A-7332FB57D333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" name="Google Shape;2072;p71">
              <a:extLst>
                <a:ext uri="{FF2B5EF4-FFF2-40B4-BE49-F238E27FC236}">
                  <a16:creationId xmlns:a16="http://schemas.microsoft.com/office/drawing/2014/main" id="{1E216A43-605F-004E-575A-2B4AB772C9C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" name="Google Shape;2073;p71">
              <a:extLst>
                <a:ext uri="{FF2B5EF4-FFF2-40B4-BE49-F238E27FC236}">
                  <a16:creationId xmlns:a16="http://schemas.microsoft.com/office/drawing/2014/main" id="{B1F0F6CC-7A37-418C-2522-C3E90269277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" name="Google Shape;2074;p71">
              <a:extLst>
                <a:ext uri="{FF2B5EF4-FFF2-40B4-BE49-F238E27FC236}">
                  <a16:creationId xmlns:a16="http://schemas.microsoft.com/office/drawing/2014/main" id="{2EB64464-DAAE-7BCE-F963-09AAC651B5B3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" name="Google Shape;2075;p71">
              <a:extLst>
                <a:ext uri="{FF2B5EF4-FFF2-40B4-BE49-F238E27FC236}">
                  <a16:creationId xmlns:a16="http://schemas.microsoft.com/office/drawing/2014/main" id="{545AC4EB-6349-E46B-16C7-90F62B8788EC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" name="Google Shape;2076;p71">
              <a:extLst>
                <a:ext uri="{FF2B5EF4-FFF2-40B4-BE49-F238E27FC236}">
                  <a16:creationId xmlns:a16="http://schemas.microsoft.com/office/drawing/2014/main" id="{1DA77A80-2E33-77C0-D8DC-9EA79395E645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" name="Google Shape;2077;p71">
              <a:extLst>
                <a:ext uri="{FF2B5EF4-FFF2-40B4-BE49-F238E27FC236}">
                  <a16:creationId xmlns:a16="http://schemas.microsoft.com/office/drawing/2014/main" id="{B44FB8FF-51BA-2872-8BB1-128C41F7DD91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" name="Google Shape;2078;p71">
              <a:extLst>
                <a:ext uri="{FF2B5EF4-FFF2-40B4-BE49-F238E27FC236}">
                  <a16:creationId xmlns:a16="http://schemas.microsoft.com/office/drawing/2014/main" id="{1BDDD861-E53D-EDAE-F0E9-9AE978989C72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" name="Google Shape;2079;p71">
              <a:extLst>
                <a:ext uri="{FF2B5EF4-FFF2-40B4-BE49-F238E27FC236}">
                  <a16:creationId xmlns:a16="http://schemas.microsoft.com/office/drawing/2014/main" id="{EB5C3E43-9822-2CA7-6DDF-AD80DEC86A5D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" name="Google Shape;2080;p71">
              <a:extLst>
                <a:ext uri="{FF2B5EF4-FFF2-40B4-BE49-F238E27FC236}">
                  <a16:creationId xmlns:a16="http://schemas.microsoft.com/office/drawing/2014/main" id="{E5671827-B526-74FA-A797-9ED4C668A929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" name="Google Shape;2081;p71">
              <a:extLst>
                <a:ext uri="{FF2B5EF4-FFF2-40B4-BE49-F238E27FC236}">
                  <a16:creationId xmlns:a16="http://schemas.microsoft.com/office/drawing/2014/main" id="{F9A32459-273F-947C-14A4-7B7EB185107A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" name="Google Shape;2082;p71">
              <a:extLst>
                <a:ext uri="{FF2B5EF4-FFF2-40B4-BE49-F238E27FC236}">
                  <a16:creationId xmlns:a16="http://schemas.microsoft.com/office/drawing/2014/main" id="{82CC9684-4FFD-9E05-487A-FC73E96A0736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" name="Google Shape;2083;p71">
              <a:extLst>
                <a:ext uri="{FF2B5EF4-FFF2-40B4-BE49-F238E27FC236}">
                  <a16:creationId xmlns:a16="http://schemas.microsoft.com/office/drawing/2014/main" id="{10F409AB-DB66-3B0B-F736-4677719857CC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" name="Google Shape;2084;p71">
              <a:extLst>
                <a:ext uri="{FF2B5EF4-FFF2-40B4-BE49-F238E27FC236}">
                  <a16:creationId xmlns:a16="http://schemas.microsoft.com/office/drawing/2014/main" id="{1CC31D01-A634-8DDF-E79C-E5BE07FF7845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" name="Google Shape;2085;p71">
              <a:extLst>
                <a:ext uri="{FF2B5EF4-FFF2-40B4-BE49-F238E27FC236}">
                  <a16:creationId xmlns:a16="http://schemas.microsoft.com/office/drawing/2014/main" id="{5233090A-B5AC-5C6D-6C80-F2E328495E54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" name="Google Shape;2086;p71">
              <a:extLst>
                <a:ext uri="{FF2B5EF4-FFF2-40B4-BE49-F238E27FC236}">
                  <a16:creationId xmlns:a16="http://schemas.microsoft.com/office/drawing/2014/main" id="{F2AEC4B6-8678-6EC6-3843-8D5A37030D3A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" name="Google Shape;2087;p71">
              <a:extLst>
                <a:ext uri="{FF2B5EF4-FFF2-40B4-BE49-F238E27FC236}">
                  <a16:creationId xmlns:a16="http://schemas.microsoft.com/office/drawing/2014/main" id="{7B39EA9A-69E4-681E-0CBD-C5D90D0EE99C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" name="Google Shape;2088;p71">
              <a:extLst>
                <a:ext uri="{FF2B5EF4-FFF2-40B4-BE49-F238E27FC236}">
                  <a16:creationId xmlns:a16="http://schemas.microsoft.com/office/drawing/2014/main" id="{498C0ABB-24F6-7362-41EC-91800B93E852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" name="Google Shape;2089;p71">
              <a:extLst>
                <a:ext uri="{FF2B5EF4-FFF2-40B4-BE49-F238E27FC236}">
                  <a16:creationId xmlns:a16="http://schemas.microsoft.com/office/drawing/2014/main" id="{3E12B73D-F10B-311D-8C51-C2D616FCA245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" name="Google Shape;2090;p71">
              <a:extLst>
                <a:ext uri="{FF2B5EF4-FFF2-40B4-BE49-F238E27FC236}">
                  <a16:creationId xmlns:a16="http://schemas.microsoft.com/office/drawing/2014/main" id="{5A2B8F4A-6F32-0F6E-D028-675EFE5B8CF3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" name="Google Shape;2091;p71">
              <a:extLst>
                <a:ext uri="{FF2B5EF4-FFF2-40B4-BE49-F238E27FC236}">
                  <a16:creationId xmlns:a16="http://schemas.microsoft.com/office/drawing/2014/main" id="{6A74946B-08DB-1158-6B7B-546982369192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" name="Google Shape;2092;p71">
              <a:extLst>
                <a:ext uri="{FF2B5EF4-FFF2-40B4-BE49-F238E27FC236}">
                  <a16:creationId xmlns:a16="http://schemas.microsoft.com/office/drawing/2014/main" id="{EB29E01A-6A5C-20F3-D1BD-5402638A632A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" name="Google Shape;2093;p71">
              <a:extLst>
                <a:ext uri="{FF2B5EF4-FFF2-40B4-BE49-F238E27FC236}">
                  <a16:creationId xmlns:a16="http://schemas.microsoft.com/office/drawing/2014/main" id="{83BED676-A28F-FE05-FAF0-E6722F7C6432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" name="Google Shape;2094;p71">
              <a:extLst>
                <a:ext uri="{FF2B5EF4-FFF2-40B4-BE49-F238E27FC236}">
                  <a16:creationId xmlns:a16="http://schemas.microsoft.com/office/drawing/2014/main" id="{BDD8D449-05C8-F357-DDF8-56DF28512337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" name="Google Shape;2095;p71">
              <a:extLst>
                <a:ext uri="{FF2B5EF4-FFF2-40B4-BE49-F238E27FC236}">
                  <a16:creationId xmlns:a16="http://schemas.microsoft.com/office/drawing/2014/main" id="{9DA8FE1B-00C0-3E5F-671B-9B2C911301F8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" name="Google Shape;2096;p71">
              <a:extLst>
                <a:ext uri="{FF2B5EF4-FFF2-40B4-BE49-F238E27FC236}">
                  <a16:creationId xmlns:a16="http://schemas.microsoft.com/office/drawing/2014/main" id="{97BAAF6F-E9AF-4255-120B-AE9C9A61D8B6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" name="Google Shape;2097;p71">
              <a:extLst>
                <a:ext uri="{FF2B5EF4-FFF2-40B4-BE49-F238E27FC236}">
                  <a16:creationId xmlns:a16="http://schemas.microsoft.com/office/drawing/2014/main" id="{7AFBB528-E133-DD9F-C5C5-4F16B57B0638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" name="Google Shape;2098;p71">
              <a:extLst>
                <a:ext uri="{FF2B5EF4-FFF2-40B4-BE49-F238E27FC236}">
                  <a16:creationId xmlns:a16="http://schemas.microsoft.com/office/drawing/2014/main" id="{C443FF60-8E74-5CB8-2F89-46B1FC65BA6C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" name="Google Shape;2099;p71">
              <a:extLst>
                <a:ext uri="{FF2B5EF4-FFF2-40B4-BE49-F238E27FC236}">
                  <a16:creationId xmlns:a16="http://schemas.microsoft.com/office/drawing/2014/main" id="{0B1BCAE4-1CAA-9D90-A88F-5203150379EE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" name="Google Shape;2100;p71">
              <a:extLst>
                <a:ext uri="{FF2B5EF4-FFF2-40B4-BE49-F238E27FC236}">
                  <a16:creationId xmlns:a16="http://schemas.microsoft.com/office/drawing/2014/main" id="{80F7EDF7-9992-429E-9D42-99797F30B98F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" name="Google Shape;2101;p71">
              <a:extLst>
                <a:ext uri="{FF2B5EF4-FFF2-40B4-BE49-F238E27FC236}">
                  <a16:creationId xmlns:a16="http://schemas.microsoft.com/office/drawing/2014/main" id="{1917AFE2-3B2B-6CF7-6874-66C08FC4FAC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" name="Google Shape;2102;p71">
              <a:extLst>
                <a:ext uri="{FF2B5EF4-FFF2-40B4-BE49-F238E27FC236}">
                  <a16:creationId xmlns:a16="http://schemas.microsoft.com/office/drawing/2014/main" id="{3EF6CA91-872C-E617-5C5A-8F011F45DCA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" name="Google Shape;2103;p71">
              <a:extLst>
                <a:ext uri="{FF2B5EF4-FFF2-40B4-BE49-F238E27FC236}">
                  <a16:creationId xmlns:a16="http://schemas.microsoft.com/office/drawing/2014/main" id="{420C193C-4642-FF2C-A24F-BB19F9A46BE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" name="Google Shape;2104;p71">
              <a:extLst>
                <a:ext uri="{FF2B5EF4-FFF2-40B4-BE49-F238E27FC236}">
                  <a16:creationId xmlns:a16="http://schemas.microsoft.com/office/drawing/2014/main" id="{F8C9E097-2DDC-6D54-8E01-770049A1BE1A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" name="Google Shape;2105;p71">
              <a:extLst>
                <a:ext uri="{FF2B5EF4-FFF2-40B4-BE49-F238E27FC236}">
                  <a16:creationId xmlns:a16="http://schemas.microsoft.com/office/drawing/2014/main" id="{08A1A192-D05B-2B8F-FC47-CABF70132D7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" name="Google Shape;2106;p71">
              <a:extLst>
                <a:ext uri="{FF2B5EF4-FFF2-40B4-BE49-F238E27FC236}">
                  <a16:creationId xmlns:a16="http://schemas.microsoft.com/office/drawing/2014/main" id="{59FE4320-9CAA-7CE2-1A7F-D2D348BE7B94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" name="Google Shape;2107;p71">
              <a:extLst>
                <a:ext uri="{FF2B5EF4-FFF2-40B4-BE49-F238E27FC236}">
                  <a16:creationId xmlns:a16="http://schemas.microsoft.com/office/drawing/2014/main" id="{4CED0F3C-9FED-7AA7-3D22-71C214794E7A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" name="Google Shape;2108;p71">
              <a:extLst>
                <a:ext uri="{FF2B5EF4-FFF2-40B4-BE49-F238E27FC236}">
                  <a16:creationId xmlns:a16="http://schemas.microsoft.com/office/drawing/2014/main" id="{EB42B205-DC29-5F89-6308-D5B79226717A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" name="Google Shape;2109;p71">
              <a:extLst>
                <a:ext uri="{FF2B5EF4-FFF2-40B4-BE49-F238E27FC236}">
                  <a16:creationId xmlns:a16="http://schemas.microsoft.com/office/drawing/2014/main" id="{5C833E3F-19E5-478A-66A4-FC4B1D0092C7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" name="Google Shape;2110;p71">
              <a:extLst>
                <a:ext uri="{FF2B5EF4-FFF2-40B4-BE49-F238E27FC236}">
                  <a16:creationId xmlns:a16="http://schemas.microsoft.com/office/drawing/2014/main" id="{86C66B9D-A7F2-8EB2-7B3A-B88FDFDA7A87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" name="Google Shape;2111;p71">
              <a:extLst>
                <a:ext uri="{FF2B5EF4-FFF2-40B4-BE49-F238E27FC236}">
                  <a16:creationId xmlns:a16="http://schemas.microsoft.com/office/drawing/2014/main" id="{271CAF2F-99BF-E629-F58B-56BF2D48B14A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" name="Google Shape;2112;p71">
              <a:extLst>
                <a:ext uri="{FF2B5EF4-FFF2-40B4-BE49-F238E27FC236}">
                  <a16:creationId xmlns:a16="http://schemas.microsoft.com/office/drawing/2014/main" id="{40C76910-6661-B02B-2AFD-7990307E392B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" name="Google Shape;2113;p71">
              <a:extLst>
                <a:ext uri="{FF2B5EF4-FFF2-40B4-BE49-F238E27FC236}">
                  <a16:creationId xmlns:a16="http://schemas.microsoft.com/office/drawing/2014/main" id="{15F8F9F7-F57D-ED15-C373-665F8C112B83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" name="Google Shape;2114;p71">
              <a:extLst>
                <a:ext uri="{FF2B5EF4-FFF2-40B4-BE49-F238E27FC236}">
                  <a16:creationId xmlns:a16="http://schemas.microsoft.com/office/drawing/2014/main" id="{5426B8A7-422C-185C-D373-3673CBA0620E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" name="Google Shape;2115;p71">
              <a:extLst>
                <a:ext uri="{FF2B5EF4-FFF2-40B4-BE49-F238E27FC236}">
                  <a16:creationId xmlns:a16="http://schemas.microsoft.com/office/drawing/2014/main" id="{7BC1A2A4-E26C-B3EC-F931-D06806520810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" name="Google Shape;2116;p71">
              <a:extLst>
                <a:ext uri="{FF2B5EF4-FFF2-40B4-BE49-F238E27FC236}">
                  <a16:creationId xmlns:a16="http://schemas.microsoft.com/office/drawing/2014/main" id="{2B2AB9D8-FE85-F88F-2108-A28B08B2F50A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" name="Google Shape;2117;p71">
              <a:extLst>
                <a:ext uri="{FF2B5EF4-FFF2-40B4-BE49-F238E27FC236}">
                  <a16:creationId xmlns:a16="http://schemas.microsoft.com/office/drawing/2014/main" id="{6F842A32-1EA6-E532-467D-E7A2F12E61A7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" name="Google Shape;2118;p71">
              <a:extLst>
                <a:ext uri="{FF2B5EF4-FFF2-40B4-BE49-F238E27FC236}">
                  <a16:creationId xmlns:a16="http://schemas.microsoft.com/office/drawing/2014/main" id="{B7161AAE-EA26-1CF5-5287-61B7AED6DED0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" name="Google Shape;2119;p71">
              <a:extLst>
                <a:ext uri="{FF2B5EF4-FFF2-40B4-BE49-F238E27FC236}">
                  <a16:creationId xmlns:a16="http://schemas.microsoft.com/office/drawing/2014/main" id="{70B28638-CC19-A705-E6DD-CAEBE4C5DCF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" name="Google Shape;2120;p71">
              <a:extLst>
                <a:ext uri="{FF2B5EF4-FFF2-40B4-BE49-F238E27FC236}">
                  <a16:creationId xmlns:a16="http://schemas.microsoft.com/office/drawing/2014/main" id="{A868C12C-CE95-2C27-14F6-F2EAB262F5E5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" name="Google Shape;2121;p71">
              <a:extLst>
                <a:ext uri="{FF2B5EF4-FFF2-40B4-BE49-F238E27FC236}">
                  <a16:creationId xmlns:a16="http://schemas.microsoft.com/office/drawing/2014/main" id="{B6436C8A-92E6-3481-604C-9CF80E2C9E98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" name="Google Shape;2122;p71">
              <a:extLst>
                <a:ext uri="{FF2B5EF4-FFF2-40B4-BE49-F238E27FC236}">
                  <a16:creationId xmlns:a16="http://schemas.microsoft.com/office/drawing/2014/main" id="{A1227E0E-3965-5CE0-8A25-AB23E116E464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" name="Google Shape;2123;p71">
              <a:extLst>
                <a:ext uri="{FF2B5EF4-FFF2-40B4-BE49-F238E27FC236}">
                  <a16:creationId xmlns:a16="http://schemas.microsoft.com/office/drawing/2014/main" id="{1C316B29-66EE-CC76-77DA-E60A837E14B2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" name="Google Shape;2124;p71">
              <a:extLst>
                <a:ext uri="{FF2B5EF4-FFF2-40B4-BE49-F238E27FC236}">
                  <a16:creationId xmlns:a16="http://schemas.microsoft.com/office/drawing/2014/main" id="{CBBBF659-4A02-0881-94EB-BF99D0AA2B49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" name="Google Shape;2125;p71">
              <a:extLst>
                <a:ext uri="{FF2B5EF4-FFF2-40B4-BE49-F238E27FC236}">
                  <a16:creationId xmlns:a16="http://schemas.microsoft.com/office/drawing/2014/main" id="{E2D62757-8D26-5EAA-C2D0-032463C60AD6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" name="Google Shape;2126;p71">
              <a:extLst>
                <a:ext uri="{FF2B5EF4-FFF2-40B4-BE49-F238E27FC236}">
                  <a16:creationId xmlns:a16="http://schemas.microsoft.com/office/drawing/2014/main" id="{2FB4562A-8C20-E28C-A961-0E6947A8AD18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" name="Google Shape;2127;p71">
              <a:extLst>
                <a:ext uri="{FF2B5EF4-FFF2-40B4-BE49-F238E27FC236}">
                  <a16:creationId xmlns:a16="http://schemas.microsoft.com/office/drawing/2014/main" id="{2AA6B2F6-4D1E-0ECA-DA21-074CA1DE4C00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" name="Google Shape;2128;p71">
              <a:extLst>
                <a:ext uri="{FF2B5EF4-FFF2-40B4-BE49-F238E27FC236}">
                  <a16:creationId xmlns:a16="http://schemas.microsoft.com/office/drawing/2014/main" id="{B04E3149-C563-AFD3-23BB-5E177EEECD27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" name="Google Shape;2129;p71">
              <a:extLst>
                <a:ext uri="{FF2B5EF4-FFF2-40B4-BE49-F238E27FC236}">
                  <a16:creationId xmlns:a16="http://schemas.microsoft.com/office/drawing/2014/main" id="{CA7695D9-C4AC-D0EE-6DF3-1F59E11B593B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" name="Google Shape;2130;p71">
              <a:extLst>
                <a:ext uri="{FF2B5EF4-FFF2-40B4-BE49-F238E27FC236}">
                  <a16:creationId xmlns:a16="http://schemas.microsoft.com/office/drawing/2014/main" id="{D3369ED8-FA78-F64F-3352-B2E8B5246AD3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" name="Google Shape;2131;p71">
              <a:extLst>
                <a:ext uri="{FF2B5EF4-FFF2-40B4-BE49-F238E27FC236}">
                  <a16:creationId xmlns:a16="http://schemas.microsoft.com/office/drawing/2014/main" id="{E3617DC6-4B09-1AC4-51A6-74CE66257322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" name="Google Shape;2132;p71">
              <a:extLst>
                <a:ext uri="{FF2B5EF4-FFF2-40B4-BE49-F238E27FC236}">
                  <a16:creationId xmlns:a16="http://schemas.microsoft.com/office/drawing/2014/main" id="{C0024268-9B79-700C-63F1-19C233F3E086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" name="Google Shape;2133;p71">
              <a:extLst>
                <a:ext uri="{FF2B5EF4-FFF2-40B4-BE49-F238E27FC236}">
                  <a16:creationId xmlns:a16="http://schemas.microsoft.com/office/drawing/2014/main" id="{6FC7016E-68A3-BE74-8784-84E9DCF34547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" name="Google Shape;2134;p71">
              <a:extLst>
                <a:ext uri="{FF2B5EF4-FFF2-40B4-BE49-F238E27FC236}">
                  <a16:creationId xmlns:a16="http://schemas.microsoft.com/office/drawing/2014/main" id="{E820A7F2-85AA-52EE-2D71-180F536F1B95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" name="Google Shape;2135;p71">
              <a:extLst>
                <a:ext uri="{FF2B5EF4-FFF2-40B4-BE49-F238E27FC236}">
                  <a16:creationId xmlns:a16="http://schemas.microsoft.com/office/drawing/2014/main" id="{9513ED63-1819-E94D-D546-F1E57241BDD8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" name="Google Shape;2136;p71">
              <a:extLst>
                <a:ext uri="{FF2B5EF4-FFF2-40B4-BE49-F238E27FC236}">
                  <a16:creationId xmlns:a16="http://schemas.microsoft.com/office/drawing/2014/main" id="{7091DE7F-D3C9-8270-CB99-5E7F2FE51F3D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" name="Google Shape;2137;p71">
              <a:extLst>
                <a:ext uri="{FF2B5EF4-FFF2-40B4-BE49-F238E27FC236}">
                  <a16:creationId xmlns:a16="http://schemas.microsoft.com/office/drawing/2014/main" id="{5D4941B9-9302-B412-8107-F76CEF9B546E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" name="Google Shape;2138;p71">
              <a:extLst>
                <a:ext uri="{FF2B5EF4-FFF2-40B4-BE49-F238E27FC236}">
                  <a16:creationId xmlns:a16="http://schemas.microsoft.com/office/drawing/2014/main" id="{5B4AB505-4F3A-D0EC-F013-5483872589C6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" name="Google Shape;2139;p71">
              <a:extLst>
                <a:ext uri="{FF2B5EF4-FFF2-40B4-BE49-F238E27FC236}">
                  <a16:creationId xmlns:a16="http://schemas.microsoft.com/office/drawing/2014/main" id="{D7BB2FBA-86E9-DE4F-A34D-2D09AFC50EDE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" name="Google Shape;2140;p71">
              <a:extLst>
                <a:ext uri="{FF2B5EF4-FFF2-40B4-BE49-F238E27FC236}">
                  <a16:creationId xmlns:a16="http://schemas.microsoft.com/office/drawing/2014/main" id="{8E199DD0-15A0-8F07-76CA-000416E2D79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" name="Google Shape;2141;p71">
              <a:extLst>
                <a:ext uri="{FF2B5EF4-FFF2-40B4-BE49-F238E27FC236}">
                  <a16:creationId xmlns:a16="http://schemas.microsoft.com/office/drawing/2014/main" id="{6DC043A5-B918-2663-F5EA-7E43049D62FC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" name="Google Shape;2142;p71">
              <a:extLst>
                <a:ext uri="{FF2B5EF4-FFF2-40B4-BE49-F238E27FC236}">
                  <a16:creationId xmlns:a16="http://schemas.microsoft.com/office/drawing/2014/main" id="{C05DDD81-A7EF-B455-7433-77E4B8905C21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" name="Google Shape;2143;p71">
              <a:extLst>
                <a:ext uri="{FF2B5EF4-FFF2-40B4-BE49-F238E27FC236}">
                  <a16:creationId xmlns:a16="http://schemas.microsoft.com/office/drawing/2014/main" id="{CEF08193-AF92-A4AF-5572-16FF25FF459B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" name="Google Shape;2144;p71">
              <a:extLst>
                <a:ext uri="{FF2B5EF4-FFF2-40B4-BE49-F238E27FC236}">
                  <a16:creationId xmlns:a16="http://schemas.microsoft.com/office/drawing/2014/main" id="{42E7CD7A-C507-0F69-F6F6-112E3776DD56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" name="Google Shape;2145;p71">
              <a:extLst>
                <a:ext uri="{FF2B5EF4-FFF2-40B4-BE49-F238E27FC236}">
                  <a16:creationId xmlns:a16="http://schemas.microsoft.com/office/drawing/2014/main" id="{5A0562CA-7387-9CA0-9F23-686BA0DA9784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" name="Google Shape;2146;p71">
              <a:extLst>
                <a:ext uri="{FF2B5EF4-FFF2-40B4-BE49-F238E27FC236}">
                  <a16:creationId xmlns:a16="http://schemas.microsoft.com/office/drawing/2014/main" id="{B21A1089-B28B-34AE-F45D-4BB2E6F1DA02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" name="Google Shape;2147;p71">
              <a:extLst>
                <a:ext uri="{FF2B5EF4-FFF2-40B4-BE49-F238E27FC236}">
                  <a16:creationId xmlns:a16="http://schemas.microsoft.com/office/drawing/2014/main" id="{29B897CE-59AA-D611-4065-8C4C47C0B929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" name="Google Shape;2148;p71">
              <a:extLst>
                <a:ext uri="{FF2B5EF4-FFF2-40B4-BE49-F238E27FC236}">
                  <a16:creationId xmlns:a16="http://schemas.microsoft.com/office/drawing/2014/main" id="{D9C1DD61-622E-2DD2-792E-F77C528B884E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" name="Google Shape;2149;p71">
              <a:extLst>
                <a:ext uri="{FF2B5EF4-FFF2-40B4-BE49-F238E27FC236}">
                  <a16:creationId xmlns:a16="http://schemas.microsoft.com/office/drawing/2014/main" id="{A784C904-969C-07FE-B9C5-6EEA7D6E1EEE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" name="Google Shape;2150;p71">
              <a:extLst>
                <a:ext uri="{FF2B5EF4-FFF2-40B4-BE49-F238E27FC236}">
                  <a16:creationId xmlns:a16="http://schemas.microsoft.com/office/drawing/2014/main" id="{C20AC67E-1C29-EBA1-3519-D2E906C89E4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" name="Google Shape;2151;p71">
              <a:extLst>
                <a:ext uri="{FF2B5EF4-FFF2-40B4-BE49-F238E27FC236}">
                  <a16:creationId xmlns:a16="http://schemas.microsoft.com/office/drawing/2014/main" id="{391A4D76-7357-07FD-E5C3-6E5037FF7D6F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" name="Google Shape;2152;p71">
              <a:extLst>
                <a:ext uri="{FF2B5EF4-FFF2-40B4-BE49-F238E27FC236}">
                  <a16:creationId xmlns:a16="http://schemas.microsoft.com/office/drawing/2014/main" id="{FA874B55-95CD-266E-3DF2-56B2E12305D4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" name="Google Shape;2153;p71">
              <a:extLst>
                <a:ext uri="{FF2B5EF4-FFF2-40B4-BE49-F238E27FC236}">
                  <a16:creationId xmlns:a16="http://schemas.microsoft.com/office/drawing/2014/main" id="{25D1C5BA-7A2D-9D20-2441-C0163B0F0B0E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" name="Google Shape;2154;p71">
              <a:extLst>
                <a:ext uri="{FF2B5EF4-FFF2-40B4-BE49-F238E27FC236}">
                  <a16:creationId xmlns:a16="http://schemas.microsoft.com/office/drawing/2014/main" id="{7BA2A253-58A0-1D5D-5CD8-AFDA925E82EE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" name="Google Shape;2155;p71">
              <a:extLst>
                <a:ext uri="{FF2B5EF4-FFF2-40B4-BE49-F238E27FC236}">
                  <a16:creationId xmlns:a16="http://schemas.microsoft.com/office/drawing/2014/main" id="{148A95EF-F535-663A-0B5E-9A124488BE68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" name="Google Shape;2156;p71">
              <a:extLst>
                <a:ext uri="{FF2B5EF4-FFF2-40B4-BE49-F238E27FC236}">
                  <a16:creationId xmlns:a16="http://schemas.microsoft.com/office/drawing/2014/main" id="{EE7C69B7-A459-4777-7A21-F97AC5989A6F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" name="Google Shape;2157;p71">
              <a:extLst>
                <a:ext uri="{FF2B5EF4-FFF2-40B4-BE49-F238E27FC236}">
                  <a16:creationId xmlns:a16="http://schemas.microsoft.com/office/drawing/2014/main" id="{6E5CE07B-BD40-833D-8AA9-BDF3E1F62E9F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" name="Google Shape;2158;p71">
              <a:extLst>
                <a:ext uri="{FF2B5EF4-FFF2-40B4-BE49-F238E27FC236}">
                  <a16:creationId xmlns:a16="http://schemas.microsoft.com/office/drawing/2014/main" id="{D54D7C5E-CB11-5F34-FC2D-F0DE95ADE4D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" name="Google Shape;2159;p71">
              <a:extLst>
                <a:ext uri="{FF2B5EF4-FFF2-40B4-BE49-F238E27FC236}">
                  <a16:creationId xmlns:a16="http://schemas.microsoft.com/office/drawing/2014/main" id="{A740078E-5592-E301-D35D-ACB4D9C69536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" name="Google Shape;2160;p71">
              <a:extLst>
                <a:ext uri="{FF2B5EF4-FFF2-40B4-BE49-F238E27FC236}">
                  <a16:creationId xmlns:a16="http://schemas.microsoft.com/office/drawing/2014/main" id="{8C141262-CC83-6FF2-92B0-8480F5023A18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" name="Google Shape;2161;p71">
              <a:extLst>
                <a:ext uri="{FF2B5EF4-FFF2-40B4-BE49-F238E27FC236}">
                  <a16:creationId xmlns:a16="http://schemas.microsoft.com/office/drawing/2014/main" id="{AD239938-E3EF-CE52-04B5-6AD2DDC168BE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" name="Google Shape;2162;p71">
              <a:extLst>
                <a:ext uri="{FF2B5EF4-FFF2-40B4-BE49-F238E27FC236}">
                  <a16:creationId xmlns:a16="http://schemas.microsoft.com/office/drawing/2014/main" id="{CBCE013D-FDDE-E501-C9E8-A489E3DCF5AC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" name="Google Shape;2163;p71">
              <a:extLst>
                <a:ext uri="{FF2B5EF4-FFF2-40B4-BE49-F238E27FC236}">
                  <a16:creationId xmlns:a16="http://schemas.microsoft.com/office/drawing/2014/main" id="{8E1699FF-4EDA-28D8-372D-A0C40436D64F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" name="Google Shape;2164;p71">
              <a:extLst>
                <a:ext uri="{FF2B5EF4-FFF2-40B4-BE49-F238E27FC236}">
                  <a16:creationId xmlns:a16="http://schemas.microsoft.com/office/drawing/2014/main" id="{D2CB38D6-46E5-6375-8B3F-8A3E1E53361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" name="Google Shape;2165;p71">
              <a:extLst>
                <a:ext uri="{FF2B5EF4-FFF2-40B4-BE49-F238E27FC236}">
                  <a16:creationId xmlns:a16="http://schemas.microsoft.com/office/drawing/2014/main" id="{58AD0E7E-189E-1C7B-7417-2EA8ED577CBB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" name="Google Shape;2166;p71">
              <a:extLst>
                <a:ext uri="{FF2B5EF4-FFF2-40B4-BE49-F238E27FC236}">
                  <a16:creationId xmlns:a16="http://schemas.microsoft.com/office/drawing/2014/main" id="{7600AC67-0291-34A9-7E74-06718865F598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" name="Google Shape;2167;p71">
              <a:extLst>
                <a:ext uri="{FF2B5EF4-FFF2-40B4-BE49-F238E27FC236}">
                  <a16:creationId xmlns:a16="http://schemas.microsoft.com/office/drawing/2014/main" id="{5EA9BEDB-D056-FF31-B4FC-083D77B4CC5D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" name="Google Shape;2168;p71">
              <a:extLst>
                <a:ext uri="{FF2B5EF4-FFF2-40B4-BE49-F238E27FC236}">
                  <a16:creationId xmlns:a16="http://schemas.microsoft.com/office/drawing/2014/main" id="{509A7870-6EF5-0716-767F-75BB688F844E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" name="Google Shape;2169;p71">
              <a:extLst>
                <a:ext uri="{FF2B5EF4-FFF2-40B4-BE49-F238E27FC236}">
                  <a16:creationId xmlns:a16="http://schemas.microsoft.com/office/drawing/2014/main" id="{2D180AD2-5168-0E26-C071-5251C2C0574C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" name="Google Shape;2170;p71">
              <a:extLst>
                <a:ext uri="{FF2B5EF4-FFF2-40B4-BE49-F238E27FC236}">
                  <a16:creationId xmlns:a16="http://schemas.microsoft.com/office/drawing/2014/main" id="{1D7BBDC9-63E6-812F-E53F-6315D7BA0B69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" name="Google Shape;2171;p71">
              <a:extLst>
                <a:ext uri="{FF2B5EF4-FFF2-40B4-BE49-F238E27FC236}">
                  <a16:creationId xmlns:a16="http://schemas.microsoft.com/office/drawing/2014/main" id="{F00A8BF9-B0C5-C56F-DF7D-42F10A38F3B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" name="Google Shape;2172;p71">
              <a:extLst>
                <a:ext uri="{FF2B5EF4-FFF2-40B4-BE49-F238E27FC236}">
                  <a16:creationId xmlns:a16="http://schemas.microsoft.com/office/drawing/2014/main" id="{612F7382-40A3-9FEE-E794-73AB07A87743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" name="Google Shape;2173;p71">
              <a:extLst>
                <a:ext uri="{FF2B5EF4-FFF2-40B4-BE49-F238E27FC236}">
                  <a16:creationId xmlns:a16="http://schemas.microsoft.com/office/drawing/2014/main" id="{1E3CFA13-A15F-EF61-96BC-231BED8349C0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" name="Google Shape;2174;p71">
              <a:extLst>
                <a:ext uri="{FF2B5EF4-FFF2-40B4-BE49-F238E27FC236}">
                  <a16:creationId xmlns:a16="http://schemas.microsoft.com/office/drawing/2014/main" id="{4035F541-58A4-C278-20F7-71FCAE034CF2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" name="Google Shape;2175;p71">
              <a:extLst>
                <a:ext uri="{FF2B5EF4-FFF2-40B4-BE49-F238E27FC236}">
                  <a16:creationId xmlns:a16="http://schemas.microsoft.com/office/drawing/2014/main" id="{27259D7A-39E1-6C02-1F54-2863527BEF02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" name="Google Shape;2176;p71">
              <a:extLst>
                <a:ext uri="{FF2B5EF4-FFF2-40B4-BE49-F238E27FC236}">
                  <a16:creationId xmlns:a16="http://schemas.microsoft.com/office/drawing/2014/main" id="{1E86E792-726C-06D3-F542-C22B97CCCA12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" name="Google Shape;2177;p71">
              <a:extLst>
                <a:ext uri="{FF2B5EF4-FFF2-40B4-BE49-F238E27FC236}">
                  <a16:creationId xmlns:a16="http://schemas.microsoft.com/office/drawing/2014/main" id="{CA4B67AA-1ACB-4B35-B27F-A82A8CA4EFFD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" name="Google Shape;2178;p71">
              <a:extLst>
                <a:ext uri="{FF2B5EF4-FFF2-40B4-BE49-F238E27FC236}">
                  <a16:creationId xmlns:a16="http://schemas.microsoft.com/office/drawing/2014/main" id="{24612910-2202-F7FD-C7F5-0F3586BABFCF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" name="Google Shape;2179;p71">
              <a:extLst>
                <a:ext uri="{FF2B5EF4-FFF2-40B4-BE49-F238E27FC236}">
                  <a16:creationId xmlns:a16="http://schemas.microsoft.com/office/drawing/2014/main" id="{6AAFB184-576D-D923-A3A3-F8C4E02B8538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" name="Google Shape;2180;p71">
              <a:extLst>
                <a:ext uri="{FF2B5EF4-FFF2-40B4-BE49-F238E27FC236}">
                  <a16:creationId xmlns:a16="http://schemas.microsoft.com/office/drawing/2014/main" id="{D0B1F67F-2BEC-2CD6-A66C-AF0D72ADF471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" name="Google Shape;2181;p71">
              <a:extLst>
                <a:ext uri="{FF2B5EF4-FFF2-40B4-BE49-F238E27FC236}">
                  <a16:creationId xmlns:a16="http://schemas.microsoft.com/office/drawing/2014/main" id="{72396691-28CF-4705-16D7-DE5A3CD6DD75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" name="Google Shape;2182;p71">
              <a:extLst>
                <a:ext uri="{FF2B5EF4-FFF2-40B4-BE49-F238E27FC236}">
                  <a16:creationId xmlns:a16="http://schemas.microsoft.com/office/drawing/2014/main" id="{F53724B5-82E5-BC50-602D-B28D6AC037EC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" name="Google Shape;2183;p71">
              <a:extLst>
                <a:ext uri="{FF2B5EF4-FFF2-40B4-BE49-F238E27FC236}">
                  <a16:creationId xmlns:a16="http://schemas.microsoft.com/office/drawing/2014/main" id="{855E494E-7383-12F4-FFE1-69AA990360C2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" name="Google Shape;2184;p71">
              <a:extLst>
                <a:ext uri="{FF2B5EF4-FFF2-40B4-BE49-F238E27FC236}">
                  <a16:creationId xmlns:a16="http://schemas.microsoft.com/office/drawing/2014/main" id="{2459BD04-6657-CABC-327B-D5784599413C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" name="Google Shape;2185;p71">
              <a:extLst>
                <a:ext uri="{FF2B5EF4-FFF2-40B4-BE49-F238E27FC236}">
                  <a16:creationId xmlns:a16="http://schemas.microsoft.com/office/drawing/2014/main" id="{4B8CB71B-0202-BB40-3C0B-71B5D0D8976B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" name="Google Shape;2186;p71">
              <a:extLst>
                <a:ext uri="{FF2B5EF4-FFF2-40B4-BE49-F238E27FC236}">
                  <a16:creationId xmlns:a16="http://schemas.microsoft.com/office/drawing/2014/main" id="{012E8C87-2847-9D12-468B-E72A15F49B59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" name="Google Shape;2187;p71">
              <a:extLst>
                <a:ext uri="{FF2B5EF4-FFF2-40B4-BE49-F238E27FC236}">
                  <a16:creationId xmlns:a16="http://schemas.microsoft.com/office/drawing/2014/main" id="{7517E3D7-166A-2B5A-6EAC-E43EE30E419C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" name="Google Shape;2188;p71">
              <a:extLst>
                <a:ext uri="{FF2B5EF4-FFF2-40B4-BE49-F238E27FC236}">
                  <a16:creationId xmlns:a16="http://schemas.microsoft.com/office/drawing/2014/main" id="{94B7328B-DDEE-062A-4C8E-E3E18A6FF7E8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" name="Google Shape;2189;p71">
              <a:extLst>
                <a:ext uri="{FF2B5EF4-FFF2-40B4-BE49-F238E27FC236}">
                  <a16:creationId xmlns:a16="http://schemas.microsoft.com/office/drawing/2014/main" id="{3F712983-830A-74FF-0930-FF74D4559A73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" name="Google Shape;2190;p71">
              <a:extLst>
                <a:ext uri="{FF2B5EF4-FFF2-40B4-BE49-F238E27FC236}">
                  <a16:creationId xmlns:a16="http://schemas.microsoft.com/office/drawing/2014/main" id="{AE9DA0AC-6243-7B14-F593-FE5FBE226942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" name="Google Shape;2191;p71">
              <a:extLst>
                <a:ext uri="{FF2B5EF4-FFF2-40B4-BE49-F238E27FC236}">
                  <a16:creationId xmlns:a16="http://schemas.microsoft.com/office/drawing/2014/main" id="{28C5948B-519E-93E9-C067-F6F99C1405F7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" name="Google Shape;2192;p71">
              <a:extLst>
                <a:ext uri="{FF2B5EF4-FFF2-40B4-BE49-F238E27FC236}">
                  <a16:creationId xmlns:a16="http://schemas.microsoft.com/office/drawing/2014/main" id="{8936AE48-7A31-A8BA-E71D-C96DC2A1FA84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" name="Google Shape;2193;p71">
              <a:extLst>
                <a:ext uri="{FF2B5EF4-FFF2-40B4-BE49-F238E27FC236}">
                  <a16:creationId xmlns:a16="http://schemas.microsoft.com/office/drawing/2014/main" id="{65DF5635-9F41-E9B2-88AC-7DC25E53A339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" name="Google Shape;2194;p71">
              <a:extLst>
                <a:ext uri="{FF2B5EF4-FFF2-40B4-BE49-F238E27FC236}">
                  <a16:creationId xmlns:a16="http://schemas.microsoft.com/office/drawing/2014/main" id="{FDF88D3E-D74D-0466-C58E-55E32C376F3B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" name="Google Shape;2195;p71">
              <a:extLst>
                <a:ext uri="{FF2B5EF4-FFF2-40B4-BE49-F238E27FC236}">
                  <a16:creationId xmlns:a16="http://schemas.microsoft.com/office/drawing/2014/main" id="{9AF85A2E-B200-C021-9EF3-6A2C19D9373D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" name="Google Shape;2196;p71">
              <a:extLst>
                <a:ext uri="{FF2B5EF4-FFF2-40B4-BE49-F238E27FC236}">
                  <a16:creationId xmlns:a16="http://schemas.microsoft.com/office/drawing/2014/main" id="{ED497D61-BE15-D0BE-B27D-567E04B57CDE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" name="Google Shape;2197;p71">
              <a:extLst>
                <a:ext uri="{FF2B5EF4-FFF2-40B4-BE49-F238E27FC236}">
                  <a16:creationId xmlns:a16="http://schemas.microsoft.com/office/drawing/2014/main" id="{A262C904-25F1-324C-A7C5-176848F9F1D5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" name="Google Shape;2198;p71">
              <a:extLst>
                <a:ext uri="{FF2B5EF4-FFF2-40B4-BE49-F238E27FC236}">
                  <a16:creationId xmlns:a16="http://schemas.microsoft.com/office/drawing/2014/main" id="{0C7073E3-0E9C-0753-6B7E-D854A0E35413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" name="Google Shape;2199;p71">
              <a:extLst>
                <a:ext uri="{FF2B5EF4-FFF2-40B4-BE49-F238E27FC236}">
                  <a16:creationId xmlns:a16="http://schemas.microsoft.com/office/drawing/2014/main" id="{3569AE7D-2608-1CA8-3B2D-3D189E3319FD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" name="Google Shape;2200;p71">
              <a:extLst>
                <a:ext uri="{FF2B5EF4-FFF2-40B4-BE49-F238E27FC236}">
                  <a16:creationId xmlns:a16="http://schemas.microsoft.com/office/drawing/2014/main" id="{D4159911-19D0-F620-39BB-FDA14806078A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" name="Google Shape;2201;p71">
              <a:extLst>
                <a:ext uri="{FF2B5EF4-FFF2-40B4-BE49-F238E27FC236}">
                  <a16:creationId xmlns:a16="http://schemas.microsoft.com/office/drawing/2014/main" id="{3138B7A6-AA39-033C-B122-6EA1E74B9F83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" name="Google Shape;2202;p71">
              <a:extLst>
                <a:ext uri="{FF2B5EF4-FFF2-40B4-BE49-F238E27FC236}">
                  <a16:creationId xmlns:a16="http://schemas.microsoft.com/office/drawing/2014/main" id="{5006E585-0B28-0BF8-12DE-798EB6A85896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" name="Google Shape;2203;p71">
              <a:extLst>
                <a:ext uri="{FF2B5EF4-FFF2-40B4-BE49-F238E27FC236}">
                  <a16:creationId xmlns:a16="http://schemas.microsoft.com/office/drawing/2014/main" id="{CD8A03BB-D9A6-84A2-5969-31F7DD45BA55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" name="Google Shape;2204;p71">
              <a:extLst>
                <a:ext uri="{FF2B5EF4-FFF2-40B4-BE49-F238E27FC236}">
                  <a16:creationId xmlns:a16="http://schemas.microsoft.com/office/drawing/2014/main" id="{4905F4BC-699A-A607-15F8-898C197460A7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" name="Google Shape;2205;p71">
              <a:extLst>
                <a:ext uri="{FF2B5EF4-FFF2-40B4-BE49-F238E27FC236}">
                  <a16:creationId xmlns:a16="http://schemas.microsoft.com/office/drawing/2014/main" id="{BDBB1CFE-7E8A-CE8C-6554-5A2BA2580ABF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" name="Google Shape;2206;p71">
              <a:extLst>
                <a:ext uri="{FF2B5EF4-FFF2-40B4-BE49-F238E27FC236}">
                  <a16:creationId xmlns:a16="http://schemas.microsoft.com/office/drawing/2014/main" id="{43DBE5EC-AE0D-B890-9AF1-2113C5B6B3E1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" name="Google Shape;2207;p71">
              <a:extLst>
                <a:ext uri="{FF2B5EF4-FFF2-40B4-BE49-F238E27FC236}">
                  <a16:creationId xmlns:a16="http://schemas.microsoft.com/office/drawing/2014/main" id="{8EE24766-4CA2-C2BC-E06C-D6959BB2A948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" name="Google Shape;2208;p71">
              <a:extLst>
                <a:ext uri="{FF2B5EF4-FFF2-40B4-BE49-F238E27FC236}">
                  <a16:creationId xmlns:a16="http://schemas.microsoft.com/office/drawing/2014/main" id="{DD3F2545-6EA9-0D39-4A55-20F56BC3D975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" name="Google Shape;2209;p71">
              <a:extLst>
                <a:ext uri="{FF2B5EF4-FFF2-40B4-BE49-F238E27FC236}">
                  <a16:creationId xmlns:a16="http://schemas.microsoft.com/office/drawing/2014/main" id="{AD26E4E0-2A8E-9678-6166-B9D7446C2FE7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" name="Google Shape;2210;p71">
              <a:extLst>
                <a:ext uri="{FF2B5EF4-FFF2-40B4-BE49-F238E27FC236}">
                  <a16:creationId xmlns:a16="http://schemas.microsoft.com/office/drawing/2014/main" id="{98761C3A-6476-7B3E-7D42-D798AC58E09B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" name="Google Shape;2211;p71">
              <a:extLst>
                <a:ext uri="{FF2B5EF4-FFF2-40B4-BE49-F238E27FC236}">
                  <a16:creationId xmlns:a16="http://schemas.microsoft.com/office/drawing/2014/main" id="{175E264C-6995-6859-8270-56B6D24AA7B1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" name="Google Shape;2212;p71">
              <a:extLst>
                <a:ext uri="{FF2B5EF4-FFF2-40B4-BE49-F238E27FC236}">
                  <a16:creationId xmlns:a16="http://schemas.microsoft.com/office/drawing/2014/main" id="{77F5EF0E-88A5-3E61-78FB-C15B8953CB1E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" name="Google Shape;2213;p71">
              <a:extLst>
                <a:ext uri="{FF2B5EF4-FFF2-40B4-BE49-F238E27FC236}">
                  <a16:creationId xmlns:a16="http://schemas.microsoft.com/office/drawing/2014/main" id="{0DE1222D-77AF-B8DC-E2CE-D25B131D4BF0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" name="Google Shape;2214;p71">
              <a:extLst>
                <a:ext uri="{FF2B5EF4-FFF2-40B4-BE49-F238E27FC236}">
                  <a16:creationId xmlns:a16="http://schemas.microsoft.com/office/drawing/2014/main" id="{2B9F91AB-B105-7960-C6A1-1E26DCFAADD7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" name="Google Shape;2215;p71">
              <a:extLst>
                <a:ext uri="{FF2B5EF4-FFF2-40B4-BE49-F238E27FC236}">
                  <a16:creationId xmlns:a16="http://schemas.microsoft.com/office/drawing/2014/main" id="{19A66AF0-EDBB-B618-5099-747D28B82C8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" name="Google Shape;2216;p71">
              <a:extLst>
                <a:ext uri="{FF2B5EF4-FFF2-40B4-BE49-F238E27FC236}">
                  <a16:creationId xmlns:a16="http://schemas.microsoft.com/office/drawing/2014/main" id="{48033940-B561-228A-9D0D-5B639ABA3BA8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" name="Google Shape;2217;p71">
              <a:extLst>
                <a:ext uri="{FF2B5EF4-FFF2-40B4-BE49-F238E27FC236}">
                  <a16:creationId xmlns:a16="http://schemas.microsoft.com/office/drawing/2014/main" id="{54D8075E-8F8B-25CC-A9BB-131F4991D942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" name="Google Shape;2218;p71">
              <a:extLst>
                <a:ext uri="{FF2B5EF4-FFF2-40B4-BE49-F238E27FC236}">
                  <a16:creationId xmlns:a16="http://schemas.microsoft.com/office/drawing/2014/main" id="{CC069729-F928-EAF7-10EA-331C1B194611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" name="Google Shape;2219;p71">
              <a:extLst>
                <a:ext uri="{FF2B5EF4-FFF2-40B4-BE49-F238E27FC236}">
                  <a16:creationId xmlns:a16="http://schemas.microsoft.com/office/drawing/2014/main" id="{45B1E741-C96B-C515-E348-500C9A550D50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" name="Google Shape;2220;p71">
              <a:extLst>
                <a:ext uri="{FF2B5EF4-FFF2-40B4-BE49-F238E27FC236}">
                  <a16:creationId xmlns:a16="http://schemas.microsoft.com/office/drawing/2014/main" id="{32536ECD-71B3-A1D9-4B49-A697F60FED1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" name="Google Shape;2221;p71">
              <a:extLst>
                <a:ext uri="{FF2B5EF4-FFF2-40B4-BE49-F238E27FC236}">
                  <a16:creationId xmlns:a16="http://schemas.microsoft.com/office/drawing/2014/main" id="{A4799F0C-0510-5D13-190B-E3C51B1F5A11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" name="Google Shape;2222;p71">
              <a:extLst>
                <a:ext uri="{FF2B5EF4-FFF2-40B4-BE49-F238E27FC236}">
                  <a16:creationId xmlns:a16="http://schemas.microsoft.com/office/drawing/2014/main" id="{0D187D02-6112-E48E-E9E1-831DC3EC6177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" name="Google Shape;2223;p71">
              <a:extLst>
                <a:ext uri="{FF2B5EF4-FFF2-40B4-BE49-F238E27FC236}">
                  <a16:creationId xmlns:a16="http://schemas.microsoft.com/office/drawing/2014/main" id="{96E3F547-A682-0AA7-994C-7CE809E338DF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" name="Google Shape;2224;p71">
              <a:extLst>
                <a:ext uri="{FF2B5EF4-FFF2-40B4-BE49-F238E27FC236}">
                  <a16:creationId xmlns:a16="http://schemas.microsoft.com/office/drawing/2014/main" id="{E86B75FF-8615-35BE-2320-1FEBD9FDB2A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" name="Google Shape;2225;p71">
              <a:extLst>
                <a:ext uri="{FF2B5EF4-FFF2-40B4-BE49-F238E27FC236}">
                  <a16:creationId xmlns:a16="http://schemas.microsoft.com/office/drawing/2014/main" id="{98D40FD4-59FE-4455-CC5C-BE9F5E048CB4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" name="Google Shape;2226;p71">
              <a:extLst>
                <a:ext uri="{FF2B5EF4-FFF2-40B4-BE49-F238E27FC236}">
                  <a16:creationId xmlns:a16="http://schemas.microsoft.com/office/drawing/2014/main" id="{C8ECEA18-CF25-2229-AECE-6AC04A005685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" name="Google Shape;2227;p71">
              <a:extLst>
                <a:ext uri="{FF2B5EF4-FFF2-40B4-BE49-F238E27FC236}">
                  <a16:creationId xmlns:a16="http://schemas.microsoft.com/office/drawing/2014/main" id="{14D0BBE2-DAA0-F473-A69E-ED174E48F821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" name="Google Shape;2228;p71">
              <a:extLst>
                <a:ext uri="{FF2B5EF4-FFF2-40B4-BE49-F238E27FC236}">
                  <a16:creationId xmlns:a16="http://schemas.microsoft.com/office/drawing/2014/main" id="{84D7CA19-3A5D-AEA0-CB95-A83E3D8E477A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" name="Google Shape;2229;p71">
              <a:extLst>
                <a:ext uri="{FF2B5EF4-FFF2-40B4-BE49-F238E27FC236}">
                  <a16:creationId xmlns:a16="http://schemas.microsoft.com/office/drawing/2014/main" id="{799B03C7-8B6F-8AD6-6FF7-C44A908E6ADB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" name="Google Shape;2230;p71">
              <a:extLst>
                <a:ext uri="{FF2B5EF4-FFF2-40B4-BE49-F238E27FC236}">
                  <a16:creationId xmlns:a16="http://schemas.microsoft.com/office/drawing/2014/main" id="{6C1768D4-165A-0C2C-83CA-18ED6B3CEEC8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" name="Google Shape;2231;p71">
              <a:extLst>
                <a:ext uri="{FF2B5EF4-FFF2-40B4-BE49-F238E27FC236}">
                  <a16:creationId xmlns:a16="http://schemas.microsoft.com/office/drawing/2014/main" id="{4F713861-38E0-32E1-5163-2D7694672963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" name="Google Shape;2232;p71">
              <a:extLst>
                <a:ext uri="{FF2B5EF4-FFF2-40B4-BE49-F238E27FC236}">
                  <a16:creationId xmlns:a16="http://schemas.microsoft.com/office/drawing/2014/main" id="{D68AFC99-D64B-E5C0-799A-EE00ECC34BD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" name="Google Shape;2233;p71">
              <a:extLst>
                <a:ext uri="{FF2B5EF4-FFF2-40B4-BE49-F238E27FC236}">
                  <a16:creationId xmlns:a16="http://schemas.microsoft.com/office/drawing/2014/main" id="{39A39915-BEFD-9E91-6749-9F6AAB7F7F8D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" name="Google Shape;2234;p71">
              <a:extLst>
                <a:ext uri="{FF2B5EF4-FFF2-40B4-BE49-F238E27FC236}">
                  <a16:creationId xmlns:a16="http://schemas.microsoft.com/office/drawing/2014/main" id="{B8FD121F-538D-CA5A-A974-FDA466690536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" name="Google Shape;2235;p71">
              <a:extLst>
                <a:ext uri="{FF2B5EF4-FFF2-40B4-BE49-F238E27FC236}">
                  <a16:creationId xmlns:a16="http://schemas.microsoft.com/office/drawing/2014/main" id="{DA77D7EB-07E0-EC09-D812-46D487D6EFE2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" name="Google Shape;2236;p71">
              <a:extLst>
                <a:ext uri="{FF2B5EF4-FFF2-40B4-BE49-F238E27FC236}">
                  <a16:creationId xmlns:a16="http://schemas.microsoft.com/office/drawing/2014/main" id="{6BC43157-471A-DA99-01E4-2F85CF610673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" name="Google Shape;2237;p71">
              <a:extLst>
                <a:ext uri="{FF2B5EF4-FFF2-40B4-BE49-F238E27FC236}">
                  <a16:creationId xmlns:a16="http://schemas.microsoft.com/office/drawing/2014/main" id="{AB32C33B-DC3D-B8C0-495C-692AF3325F36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" name="Google Shape;2238;p71">
              <a:extLst>
                <a:ext uri="{FF2B5EF4-FFF2-40B4-BE49-F238E27FC236}">
                  <a16:creationId xmlns:a16="http://schemas.microsoft.com/office/drawing/2014/main" id="{A7AF6242-8AB8-F3CC-7794-854F54860E84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" name="Google Shape;2239;p71">
              <a:extLst>
                <a:ext uri="{FF2B5EF4-FFF2-40B4-BE49-F238E27FC236}">
                  <a16:creationId xmlns:a16="http://schemas.microsoft.com/office/drawing/2014/main" id="{7CE725F8-00AA-BCC6-22EA-D7E30C089533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" name="Google Shape;2240;p71">
              <a:extLst>
                <a:ext uri="{FF2B5EF4-FFF2-40B4-BE49-F238E27FC236}">
                  <a16:creationId xmlns:a16="http://schemas.microsoft.com/office/drawing/2014/main" id="{E78AE646-8895-2657-C391-466F199AD234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" name="Google Shape;2241;p71">
              <a:extLst>
                <a:ext uri="{FF2B5EF4-FFF2-40B4-BE49-F238E27FC236}">
                  <a16:creationId xmlns:a16="http://schemas.microsoft.com/office/drawing/2014/main" id="{0FAA7C14-348E-FABC-3EB1-B293A761A350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" name="Google Shape;2242;p71">
              <a:extLst>
                <a:ext uri="{FF2B5EF4-FFF2-40B4-BE49-F238E27FC236}">
                  <a16:creationId xmlns:a16="http://schemas.microsoft.com/office/drawing/2014/main" id="{F372E899-328E-1200-74FF-387111DF404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" name="Google Shape;2243;p71">
              <a:extLst>
                <a:ext uri="{FF2B5EF4-FFF2-40B4-BE49-F238E27FC236}">
                  <a16:creationId xmlns:a16="http://schemas.microsoft.com/office/drawing/2014/main" id="{3175AECF-705B-EE6A-E973-E8B85DA5C884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" name="Google Shape;2244;p71">
              <a:extLst>
                <a:ext uri="{FF2B5EF4-FFF2-40B4-BE49-F238E27FC236}">
                  <a16:creationId xmlns:a16="http://schemas.microsoft.com/office/drawing/2014/main" id="{876D06E8-9AF7-97FF-9FBB-D55619313F7C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" name="Google Shape;2245;p71">
              <a:extLst>
                <a:ext uri="{FF2B5EF4-FFF2-40B4-BE49-F238E27FC236}">
                  <a16:creationId xmlns:a16="http://schemas.microsoft.com/office/drawing/2014/main" id="{F913FEB7-4DF1-071A-AF89-5EC42F3E5700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" name="Google Shape;2246;p71">
              <a:extLst>
                <a:ext uri="{FF2B5EF4-FFF2-40B4-BE49-F238E27FC236}">
                  <a16:creationId xmlns:a16="http://schemas.microsoft.com/office/drawing/2014/main" id="{7ABC6407-CC00-D7B2-F300-1E7B36B29AF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" name="Google Shape;2247;p71">
              <a:extLst>
                <a:ext uri="{FF2B5EF4-FFF2-40B4-BE49-F238E27FC236}">
                  <a16:creationId xmlns:a16="http://schemas.microsoft.com/office/drawing/2014/main" id="{3A1EFDBE-6268-74C8-75AD-BDF82FDCBE7C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" name="Google Shape;2248;p71">
              <a:extLst>
                <a:ext uri="{FF2B5EF4-FFF2-40B4-BE49-F238E27FC236}">
                  <a16:creationId xmlns:a16="http://schemas.microsoft.com/office/drawing/2014/main" id="{27E9F9C0-AACB-A825-DD80-665313A10DE8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" name="Google Shape;2249;p71">
              <a:extLst>
                <a:ext uri="{FF2B5EF4-FFF2-40B4-BE49-F238E27FC236}">
                  <a16:creationId xmlns:a16="http://schemas.microsoft.com/office/drawing/2014/main" id="{C906E540-5098-B976-A050-90D34D19D952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" name="Google Shape;2250;p71">
              <a:extLst>
                <a:ext uri="{FF2B5EF4-FFF2-40B4-BE49-F238E27FC236}">
                  <a16:creationId xmlns:a16="http://schemas.microsoft.com/office/drawing/2014/main" id="{0E183E32-9D0E-57BB-FE84-F48D127BEEE7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" name="Google Shape;2251;p71">
              <a:extLst>
                <a:ext uri="{FF2B5EF4-FFF2-40B4-BE49-F238E27FC236}">
                  <a16:creationId xmlns:a16="http://schemas.microsoft.com/office/drawing/2014/main" id="{ACFBC9B1-5B93-65CB-8525-F1F7E18DB370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" name="Google Shape;2252;p71">
              <a:extLst>
                <a:ext uri="{FF2B5EF4-FFF2-40B4-BE49-F238E27FC236}">
                  <a16:creationId xmlns:a16="http://schemas.microsoft.com/office/drawing/2014/main" id="{8BECF7AB-E2C4-A244-D540-AEC3328FDA5B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" name="Google Shape;2253;p71">
              <a:extLst>
                <a:ext uri="{FF2B5EF4-FFF2-40B4-BE49-F238E27FC236}">
                  <a16:creationId xmlns:a16="http://schemas.microsoft.com/office/drawing/2014/main" id="{1A7946F6-40F8-BA88-D00E-4107A2A7D67B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" name="Google Shape;2254;p71">
              <a:extLst>
                <a:ext uri="{FF2B5EF4-FFF2-40B4-BE49-F238E27FC236}">
                  <a16:creationId xmlns:a16="http://schemas.microsoft.com/office/drawing/2014/main" id="{BDB9A292-458A-7967-C2BE-63C23514A2A0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" name="Google Shape;2255;p71">
              <a:extLst>
                <a:ext uri="{FF2B5EF4-FFF2-40B4-BE49-F238E27FC236}">
                  <a16:creationId xmlns:a16="http://schemas.microsoft.com/office/drawing/2014/main" id="{C4486DD6-4761-3ED3-AC97-CFB24D567E57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" name="Google Shape;2256;p71">
              <a:extLst>
                <a:ext uri="{FF2B5EF4-FFF2-40B4-BE49-F238E27FC236}">
                  <a16:creationId xmlns:a16="http://schemas.microsoft.com/office/drawing/2014/main" id="{10DC8003-9601-68F5-0BBF-C3A2E40FB1AD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" name="Google Shape;2257;p71">
              <a:extLst>
                <a:ext uri="{FF2B5EF4-FFF2-40B4-BE49-F238E27FC236}">
                  <a16:creationId xmlns:a16="http://schemas.microsoft.com/office/drawing/2014/main" id="{36EA95A3-2840-3433-EDB5-FC924266A06E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" name="Google Shape;2258;p71">
              <a:extLst>
                <a:ext uri="{FF2B5EF4-FFF2-40B4-BE49-F238E27FC236}">
                  <a16:creationId xmlns:a16="http://schemas.microsoft.com/office/drawing/2014/main" id="{3FFB0E6F-598A-3F7A-996D-2D14ADDEBCE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" name="Google Shape;2259;p71">
              <a:extLst>
                <a:ext uri="{FF2B5EF4-FFF2-40B4-BE49-F238E27FC236}">
                  <a16:creationId xmlns:a16="http://schemas.microsoft.com/office/drawing/2014/main" id="{D5503D84-7F35-D188-A32D-B82CAB3BC9A0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" name="Google Shape;2260;p71">
              <a:extLst>
                <a:ext uri="{FF2B5EF4-FFF2-40B4-BE49-F238E27FC236}">
                  <a16:creationId xmlns:a16="http://schemas.microsoft.com/office/drawing/2014/main" id="{39E666EE-3031-DEF2-E956-8CF6F8A0FEF6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" name="Google Shape;2261;p71">
              <a:extLst>
                <a:ext uri="{FF2B5EF4-FFF2-40B4-BE49-F238E27FC236}">
                  <a16:creationId xmlns:a16="http://schemas.microsoft.com/office/drawing/2014/main" id="{53C180EC-CEE0-8CE7-8606-81728847B8D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" name="Google Shape;2262;p71">
              <a:extLst>
                <a:ext uri="{FF2B5EF4-FFF2-40B4-BE49-F238E27FC236}">
                  <a16:creationId xmlns:a16="http://schemas.microsoft.com/office/drawing/2014/main" id="{C05735D5-F8C9-ADBF-88E9-4A350E445322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" name="Google Shape;2263;p71">
              <a:extLst>
                <a:ext uri="{FF2B5EF4-FFF2-40B4-BE49-F238E27FC236}">
                  <a16:creationId xmlns:a16="http://schemas.microsoft.com/office/drawing/2014/main" id="{08AF7476-8FEA-4AA2-CC1C-6AB91BDA11D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" name="Google Shape;2264;p71">
              <a:extLst>
                <a:ext uri="{FF2B5EF4-FFF2-40B4-BE49-F238E27FC236}">
                  <a16:creationId xmlns:a16="http://schemas.microsoft.com/office/drawing/2014/main" id="{D0EED9BE-750D-981A-5419-331F78BD8657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" name="Google Shape;2265;p71">
              <a:extLst>
                <a:ext uri="{FF2B5EF4-FFF2-40B4-BE49-F238E27FC236}">
                  <a16:creationId xmlns:a16="http://schemas.microsoft.com/office/drawing/2014/main" id="{034D3074-7449-7192-2DAA-B79AF3300E83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" name="Google Shape;2266;p71">
              <a:extLst>
                <a:ext uri="{FF2B5EF4-FFF2-40B4-BE49-F238E27FC236}">
                  <a16:creationId xmlns:a16="http://schemas.microsoft.com/office/drawing/2014/main" id="{98B41874-4821-292C-F1EA-626943B0D86F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" name="Google Shape;2267;p71">
              <a:extLst>
                <a:ext uri="{FF2B5EF4-FFF2-40B4-BE49-F238E27FC236}">
                  <a16:creationId xmlns:a16="http://schemas.microsoft.com/office/drawing/2014/main" id="{EEDE0341-E7E8-F3D5-5C9B-96D8328AA8CD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" name="Google Shape;2268;p71">
              <a:extLst>
                <a:ext uri="{FF2B5EF4-FFF2-40B4-BE49-F238E27FC236}">
                  <a16:creationId xmlns:a16="http://schemas.microsoft.com/office/drawing/2014/main" id="{8C241656-06A3-CB10-84EC-EBC5CFB5E306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" name="Google Shape;2269;p71">
              <a:extLst>
                <a:ext uri="{FF2B5EF4-FFF2-40B4-BE49-F238E27FC236}">
                  <a16:creationId xmlns:a16="http://schemas.microsoft.com/office/drawing/2014/main" id="{F4471DE3-EC9C-3D28-0EDE-7F8EDCB2BEAD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" name="Google Shape;2270;p71">
              <a:extLst>
                <a:ext uri="{FF2B5EF4-FFF2-40B4-BE49-F238E27FC236}">
                  <a16:creationId xmlns:a16="http://schemas.microsoft.com/office/drawing/2014/main" id="{1E7624EE-E03A-E929-D87E-797155FE6712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" name="Google Shape;2271;p71">
              <a:extLst>
                <a:ext uri="{FF2B5EF4-FFF2-40B4-BE49-F238E27FC236}">
                  <a16:creationId xmlns:a16="http://schemas.microsoft.com/office/drawing/2014/main" id="{18BA91A1-9568-5C5B-E251-353976A91EF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" name="Google Shape;2272;p71">
              <a:extLst>
                <a:ext uri="{FF2B5EF4-FFF2-40B4-BE49-F238E27FC236}">
                  <a16:creationId xmlns:a16="http://schemas.microsoft.com/office/drawing/2014/main" id="{59820945-BDEF-CC8E-4D17-BFF46FE8B7B8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" name="Google Shape;2273;p71">
              <a:extLst>
                <a:ext uri="{FF2B5EF4-FFF2-40B4-BE49-F238E27FC236}">
                  <a16:creationId xmlns:a16="http://schemas.microsoft.com/office/drawing/2014/main" id="{CE528334-9CE4-2332-18C6-5B86E8474DD5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5" name="Google Shape;2274;p71">
              <a:extLst>
                <a:ext uri="{FF2B5EF4-FFF2-40B4-BE49-F238E27FC236}">
                  <a16:creationId xmlns:a16="http://schemas.microsoft.com/office/drawing/2014/main" id="{976D4708-D94C-619F-601F-A6B55E011DD3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" name="Google Shape;2275;p71">
              <a:extLst>
                <a:ext uri="{FF2B5EF4-FFF2-40B4-BE49-F238E27FC236}">
                  <a16:creationId xmlns:a16="http://schemas.microsoft.com/office/drawing/2014/main" id="{8325053D-AE1A-B003-1257-218C35E41E74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" name="Google Shape;2276;p71">
              <a:extLst>
                <a:ext uri="{FF2B5EF4-FFF2-40B4-BE49-F238E27FC236}">
                  <a16:creationId xmlns:a16="http://schemas.microsoft.com/office/drawing/2014/main" id="{00B62A89-935B-CED0-31B1-21DF2269CC91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8" name="Google Shape;2277;p71">
              <a:extLst>
                <a:ext uri="{FF2B5EF4-FFF2-40B4-BE49-F238E27FC236}">
                  <a16:creationId xmlns:a16="http://schemas.microsoft.com/office/drawing/2014/main" id="{CAC203A3-4945-C29C-2F56-9FB0EED6ABF2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9" name="Google Shape;2278;p71">
              <a:extLst>
                <a:ext uri="{FF2B5EF4-FFF2-40B4-BE49-F238E27FC236}">
                  <a16:creationId xmlns:a16="http://schemas.microsoft.com/office/drawing/2014/main" id="{7141C272-4EE1-24DF-9943-9DEC497EDA8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0" name="Google Shape;2279;p71">
              <a:extLst>
                <a:ext uri="{FF2B5EF4-FFF2-40B4-BE49-F238E27FC236}">
                  <a16:creationId xmlns:a16="http://schemas.microsoft.com/office/drawing/2014/main" id="{B32CD424-1FA5-93D0-E19A-014D8DC607B3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" name="Google Shape;2280;p71">
              <a:extLst>
                <a:ext uri="{FF2B5EF4-FFF2-40B4-BE49-F238E27FC236}">
                  <a16:creationId xmlns:a16="http://schemas.microsoft.com/office/drawing/2014/main" id="{B52B62A9-0A84-7039-9A10-4EFD955FF0D1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" name="Google Shape;2281;p71">
              <a:extLst>
                <a:ext uri="{FF2B5EF4-FFF2-40B4-BE49-F238E27FC236}">
                  <a16:creationId xmlns:a16="http://schemas.microsoft.com/office/drawing/2014/main" id="{4CE16E53-6F00-EF74-119C-CB684E92A28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3" name="Google Shape;2282;p71">
              <a:extLst>
                <a:ext uri="{FF2B5EF4-FFF2-40B4-BE49-F238E27FC236}">
                  <a16:creationId xmlns:a16="http://schemas.microsoft.com/office/drawing/2014/main" id="{497014AC-8201-47ED-2F53-09DDCCA64DD2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" name="Google Shape;2283;p71">
              <a:extLst>
                <a:ext uri="{FF2B5EF4-FFF2-40B4-BE49-F238E27FC236}">
                  <a16:creationId xmlns:a16="http://schemas.microsoft.com/office/drawing/2014/main" id="{7A6C91E8-5214-9671-EE9A-0CBBA94D3109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" name="Google Shape;2284;p71">
              <a:extLst>
                <a:ext uri="{FF2B5EF4-FFF2-40B4-BE49-F238E27FC236}">
                  <a16:creationId xmlns:a16="http://schemas.microsoft.com/office/drawing/2014/main" id="{FCEB7010-D165-7B1A-CD1A-5C75A714A6EF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" name="Google Shape;2285;p71">
              <a:extLst>
                <a:ext uri="{FF2B5EF4-FFF2-40B4-BE49-F238E27FC236}">
                  <a16:creationId xmlns:a16="http://schemas.microsoft.com/office/drawing/2014/main" id="{C5159C70-61F0-89A1-81A2-16F769926395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7" name="Google Shape;2286;p71">
              <a:extLst>
                <a:ext uri="{FF2B5EF4-FFF2-40B4-BE49-F238E27FC236}">
                  <a16:creationId xmlns:a16="http://schemas.microsoft.com/office/drawing/2014/main" id="{35F82DEB-2271-F972-6DCA-BFD0928029AF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8" name="Google Shape;2287;p71">
              <a:extLst>
                <a:ext uri="{FF2B5EF4-FFF2-40B4-BE49-F238E27FC236}">
                  <a16:creationId xmlns:a16="http://schemas.microsoft.com/office/drawing/2014/main" id="{8B339C42-4089-6CF0-C698-E2E76DBA6A05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9" name="Google Shape;2288;p71">
              <a:extLst>
                <a:ext uri="{FF2B5EF4-FFF2-40B4-BE49-F238E27FC236}">
                  <a16:creationId xmlns:a16="http://schemas.microsoft.com/office/drawing/2014/main" id="{31B7A912-199B-14F3-E206-D331BA87626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0" name="Google Shape;2289;p71">
              <a:extLst>
                <a:ext uri="{FF2B5EF4-FFF2-40B4-BE49-F238E27FC236}">
                  <a16:creationId xmlns:a16="http://schemas.microsoft.com/office/drawing/2014/main" id="{560F07A2-5F19-2A7D-5C34-7FE0DCD8D5CC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1" name="Google Shape;2290;p71">
              <a:extLst>
                <a:ext uri="{FF2B5EF4-FFF2-40B4-BE49-F238E27FC236}">
                  <a16:creationId xmlns:a16="http://schemas.microsoft.com/office/drawing/2014/main" id="{B2A299D1-3BDC-BF97-7282-D879C9C1EFB2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" name="Google Shape;2291;p71">
              <a:extLst>
                <a:ext uri="{FF2B5EF4-FFF2-40B4-BE49-F238E27FC236}">
                  <a16:creationId xmlns:a16="http://schemas.microsoft.com/office/drawing/2014/main" id="{936A5FE5-39A8-FAD1-D70B-35481ECA7631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" name="Google Shape;2292;p71">
              <a:extLst>
                <a:ext uri="{FF2B5EF4-FFF2-40B4-BE49-F238E27FC236}">
                  <a16:creationId xmlns:a16="http://schemas.microsoft.com/office/drawing/2014/main" id="{3A9FD3A6-E672-F554-7FB8-BD65587789D7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" name="Google Shape;2293;p71">
              <a:extLst>
                <a:ext uri="{FF2B5EF4-FFF2-40B4-BE49-F238E27FC236}">
                  <a16:creationId xmlns:a16="http://schemas.microsoft.com/office/drawing/2014/main" id="{AC88FDA3-D3A0-BC72-E975-9C47A2F82816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" name="Google Shape;2294;p71">
              <a:extLst>
                <a:ext uri="{FF2B5EF4-FFF2-40B4-BE49-F238E27FC236}">
                  <a16:creationId xmlns:a16="http://schemas.microsoft.com/office/drawing/2014/main" id="{11B39A4B-A5B7-8F45-547A-0397CD10140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6" name="Google Shape;2295;p71">
              <a:extLst>
                <a:ext uri="{FF2B5EF4-FFF2-40B4-BE49-F238E27FC236}">
                  <a16:creationId xmlns:a16="http://schemas.microsoft.com/office/drawing/2014/main" id="{65C9CB99-AA63-1DBE-66BF-88AFE15ACCA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" name="Google Shape;2296;p71">
              <a:extLst>
                <a:ext uri="{FF2B5EF4-FFF2-40B4-BE49-F238E27FC236}">
                  <a16:creationId xmlns:a16="http://schemas.microsoft.com/office/drawing/2014/main" id="{EB4B77D7-643D-9246-F6D5-A268626E292D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" name="Google Shape;2297;p71">
              <a:extLst>
                <a:ext uri="{FF2B5EF4-FFF2-40B4-BE49-F238E27FC236}">
                  <a16:creationId xmlns:a16="http://schemas.microsoft.com/office/drawing/2014/main" id="{229E8D6B-343D-7FC7-96F4-B9F1302C1006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" name="Google Shape;2298;p71">
              <a:extLst>
                <a:ext uri="{FF2B5EF4-FFF2-40B4-BE49-F238E27FC236}">
                  <a16:creationId xmlns:a16="http://schemas.microsoft.com/office/drawing/2014/main" id="{3309D84A-7EDB-277E-5CF2-2D8C8E564A7E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" name="Google Shape;2299;p71">
              <a:extLst>
                <a:ext uri="{FF2B5EF4-FFF2-40B4-BE49-F238E27FC236}">
                  <a16:creationId xmlns:a16="http://schemas.microsoft.com/office/drawing/2014/main" id="{E392F1C8-D6F9-9F0C-FA7B-15C6C0AC6E47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" name="Google Shape;2300;p71">
              <a:extLst>
                <a:ext uri="{FF2B5EF4-FFF2-40B4-BE49-F238E27FC236}">
                  <a16:creationId xmlns:a16="http://schemas.microsoft.com/office/drawing/2014/main" id="{0F69B206-C501-FB9D-CEBC-C2056E955802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" name="Google Shape;2301;p71">
              <a:extLst>
                <a:ext uri="{FF2B5EF4-FFF2-40B4-BE49-F238E27FC236}">
                  <a16:creationId xmlns:a16="http://schemas.microsoft.com/office/drawing/2014/main" id="{6AB9E5B8-112C-A7DC-CEFB-55ABE6348914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" name="Google Shape;2302;p71">
              <a:extLst>
                <a:ext uri="{FF2B5EF4-FFF2-40B4-BE49-F238E27FC236}">
                  <a16:creationId xmlns:a16="http://schemas.microsoft.com/office/drawing/2014/main" id="{55836466-E900-D265-177C-E0B4C1866252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4" name="Google Shape;2303;p71">
              <a:extLst>
                <a:ext uri="{FF2B5EF4-FFF2-40B4-BE49-F238E27FC236}">
                  <a16:creationId xmlns:a16="http://schemas.microsoft.com/office/drawing/2014/main" id="{3CD2EA82-6008-E19F-34D4-8B943E6107F0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5" name="Google Shape;2304;p71">
              <a:extLst>
                <a:ext uri="{FF2B5EF4-FFF2-40B4-BE49-F238E27FC236}">
                  <a16:creationId xmlns:a16="http://schemas.microsoft.com/office/drawing/2014/main" id="{8CC3CD41-4E9E-C07D-E16C-735246DEC659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6" name="Google Shape;2305;p71">
              <a:extLst>
                <a:ext uri="{FF2B5EF4-FFF2-40B4-BE49-F238E27FC236}">
                  <a16:creationId xmlns:a16="http://schemas.microsoft.com/office/drawing/2014/main" id="{2CF78EF2-B2D2-21EB-B523-0648C69F525A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7" name="Google Shape;2306;p71">
              <a:extLst>
                <a:ext uri="{FF2B5EF4-FFF2-40B4-BE49-F238E27FC236}">
                  <a16:creationId xmlns:a16="http://schemas.microsoft.com/office/drawing/2014/main" id="{B6705B04-12DE-5367-5A84-C5684E30B885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8" name="Google Shape;2307;p71">
              <a:extLst>
                <a:ext uri="{FF2B5EF4-FFF2-40B4-BE49-F238E27FC236}">
                  <a16:creationId xmlns:a16="http://schemas.microsoft.com/office/drawing/2014/main" id="{D379F6A5-B0B2-E6F3-EA3E-1493AF876772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9" name="Google Shape;2308;p71">
              <a:extLst>
                <a:ext uri="{FF2B5EF4-FFF2-40B4-BE49-F238E27FC236}">
                  <a16:creationId xmlns:a16="http://schemas.microsoft.com/office/drawing/2014/main" id="{239C2C13-26AA-981C-4574-190056013D4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" name="Google Shape;2309;p71">
              <a:extLst>
                <a:ext uri="{FF2B5EF4-FFF2-40B4-BE49-F238E27FC236}">
                  <a16:creationId xmlns:a16="http://schemas.microsoft.com/office/drawing/2014/main" id="{039C33DF-85C9-B417-FB6C-597648FF53DD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1" name="Google Shape;2310;p71">
              <a:extLst>
                <a:ext uri="{FF2B5EF4-FFF2-40B4-BE49-F238E27FC236}">
                  <a16:creationId xmlns:a16="http://schemas.microsoft.com/office/drawing/2014/main" id="{1F5ADE01-9E9B-1760-7D44-97D9958F909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2" name="Google Shape;2311;p71">
              <a:extLst>
                <a:ext uri="{FF2B5EF4-FFF2-40B4-BE49-F238E27FC236}">
                  <a16:creationId xmlns:a16="http://schemas.microsoft.com/office/drawing/2014/main" id="{45503842-7DE1-763A-8005-033F7CFB30C9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3" name="Google Shape;2312;p71">
              <a:extLst>
                <a:ext uri="{FF2B5EF4-FFF2-40B4-BE49-F238E27FC236}">
                  <a16:creationId xmlns:a16="http://schemas.microsoft.com/office/drawing/2014/main" id="{3D9C421A-BE2C-10B6-2BEE-8DDE9A283E7F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4" name="Google Shape;2313;p71">
              <a:extLst>
                <a:ext uri="{FF2B5EF4-FFF2-40B4-BE49-F238E27FC236}">
                  <a16:creationId xmlns:a16="http://schemas.microsoft.com/office/drawing/2014/main" id="{E90658B4-498C-4861-CEC2-7A0F72A9E3EF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5" name="Google Shape;2314;p71">
              <a:extLst>
                <a:ext uri="{FF2B5EF4-FFF2-40B4-BE49-F238E27FC236}">
                  <a16:creationId xmlns:a16="http://schemas.microsoft.com/office/drawing/2014/main" id="{BCFDB130-D1AF-CAAB-C18D-210A06F8507D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6" name="Google Shape;2315;p71">
              <a:extLst>
                <a:ext uri="{FF2B5EF4-FFF2-40B4-BE49-F238E27FC236}">
                  <a16:creationId xmlns:a16="http://schemas.microsoft.com/office/drawing/2014/main" id="{74F6EF52-F682-F7DB-16B8-D5F2CBA4C308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7" name="Google Shape;2316;p71">
              <a:extLst>
                <a:ext uri="{FF2B5EF4-FFF2-40B4-BE49-F238E27FC236}">
                  <a16:creationId xmlns:a16="http://schemas.microsoft.com/office/drawing/2014/main" id="{A526A265-AB4B-66D8-C490-7689F05039BD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8" name="Google Shape;2317;p71">
              <a:extLst>
                <a:ext uri="{FF2B5EF4-FFF2-40B4-BE49-F238E27FC236}">
                  <a16:creationId xmlns:a16="http://schemas.microsoft.com/office/drawing/2014/main" id="{646BCD7A-9B14-F190-CEC7-BD7DDF910A03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9" name="Google Shape;2318;p71">
              <a:extLst>
                <a:ext uri="{FF2B5EF4-FFF2-40B4-BE49-F238E27FC236}">
                  <a16:creationId xmlns:a16="http://schemas.microsoft.com/office/drawing/2014/main" id="{3423E1DC-3FD2-75BF-8A73-071CA186684C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0" name="Google Shape;2319;p71">
              <a:extLst>
                <a:ext uri="{FF2B5EF4-FFF2-40B4-BE49-F238E27FC236}">
                  <a16:creationId xmlns:a16="http://schemas.microsoft.com/office/drawing/2014/main" id="{7CAC6149-077E-23E1-B63F-94423F3F1B4D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1" name="Google Shape;2320;p71">
              <a:extLst>
                <a:ext uri="{FF2B5EF4-FFF2-40B4-BE49-F238E27FC236}">
                  <a16:creationId xmlns:a16="http://schemas.microsoft.com/office/drawing/2014/main" id="{2AA0EA3B-07F2-0170-0838-E82226D462A3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2" name="Google Shape;2321;p71">
              <a:extLst>
                <a:ext uri="{FF2B5EF4-FFF2-40B4-BE49-F238E27FC236}">
                  <a16:creationId xmlns:a16="http://schemas.microsoft.com/office/drawing/2014/main" id="{99510411-3DD0-020C-02C4-0EE18C338F72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" name="Google Shape;2322;p71">
              <a:extLst>
                <a:ext uri="{FF2B5EF4-FFF2-40B4-BE49-F238E27FC236}">
                  <a16:creationId xmlns:a16="http://schemas.microsoft.com/office/drawing/2014/main" id="{C784C5F2-F537-4F93-414D-0D20FCC1DF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" name="Google Shape;2323;p71">
              <a:extLst>
                <a:ext uri="{FF2B5EF4-FFF2-40B4-BE49-F238E27FC236}">
                  <a16:creationId xmlns:a16="http://schemas.microsoft.com/office/drawing/2014/main" id="{94B820CC-31B5-8F3A-6ADF-EBC85F5B1C95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5" name="Google Shape;2324;p71">
              <a:extLst>
                <a:ext uri="{FF2B5EF4-FFF2-40B4-BE49-F238E27FC236}">
                  <a16:creationId xmlns:a16="http://schemas.microsoft.com/office/drawing/2014/main" id="{70F7EE47-B2F4-AAE4-35E0-1A159DB600B9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6" name="Google Shape;2325;p71">
              <a:extLst>
                <a:ext uri="{FF2B5EF4-FFF2-40B4-BE49-F238E27FC236}">
                  <a16:creationId xmlns:a16="http://schemas.microsoft.com/office/drawing/2014/main" id="{CC023F94-58B4-69E0-99D3-F7DA34AED4E0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7" name="Google Shape;2326;p71">
              <a:extLst>
                <a:ext uri="{FF2B5EF4-FFF2-40B4-BE49-F238E27FC236}">
                  <a16:creationId xmlns:a16="http://schemas.microsoft.com/office/drawing/2014/main" id="{430BF6CF-1028-6E54-131B-76FFB00E3C60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" name="Google Shape;2327;p71">
              <a:extLst>
                <a:ext uri="{FF2B5EF4-FFF2-40B4-BE49-F238E27FC236}">
                  <a16:creationId xmlns:a16="http://schemas.microsoft.com/office/drawing/2014/main" id="{90BEA4CE-4432-CA13-E580-FF39C8421543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" name="Google Shape;2328;p71">
              <a:extLst>
                <a:ext uri="{FF2B5EF4-FFF2-40B4-BE49-F238E27FC236}">
                  <a16:creationId xmlns:a16="http://schemas.microsoft.com/office/drawing/2014/main" id="{5887C5A1-3392-2D67-F80F-F67D655CE949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" name="Google Shape;2329;p71">
              <a:extLst>
                <a:ext uri="{FF2B5EF4-FFF2-40B4-BE49-F238E27FC236}">
                  <a16:creationId xmlns:a16="http://schemas.microsoft.com/office/drawing/2014/main" id="{2F325E28-0C99-05D9-60F3-6E950BD25E94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1" name="Google Shape;2330;p71">
              <a:extLst>
                <a:ext uri="{FF2B5EF4-FFF2-40B4-BE49-F238E27FC236}">
                  <a16:creationId xmlns:a16="http://schemas.microsoft.com/office/drawing/2014/main" id="{BC7B2C9B-D2A9-0DE8-756B-35CED53048BD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2" name="Google Shape;2331;p71">
              <a:extLst>
                <a:ext uri="{FF2B5EF4-FFF2-40B4-BE49-F238E27FC236}">
                  <a16:creationId xmlns:a16="http://schemas.microsoft.com/office/drawing/2014/main" id="{58D1113C-A633-FA82-7E09-A13D4BB6AB63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3" name="Google Shape;2332;p71">
              <a:extLst>
                <a:ext uri="{FF2B5EF4-FFF2-40B4-BE49-F238E27FC236}">
                  <a16:creationId xmlns:a16="http://schemas.microsoft.com/office/drawing/2014/main" id="{875FA53F-649A-053B-B9E4-560DAB81A51C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4" name="Google Shape;2333;p71">
              <a:extLst>
                <a:ext uri="{FF2B5EF4-FFF2-40B4-BE49-F238E27FC236}">
                  <a16:creationId xmlns:a16="http://schemas.microsoft.com/office/drawing/2014/main" id="{0A8894FA-1799-E901-CF97-7A28CE130070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" name="Google Shape;2334;p71">
              <a:extLst>
                <a:ext uri="{FF2B5EF4-FFF2-40B4-BE49-F238E27FC236}">
                  <a16:creationId xmlns:a16="http://schemas.microsoft.com/office/drawing/2014/main" id="{0C6F8C89-683B-61F4-9CD6-B515AD1528D5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" name="Google Shape;2335;p71">
              <a:extLst>
                <a:ext uri="{FF2B5EF4-FFF2-40B4-BE49-F238E27FC236}">
                  <a16:creationId xmlns:a16="http://schemas.microsoft.com/office/drawing/2014/main" id="{3B44EA54-88E0-B6C7-0BC0-6E5C6B581F37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7" name="Google Shape;2336;p71">
              <a:extLst>
                <a:ext uri="{FF2B5EF4-FFF2-40B4-BE49-F238E27FC236}">
                  <a16:creationId xmlns:a16="http://schemas.microsoft.com/office/drawing/2014/main" id="{5FFB50FD-51E2-2603-A03C-35F1580E7FE3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" name="Google Shape;2337;p71">
              <a:extLst>
                <a:ext uri="{FF2B5EF4-FFF2-40B4-BE49-F238E27FC236}">
                  <a16:creationId xmlns:a16="http://schemas.microsoft.com/office/drawing/2014/main" id="{FC144BDE-368C-644A-1E5D-4FA1DE747119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" name="Google Shape;2338;p71">
              <a:extLst>
                <a:ext uri="{FF2B5EF4-FFF2-40B4-BE49-F238E27FC236}">
                  <a16:creationId xmlns:a16="http://schemas.microsoft.com/office/drawing/2014/main" id="{54205848-85B2-304A-51DA-001BC0927ABF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" name="Google Shape;2339;p71">
              <a:extLst>
                <a:ext uri="{FF2B5EF4-FFF2-40B4-BE49-F238E27FC236}">
                  <a16:creationId xmlns:a16="http://schemas.microsoft.com/office/drawing/2014/main" id="{D1EB2F2A-F7A9-8D18-0261-A6A4606AB309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" name="Google Shape;2340;p71">
              <a:extLst>
                <a:ext uri="{FF2B5EF4-FFF2-40B4-BE49-F238E27FC236}">
                  <a16:creationId xmlns:a16="http://schemas.microsoft.com/office/drawing/2014/main" id="{F273B394-5DC0-C2D3-90F8-BEA0D9FB9CDF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2" name="Google Shape;2341;p71">
              <a:extLst>
                <a:ext uri="{FF2B5EF4-FFF2-40B4-BE49-F238E27FC236}">
                  <a16:creationId xmlns:a16="http://schemas.microsoft.com/office/drawing/2014/main" id="{44663C98-2428-5B9B-6098-56B4440E3FAA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3" name="Google Shape;2342;p71">
              <a:extLst>
                <a:ext uri="{FF2B5EF4-FFF2-40B4-BE49-F238E27FC236}">
                  <a16:creationId xmlns:a16="http://schemas.microsoft.com/office/drawing/2014/main" id="{6E011CF5-CA0F-92D4-08D9-93DDD86B9FE8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4" name="Google Shape;2343;p71">
              <a:extLst>
                <a:ext uri="{FF2B5EF4-FFF2-40B4-BE49-F238E27FC236}">
                  <a16:creationId xmlns:a16="http://schemas.microsoft.com/office/drawing/2014/main" id="{E3BCC3E2-2628-51CE-EA48-5773A680BCCF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" name="Google Shape;2344;p71">
              <a:extLst>
                <a:ext uri="{FF2B5EF4-FFF2-40B4-BE49-F238E27FC236}">
                  <a16:creationId xmlns:a16="http://schemas.microsoft.com/office/drawing/2014/main" id="{621E695E-01B2-3B2F-C182-0E4C082A1D47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" name="Google Shape;2345;p71">
              <a:extLst>
                <a:ext uri="{FF2B5EF4-FFF2-40B4-BE49-F238E27FC236}">
                  <a16:creationId xmlns:a16="http://schemas.microsoft.com/office/drawing/2014/main" id="{D7E4476F-97A3-6735-104E-B5AFE139670F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7" name="Google Shape;2346;p71">
              <a:extLst>
                <a:ext uri="{FF2B5EF4-FFF2-40B4-BE49-F238E27FC236}">
                  <a16:creationId xmlns:a16="http://schemas.microsoft.com/office/drawing/2014/main" id="{C4296F3C-16EA-3592-DE60-C87DD5D2643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" name="Google Shape;2347;p71">
              <a:extLst>
                <a:ext uri="{FF2B5EF4-FFF2-40B4-BE49-F238E27FC236}">
                  <a16:creationId xmlns:a16="http://schemas.microsoft.com/office/drawing/2014/main" id="{2B5C5EE1-89A0-BC1F-AA39-E782F8D30A53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" name="Google Shape;2348;p71">
              <a:extLst>
                <a:ext uri="{FF2B5EF4-FFF2-40B4-BE49-F238E27FC236}">
                  <a16:creationId xmlns:a16="http://schemas.microsoft.com/office/drawing/2014/main" id="{9E6903D4-1D3A-FE76-EB49-6DCCB64BD916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" name="Google Shape;2349;p71">
              <a:extLst>
                <a:ext uri="{FF2B5EF4-FFF2-40B4-BE49-F238E27FC236}">
                  <a16:creationId xmlns:a16="http://schemas.microsoft.com/office/drawing/2014/main" id="{7201241B-CBAA-C0CC-9110-AA98B4F5270A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1" name="Google Shape;2350;p71">
              <a:extLst>
                <a:ext uri="{FF2B5EF4-FFF2-40B4-BE49-F238E27FC236}">
                  <a16:creationId xmlns:a16="http://schemas.microsoft.com/office/drawing/2014/main" id="{6708329E-04F9-979D-DC51-ED4FB581ECA6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2" name="Google Shape;2351;p71">
              <a:extLst>
                <a:ext uri="{FF2B5EF4-FFF2-40B4-BE49-F238E27FC236}">
                  <a16:creationId xmlns:a16="http://schemas.microsoft.com/office/drawing/2014/main" id="{1EAC0DD3-761F-B9DF-B1DC-AE5F3A3FDAD3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3" name="Google Shape;2352;p71">
              <a:extLst>
                <a:ext uri="{FF2B5EF4-FFF2-40B4-BE49-F238E27FC236}">
                  <a16:creationId xmlns:a16="http://schemas.microsoft.com/office/drawing/2014/main" id="{DC8C46C6-897F-4C80-2F6B-071DED1C3FFB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4" name="Google Shape;2353;p71">
              <a:extLst>
                <a:ext uri="{FF2B5EF4-FFF2-40B4-BE49-F238E27FC236}">
                  <a16:creationId xmlns:a16="http://schemas.microsoft.com/office/drawing/2014/main" id="{2F37DB25-3A7F-ADFE-73E1-EA0242FC22C7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" name="Google Shape;2354;p71">
              <a:extLst>
                <a:ext uri="{FF2B5EF4-FFF2-40B4-BE49-F238E27FC236}">
                  <a16:creationId xmlns:a16="http://schemas.microsoft.com/office/drawing/2014/main" id="{0AB4BAF0-CF39-A76C-4178-45A9C0ADAAD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" name="Google Shape;2355;p71">
              <a:extLst>
                <a:ext uri="{FF2B5EF4-FFF2-40B4-BE49-F238E27FC236}">
                  <a16:creationId xmlns:a16="http://schemas.microsoft.com/office/drawing/2014/main" id="{1ADC905B-16DC-D482-24CB-6418DC3B6704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7" name="Google Shape;2356;p71">
              <a:extLst>
                <a:ext uri="{FF2B5EF4-FFF2-40B4-BE49-F238E27FC236}">
                  <a16:creationId xmlns:a16="http://schemas.microsoft.com/office/drawing/2014/main" id="{57040CED-78EC-2F58-5F8E-E817C2D7B7C4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" name="Google Shape;2357;p71">
              <a:extLst>
                <a:ext uri="{FF2B5EF4-FFF2-40B4-BE49-F238E27FC236}">
                  <a16:creationId xmlns:a16="http://schemas.microsoft.com/office/drawing/2014/main" id="{E3E6FC5A-ABAB-FD45-C771-5A3325F7081C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9" name="Google Shape;2358;p71">
              <a:extLst>
                <a:ext uri="{FF2B5EF4-FFF2-40B4-BE49-F238E27FC236}">
                  <a16:creationId xmlns:a16="http://schemas.microsoft.com/office/drawing/2014/main" id="{9065E66E-0E43-8C8D-733C-2FD7A21D13D9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" name="Google Shape;2359;p71">
              <a:extLst>
                <a:ext uri="{FF2B5EF4-FFF2-40B4-BE49-F238E27FC236}">
                  <a16:creationId xmlns:a16="http://schemas.microsoft.com/office/drawing/2014/main" id="{31F1EF10-A853-F7C6-DFE0-5B011729385F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" name="Google Shape;2360;p71">
              <a:extLst>
                <a:ext uri="{FF2B5EF4-FFF2-40B4-BE49-F238E27FC236}">
                  <a16:creationId xmlns:a16="http://schemas.microsoft.com/office/drawing/2014/main" id="{362604FA-98F1-D5A4-AF65-2D8FDCDCF26D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" name="Google Shape;2361;p71">
              <a:extLst>
                <a:ext uri="{FF2B5EF4-FFF2-40B4-BE49-F238E27FC236}">
                  <a16:creationId xmlns:a16="http://schemas.microsoft.com/office/drawing/2014/main" id="{D8FBEC0A-E51C-1F6D-864E-297F338A082F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3" name="Google Shape;2362;p71">
              <a:extLst>
                <a:ext uri="{FF2B5EF4-FFF2-40B4-BE49-F238E27FC236}">
                  <a16:creationId xmlns:a16="http://schemas.microsoft.com/office/drawing/2014/main" id="{DB776D57-D6F6-2FD8-1C56-04171D2C5F3D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" name="Google Shape;2363;p71">
              <a:extLst>
                <a:ext uri="{FF2B5EF4-FFF2-40B4-BE49-F238E27FC236}">
                  <a16:creationId xmlns:a16="http://schemas.microsoft.com/office/drawing/2014/main" id="{13038C52-3AD2-20D4-343C-110E4927ED63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" name="Google Shape;2364;p71">
              <a:extLst>
                <a:ext uri="{FF2B5EF4-FFF2-40B4-BE49-F238E27FC236}">
                  <a16:creationId xmlns:a16="http://schemas.microsoft.com/office/drawing/2014/main" id="{17D20096-0261-1EE6-E2D8-425537CAC228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6" name="Google Shape;2365;p71">
              <a:extLst>
                <a:ext uri="{FF2B5EF4-FFF2-40B4-BE49-F238E27FC236}">
                  <a16:creationId xmlns:a16="http://schemas.microsoft.com/office/drawing/2014/main" id="{C211C56B-EA14-0405-8051-57638BA1266C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7" name="Google Shape;2366;p71">
              <a:extLst>
                <a:ext uri="{FF2B5EF4-FFF2-40B4-BE49-F238E27FC236}">
                  <a16:creationId xmlns:a16="http://schemas.microsoft.com/office/drawing/2014/main" id="{83E8A68B-987C-4DC4-5761-8C2E6C22CAFD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8" name="Google Shape;2367;p71">
              <a:extLst>
                <a:ext uri="{FF2B5EF4-FFF2-40B4-BE49-F238E27FC236}">
                  <a16:creationId xmlns:a16="http://schemas.microsoft.com/office/drawing/2014/main" id="{896DD0A1-B18D-3985-BE9D-DEB509371AAB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9" name="Google Shape;2368;p71">
              <a:extLst>
                <a:ext uri="{FF2B5EF4-FFF2-40B4-BE49-F238E27FC236}">
                  <a16:creationId xmlns:a16="http://schemas.microsoft.com/office/drawing/2014/main" id="{880E01F6-9C4C-CEC7-F40F-8B274F0D6500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0" name="Google Shape;2369;p71">
              <a:extLst>
                <a:ext uri="{FF2B5EF4-FFF2-40B4-BE49-F238E27FC236}">
                  <a16:creationId xmlns:a16="http://schemas.microsoft.com/office/drawing/2014/main" id="{447AEF97-C0F8-462C-FF79-6ED6B7826A4E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" name="Google Shape;2370;p71">
              <a:extLst>
                <a:ext uri="{FF2B5EF4-FFF2-40B4-BE49-F238E27FC236}">
                  <a16:creationId xmlns:a16="http://schemas.microsoft.com/office/drawing/2014/main" id="{76953C07-D0A1-22BC-42F7-5292D547C245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2" name="Google Shape;2371;p71">
              <a:extLst>
                <a:ext uri="{FF2B5EF4-FFF2-40B4-BE49-F238E27FC236}">
                  <a16:creationId xmlns:a16="http://schemas.microsoft.com/office/drawing/2014/main" id="{B1A196CF-7A7B-F5B4-3D79-2EB3C747D6B7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" name="Google Shape;2372;p71">
              <a:extLst>
                <a:ext uri="{FF2B5EF4-FFF2-40B4-BE49-F238E27FC236}">
                  <a16:creationId xmlns:a16="http://schemas.microsoft.com/office/drawing/2014/main" id="{F8DF172A-6C72-1E60-8FCB-72C9E95CB68F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4" name="Google Shape;2373;p71">
              <a:extLst>
                <a:ext uri="{FF2B5EF4-FFF2-40B4-BE49-F238E27FC236}">
                  <a16:creationId xmlns:a16="http://schemas.microsoft.com/office/drawing/2014/main" id="{0CF96453-14A4-81FE-08BE-29EBC54539C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5" name="Google Shape;2374;p71">
              <a:extLst>
                <a:ext uri="{FF2B5EF4-FFF2-40B4-BE49-F238E27FC236}">
                  <a16:creationId xmlns:a16="http://schemas.microsoft.com/office/drawing/2014/main" id="{9D67AAEF-3548-6FA9-17B9-A3F142BE4A06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6" name="Google Shape;2375;p71">
              <a:extLst>
                <a:ext uri="{FF2B5EF4-FFF2-40B4-BE49-F238E27FC236}">
                  <a16:creationId xmlns:a16="http://schemas.microsoft.com/office/drawing/2014/main" id="{9ADD0EC1-7FC3-17AD-8850-9AE789D78ABD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7" name="Google Shape;2376;p71">
              <a:extLst>
                <a:ext uri="{FF2B5EF4-FFF2-40B4-BE49-F238E27FC236}">
                  <a16:creationId xmlns:a16="http://schemas.microsoft.com/office/drawing/2014/main" id="{FF136A51-4D19-3D77-DFDD-337FBCF6740F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8" name="Google Shape;2377;p71">
              <a:extLst>
                <a:ext uri="{FF2B5EF4-FFF2-40B4-BE49-F238E27FC236}">
                  <a16:creationId xmlns:a16="http://schemas.microsoft.com/office/drawing/2014/main" id="{EB71FDCB-AE22-B323-A755-60AD817030C0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9" name="Google Shape;2378;p71">
              <a:extLst>
                <a:ext uri="{FF2B5EF4-FFF2-40B4-BE49-F238E27FC236}">
                  <a16:creationId xmlns:a16="http://schemas.microsoft.com/office/drawing/2014/main" id="{BE3421EC-9CE9-BE7E-D0C8-A92D8ABC3DB5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0" name="Google Shape;2379;p71">
              <a:extLst>
                <a:ext uri="{FF2B5EF4-FFF2-40B4-BE49-F238E27FC236}">
                  <a16:creationId xmlns:a16="http://schemas.microsoft.com/office/drawing/2014/main" id="{B6708FE9-1056-7009-9ED6-E58FFB0C0488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1" name="Google Shape;2380;p71">
              <a:extLst>
                <a:ext uri="{FF2B5EF4-FFF2-40B4-BE49-F238E27FC236}">
                  <a16:creationId xmlns:a16="http://schemas.microsoft.com/office/drawing/2014/main" id="{8A9F3EA5-ACD8-5457-4A14-BCDF1C96A1B7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2" name="Google Shape;2381;p71">
              <a:extLst>
                <a:ext uri="{FF2B5EF4-FFF2-40B4-BE49-F238E27FC236}">
                  <a16:creationId xmlns:a16="http://schemas.microsoft.com/office/drawing/2014/main" id="{14C93CA0-97DE-AE98-8F3D-2080C37849E9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3" name="Google Shape;2382;p71">
              <a:extLst>
                <a:ext uri="{FF2B5EF4-FFF2-40B4-BE49-F238E27FC236}">
                  <a16:creationId xmlns:a16="http://schemas.microsoft.com/office/drawing/2014/main" id="{CEFDBFC3-ED7B-10ED-6CBF-BC99F8736779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4" name="Google Shape;2383;p71">
              <a:extLst>
                <a:ext uri="{FF2B5EF4-FFF2-40B4-BE49-F238E27FC236}">
                  <a16:creationId xmlns:a16="http://schemas.microsoft.com/office/drawing/2014/main" id="{D564FA94-4F1D-182C-5DBF-E348EC6F7BDC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5" name="Google Shape;2384;p71">
              <a:extLst>
                <a:ext uri="{FF2B5EF4-FFF2-40B4-BE49-F238E27FC236}">
                  <a16:creationId xmlns:a16="http://schemas.microsoft.com/office/drawing/2014/main" id="{B06AEDFC-51AC-0291-7323-6E4D8E356650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6" name="Google Shape;2385;p71">
              <a:extLst>
                <a:ext uri="{FF2B5EF4-FFF2-40B4-BE49-F238E27FC236}">
                  <a16:creationId xmlns:a16="http://schemas.microsoft.com/office/drawing/2014/main" id="{9B7B3319-A3A3-F1B9-0850-800D89531591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" name="Google Shape;2386;p71">
              <a:extLst>
                <a:ext uri="{FF2B5EF4-FFF2-40B4-BE49-F238E27FC236}">
                  <a16:creationId xmlns:a16="http://schemas.microsoft.com/office/drawing/2014/main" id="{2390E4B4-B4FE-3A9B-E982-E3925AB55EDC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" name="Google Shape;2387;p71">
              <a:extLst>
                <a:ext uri="{FF2B5EF4-FFF2-40B4-BE49-F238E27FC236}">
                  <a16:creationId xmlns:a16="http://schemas.microsoft.com/office/drawing/2014/main" id="{4122D676-6DC7-7B83-4098-03A0AF0CDC68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" name="Google Shape;2388;p71">
              <a:extLst>
                <a:ext uri="{FF2B5EF4-FFF2-40B4-BE49-F238E27FC236}">
                  <a16:creationId xmlns:a16="http://schemas.microsoft.com/office/drawing/2014/main" id="{E30CA32E-A771-1FA3-DE03-474888097847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" name="Google Shape;2389;p71">
              <a:extLst>
                <a:ext uri="{FF2B5EF4-FFF2-40B4-BE49-F238E27FC236}">
                  <a16:creationId xmlns:a16="http://schemas.microsoft.com/office/drawing/2014/main" id="{84D8CFC0-3D39-3AD9-4496-813291E1597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" name="Google Shape;2390;p71">
              <a:extLst>
                <a:ext uri="{FF2B5EF4-FFF2-40B4-BE49-F238E27FC236}">
                  <a16:creationId xmlns:a16="http://schemas.microsoft.com/office/drawing/2014/main" id="{89E97C20-D72D-6AFA-0785-6FAE9EFA01A4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" name="Google Shape;2391;p71">
              <a:extLst>
                <a:ext uri="{FF2B5EF4-FFF2-40B4-BE49-F238E27FC236}">
                  <a16:creationId xmlns:a16="http://schemas.microsoft.com/office/drawing/2014/main" id="{9A840FE5-A27B-7D93-9268-129E1E41A6E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3" name="Google Shape;2392;p71">
              <a:extLst>
                <a:ext uri="{FF2B5EF4-FFF2-40B4-BE49-F238E27FC236}">
                  <a16:creationId xmlns:a16="http://schemas.microsoft.com/office/drawing/2014/main" id="{09ECAFC4-37F5-EF75-1029-86EC85DFB371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4" name="Google Shape;2393;p71">
              <a:extLst>
                <a:ext uri="{FF2B5EF4-FFF2-40B4-BE49-F238E27FC236}">
                  <a16:creationId xmlns:a16="http://schemas.microsoft.com/office/drawing/2014/main" id="{CA70E627-E92C-D2D9-B449-A013189846BA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" name="Google Shape;2394;p71">
              <a:extLst>
                <a:ext uri="{FF2B5EF4-FFF2-40B4-BE49-F238E27FC236}">
                  <a16:creationId xmlns:a16="http://schemas.microsoft.com/office/drawing/2014/main" id="{1554EC42-7FEA-5822-42E9-ECF1B8D136D2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" name="Google Shape;2395;p71">
              <a:extLst>
                <a:ext uri="{FF2B5EF4-FFF2-40B4-BE49-F238E27FC236}">
                  <a16:creationId xmlns:a16="http://schemas.microsoft.com/office/drawing/2014/main" id="{8704514B-565F-C480-4942-E5AF993C867A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" name="Google Shape;2396;p71">
              <a:extLst>
                <a:ext uri="{FF2B5EF4-FFF2-40B4-BE49-F238E27FC236}">
                  <a16:creationId xmlns:a16="http://schemas.microsoft.com/office/drawing/2014/main" id="{EBE34B46-F94C-2E10-B6F9-D536DD4F4364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8" name="Google Shape;2397;p71">
              <a:extLst>
                <a:ext uri="{FF2B5EF4-FFF2-40B4-BE49-F238E27FC236}">
                  <a16:creationId xmlns:a16="http://schemas.microsoft.com/office/drawing/2014/main" id="{B595D72E-10B5-03D7-F6D0-20BDAE109872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9" name="Google Shape;2398;p71">
              <a:extLst>
                <a:ext uri="{FF2B5EF4-FFF2-40B4-BE49-F238E27FC236}">
                  <a16:creationId xmlns:a16="http://schemas.microsoft.com/office/drawing/2014/main" id="{4E80739D-7BC4-5085-72CF-90581AFD31DB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0" name="Google Shape;2399;p71">
              <a:extLst>
                <a:ext uri="{FF2B5EF4-FFF2-40B4-BE49-F238E27FC236}">
                  <a16:creationId xmlns:a16="http://schemas.microsoft.com/office/drawing/2014/main" id="{051A71F8-C8D7-A8BD-B08E-EA68270F434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1" name="Google Shape;2400;p71">
              <a:extLst>
                <a:ext uri="{FF2B5EF4-FFF2-40B4-BE49-F238E27FC236}">
                  <a16:creationId xmlns:a16="http://schemas.microsoft.com/office/drawing/2014/main" id="{5D94F80E-9C78-CE29-26BA-7C0B1546457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2" name="Google Shape;2401;p71">
              <a:extLst>
                <a:ext uri="{FF2B5EF4-FFF2-40B4-BE49-F238E27FC236}">
                  <a16:creationId xmlns:a16="http://schemas.microsoft.com/office/drawing/2014/main" id="{CA86B70A-4B34-638D-8FD4-89B210706334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3" name="Google Shape;2402;p71">
              <a:extLst>
                <a:ext uri="{FF2B5EF4-FFF2-40B4-BE49-F238E27FC236}">
                  <a16:creationId xmlns:a16="http://schemas.microsoft.com/office/drawing/2014/main" id="{F34725F5-0A07-773D-F735-B876D032F307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" name="Google Shape;2403;p71">
              <a:extLst>
                <a:ext uri="{FF2B5EF4-FFF2-40B4-BE49-F238E27FC236}">
                  <a16:creationId xmlns:a16="http://schemas.microsoft.com/office/drawing/2014/main" id="{5A9E1340-99DF-2017-A3F4-8D0451EAE973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" name="Google Shape;2404;p71">
              <a:extLst>
                <a:ext uri="{FF2B5EF4-FFF2-40B4-BE49-F238E27FC236}">
                  <a16:creationId xmlns:a16="http://schemas.microsoft.com/office/drawing/2014/main" id="{6FCC484B-2E27-1DBD-0896-14D25D4C5D75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6" name="Google Shape;2405;p71">
              <a:extLst>
                <a:ext uri="{FF2B5EF4-FFF2-40B4-BE49-F238E27FC236}">
                  <a16:creationId xmlns:a16="http://schemas.microsoft.com/office/drawing/2014/main" id="{B1A0408A-27E9-BCC0-8EE1-14DC3B569EBE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7" name="Google Shape;2406;p71">
              <a:extLst>
                <a:ext uri="{FF2B5EF4-FFF2-40B4-BE49-F238E27FC236}">
                  <a16:creationId xmlns:a16="http://schemas.microsoft.com/office/drawing/2014/main" id="{B02EDE3D-5BE1-C6B4-441C-818674A38B40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8" name="Google Shape;2407;p71">
              <a:extLst>
                <a:ext uri="{FF2B5EF4-FFF2-40B4-BE49-F238E27FC236}">
                  <a16:creationId xmlns:a16="http://schemas.microsoft.com/office/drawing/2014/main" id="{F39DB570-B1A4-1212-D67C-60F7443ED63E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9" name="Google Shape;2408;p71">
              <a:extLst>
                <a:ext uri="{FF2B5EF4-FFF2-40B4-BE49-F238E27FC236}">
                  <a16:creationId xmlns:a16="http://schemas.microsoft.com/office/drawing/2014/main" id="{E36CF19A-BA40-20AE-F2E9-B8A0DAC0C07A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0" name="Google Shape;2409;p71">
              <a:extLst>
                <a:ext uri="{FF2B5EF4-FFF2-40B4-BE49-F238E27FC236}">
                  <a16:creationId xmlns:a16="http://schemas.microsoft.com/office/drawing/2014/main" id="{549E09CF-B73F-D192-9229-8E3E882BDD9A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1" name="Google Shape;2410;p71">
              <a:extLst>
                <a:ext uri="{FF2B5EF4-FFF2-40B4-BE49-F238E27FC236}">
                  <a16:creationId xmlns:a16="http://schemas.microsoft.com/office/drawing/2014/main" id="{4A8D3967-519C-FC3C-62E3-877AF6E663A9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2" name="Google Shape;2411;p71">
              <a:extLst>
                <a:ext uri="{FF2B5EF4-FFF2-40B4-BE49-F238E27FC236}">
                  <a16:creationId xmlns:a16="http://schemas.microsoft.com/office/drawing/2014/main" id="{4ACDA3CA-E2BD-F556-41CB-1445FD185AA3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3" name="Google Shape;2412;p71">
              <a:extLst>
                <a:ext uri="{FF2B5EF4-FFF2-40B4-BE49-F238E27FC236}">
                  <a16:creationId xmlns:a16="http://schemas.microsoft.com/office/drawing/2014/main" id="{4850801A-A2EC-3C17-A8E4-A93FC14D7862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4" name="Google Shape;2413;p71">
              <a:extLst>
                <a:ext uri="{FF2B5EF4-FFF2-40B4-BE49-F238E27FC236}">
                  <a16:creationId xmlns:a16="http://schemas.microsoft.com/office/drawing/2014/main" id="{5EC2CAAE-7926-BE07-CA76-6B2B7780FF16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5" name="Google Shape;2414;p71">
              <a:extLst>
                <a:ext uri="{FF2B5EF4-FFF2-40B4-BE49-F238E27FC236}">
                  <a16:creationId xmlns:a16="http://schemas.microsoft.com/office/drawing/2014/main" id="{E7E357C9-5E66-A32A-C46B-C2178A7836DE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6" name="Google Shape;2415;p71">
              <a:extLst>
                <a:ext uri="{FF2B5EF4-FFF2-40B4-BE49-F238E27FC236}">
                  <a16:creationId xmlns:a16="http://schemas.microsoft.com/office/drawing/2014/main" id="{52C3377C-EEE8-A648-C934-3090B680DA87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7" name="Google Shape;2416;p71">
              <a:extLst>
                <a:ext uri="{FF2B5EF4-FFF2-40B4-BE49-F238E27FC236}">
                  <a16:creationId xmlns:a16="http://schemas.microsoft.com/office/drawing/2014/main" id="{87651357-5FAD-6DA9-9098-6C67E936D375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8" name="Google Shape;2417;p71">
              <a:extLst>
                <a:ext uri="{FF2B5EF4-FFF2-40B4-BE49-F238E27FC236}">
                  <a16:creationId xmlns:a16="http://schemas.microsoft.com/office/drawing/2014/main" id="{21C9BB12-E7EA-9060-AF0D-CFDDE4683361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89" name="Google Shape;2418;p71">
              <a:extLst>
                <a:ext uri="{FF2B5EF4-FFF2-40B4-BE49-F238E27FC236}">
                  <a16:creationId xmlns:a16="http://schemas.microsoft.com/office/drawing/2014/main" id="{1E2950C2-8CA9-E9E0-B021-81B9CF4CB5FB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0" name="Google Shape;2419;p71">
              <a:extLst>
                <a:ext uri="{FF2B5EF4-FFF2-40B4-BE49-F238E27FC236}">
                  <a16:creationId xmlns:a16="http://schemas.microsoft.com/office/drawing/2014/main" id="{D00CDB05-6BEA-5227-593D-178C4B0679F6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1" name="Google Shape;2420;p71">
              <a:extLst>
                <a:ext uri="{FF2B5EF4-FFF2-40B4-BE49-F238E27FC236}">
                  <a16:creationId xmlns:a16="http://schemas.microsoft.com/office/drawing/2014/main" id="{5A5D4B21-3CA3-D166-C2F1-6173A404035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2" name="Google Shape;2421;p71">
              <a:extLst>
                <a:ext uri="{FF2B5EF4-FFF2-40B4-BE49-F238E27FC236}">
                  <a16:creationId xmlns:a16="http://schemas.microsoft.com/office/drawing/2014/main" id="{6A0B9CEB-1097-4BE9-7B7C-4BBD2F5EAE69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3" name="Google Shape;2422;p71">
              <a:extLst>
                <a:ext uri="{FF2B5EF4-FFF2-40B4-BE49-F238E27FC236}">
                  <a16:creationId xmlns:a16="http://schemas.microsoft.com/office/drawing/2014/main" id="{30A62C68-94F9-B9AA-702A-A685783234F4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4" name="Google Shape;2423;p71">
              <a:extLst>
                <a:ext uri="{FF2B5EF4-FFF2-40B4-BE49-F238E27FC236}">
                  <a16:creationId xmlns:a16="http://schemas.microsoft.com/office/drawing/2014/main" id="{E603DECE-50A7-0CF4-EC24-985C87822480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5" name="Google Shape;2424;p71">
              <a:extLst>
                <a:ext uri="{FF2B5EF4-FFF2-40B4-BE49-F238E27FC236}">
                  <a16:creationId xmlns:a16="http://schemas.microsoft.com/office/drawing/2014/main" id="{18006682-D05C-A193-8B5F-63C72F5ADE29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6" name="Google Shape;2425;p71">
              <a:extLst>
                <a:ext uri="{FF2B5EF4-FFF2-40B4-BE49-F238E27FC236}">
                  <a16:creationId xmlns:a16="http://schemas.microsoft.com/office/drawing/2014/main" id="{EA561956-6638-1626-72F3-56FBBDB03034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7" name="Google Shape;2426;p71">
              <a:extLst>
                <a:ext uri="{FF2B5EF4-FFF2-40B4-BE49-F238E27FC236}">
                  <a16:creationId xmlns:a16="http://schemas.microsoft.com/office/drawing/2014/main" id="{781FE6A6-5A64-74A5-823B-AE100046779F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8" name="Google Shape;2427;p71">
              <a:extLst>
                <a:ext uri="{FF2B5EF4-FFF2-40B4-BE49-F238E27FC236}">
                  <a16:creationId xmlns:a16="http://schemas.microsoft.com/office/drawing/2014/main" id="{E0607B72-D148-7782-7CCD-4E6475F564FE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99" name="Google Shape;2428;p71">
              <a:extLst>
                <a:ext uri="{FF2B5EF4-FFF2-40B4-BE49-F238E27FC236}">
                  <a16:creationId xmlns:a16="http://schemas.microsoft.com/office/drawing/2014/main" id="{C8F5AD30-EB65-8159-C741-94AA3A35B85D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0" name="Google Shape;2429;p71">
              <a:extLst>
                <a:ext uri="{FF2B5EF4-FFF2-40B4-BE49-F238E27FC236}">
                  <a16:creationId xmlns:a16="http://schemas.microsoft.com/office/drawing/2014/main" id="{4CECA7D1-A8EB-C3E9-E060-9725AEFEDBAD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1" name="Google Shape;2430;p71">
              <a:extLst>
                <a:ext uri="{FF2B5EF4-FFF2-40B4-BE49-F238E27FC236}">
                  <a16:creationId xmlns:a16="http://schemas.microsoft.com/office/drawing/2014/main" id="{D91067EB-24DE-FF79-64E6-138522B5196E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2" name="Google Shape;2431;p71">
              <a:extLst>
                <a:ext uri="{FF2B5EF4-FFF2-40B4-BE49-F238E27FC236}">
                  <a16:creationId xmlns:a16="http://schemas.microsoft.com/office/drawing/2014/main" id="{4AFBD2FC-F981-FB3C-0ED4-BC893B3CB57E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3" name="Google Shape;2432;p71">
              <a:extLst>
                <a:ext uri="{FF2B5EF4-FFF2-40B4-BE49-F238E27FC236}">
                  <a16:creationId xmlns:a16="http://schemas.microsoft.com/office/drawing/2014/main" id="{CF7FEE6A-EB84-212A-61AB-D843330D6D2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4" name="Google Shape;2433;p71">
              <a:extLst>
                <a:ext uri="{FF2B5EF4-FFF2-40B4-BE49-F238E27FC236}">
                  <a16:creationId xmlns:a16="http://schemas.microsoft.com/office/drawing/2014/main" id="{D097591D-2FEE-4997-C607-79C0900CD68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5" name="Google Shape;2434;p71">
              <a:extLst>
                <a:ext uri="{FF2B5EF4-FFF2-40B4-BE49-F238E27FC236}">
                  <a16:creationId xmlns:a16="http://schemas.microsoft.com/office/drawing/2014/main" id="{FF403E7A-5933-641E-C50D-29553A454C10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6" name="Google Shape;2435;p71">
              <a:extLst>
                <a:ext uri="{FF2B5EF4-FFF2-40B4-BE49-F238E27FC236}">
                  <a16:creationId xmlns:a16="http://schemas.microsoft.com/office/drawing/2014/main" id="{234460F6-6E6E-4C1C-DA5A-0B46642CE993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7" name="Google Shape;2436;p71">
              <a:extLst>
                <a:ext uri="{FF2B5EF4-FFF2-40B4-BE49-F238E27FC236}">
                  <a16:creationId xmlns:a16="http://schemas.microsoft.com/office/drawing/2014/main" id="{C83C9AEB-BC78-4878-F278-F33B6BAEB34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8" name="Google Shape;2437;p71">
              <a:extLst>
                <a:ext uri="{FF2B5EF4-FFF2-40B4-BE49-F238E27FC236}">
                  <a16:creationId xmlns:a16="http://schemas.microsoft.com/office/drawing/2014/main" id="{A27B133F-CBAC-0476-4284-298F1AC180E7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09" name="Google Shape;2438;p71">
              <a:extLst>
                <a:ext uri="{FF2B5EF4-FFF2-40B4-BE49-F238E27FC236}">
                  <a16:creationId xmlns:a16="http://schemas.microsoft.com/office/drawing/2014/main" id="{DF17C09E-6CFC-7FAA-A260-4952F3A3F5A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0" name="Google Shape;2439;p71">
              <a:extLst>
                <a:ext uri="{FF2B5EF4-FFF2-40B4-BE49-F238E27FC236}">
                  <a16:creationId xmlns:a16="http://schemas.microsoft.com/office/drawing/2014/main" id="{9A5164CF-EFA4-4C06-B83F-97847EF7BE56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1" name="Google Shape;2440;p71">
              <a:extLst>
                <a:ext uri="{FF2B5EF4-FFF2-40B4-BE49-F238E27FC236}">
                  <a16:creationId xmlns:a16="http://schemas.microsoft.com/office/drawing/2014/main" id="{6B91A3E0-9854-6623-1968-EDD06D158DEC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2" name="Google Shape;2441;p71">
              <a:extLst>
                <a:ext uri="{FF2B5EF4-FFF2-40B4-BE49-F238E27FC236}">
                  <a16:creationId xmlns:a16="http://schemas.microsoft.com/office/drawing/2014/main" id="{6DC7C1DD-DAC7-9429-10D7-3502DB5B180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3" name="Google Shape;2442;p71">
              <a:extLst>
                <a:ext uri="{FF2B5EF4-FFF2-40B4-BE49-F238E27FC236}">
                  <a16:creationId xmlns:a16="http://schemas.microsoft.com/office/drawing/2014/main" id="{D3C4772C-505F-68DD-2E1C-3FEFA2785B7D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4" name="Google Shape;2443;p71">
              <a:extLst>
                <a:ext uri="{FF2B5EF4-FFF2-40B4-BE49-F238E27FC236}">
                  <a16:creationId xmlns:a16="http://schemas.microsoft.com/office/drawing/2014/main" id="{5B59EB56-FE3C-0DBB-5EB6-3A3868309A4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5" name="Google Shape;2444;p71">
              <a:extLst>
                <a:ext uri="{FF2B5EF4-FFF2-40B4-BE49-F238E27FC236}">
                  <a16:creationId xmlns:a16="http://schemas.microsoft.com/office/drawing/2014/main" id="{B7277B87-CC3C-A0C0-B648-0D0311E7A6DF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6" name="Google Shape;2445;p71">
              <a:extLst>
                <a:ext uri="{FF2B5EF4-FFF2-40B4-BE49-F238E27FC236}">
                  <a16:creationId xmlns:a16="http://schemas.microsoft.com/office/drawing/2014/main" id="{9FEC03F1-04EC-652E-B4E9-7DF882B2454A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7" name="Google Shape;2446;p71">
              <a:extLst>
                <a:ext uri="{FF2B5EF4-FFF2-40B4-BE49-F238E27FC236}">
                  <a16:creationId xmlns:a16="http://schemas.microsoft.com/office/drawing/2014/main" id="{D15ED964-F858-CC7C-CC08-DE2B094749C1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8" name="Google Shape;2447;p71">
              <a:extLst>
                <a:ext uri="{FF2B5EF4-FFF2-40B4-BE49-F238E27FC236}">
                  <a16:creationId xmlns:a16="http://schemas.microsoft.com/office/drawing/2014/main" id="{1C409F86-2676-7260-9DAD-C79519D051D6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" name="Google Shape;2448;p71">
              <a:extLst>
                <a:ext uri="{FF2B5EF4-FFF2-40B4-BE49-F238E27FC236}">
                  <a16:creationId xmlns:a16="http://schemas.microsoft.com/office/drawing/2014/main" id="{28EA5D9E-4D44-20B5-3F2F-7AE335B1CD93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" name="Google Shape;2449;p71">
              <a:extLst>
                <a:ext uri="{FF2B5EF4-FFF2-40B4-BE49-F238E27FC236}">
                  <a16:creationId xmlns:a16="http://schemas.microsoft.com/office/drawing/2014/main" id="{B6C6DE91-CE53-8315-374E-5204F33768F7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" name="Google Shape;2450;p71">
              <a:extLst>
                <a:ext uri="{FF2B5EF4-FFF2-40B4-BE49-F238E27FC236}">
                  <a16:creationId xmlns:a16="http://schemas.microsoft.com/office/drawing/2014/main" id="{7EF18C22-DE9A-B3EE-6A81-77EAC727F370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" name="Google Shape;2451;p71">
              <a:extLst>
                <a:ext uri="{FF2B5EF4-FFF2-40B4-BE49-F238E27FC236}">
                  <a16:creationId xmlns:a16="http://schemas.microsoft.com/office/drawing/2014/main" id="{93E4762F-D92D-9201-6EDE-73E24ED9FE86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" name="Google Shape;2452;p71">
              <a:extLst>
                <a:ext uri="{FF2B5EF4-FFF2-40B4-BE49-F238E27FC236}">
                  <a16:creationId xmlns:a16="http://schemas.microsoft.com/office/drawing/2014/main" id="{018EBEA4-94BE-14E5-DA6C-2195D22BF8CD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" name="Google Shape;2453;p71">
              <a:extLst>
                <a:ext uri="{FF2B5EF4-FFF2-40B4-BE49-F238E27FC236}">
                  <a16:creationId xmlns:a16="http://schemas.microsoft.com/office/drawing/2014/main" id="{99464A07-7FA0-D21E-6E8D-646FAAF8CB72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" name="Google Shape;2454;p71">
              <a:extLst>
                <a:ext uri="{FF2B5EF4-FFF2-40B4-BE49-F238E27FC236}">
                  <a16:creationId xmlns:a16="http://schemas.microsoft.com/office/drawing/2014/main" id="{D9DE322C-9A0B-640D-9FC0-09588E8C2B4C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" name="Google Shape;2455;p71">
              <a:extLst>
                <a:ext uri="{FF2B5EF4-FFF2-40B4-BE49-F238E27FC236}">
                  <a16:creationId xmlns:a16="http://schemas.microsoft.com/office/drawing/2014/main" id="{9BA223AE-C11F-9DFB-1C07-AEDE68CA14BA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" name="Google Shape;2456;p71">
              <a:extLst>
                <a:ext uri="{FF2B5EF4-FFF2-40B4-BE49-F238E27FC236}">
                  <a16:creationId xmlns:a16="http://schemas.microsoft.com/office/drawing/2014/main" id="{529A1C5C-8751-D3DC-4C99-2A4E46442DCC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" name="Google Shape;2457;p71">
              <a:extLst>
                <a:ext uri="{FF2B5EF4-FFF2-40B4-BE49-F238E27FC236}">
                  <a16:creationId xmlns:a16="http://schemas.microsoft.com/office/drawing/2014/main" id="{8FDB113A-7DBD-A3FE-05CF-40AE411C958E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" name="Google Shape;2458;p71">
              <a:extLst>
                <a:ext uri="{FF2B5EF4-FFF2-40B4-BE49-F238E27FC236}">
                  <a16:creationId xmlns:a16="http://schemas.microsoft.com/office/drawing/2014/main" id="{1D87990A-1A11-E2E6-93E4-AFC6B4EDA8BA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" name="Google Shape;2459;p71">
              <a:extLst>
                <a:ext uri="{FF2B5EF4-FFF2-40B4-BE49-F238E27FC236}">
                  <a16:creationId xmlns:a16="http://schemas.microsoft.com/office/drawing/2014/main" id="{AAC39180-3E5E-EDC3-02B2-C8882DE1467B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" name="Google Shape;2460;p71">
              <a:extLst>
                <a:ext uri="{FF2B5EF4-FFF2-40B4-BE49-F238E27FC236}">
                  <a16:creationId xmlns:a16="http://schemas.microsoft.com/office/drawing/2014/main" id="{86D91D05-BFF8-B0EC-35D4-336BA454393B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" name="Google Shape;2461;p71">
              <a:extLst>
                <a:ext uri="{FF2B5EF4-FFF2-40B4-BE49-F238E27FC236}">
                  <a16:creationId xmlns:a16="http://schemas.microsoft.com/office/drawing/2014/main" id="{85B0F6CB-7C5C-4794-4A0E-02730C9B4D9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" name="Google Shape;2462;p71">
              <a:extLst>
                <a:ext uri="{FF2B5EF4-FFF2-40B4-BE49-F238E27FC236}">
                  <a16:creationId xmlns:a16="http://schemas.microsoft.com/office/drawing/2014/main" id="{33CA85A3-BA55-124B-956D-0CA2C2A699F8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" name="Google Shape;2463;p71">
              <a:extLst>
                <a:ext uri="{FF2B5EF4-FFF2-40B4-BE49-F238E27FC236}">
                  <a16:creationId xmlns:a16="http://schemas.microsoft.com/office/drawing/2014/main" id="{CD92C65B-09DF-9CAB-3A0F-BE936541384D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" name="Google Shape;2464;p71">
              <a:extLst>
                <a:ext uri="{FF2B5EF4-FFF2-40B4-BE49-F238E27FC236}">
                  <a16:creationId xmlns:a16="http://schemas.microsoft.com/office/drawing/2014/main" id="{5250214E-A01E-6C26-92BF-2C07362C1E17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" name="Google Shape;2465;p71">
              <a:extLst>
                <a:ext uri="{FF2B5EF4-FFF2-40B4-BE49-F238E27FC236}">
                  <a16:creationId xmlns:a16="http://schemas.microsoft.com/office/drawing/2014/main" id="{048E2DB9-EDB2-D3C5-FE5C-0F600134585F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" name="Google Shape;2466;p71">
              <a:extLst>
                <a:ext uri="{FF2B5EF4-FFF2-40B4-BE49-F238E27FC236}">
                  <a16:creationId xmlns:a16="http://schemas.microsoft.com/office/drawing/2014/main" id="{B9EF7738-7A02-EB47-FCB1-DF19AB63D62B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" name="Google Shape;2467;p71">
              <a:extLst>
                <a:ext uri="{FF2B5EF4-FFF2-40B4-BE49-F238E27FC236}">
                  <a16:creationId xmlns:a16="http://schemas.microsoft.com/office/drawing/2014/main" id="{40B95EA9-3556-2436-B64D-72104AFF8FCD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" name="Google Shape;2468;p71">
              <a:extLst>
                <a:ext uri="{FF2B5EF4-FFF2-40B4-BE49-F238E27FC236}">
                  <a16:creationId xmlns:a16="http://schemas.microsoft.com/office/drawing/2014/main" id="{FE223DEF-C5D3-450D-62ED-856FEE854A31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" name="Google Shape;2469;p71">
              <a:extLst>
                <a:ext uri="{FF2B5EF4-FFF2-40B4-BE49-F238E27FC236}">
                  <a16:creationId xmlns:a16="http://schemas.microsoft.com/office/drawing/2014/main" id="{20FB0B68-DC98-B04F-C00E-2B884955904E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" name="Google Shape;2470;p71">
              <a:extLst>
                <a:ext uri="{FF2B5EF4-FFF2-40B4-BE49-F238E27FC236}">
                  <a16:creationId xmlns:a16="http://schemas.microsoft.com/office/drawing/2014/main" id="{312B2B1D-28D1-4248-395B-2276828BF423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" name="Google Shape;2471;p71">
              <a:extLst>
                <a:ext uri="{FF2B5EF4-FFF2-40B4-BE49-F238E27FC236}">
                  <a16:creationId xmlns:a16="http://schemas.microsoft.com/office/drawing/2014/main" id="{CF6364AD-CA4D-E879-4C27-37939A6B9A9E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" name="Google Shape;2472;p71">
              <a:extLst>
                <a:ext uri="{FF2B5EF4-FFF2-40B4-BE49-F238E27FC236}">
                  <a16:creationId xmlns:a16="http://schemas.microsoft.com/office/drawing/2014/main" id="{275D968B-C512-101D-92D7-B6513E18297F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" name="Google Shape;2473;p71">
              <a:extLst>
                <a:ext uri="{FF2B5EF4-FFF2-40B4-BE49-F238E27FC236}">
                  <a16:creationId xmlns:a16="http://schemas.microsoft.com/office/drawing/2014/main" id="{50E331BC-173D-CF7A-70F6-65D2A5F2FF08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" name="Google Shape;2474;p71">
              <a:extLst>
                <a:ext uri="{FF2B5EF4-FFF2-40B4-BE49-F238E27FC236}">
                  <a16:creationId xmlns:a16="http://schemas.microsoft.com/office/drawing/2014/main" id="{D72F1A20-F92D-D858-50E5-147238979DCE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" name="Google Shape;2475;p71">
              <a:extLst>
                <a:ext uri="{FF2B5EF4-FFF2-40B4-BE49-F238E27FC236}">
                  <a16:creationId xmlns:a16="http://schemas.microsoft.com/office/drawing/2014/main" id="{C28BE340-5534-FB30-E21E-732E2E9A33BE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" name="Google Shape;2476;p71">
              <a:extLst>
                <a:ext uri="{FF2B5EF4-FFF2-40B4-BE49-F238E27FC236}">
                  <a16:creationId xmlns:a16="http://schemas.microsoft.com/office/drawing/2014/main" id="{A01576C6-80CB-45B2-D5BF-9D7DC07343B7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" name="Google Shape;2477;p71">
              <a:extLst>
                <a:ext uri="{FF2B5EF4-FFF2-40B4-BE49-F238E27FC236}">
                  <a16:creationId xmlns:a16="http://schemas.microsoft.com/office/drawing/2014/main" id="{90ADA9FB-AD4A-0B9B-FE09-EAF06A932071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" name="Google Shape;2478;p71">
              <a:extLst>
                <a:ext uri="{FF2B5EF4-FFF2-40B4-BE49-F238E27FC236}">
                  <a16:creationId xmlns:a16="http://schemas.microsoft.com/office/drawing/2014/main" id="{2A3AF053-5564-72BB-EA00-241245738806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" name="Google Shape;2479;p71">
              <a:extLst>
                <a:ext uri="{FF2B5EF4-FFF2-40B4-BE49-F238E27FC236}">
                  <a16:creationId xmlns:a16="http://schemas.microsoft.com/office/drawing/2014/main" id="{CD1B58D3-9AE3-A1C8-C1D1-1BAB1F2636B7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" name="Google Shape;2480;p71">
              <a:extLst>
                <a:ext uri="{FF2B5EF4-FFF2-40B4-BE49-F238E27FC236}">
                  <a16:creationId xmlns:a16="http://schemas.microsoft.com/office/drawing/2014/main" id="{8860CC84-49F8-379C-A131-91705E3EF3CB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" name="Google Shape;2481;p71">
              <a:extLst>
                <a:ext uri="{FF2B5EF4-FFF2-40B4-BE49-F238E27FC236}">
                  <a16:creationId xmlns:a16="http://schemas.microsoft.com/office/drawing/2014/main" id="{18B76140-B5B7-B27B-518C-99B525E868DF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" name="Google Shape;2482;p71">
              <a:extLst>
                <a:ext uri="{FF2B5EF4-FFF2-40B4-BE49-F238E27FC236}">
                  <a16:creationId xmlns:a16="http://schemas.microsoft.com/office/drawing/2014/main" id="{0B372B88-C2F1-C198-238E-FFB53D230CE3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" name="Google Shape;2483;p71">
              <a:extLst>
                <a:ext uri="{FF2B5EF4-FFF2-40B4-BE49-F238E27FC236}">
                  <a16:creationId xmlns:a16="http://schemas.microsoft.com/office/drawing/2014/main" id="{3FAF0394-221E-5995-F286-7B6B464D2BB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" name="Google Shape;2484;p71">
              <a:extLst>
                <a:ext uri="{FF2B5EF4-FFF2-40B4-BE49-F238E27FC236}">
                  <a16:creationId xmlns:a16="http://schemas.microsoft.com/office/drawing/2014/main" id="{70B26870-4D8B-54CF-EC73-00737D9EA62E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" name="Google Shape;2485;p71">
              <a:extLst>
                <a:ext uri="{FF2B5EF4-FFF2-40B4-BE49-F238E27FC236}">
                  <a16:creationId xmlns:a16="http://schemas.microsoft.com/office/drawing/2014/main" id="{A1310C0A-5410-4B15-5ABB-8D4C93BFCA70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" name="Google Shape;2486;p71">
              <a:extLst>
                <a:ext uri="{FF2B5EF4-FFF2-40B4-BE49-F238E27FC236}">
                  <a16:creationId xmlns:a16="http://schemas.microsoft.com/office/drawing/2014/main" id="{371B2F83-2A05-9D73-F048-0F9EB69BF898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" name="Google Shape;2487;p71">
              <a:extLst>
                <a:ext uri="{FF2B5EF4-FFF2-40B4-BE49-F238E27FC236}">
                  <a16:creationId xmlns:a16="http://schemas.microsoft.com/office/drawing/2014/main" id="{DEF10218-7DD4-174E-7534-C98335528C5B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" name="Google Shape;2488;p71">
              <a:extLst>
                <a:ext uri="{FF2B5EF4-FFF2-40B4-BE49-F238E27FC236}">
                  <a16:creationId xmlns:a16="http://schemas.microsoft.com/office/drawing/2014/main" id="{DB0792CE-0463-ACC9-E9E4-56485F23E8EB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" name="Google Shape;2489;p71">
              <a:extLst>
                <a:ext uri="{FF2B5EF4-FFF2-40B4-BE49-F238E27FC236}">
                  <a16:creationId xmlns:a16="http://schemas.microsoft.com/office/drawing/2014/main" id="{1C43C24A-D255-A47A-2D53-B7BB94EB8B3E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" name="Google Shape;2490;p71">
              <a:extLst>
                <a:ext uri="{FF2B5EF4-FFF2-40B4-BE49-F238E27FC236}">
                  <a16:creationId xmlns:a16="http://schemas.microsoft.com/office/drawing/2014/main" id="{4DCAB9F5-1794-CA5C-C8CC-FF9A59D7E827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" name="Google Shape;2491;p71">
              <a:extLst>
                <a:ext uri="{FF2B5EF4-FFF2-40B4-BE49-F238E27FC236}">
                  <a16:creationId xmlns:a16="http://schemas.microsoft.com/office/drawing/2014/main" id="{4B596E8F-9537-8066-B9BB-D1D526944AC7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" name="Google Shape;2492;p71">
              <a:extLst>
                <a:ext uri="{FF2B5EF4-FFF2-40B4-BE49-F238E27FC236}">
                  <a16:creationId xmlns:a16="http://schemas.microsoft.com/office/drawing/2014/main" id="{1E972B1F-056E-856F-E2D2-F414B0477591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" name="Google Shape;2493;p71">
              <a:extLst>
                <a:ext uri="{FF2B5EF4-FFF2-40B4-BE49-F238E27FC236}">
                  <a16:creationId xmlns:a16="http://schemas.microsoft.com/office/drawing/2014/main" id="{DF1CE0E0-7C24-C2AF-0B64-D4F163DFC1C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" name="Google Shape;2494;p71">
              <a:extLst>
                <a:ext uri="{FF2B5EF4-FFF2-40B4-BE49-F238E27FC236}">
                  <a16:creationId xmlns:a16="http://schemas.microsoft.com/office/drawing/2014/main" id="{796DC9BC-DFD1-D79A-5F95-B132373D8FEE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" name="Google Shape;2495;p71">
              <a:extLst>
                <a:ext uri="{FF2B5EF4-FFF2-40B4-BE49-F238E27FC236}">
                  <a16:creationId xmlns:a16="http://schemas.microsoft.com/office/drawing/2014/main" id="{0FAD6F39-35B3-1605-82B9-F577EB03E291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" name="Google Shape;2496;p71">
              <a:extLst>
                <a:ext uri="{FF2B5EF4-FFF2-40B4-BE49-F238E27FC236}">
                  <a16:creationId xmlns:a16="http://schemas.microsoft.com/office/drawing/2014/main" id="{7B4F88AD-12E6-CDB8-464D-03BC0A88F4D6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" name="Google Shape;2497;p71">
              <a:extLst>
                <a:ext uri="{FF2B5EF4-FFF2-40B4-BE49-F238E27FC236}">
                  <a16:creationId xmlns:a16="http://schemas.microsoft.com/office/drawing/2014/main" id="{931B78F6-D499-1C6D-0970-9249CDB49DD3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" name="Google Shape;2498;p71">
              <a:extLst>
                <a:ext uri="{FF2B5EF4-FFF2-40B4-BE49-F238E27FC236}">
                  <a16:creationId xmlns:a16="http://schemas.microsoft.com/office/drawing/2014/main" id="{100FB2F9-AA3A-E430-DFA6-106B23B755F8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" name="Google Shape;2499;p71">
              <a:extLst>
                <a:ext uri="{FF2B5EF4-FFF2-40B4-BE49-F238E27FC236}">
                  <a16:creationId xmlns:a16="http://schemas.microsoft.com/office/drawing/2014/main" id="{51BA9612-6665-EB97-D40D-2C1DA0D3A60C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" name="Google Shape;2500;p71">
              <a:extLst>
                <a:ext uri="{FF2B5EF4-FFF2-40B4-BE49-F238E27FC236}">
                  <a16:creationId xmlns:a16="http://schemas.microsoft.com/office/drawing/2014/main" id="{A6324881-6B48-3EE2-3FA4-84B3F76F71C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" name="Google Shape;2501;p71">
              <a:extLst>
                <a:ext uri="{FF2B5EF4-FFF2-40B4-BE49-F238E27FC236}">
                  <a16:creationId xmlns:a16="http://schemas.microsoft.com/office/drawing/2014/main" id="{3446877E-3DB4-3E9C-516F-943EF6E34906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" name="Google Shape;2502;p71">
              <a:extLst>
                <a:ext uri="{FF2B5EF4-FFF2-40B4-BE49-F238E27FC236}">
                  <a16:creationId xmlns:a16="http://schemas.microsoft.com/office/drawing/2014/main" id="{840127B2-2CAF-2F91-DBE8-BBDA995E2E00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" name="Google Shape;2503;p71">
              <a:extLst>
                <a:ext uri="{FF2B5EF4-FFF2-40B4-BE49-F238E27FC236}">
                  <a16:creationId xmlns:a16="http://schemas.microsoft.com/office/drawing/2014/main" id="{D739BFAF-5DAD-7375-1D4C-DA28B4C0D6B7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" name="Google Shape;2504;p71">
              <a:extLst>
                <a:ext uri="{FF2B5EF4-FFF2-40B4-BE49-F238E27FC236}">
                  <a16:creationId xmlns:a16="http://schemas.microsoft.com/office/drawing/2014/main" id="{49FD793B-11C4-376F-72E1-684E5FABC99E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" name="Google Shape;2505;p71">
              <a:extLst>
                <a:ext uri="{FF2B5EF4-FFF2-40B4-BE49-F238E27FC236}">
                  <a16:creationId xmlns:a16="http://schemas.microsoft.com/office/drawing/2014/main" id="{409D96CA-E8A3-F81A-5732-1F7236A4CED5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" name="Google Shape;2506;p71">
              <a:extLst>
                <a:ext uri="{FF2B5EF4-FFF2-40B4-BE49-F238E27FC236}">
                  <a16:creationId xmlns:a16="http://schemas.microsoft.com/office/drawing/2014/main" id="{F6653072-AB52-A2C4-A172-9430C84AE7CD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" name="Google Shape;2507;p71">
              <a:extLst>
                <a:ext uri="{FF2B5EF4-FFF2-40B4-BE49-F238E27FC236}">
                  <a16:creationId xmlns:a16="http://schemas.microsoft.com/office/drawing/2014/main" id="{2D6617A5-E437-A4BF-2CD1-2CBB7F0F4AA0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" name="Google Shape;2508;p71">
              <a:extLst>
                <a:ext uri="{FF2B5EF4-FFF2-40B4-BE49-F238E27FC236}">
                  <a16:creationId xmlns:a16="http://schemas.microsoft.com/office/drawing/2014/main" id="{8C421D95-FE04-0434-5636-79A631B5312E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" name="Google Shape;2509;p71">
              <a:extLst>
                <a:ext uri="{FF2B5EF4-FFF2-40B4-BE49-F238E27FC236}">
                  <a16:creationId xmlns:a16="http://schemas.microsoft.com/office/drawing/2014/main" id="{EA2BDA65-37D6-3F01-9187-245D2D79F2B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" name="Google Shape;2510;p71">
              <a:extLst>
                <a:ext uri="{FF2B5EF4-FFF2-40B4-BE49-F238E27FC236}">
                  <a16:creationId xmlns:a16="http://schemas.microsoft.com/office/drawing/2014/main" id="{97F91419-CE1D-E5CF-472F-55892E214DE8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" name="Google Shape;2511;p71">
              <a:extLst>
                <a:ext uri="{FF2B5EF4-FFF2-40B4-BE49-F238E27FC236}">
                  <a16:creationId xmlns:a16="http://schemas.microsoft.com/office/drawing/2014/main" id="{A8B01546-522C-DE04-3309-A585B934BE2B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" name="Google Shape;2512;p71">
              <a:extLst>
                <a:ext uri="{FF2B5EF4-FFF2-40B4-BE49-F238E27FC236}">
                  <a16:creationId xmlns:a16="http://schemas.microsoft.com/office/drawing/2014/main" id="{42E6B981-ACB8-936A-74E0-1E7F0592D7AF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" name="Google Shape;2513;p71">
              <a:extLst>
                <a:ext uri="{FF2B5EF4-FFF2-40B4-BE49-F238E27FC236}">
                  <a16:creationId xmlns:a16="http://schemas.microsoft.com/office/drawing/2014/main" id="{FC54E748-21D6-356A-7A37-23675E2F9E0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" name="Google Shape;2514;p71">
              <a:extLst>
                <a:ext uri="{FF2B5EF4-FFF2-40B4-BE49-F238E27FC236}">
                  <a16:creationId xmlns:a16="http://schemas.microsoft.com/office/drawing/2014/main" id="{4F5E5F87-EBDF-3455-E47A-AF1643D56548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" name="Google Shape;2515;p71">
              <a:extLst>
                <a:ext uri="{FF2B5EF4-FFF2-40B4-BE49-F238E27FC236}">
                  <a16:creationId xmlns:a16="http://schemas.microsoft.com/office/drawing/2014/main" id="{129E71F4-A6A8-DB85-7A54-5B8718BA949D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" name="Google Shape;2516;p71">
              <a:extLst>
                <a:ext uri="{FF2B5EF4-FFF2-40B4-BE49-F238E27FC236}">
                  <a16:creationId xmlns:a16="http://schemas.microsoft.com/office/drawing/2014/main" id="{0AF23CB5-FF5D-9B15-AAF7-FB87B527F544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" name="Google Shape;2517;p71">
              <a:extLst>
                <a:ext uri="{FF2B5EF4-FFF2-40B4-BE49-F238E27FC236}">
                  <a16:creationId xmlns:a16="http://schemas.microsoft.com/office/drawing/2014/main" id="{459C4FCD-EE30-981C-F8A1-EFA5C7DA7766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" name="Google Shape;2518;p71">
              <a:extLst>
                <a:ext uri="{FF2B5EF4-FFF2-40B4-BE49-F238E27FC236}">
                  <a16:creationId xmlns:a16="http://schemas.microsoft.com/office/drawing/2014/main" id="{CB3244F4-5094-3183-9D0B-A6A1801F782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" name="Google Shape;2519;p71">
              <a:extLst>
                <a:ext uri="{FF2B5EF4-FFF2-40B4-BE49-F238E27FC236}">
                  <a16:creationId xmlns:a16="http://schemas.microsoft.com/office/drawing/2014/main" id="{7BAE1F3F-0EA8-D3AB-0BBB-DFE6961CB661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" name="Google Shape;2520;p71">
              <a:extLst>
                <a:ext uri="{FF2B5EF4-FFF2-40B4-BE49-F238E27FC236}">
                  <a16:creationId xmlns:a16="http://schemas.microsoft.com/office/drawing/2014/main" id="{2BFB2024-E6AC-5118-8C52-C3D0E3D1F23D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" name="Google Shape;2521;p71">
              <a:extLst>
                <a:ext uri="{FF2B5EF4-FFF2-40B4-BE49-F238E27FC236}">
                  <a16:creationId xmlns:a16="http://schemas.microsoft.com/office/drawing/2014/main" id="{4418891C-9203-9157-044C-3FC7642AA048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" name="Google Shape;2522;p71">
              <a:extLst>
                <a:ext uri="{FF2B5EF4-FFF2-40B4-BE49-F238E27FC236}">
                  <a16:creationId xmlns:a16="http://schemas.microsoft.com/office/drawing/2014/main" id="{B11FAD40-097C-48D1-CD65-E953F7A8C9B5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" name="Google Shape;2523;p71">
              <a:extLst>
                <a:ext uri="{FF2B5EF4-FFF2-40B4-BE49-F238E27FC236}">
                  <a16:creationId xmlns:a16="http://schemas.microsoft.com/office/drawing/2014/main" id="{F3E4C9B3-1D37-C6A7-6ABA-06C73F3D519E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" name="Google Shape;2524;p71">
              <a:extLst>
                <a:ext uri="{FF2B5EF4-FFF2-40B4-BE49-F238E27FC236}">
                  <a16:creationId xmlns:a16="http://schemas.microsoft.com/office/drawing/2014/main" id="{978A16A9-1C31-619C-41E6-BD7DAC04A119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" name="Google Shape;2525;p71">
              <a:extLst>
                <a:ext uri="{FF2B5EF4-FFF2-40B4-BE49-F238E27FC236}">
                  <a16:creationId xmlns:a16="http://schemas.microsoft.com/office/drawing/2014/main" id="{07AA58B9-95EE-51F9-C7ED-B41E0A8602A1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" name="Google Shape;2526;p71">
              <a:extLst>
                <a:ext uri="{FF2B5EF4-FFF2-40B4-BE49-F238E27FC236}">
                  <a16:creationId xmlns:a16="http://schemas.microsoft.com/office/drawing/2014/main" id="{29EF3603-8309-68E3-A4F4-0DE9E69AC4FD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" name="Google Shape;2527;p71">
              <a:extLst>
                <a:ext uri="{FF2B5EF4-FFF2-40B4-BE49-F238E27FC236}">
                  <a16:creationId xmlns:a16="http://schemas.microsoft.com/office/drawing/2014/main" id="{686E90D1-BE0A-004E-7519-94073AAB10AE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" name="Google Shape;2528;p71">
              <a:extLst>
                <a:ext uri="{FF2B5EF4-FFF2-40B4-BE49-F238E27FC236}">
                  <a16:creationId xmlns:a16="http://schemas.microsoft.com/office/drawing/2014/main" id="{8D16D875-FE09-3CD7-0808-680D360E0098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" name="Google Shape;2529;p71">
              <a:extLst>
                <a:ext uri="{FF2B5EF4-FFF2-40B4-BE49-F238E27FC236}">
                  <a16:creationId xmlns:a16="http://schemas.microsoft.com/office/drawing/2014/main" id="{EAD84EB3-23B1-43F2-39F3-D148937660F6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" name="Google Shape;2530;p71">
              <a:extLst>
                <a:ext uri="{FF2B5EF4-FFF2-40B4-BE49-F238E27FC236}">
                  <a16:creationId xmlns:a16="http://schemas.microsoft.com/office/drawing/2014/main" id="{7407882C-B794-79DF-473D-2F3E27F476C6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" name="Google Shape;2531;p71">
              <a:extLst>
                <a:ext uri="{FF2B5EF4-FFF2-40B4-BE49-F238E27FC236}">
                  <a16:creationId xmlns:a16="http://schemas.microsoft.com/office/drawing/2014/main" id="{1763E681-D261-28A1-3694-B1DA29BC5A23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" name="Google Shape;2532;p71">
              <a:extLst>
                <a:ext uri="{FF2B5EF4-FFF2-40B4-BE49-F238E27FC236}">
                  <a16:creationId xmlns:a16="http://schemas.microsoft.com/office/drawing/2014/main" id="{26CFC055-0887-D392-7461-37621CB66587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" name="Google Shape;2533;p71">
              <a:extLst>
                <a:ext uri="{FF2B5EF4-FFF2-40B4-BE49-F238E27FC236}">
                  <a16:creationId xmlns:a16="http://schemas.microsoft.com/office/drawing/2014/main" id="{F885ED1C-F57C-2ECB-888A-C7861C2FB1E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" name="Google Shape;2534;p71">
              <a:extLst>
                <a:ext uri="{FF2B5EF4-FFF2-40B4-BE49-F238E27FC236}">
                  <a16:creationId xmlns:a16="http://schemas.microsoft.com/office/drawing/2014/main" id="{A4E0D674-FE60-4BBA-B729-EC60FCBF90B8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" name="Google Shape;2535;p71">
              <a:extLst>
                <a:ext uri="{FF2B5EF4-FFF2-40B4-BE49-F238E27FC236}">
                  <a16:creationId xmlns:a16="http://schemas.microsoft.com/office/drawing/2014/main" id="{513C8316-3355-4613-C3D2-E16955055559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" name="Google Shape;2536;p71">
              <a:extLst>
                <a:ext uri="{FF2B5EF4-FFF2-40B4-BE49-F238E27FC236}">
                  <a16:creationId xmlns:a16="http://schemas.microsoft.com/office/drawing/2014/main" id="{82175B36-9FF1-8029-C0DD-A4EA8CF6EE3D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" name="Google Shape;2537;p71">
              <a:extLst>
                <a:ext uri="{FF2B5EF4-FFF2-40B4-BE49-F238E27FC236}">
                  <a16:creationId xmlns:a16="http://schemas.microsoft.com/office/drawing/2014/main" id="{430E6676-1851-90DE-FA7A-E555DD3E7101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" name="Google Shape;2538;p71">
              <a:extLst>
                <a:ext uri="{FF2B5EF4-FFF2-40B4-BE49-F238E27FC236}">
                  <a16:creationId xmlns:a16="http://schemas.microsoft.com/office/drawing/2014/main" id="{B9033637-FC61-F765-A3FD-6D8D04F295C8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" name="Google Shape;2539;p71">
              <a:extLst>
                <a:ext uri="{FF2B5EF4-FFF2-40B4-BE49-F238E27FC236}">
                  <a16:creationId xmlns:a16="http://schemas.microsoft.com/office/drawing/2014/main" id="{31C1CCEB-596B-33F9-015A-1396FCA17ADE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" name="Google Shape;2540;p71">
              <a:extLst>
                <a:ext uri="{FF2B5EF4-FFF2-40B4-BE49-F238E27FC236}">
                  <a16:creationId xmlns:a16="http://schemas.microsoft.com/office/drawing/2014/main" id="{67197000-3E09-AD2B-48F8-D288754FB183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" name="Google Shape;2541;p71">
              <a:extLst>
                <a:ext uri="{FF2B5EF4-FFF2-40B4-BE49-F238E27FC236}">
                  <a16:creationId xmlns:a16="http://schemas.microsoft.com/office/drawing/2014/main" id="{1C78C859-4772-644E-68E5-D272854F1ED1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" name="Google Shape;2542;p71">
              <a:extLst>
                <a:ext uri="{FF2B5EF4-FFF2-40B4-BE49-F238E27FC236}">
                  <a16:creationId xmlns:a16="http://schemas.microsoft.com/office/drawing/2014/main" id="{A239F53F-17A7-D152-BA55-4974B860939C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" name="Google Shape;2543;p71">
              <a:extLst>
                <a:ext uri="{FF2B5EF4-FFF2-40B4-BE49-F238E27FC236}">
                  <a16:creationId xmlns:a16="http://schemas.microsoft.com/office/drawing/2014/main" id="{CA71C125-B678-F704-E418-C183800CC671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" name="Google Shape;2544;p71">
              <a:extLst>
                <a:ext uri="{FF2B5EF4-FFF2-40B4-BE49-F238E27FC236}">
                  <a16:creationId xmlns:a16="http://schemas.microsoft.com/office/drawing/2014/main" id="{C35AA961-B2F6-D645-277B-919CD0A1190F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" name="Google Shape;2545;p71">
              <a:extLst>
                <a:ext uri="{FF2B5EF4-FFF2-40B4-BE49-F238E27FC236}">
                  <a16:creationId xmlns:a16="http://schemas.microsoft.com/office/drawing/2014/main" id="{D395200A-34D1-678B-C0F5-A97C15B1BE0B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" name="Google Shape;2546;p71">
              <a:extLst>
                <a:ext uri="{FF2B5EF4-FFF2-40B4-BE49-F238E27FC236}">
                  <a16:creationId xmlns:a16="http://schemas.microsoft.com/office/drawing/2014/main" id="{A7072648-0238-AE40-B974-7CAC5E16A887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" name="Google Shape;2547;p71">
              <a:extLst>
                <a:ext uri="{FF2B5EF4-FFF2-40B4-BE49-F238E27FC236}">
                  <a16:creationId xmlns:a16="http://schemas.microsoft.com/office/drawing/2014/main" id="{ACE97B86-FC06-4ACA-A996-8830954F9D47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" name="Google Shape;2548;p71">
              <a:extLst>
                <a:ext uri="{FF2B5EF4-FFF2-40B4-BE49-F238E27FC236}">
                  <a16:creationId xmlns:a16="http://schemas.microsoft.com/office/drawing/2014/main" id="{FC9F092E-D4FC-54FB-CCDE-A60B1F9B0C7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" name="Google Shape;2549;p71">
              <a:extLst>
                <a:ext uri="{FF2B5EF4-FFF2-40B4-BE49-F238E27FC236}">
                  <a16:creationId xmlns:a16="http://schemas.microsoft.com/office/drawing/2014/main" id="{18CF382A-4A81-6A0A-F33C-7148C5962090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" name="Google Shape;2550;p71">
              <a:extLst>
                <a:ext uri="{FF2B5EF4-FFF2-40B4-BE49-F238E27FC236}">
                  <a16:creationId xmlns:a16="http://schemas.microsoft.com/office/drawing/2014/main" id="{2E959DE0-5E0B-2E3D-41F6-DCE278B951D5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" name="Google Shape;2551;p71">
              <a:extLst>
                <a:ext uri="{FF2B5EF4-FFF2-40B4-BE49-F238E27FC236}">
                  <a16:creationId xmlns:a16="http://schemas.microsoft.com/office/drawing/2014/main" id="{6884CAA6-D05E-E71B-7030-941F309C791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" name="Google Shape;2552;p71">
              <a:extLst>
                <a:ext uri="{FF2B5EF4-FFF2-40B4-BE49-F238E27FC236}">
                  <a16:creationId xmlns:a16="http://schemas.microsoft.com/office/drawing/2014/main" id="{B6F35A6A-1DA2-D048-1726-915C8837FB0E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" name="Google Shape;2553;p71">
              <a:extLst>
                <a:ext uri="{FF2B5EF4-FFF2-40B4-BE49-F238E27FC236}">
                  <a16:creationId xmlns:a16="http://schemas.microsoft.com/office/drawing/2014/main" id="{E5F3BCB6-FA53-B43E-E9FB-4302F838128E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" name="Google Shape;2554;p71">
              <a:extLst>
                <a:ext uri="{FF2B5EF4-FFF2-40B4-BE49-F238E27FC236}">
                  <a16:creationId xmlns:a16="http://schemas.microsoft.com/office/drawing/2014/main" id="{F1C1462F-C911-C178-FD0E-4DABBF51D974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" name="Google Shape;2555;p71">
              <a:extLst>
                <a:ext uri="{FF2B5EF4-FFF2-40B4-BE49-F238E27FC236}">
                  <a16:creationId xmlns:a16="http://schemas.microsoft.com/office/drawing/2014/main" id="{33AB093E-86B4-A3AE-7147-8F4FDC07A8D5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" name="Google Shape;2556;p71">
              <a:extLst>
                <a:ext uri="{FF2B5EF4-FFF2-40B4-BE49-F238E27FC236}">
                  <a16:creationId xmlns:a16="http://schemas.microsoft.com/office/drawing/2014/main" id="{1EB5EF19-BADC-8E33-B84E-FAFB5315FD0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" name="Google Shape;2557;p71">
              <a:extLst>
                <a:ext uri="{FF2B5EF4-FFF2-40B4-BE49-F238E27FC236}">
                  <a16:creationId xmlns:a16="http://schemas.microsoft.com/office/drawing/2014/main" id="{49E9DB98-DB36-CD03-5155-A8468CBAF86F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" name="Google Shape;2558;p71">
              <a:extLst>
                <a:ext uri="{FF2B5EF4-FFF2-40B4-BE49-F238E27FC236}">
                  <a16:creationId xmlns:a16="http://schemas.microsoft.com/office/drawing/2014/main" id="{F2FB0F50-E07E-C5C9-12B4-85CB8BF0B36B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" name="Google Shape;2559;p71">
              <a:extLst>
                <a:ext uri="{FF2B5EF4-FFF2-40B4-BE49-F238E27FC236}">
                  <a16:creationId xmlns:a16="http://schemas.microsoft.com/office/drawing/2014/main" id="{EB6D5762-1613-1B49-81F5-838C808F4645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" name="Google Shape;2560;p71">
              <a:extLst>
                <a:ext uri="{FF2B5EF4-FFF2-40B4-BE49-F238E27FC236}">
                  <a16:creationId xmlns:a16="http://schemas.microsoft.com/office/drawing/2014/main" id="{62E6E998-E008-08B0-50F7-FAD7A70FF905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" name="Google Shape;2561;p71">
              <a:extLst>
                <a:ext uri="{FF2B5EF4-FFF2-40B4-BE49-F238E27FC236}">
                  <a16:creationId xmlns:a16="http://schemas.microsoft.com/office/drawing/2014/main" id="{352DD0C9-0176-9DD1-2B1C-25AC168DFBC8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" name="Google Shape;2562;p71">
              <a:extLst>
                <a:ext uri="{FF2B5EF4-FFF2-40B4-BE49-F238E27FC236}">
                  <a16:creationId xmlns:a16="http://schemas.microsoft.com/office/drawing/2014/main" id="{A2F901D3-E2D5-C071-F910-C99AC83C7609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" name="Google Shape;2563;p71">
              <a:extLst>
                <a:ext uri="{FF2B5EF4-FFF2-40B4-BE49-F238E27FC236}">
                  <a16:creationId xmlns:a16="http://schemas.microsoft.com/office/drawing/2014/main" id="{D254952B-3799-71F9-FF12-CD00CF340D85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" name="Google Shape;2564;p71">
              <a:extLst>
                <a:ext uri="{FF2B5EF4-FFF2-40B4-BE49-F238E27FC236}">
                  <a16:creationId xmlns:a16="http://schemas.microsoft.com/office/drawing/2014/main" id="{1AAEE502-B94F-1085-1F1B-86A5F151328F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" name="Google Shape;2565;p71">
              <a:extLst>
                <a:ext uri="{FF2B5EF4-FFF2-40B4-BE49-F238E27FC236}">
                  <a16:creationId xmlns:a16="http://schemas.microsoft.com/office/drawing/2014/main" id="{BC86524D-C225-55F7-9DAE-E0EDA6A2ABA6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" name="Google Shape;2566;p71">
              <a:extLst>
                <a:ext uri="{FF2B5EF4-FFF2-40B4-BE49-F238E27FC236}">
                  <a16:creationId xmlns:a16="http://schemas.microsoft.com/office/drawing/2014/main" id="{A1B9D9A0-F988-F4F4-A48D-693897C6F2E9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" name="Google Shape;2567;p71">
              <a:extLst>
                <a:ext uri="{FF2B5EF4-FFF2-40B4-BE49-F238E27FC236}">
                  <a16:creationId xmlns:a16="http://schemas.microsoft.com/office/drawing/2014/main" id="{420469F5-1907-D534-A1B3-FEFBB832CC1E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" name="Google Shape;2568;p71">
              <a:extLst>
                <a:ext uri="{FF2B5EF4-FFF2-40B4-BE49-F238E27FC236}">
                  <a16:creationId xmlns:a16="http://schemas.microsoft.com/office/drawing/2014/main" id="{7B3C1F93-950E-22D7-4834-A6AB81498D49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" name="Google Shape;2569;p71">
              <a:extLst>
                <a:ext uri="{FF2B5EF4-FFF2-40B4-BE49-F238E27FC236}">
                  <a16:creationId xmlns:a16="http://schemas.microsoft.com/office/drawing/2014/main" id="{AFAD9B8E-C39E-23F2-44A4-BBE59C290EC2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" name="Google Shape;2570;p71">
              <a:extLst>
                <a:ext uri="{FF2B5EF4-FFF2-40B4-BE49-F238E27FC236}">
                  <a16:creationId xmlns:a16="http://schemas.microsoft.com/office/drawing/2014/main" id="{1C8EB56D-63ED-F541-20ED-5F1937C2827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" name="Google Shape;2571;p71">
              <a:extLst>
                <a:ext uri="{FF2B5EF4-FFF2-40B4-BE49-F238E27FC236}">
                  <a16:creationId xmlns:a16="http://schemas.microsoft.com/office/drawing/2014/main" id="{C98F48BA-D602-2766-20D8-7F58A5C30D2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" name="Google Shape;2572;p71">
              <a:extLst>
                <a:ext uri="{FF2B5EF4-FFF2-40B4-BE49-F238E27FC236}">
                  <a16:creationId xmlns:a16="http://schemas.microsoft.com/office/drawing/2014/main" id="{8E892001-B444-B049-7FE8-76E971BAB53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" name="Google Shape;2573;p71">
              <a:extLst>
                <a:ext uri="{FF2B5EF4-FFF2-40B4-BE49-F238E27FC236}">
                  <a16:creationId xmlns:a16="http://schemas.microsoft.com/office/drawing/2014/main" id="{09079B26-DED3-2AB5-3078-C0434B42D07C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" name="Google Shape;2574;p71">
              <a:extLst>
                <a:ext uri="{FF2B5EF4-FFF2-40B4-BE49-F238E27FC236}">
                  <a16:creationId xmlns:a16="http://schemas.microsoft.com/office/drawing/2014/main" id="{63572CC3-D209-6B52-1CCE-5586DA69E5A1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" name="Google Shape;2575;p71">
              <a:extLst>
                <a:ext uri="{FF2B5EF4-FFF2-40B4-BE49-F238E27FC236}">
                  <a16:creationId xmlns:a16="http://schemas.microsoft.com/office/drawing/2014/main" id="{78E31494-E697-2126-F284-9929C255FA90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" name="Google Shape;2576;p71">
              <a:extLst>
                <a:ext uri="{FF2B5EF4-FFF2-40B4-BE49-F238E27FC236}">
                  <a16:creationId xmlns:a16="http://schemas.microsoft.com/office/drawing/2014/main" id="{7FEFB53C-4122-4AB4-2DFE-0C4FBD96EF0D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" name="Google Shape;2577;p71">
              <a:extLst>
                <a:ext uri="{FF2B5EF4-FFF2-40B4-BE49-F238E27FC236}">
                  <a16:creationId xmlns:a16="http://schemas.microsoft.com/office/drawing/2014/main" id="{079F2F55-2CEA-8AC9-4B83-FA68435F2B1F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" name="Google Shape;2578;p71">
              <a:extLst>
                <a:ext uri="{FF2B5EF4-FFF2-40B4-BE49-F238E27FC236}">
                  <a16:creationId xmlns:a16="http://schemas.microsoft.com/office/drawing/2014/main" id="{ACA5E902-67AB-5284-EC3E-1407F9DDB4C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" name="Google Shape;2579;p71">
              <a:extLst>
                <a:ext uri="{FF2B5EF4-FFF2-40B4-BE49-F238E27FC236}">
                  <a16:creationId xmlns:a16="http://schemas.microsoft.com/office/drawing/2014/main" id="{D70AA7EC-BC13-0B95-9D99-9965DC712D7D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" name="Google Shape;2580;p71">
              <a:extLst>
                <a:ext uri="{FF2B5EF4-FFF2-40B4-BE49-F238E27FC236}">
                  <a16:creationId xmlns:a16="http://schemas.microsoft.com/office/drawing/2014/main" id="{160784CC-FE32-DB2B-1157-B45734F836AA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" name="Google Shape;2581;p71">
              <a:extLst>
                <a:ext uri="{FF2B5EF4-FFF2-40B4-BE49-F238E27FC236}">
                  <a16:creationId xmlns:a16="http://schemas.microsoft.com/office/drawing/2014/main" id="{15A42A7C-7076-7CB2-48CD-2BC7601E76D9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" name="Google Shape;2582;p71">
              <a:extLst>
                <a:ext uri="{FF2B5EF4-FFF2-40B4-BE49-F238E27FC236}">
                  <a16:creationId xmlns:a16="http://schemas.microsoft.com/office/drawing/2014/main" id="{8D33B3FD-F45B-835B-59B2-1260B92E9E5E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" name="Google Shape;2583;p71">
              <a:extLst>
                <a:ext uri="{FF2B5EF4-FFF2-40B4-BE49-F238E27FC236}">
                  <a16:creationId xmlns:a16="http://schemas.microsoft.com/office/drawing/2014/main" id="{EC98BACA-B972-70A6-CD10-7543F87A5F1B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" name="Google Shape;2584;p71">
              <a:extLst>
                <a:ext uri="{FF2B5EF4-FFF2-40B4-BE49-F238E27FC236}">
                  <a16:creationId xmlns:a16="http://schemas.microsoft.com/office/drawing/2014/main" id="{01F51448-7D17-8E4D-B6C2-0415E57404C1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" name="Google Shape;2585;p71">
              <a:extLst>
                <a:ext uri="{FF2B5EF4-FFF2-40B4-BE49-F238E27FC236}">
                  <a16:creationId xmlns:a16="http://schemas.microsoft.com/office/drawing/2014/main" id="{FBAFE133-8AC8-4EAE-5D0D-23BDEC110D04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" name="Google Shape;2586;p71">
              <a:extLst>
                <a:ext uri="{FF2B5EF4-FFF2-40B4-BE49-F238E27FC236}">
                  <a16:creationId xmlns:a16="http://schemas.microsoft.com/office/drawing/2014/main" id="{1D44DE64-4BA7-EAE9-BEBA-5B46E0841DEB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" name="Google Shape;2587;p71">
              <a:extLst>
                <a:ext uri="{FF2B5EF4-FFF2-40B4-BE49-F238E27FC236}">
                  <a16:creationId xmlns:a16="http://schemas.microsoft.com/office/drawing/2014/main" id="{096D0F79-6403-A110-5572-931C5657EE41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" name="Google Shape;2588;p71">
              <a:extLst>
                <a:ext uri="{FF2B5EF4-FFF2-40B4-BE49-F238E27FC236}">
                  <a16:creationId xmlns:a16="http://schemas.microsoft.com/office/drawing/2014/main" id="{F68E3203-3FB1-AC2A-CEB2-BC536AA523A6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" name="Google Shape;2589;p71">
              <a:extLst>
                <a:ext uri="{FF2B5EF4-FFF2-40B4-BE49-F238E27FC236}">
                  <a16:creationId xmlns:a16="http://schemas.microsoft.com/office/drawing/2014/main" id="{85E63151-58F0-20DF-44D5-467E971AB07F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" name="Google Shape;2590;p71">
              <a:extLst>
                <a:ext uri="{FF2B5EF4-FFF2-40B4-BE49-F238E27FC236}">
                  <a16:creationId xmlns:a16="http://schemas.microsoft.com/office/drawing/2014/main" id="{DC0A0376-27B9-C464-66C7-22EF5FFF4FE7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" name="Google Shape;2591;p71">
              <a:extLst>
                <a:ext uri="{FF2B5EF4-FFF2-40B4-BE49-F238E27FC236}">
                  <a16:creationId xmlns:a16="http://schemas.microsoft.com/office/drawing/2014/main" id="{C9749B92-9B34-BE82-4907-40838AB7E9C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" name="Google Shape;2592;p71">
              <a:extLst>
                <a:ext uri="{FF2B5EF4-FFF2-40B4-BE49-F238E27FC236}">
                  <a16:creationId xmlns:a16="http://schemas.microsoft.com/office/drawing/2014/main" id="{ECDBF9E4-5568-3A10-5777-57249AA37901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" name="Google Shape;2593;p71">
              <a:extLst>
                <a:ext uri="{FF2B5EF4-FFF2-40B4-BE49-F238E27FC236}">
                  <a16:creationId xmlns:a16="http://schemas.microsoft.com/office/drawing/2014/main" id="{69C6E8CE-A5C7-658F-5C43-3B44C61DB83A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" name="Google Shape;2594;p71">
              <a:extLst>
                <a:ext uri="{FF2B5EF4-FFF2-40B4-BE49-F238E27FC236}">
                  <a16:creationId xmlns:a16="http://schemas.microsoft.com/office/drawing/2014/main" id="{3B8BFC83-BB5E-C9A6-A3C7-98B52B1257B4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" name="Google Shape;2595;p71">
              <a:extLst>
                <a:ext uri="{FF2B5EF4-FFF2-40B4-BE49-F238E27FC236}">
                  <a16:creationId xmlns:a16="http://schemas.microsoft.com/office/drawing/2014/main" id="{3A321925-F8E6-DDE1-2561-D984CFA5B06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" name="Google Shape;2596;p71">
              <a:extLst>
                <a:ext uri="{FF2B5EF4-FFF2-40B4-BE49-F238E27FC236}">
                  <a16:creationId xmlns:a16="http://schemas.microsoft.com/office/drawing/2014/main" id="{55AF4790-1E01-E139-B068-8B2B792344EC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" name="Google Shape;2597;p71">
              <a:extLst>
                <a:ext uri="{FF2B5EF4-FFF2-40B4-BE49-F238E27FC236}">
                  <a16:creationId xmlns:a16="http://schemas.microsoft.com/office/drawing/2014/main" id="{66563574-0867-F7D8-7A47-46C3EDD043C1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" name="Google Shape;2598;p71">
              <a:extLst>
                <a:ext uri="{FF2B5EF4-FFF2-40B4-BE49-F238E27FC236}">
                  <a16:creationId xmlns:a16="http://schemas.microsoft.com/office/drawing/2014/main" id="{72B2943B-5436-DAD4-44B4-048034B1891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" name="Google Shape;2599;p71">
              <a:extLst>
                <a:ext uri="{FF2B5EF4-FFF2-40B4-BE49-F238E27FC236}">
                  <a16:creationId xmlns:a16="http://schemas.microsoft.com/office/drawing/2014/main" id="{4535C9A5-025E-4AFD-A4B8-795C4EE26C21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" name="Google Shape;2600;p71">
              <a:extLst>
                <a:ext uri="{FF2B5EF4-FFF2-40B4-BE49-F238E27FC236}">
                  <a16:creationId xmlns:a16="http://schemas.microsoft.com/office/drawing/2014/main" id="{62817BF7-FA96-8AFA-5713-26424D887AAD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" name="Google Shape;2601;p71">
              <a:extLst>
                <a:ext uri="{FF2B5EF4-FFF2-40B4-BE49-F238E27FC236}">
                  <a16:creationId xmlns:a16="http://schemas.microsoft.com/office/drawing/2014/main" id="{ED75F5D8-B063-703D-8429-A5B698B2D1E0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" name="Google Shape;2602;p71">
              <a:extLst>
                <a:ext uri="{FF2B5EF4-FFF2-40B4-BE49-F238E27FC236}">
                  <a16:creationId xmlns:a16="http://schemas.microsoft.com/office/drawing/2014/main" id="{9B40345E-9206-141B-406E-CD995D628DEC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" name="Google Shape;2603;p71">
              <a:extLst>
                <a:ext uri="{FF2B5EF4-FFF2-40B4-BE49-F238E27FC236}">
                  <a16:creationId xmlns:a16="http://schemas.microsoft.com/office/drawing/2014/main" id="{E430F79F-526B-9BE2-D4A2-258DC7926DE3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" name="Google Shape;2604;p71">
              <a:extLst>
                <a:ext uri="{FF2B5EF4-FFF2-40B4-BE49-F238E27FC236}">
                  <a16:creationId xmlns:a16="http://schemas.microsoft.com/office/drawing/2014/main" id="{17D42B9A-7D5D-4ADC-C8A0-1BF25DCB9435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" name="Google Shape;2605;p71">
              <a:extLst>
                <a:ext uri="{FF2B5EF4-FFF2-40B4-BE49-F238E27FC236}">
                  <a16:creationId xmlns:a16="http://schemas.microsoft.com/office/drawing/2014/main" id="{6DF0B27B-C3E6-024A-BDEC-B32506450031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" name="Google Shape;2606;p71">
              <a:extLst>
                <a:ext uri="{FF2B5EF4-FFF2-40B4-BE49-F238E27FC236}">
                  <a16:creationId xmlns:a16="http://schemas.microsoft.com/office/drawing/2014/main" id="{03DCEC5A-23C2-2914-AA3A-4B2EFB938FFE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" name="Google Shape;2607;p71">
              <a:extLst>
                <a:ext uri="{FF2B5EF4-FFF2-40B4-BE49-F238E27FC236}">
                  <a16:creationId xmlns:a16="http://schemas.microsoft.com/office/drawing/2014/main" id="{DDD39DEB-2FF2-3175-106D-1E83B70863E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" name="Google Shape;2608;p71">
              <a:extLst>
                <a:ext uri="{FF2B5EF4-FFF2-40B4-BE49-F238E27FC236}">
                  <a16:creationId xmlns:a16="http://schemas.microsoft.com/office/drawing/2014/main" id="{8E397049-BF18-5E62-BEAE-D4459A44A917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" name="Google Shape;2609;p71">
              <a:extLst>
                <a:ext uri="{FF2B5EF4-FFF2-40B4-BE49-F238E27FC236}">
                  <a16:creationId xmlns:a16="http://schemas.microsoft.com/office/drawing/2014/main" id="{99F9CE51-25A1-41A0-C57B-02E5CC73865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" name="Google Shape;2610;p71">
              <a:extLst>
                <a:ext uri="{FF2B5EF4-FFF2-40B4-BE49-F238E27FC236}">
                  <a16:creationId xmlns:a16="http://schemas.microsoft.com/office/drawing/2014/main" id="{AB8A01EF-E87F-3BF6-9D61-EE1172B855E9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" name="Google Shape;2611;p71">
              <a:extLst>
                <a:ext uri="{FF2B5EF4-FFF2-40B4-BE49-F238E27FC236}">
                  <a16:creationId xmlns:a16="http://schemas.microsoft.com/office/drawing/2014/main" id="{3411E7D3-7F33-99A6-8E59-53F95D4C1E4E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" name="Google Shape;2612;p71">
              <a:extLst>
                <a:ext uri="{FF2B5EF4-FFF2-40B4-BE49-F238E27FC236}">
                  <a16:creationId xmlns:a16="http://schemas.microsoft.com/office/drawing/2014/main" id="{DCB3AFC6-5157-D11A-C5E8-86C0E5B00A10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" name="Google Shape;2613;p71">
              <a:extLst>
                <a:ext uri="{FF2B5EF4-FFF2-40B4-BE49-F238E27FC236}">
                  <a16:creationId xmlns:a16="http://schemas.microsoft.com/office/drawing/2014/main" id="{0D5F1BA4-4818-DFF9-38B2-67340EF0E5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" name="Google Shape;2614;p71">
              <a:extLst>
                <a:ext uri="{FF2B5EF4-FFF2-40B4-BE49-F238E27FC236}">
                  <a16:creationId xmlns:a16="http://schemas.microsoft.com/office/drawing/2014/main" id="{795D3EF9-4130-628D-C745-94A05C574CA0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" name="Google Shape;2615;p71">
              <a:extLst>
                <a:ext uri="{FF2B5EF4-FFF2-40B4-BE49-F238E27FC236}">
                  <a16:creationId xmlns:a16="http://schemas.microsoft.com/office/drawing/2014/main" id="{8464DCE4-76AB-844B-7872-93D04FF1CB4F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" name="Google Shape;2616;p71">
              <a:extLst>
                <a:ext uri="{FF2B5EF4-FFF2-40B4-BE49-F238E27FC236}">
                  <a16:creationId xmlns:a16="http://schemas.microsoft.com/office/drawing/2014/main" id="{0EF93408-B37D-80B6-D846-51A36AD3DA6D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" name="Google Shape;2617;p71">
              <a:extLst>
                <a:ext uri="{FF2B5EF4-FFF2-40B4-BE49-F238E27FC236}">
                  <a16:creationId xmlns:a16="http://schemas.microsoft.com/office/drawing/2014/main" id="{FDAF0F5E-2971-B0FF-E2DA-448D20948E5D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" name="Google Shape;2618;p71">
              <a:extLst>
                <a:ext uri="{FF2B5EF4-FFF2-40B4-BE49-F238E27FC236}">
                  <a16:creationId xmlns:a16="http://schemas.microsoft.com/office/drawing/2014/main" id="{66329894-B805-6A85-5433-0B5114584CED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" name="Google Shape;2619;p71">
              <a:extLst>
                <a:ext uri="{FF2B5EF4-FFF2-40B4-BE49-F238E27FC236}">
                  <a16:creationId xmlns:a16="http://schemas.microsoft.com/office/drawing/2014/main" id="{F2E4EFF8-FC4D-3D5A-A2B9-5F7705F615FE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" name="Google Shape;2620;p71">
              <a:extLst>
                <a:ext uri="{FF2B5EF4-FFF2-40B4-BE49-F238E27FC236}">
                  <a16:creationId xmlns:a16="http://schemas.microsoft.com/office/drawing/2014/main" id="{E86DD477-B540-E408-72C0-F8D8C2DB0E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" name="Google Shape;2621;p71">
              <a:extLst>
                <a:ext uri="{FF2B5EF4-FFF2-40B4-BE49-F238E27FC236}">
                  <a16:creationId xmlns:a16="http://schemas.microsoft.com/office/drawing/2014/main" id="{74F504CF-9303-BB7B-A3EC-FCAD71CE0B9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" name="Google Shape;2622;p71">
              <a:extLst>
                <a:ext uri="{FF2B5EF4-FFF2-40B4-BE49-F238E27FC236}">
                  <a16:creationId xmlns:a16="http://schemas.microsoft.com/office/drawing/2014/main" id="{43DB38AB-2F95-5FDC-39A7-7EF29BB1179B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" name="Google Shape;2623;p71">
              <a:extLst>
                <a:ext uri="{FF2B5EF4-FFF2-40B4-BE49-F238E27FC236}">
                  <a16:creationId xmlns:a16="http://schemas.microsoft.com/office/drawing/2014/main" id="{FBBADD17-2A6E-D22A-AB0D-DF6A6CD177EC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" name="Google Shape;2624;p71">
              <a:extLst>
                <a:ext uri="{FF2B5EF4-FFF2-40B4-BE49-F238E27FC236}">
                  <a16:creationId xmlns:a16="http://schemas.microsoft.com/office/drawing/2014/main" id="{E724CBE5-C423-5E54-C830-4405A14C96BC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" name="Google Shape;2625;p71">
              <a:extLst>
                <a:ext uri="{FF2B5EF4-FFF2-40B4-BE49-F238E27FC236}">
                  <a16:creationId xmlns:a16="http://schemas.microsoft.com/office/drawing/2014/main" id="{0CFE5A97-A7A9-A24C-00B6-BB6A42F5EB46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" name="Google Shape;2626;p71">
              <a:extLst>
                <a:ext uri="{FF2B5EF4-FFF2-40B4-BE49-F238E27FC236}">
                  <a16:creationId xmlns:a16="http://schemas.microsoft.com/office/drawing/2014/main" id="{7C870009-D86C-94B9-C994-5D5471ADD2B2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" name="Google Shape;2627;p71">
              <a:extLst>
                <a:ext uri="{FF2B5EF4-FFF2-40B4-BE49-F238E27FC236}">
                  <a16:creationId xmlns:a16="http://schemas.microsoft.com/office/drawing/2014/main" id="{D1DEC842-89AE-C4E9-3C19-B5F8C188062B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" name="Google Shape;2628;p71">
              <a:extLst>
                <a:ext uri="{FF2B5EF4-FFF2-40B4-BE49-F238E27FC236}">
                  <a16:creationId xmlns:a16="http://schemas.microsoft.com/office/drawing/2014/main" id="{526DC087-2926-ADCA-0453-9F7448CC916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" name="Google Shape;2629;p71">
              <a:extLst>
                <a:ext uri="{FF2B5EF4-FFF2-40B4-BE49-F238E27FC236}">
                  <a16:creationId xmlns:a16="http://schemas.microsoft.com/office/drawing/2014/main" id="{C2EDF525-5A39-2992-ACEC-E0845F373BF0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" name="Google Shape;2630;p71">
              <a:extLst>
                <a:ext uri="{FF2B5EF4-FFF2-40B4-BE49-F238E27FC236}">
                  <a16:creationId xmlns:a16="http://schemas.microsoft.com/office/drawing/2014/main" id="{AE520F16-666C-8C19-2E51-8EFA4D9415FF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" name="Google Shape;2631;p71">
              <a:extLst>
                <a:ext uri="{FF2B5EF4-FFF2-40B4-BE49-F238E27FC236}">
                  <a16:creationId xmlns:a16="http://schemas.microsoft.com/office/drawing/2014/main" id="{59C72304-3311-DD9B-1123-72BFF069764B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" name="Google Shape;2632;p71">
              <a:extLst>
                <a:ext uri="{FF2B5EF4-FFF2-40B4-BE49-F238E27FC236}">
                  <a16:creationId xmlns:a16="http://schemas.microsoft.com/office/drawing/2014/main" id="{2E9355DA-450D-E5BB-C44F-5FD8A9DE9BBB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" name="Google Shape;2633;p71">
              <a:extLst>
                <a:ext uri="{FF2B5EF4-FFF2-40B4-BE49-F238E27FC236}">
                  <a16:creationId xmlns:a16="http://schemas.microsoft.com/office/drawing/2014/main" id="{8381790D-090C-AB78-FEDB-4B8C593EA111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" name="Google Shape;2634;p71">
              <a:extLst>
                <a:ext uri="{FF2B5EF4-FFF2-40B4-BE49-F238E27FC236}">
                  <a16:creationId xmlns:a16="http://schemas.microsoft.com/office/drawing/2014/main" id="{4451ECBB-90A3-DE19-1E37-EC3F3080E537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" name="Google Shape;2635;p71">
              <a:extLst>
                <a:ext uri="{FF2B5EF4-FFF2-40B4-BE49-F238E27FC236}">
                  <a16:creationId xmlns:a16="http://schemas.microsoft.com/office/drawing/2014/main" id="{F79ADEEF-64B6-2A22-6BF3-23E6F247CF59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" name="Google Shape;2636;p71">
              <a:extLst>
                <a:ext uri="{FF2B5EF4-FFF2-40B4-BE49-F238E27FC236}">
                  <a16:creationId xmlns:a16="http://schemas.microsoft.com/office/drawing/2014/main" id="{B42096CE-7027-ABA4-9835-26E548285113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" name="Google Shape;2637;p71">
              <a:extLst>
                <a:ext uri="{FF2B5EF4-FFF2-40B4-BE49-F238E27FC236}">
                  <a16:creationId xmlns:a16="http://schemas.microsoft.com/office/drawing/2014/main" id="{D9DB1C30-D4D6-0A07-285D-CB0EE765BC0A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" name="Google Shape;2638;p71">
              <a:extLst>
                <a:ext uri="{FF2B5EF4-FFF2-40B4-BE49-F238E27FC236}">
                  <a16:creationId xmlns:a16="http://schemas.microsoft.com/office/drawing/2014/main" id="{A9E5E204-AF84-0E4F-40B1-E6D9785E772B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" name="Google Shape;2639;p71">
              <a:extLst>
                <a:ext uri="{FF2B5EF4-FFF2-40B4-BE49-F238E27FC236}">
                  <a16:creationId xmlns:a16="http://schemas.microsoft.com/office/drawing/2014/main" id="{FCED43C2-DFFC-91E1-3C16-C5D6898D0FC4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" name="Google Shape;2640;p71">
              <a:extLst>
                <a:ext uri="{FF2B5EF4-FFF2-40B4-BE49-F238E27FC236}">
                  <a16:creationId xmlns:a16="http://schemas.microsoft.com/office/drawing/2014/main" id="{C03DC577-4D84-D0A5-41E1-1A60554379B6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" name="Google Shape;2641;p71">
              <a:extLst>
                <a:ext uri="{FF2B5EF4-FFF2-40B4-BE49-F238E27FC236}">
                  <a16:creationId xmlns:a16="http://schemas.microsoft.com/office/drawing/2014/main" id="{0DF20E35-5A29-5427-5DD4-43A5078F8D3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" name="Google Shape;2642;p71">
              <a:extLst>
                <a:ext uri="{FF2B5EF4-FFF2-40B4-BE49-F238E27FC236}">
                  <a16:creationId xmlns:a16="http://schemas.microsoft.com/office/drawing/2014/main" id="{BA6DA999-381C-7076-5E34-D6608C2EBB5A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" name="Google Shape;2643;p71">
              <a:extLst>
                <a:ext uri="{FF2B5EF4-FFF2-40B4-BE49-F238E27FC236}">
                  <a16:creationId xmlns:a16="http://schemas.microsoft.com/office/drawing/2014/main" id="{DB79DD34-DFAC-8BA9-3DAF-DC91BC6F118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" name="Google Shape;2644;p71">
              <a:extLst>
                <a:ext uri="{FF2B5EF4-FFF2-40B4-BE49-F238E27FC236}">
                  <a16:creationId xmlns:a16="http://schemas.microsoft.com/office/drawing/2014/main" id="{4254A205-E372-8219-D50A-4C35651F2370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" name="Google Shape;2645;p71">
              <a:extLst>
                <a:ext uri="{FF2B5EF4-FFF2-40B4-BE49-F238E27FC236}">
                  <a16:creationId xmlns:a16="http://schemas.microsoft.com/office/drawing/2014/main" id="{94A33F36-57FF-E7D9-BF58-BA199FC0F56B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" name="Google Shape;2646;p71">
              <a:extLst>
                <a:ext uri="{FF2B5EF4-FFF2-40B4-BE49-F238E27FC236}">
                  <a16:creationId xmlns:a16="http://schemas.microsoft.com/office/drawing/2014/main" id="{3E6FA68F-58D8-95D4-A913-2C7CBE5AB753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" name="Google Shape;2647;p71">
              <a:extLst>
                <a:ext uri="{FF2B5EF4-FFF2-40B4-BE49-F238E27FC236}">
                  <a16:creationId xmlns:a16="http://schemas.microsoft.com/office/drawing/2014/main" id="{0F464DC6-EF68-3462-0CA2-227F8A0A7B55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" name="Google Shape;2648;p71">
              <a:extLst>
                <a:ext uri="{FF2B5EF4-FFF2-40B4-BE49-F238E27FC236}">
                  <a16:creationId xmlns:a16="http://schemas.microsoft.com/office/drawing/2014/main" id="{AA3FB459-DE99-3C92-4793-BB087095E522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" name="Google Shape;2649;p71">
              <a:extLst>
                <a:ext uri="{FF2B5EF4-FFF2-40B4-BE49-F238E27FC236}">
                  <a16:creationId xmlns:a16="http://schemas.microsoft.com/office/drawing/2014/main" id="{8ABD06CC-B03E-B8E0-3050-DAE76DB5CDA0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" name="Google Shape;2650;p71">
              <a:extLst>
                <a:ext uri="{FF2B5EF4-FFF2-40B4-BE49-F238E27FC236}">
                  <a16:creationId xmlns:a16="http://schemas.microsoft.com/office/drawing/2014/main" id="{A1A1EF8A-A19A-3C1E-B076-A3ACDD4056EB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" name="Google Shape;2651;p71">
              <a:extLst>
                <a:ext uri="{FF2B5EF4-FFF2-40B4-BE49-F238E27FC236}">
                  <a16:creationId xmlns:a16="http://schemas.microsoft.com/office/drawing/2014/main" id="{269F4598-DFBC-380B-358D-A89DE70C798D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" name="Google Shape;2652;p71">
              <a:extLst>
                <a:ext uri="{FF2B5EF4-FFF2-40B4-BE49-F238E27FC236}">
                  <a16:creationId xmlns:a16="http://schemas.microsoft.com/office/drawing/2014/main" id="{BC5FF641-4ED6-9A14-3511-F0AC633B3816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" name="Google Shape;2653;p71">
              <a:extLst>
                <a:ext uri="{FF2B5EF4-FFF2-40B4-BE49-F238E27FC236}">
                  <a16:creationId xmlns:a16="http://schemas.microsoft.com/office/drawing/2014/main" id="{172A0B90-4F6F-013C-CFBF-075A95D6D1AB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" name="Google Shape;2654;p71">
              <a:extLst>
                <a:ext uri="{FF2B5EF4-FFF2-40B4-BE49-F238E27FC236}">
                  <a16:creationId xmlns:a16="http://schemas.microsoft.com/office/drawing/2014/main" id="{A764E5F2-5E35-D076-E7DE-B8EE37096AC4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" name="Google Shape;2655;p71">
              <a:extLst>
                <a:ext uri="{FF2B5EF4-FFF2-40B4-BE49-F238E27FC236}">
                  <a16:creationId xmlns:a16="http://schemas.microsoft.com/office/drawing/2014/main" id="{067FF138-0500-3177-A371-01937CF95456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" name="Google Shape;2656;p71">
              <a:extLst>
                <a:ext uri="{FF2B5EF4-FFF2-40B4-BE49-F238E27FC236}">
                  <a16:creationId xmlns:a16="http://schemas.microsoft.com/office/drawing/2014/main" id="{EA91F6ED-A9BD-B95C-CBAD-126C43B533E6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" name="Google Shape;2657;p71">
              <a:extLst>
                <a:ext uri="{FF2B5EF4-FFF2-40B4-BE49-F238E27FC236}">
                  <a16:creationId xmlns:a16="http://schemas.microsoft.com/office/drawing/2014/main" id="{438318F1-309C-9D5A-FE54-94E4199A7C60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" name="Google Shape;2658;p71">
              <a:extLst>
                <a:ext uri="{FF2B5EF4-FFF2-40B4-BE49-F238E27FC236}">
                  <a16:creationId xmlns:a16="http://schemas.microsoft.com/office/drawing/2014/main" id="{B8DD7701-1183-CA03-656F-3B3CEC3C067A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" name="Google Shape;2659;p71">
              <a:extLst>
                <a:ext uri="{FF2B5EF4-FFF2-40B4-BE49-F238E27FC236}">
                  <a16:creationId xmlns:a16="http://schemas.microsoft.com/office/drawing/2014/main" id="{4D4CDC60-37FC-1A9C-DF5B-3DDF5F798CAB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" name="Google Shape;2660;p71">
              <a:extLst>
                <a:ext uri="{FF2B5EF4-FFF2-40B4-BE49-F238E27FC236}">
                  <a16:creationId xmlns:a16="http://schemas.microsoft.com/office/drawing/2014/main" id="{156FFF52-331F-DF01-758B-45B5263E6165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" name="Google Shape;2661;p71">
              <a:extLst>
                <a:ext uri="{FF2B5EF4-FFF2-40B4-BE49-F238E27FC236}">
                  <a16:creationId xmlns:a16="http://schemas.microsoft.com/office/drawing/2014/main" id="{F5949C7F-B8A6-E5E6-0E27-8045F1BE4E37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" name="Google Shape;2662;p71">
              <a:extLst>
                <a:ext uri="{FF2B5EF4-FFF2-40B4-BE49-F238E27FC236}">
                  <a16:creationId xmlns:a16="http://schemas.microsoft.com/office/drawing/2014/main" id="{CA22F922-5F89-F551-64EC-FFF02CB0097D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" name="Google Shape;2663;p71">
              <a:extLst>
                <a:ext uri="{FF2B5EF4-FFF2-40B4-BE49-F238E27FC236}">
                  <a16:creationId xmlns:a16="http://schemas.microsoft.com/office/drawing/2014/main" id="{28ED0FC7-A118-E6E3-9E8E-5B109D742AA2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" name="Google Shape;2664;p71">
              <a:extLst>
                <a:ext uri="{FF2B5EF4-FFF2-40B4-BE49-F238E27FC236}">
                  <a16:creationId xmlns:a16="http://schemas.microsoft.com/office/drawing/2014/main" id="{B08E2BED-69B5-C43E-3722-1591727336B6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" name="Google Shape;2665;p71">
              <a:extLst>
                <a:ext uri="{FF2B5EF4-FFF2-40B4-BE49-F238E27FC236}">
                  <a16:creationId xmlns:a16="http://schemas.microsoft.com/office/drawing/2014/main" id="{1D37943B-B5C8-F46A-3E84-00B2A1A62D04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" name="Google Shape;2666;p71">
              <a:extLst>
                <a:ext uri="{FF2B5EF4-FFF2-40B4-BE49-F238E27FC236}">
                  <a16:creationId xmlns:a16="http://schemas.microsoft.com/office/drawing/2014/main" id="{C655A469-54CF-74FF-67F8-5664A65F133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" name="Google Shape;2667;p71">
              <a:extLst>
                <a:ext uri="{FF2B5EF4-FFF2-40B4-BE49-F238E27FC236}">
                  <a16:creationId xmlns:a16="http://schemas.microsoft.com/office/drawing/2014/main" id="{4C9CA288-3432-DDB6-33C3-E7A9C8F30B69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" name="Google Shape;2668;p71">
              <a:extLst>
                <a:ext uri="{FF2B5EF4-FFF2-40B4-BE49-F238E27FC236}">
                  <a16:creationId xmlns:a16="http://schemas.microsoft.com/office/drawing/2014/main" id="{D4B85CCA-44E4-86DF-31BC-83E258E29A4B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" name="Google Shape;2669;p71">
              <a:extLst>
                <a:ext uri="{FF2B5EF4-FFF2-40B4-BE49-F238E27FC236}">
                  <a16:creationId xmlns:a16="http://schemas.microsoft.com/office/drawing/2014/main" id="{B2B19FDD-5A19-50F1-208C-2AFB2A2FDB00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" name="Google Shape;2670;p71">
              <a:extLst>
                <a:ext uri="{FF2B5EF4-FFF2-40B4-BE49-F238E27FC236}">
                  <a16:creationId xmlns:a16="http://schemas.microsoft.com/office/drawing/2014/main" id="{193724C6-AF3F-623F-7831-1DCF9FBD73B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" name="Google Shape;2671;p71">
              <a:extLst>
                <a:ext uri="{FF2B5EF4-FFF2-40B4-BE49-F238E27FC236}">
                  <a16:creationId xmlns:a16="http://schemas.microsoft.com/office/drawing/2014/main" id="{93A22765-2E34-5B91-AE95-E5096CD0BB51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" name="Google Shape;2672;p71">
              <a:extLst>
                <a:ext uri="{FF2B5EF4-FFF2-40B4-BE49-F238E27FC236}">
                  <a16:creationId xmlns:a16="http://schemas.microsoft.com/office/drawing/2014/main" id="{83BDC39F-6338-E277-DC9F-50CA479DF4DD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" name="Google Shape;2673;p71">
              <a:extLst>
                <a:ext uri="{FF2B5EF4-FFF2-40B4-BE49-F238E27FC236}">
                  <a16:creationId xmlns:a16="http://schemas.microsoft.com/office/drawing/2014/main" id="{AB5B2BBF-18C3-4FCD-1524-4E45CD7A2859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" name="Google Shape;2674;p71">
              <a:extLst>
                <a:ext uri="{FF2B5EF4-FFF2-40B4-BE49-F238E27FC236}">
                  <a16:creationId xmlns:a16="http://schemas.microsoft.com/office/drawing/2014/main" id="{CCCC778A-FF2F-88E9-E001-DC6A5C4D6426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" name="Google Shape;2675;p71">
              <a:extLst>
                <a:ext uri="{FF2B5EF4-FFF2-40B4-BE49-F238E27FC236}">
                  <a16:creationId xmlns:a16="http://schemas.microsoft.com/office/drawing/2014/main" id="{1EC403C4-C6B5-C6C2-D8DF-2D27947FF6C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" name="Google Shape;2676;p71">
              <a:extLst>
                <a:ext uri="{FF2B5EF4-FFF2-40B4-BE49-F238E27FC236}">
                  <a16:creationId xmlns:a16="http://schemas.microsoft.com/office/drawing/2014/main" id="{D2E3A264-0957-19C3-9A77-3B5F6F7D375A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" name="Google Shape;2677;p71">
              <a:extLst>
                <a:ext uri="{FF2B5EF4-FFF2-40B4-BE49-F238E27FC236}">
                  <a16:creationId xmlns:a16="http://schemas.microsoft.com/office/drawing/2014/main" id="{062F4AD8-CE50-9685-B777-1818C5FB179D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" name="Google Shape;2678;p71">
              <a:extLst>
                <a:ext uri="{FF2B5EF4-FFF2-40B4-BE49-F238E27FC236}">
                  <a16:creationId xmlns:a16="http://schemas.microsoft.com/office/drawing/2014/main" id="{EB791B42-9810-DC2A-042D-182B491CA2BE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" name="Google Shape;2679;p71">
              <a:extLst>
                <a:ext uri="{FF2B5EF4-FFF2-40B4-BE49-F238E27FC236}">
                  <a16:creationId xmlns:a16="http://schemas.microsoft.com/office/drawing/2014/main" id="{14FB1671-BB04-633C-7F22-D8A272BDA792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" name="Google Shape;2680;p71">
              <a:extLst>
                <a:ext uri="{FF2B5EF4-FFF2-40B4-BE49-F238E27FC236}">
                  <a16:creationId xmlns:a16="http://schemas.microsoft.com/office/drawing/2014/main" id="{1D5EB4C7-13FB-7B18-3170-739FA4D677F0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" name="Google Shape;2681;p71">
              <a:extLst>
                <a:ext uri="{FF2B5EF4-FFF2-40B4-BE49-F238E27FC236}">
                  <a16:creationId xmlns:a16="http://schemas.microsoft.com/office/drawing/2014/main" id="{772487B0-C39B-EC8B-1E38-B2D94362EB0C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" name="Google Shape;2682;p71">
              <a:extLst>
                <a:ext uri="{FF2B5EF4-FFF2-40B4-BE49-F238E27FC236}">
                  <a16:creationId xmlns:a16="http://schemas.microsoft.com/office/drawing/2014/main" id="{B17433F2-9F1C-58F1-E57A-1B072AACFCD2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" name="Google Shape;2683;p71">
              <a:extLst>
                <a:ext uri="{FF2B5EF4-FFF2-40B4-BE49-F238E27FC236}">
                  <a16:creationId xmlns:a16="http://schemas.microsoft.com/office/drawing/2014/main" id="{B1A4DBF0-2CA5-243D-DEFA-0DB7DD77E194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" name="Google Shape;2684;p71">
              <a:extLst>
                <a:ext uri="{FF2B5EF4-FFF2-40B4-BE49-F238E27FC236}">
                  <a16:creationId xmlns:a16="http://schemas.microsoft.com/office/drawing/2014/main" id="{CF14699C-FDD8-9863-5498-934A4C93DAE5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" name="Google Shape;2685;p71">
              <a:extLst>
                <a:ext uri="{FF2B5EF4-FFF2-40B4-BE49-F238E27FC236}">
                  <a16:creationId xmlns:a16="http://schemas.microsoft.com/office/drawing/2014/main" id="{A7ED5651-5417-4EDC-25F4-C175BBA47239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" name="Google Shape;2686;p71">
              <a:extLst>
                <a:ext uri="{FF2B5EF4-FFF2-40B4-BE49-F238E27FC236}">
                  <a16:creationId xmlns:a16="http://schemas.microsoft.com/office/drawing/2014/main" id="{3D9444E9-F4A3-0BF9-DD9E-EEEA570A9436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" name="Google Shape;2687;p71">
              <a:extLst>
                <a:ext uri="{FF2B5EF4-FFF2-40B4-BE49-F238E27FC236}">
                  <a16:creationId xmlns:a16="http://schemas.microsoft.com/office/drawing/2014/main" id="{44C3A56A-07AB-CBF9-6250-7D1A8C810986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" name="Google Shape;2688;p71">
              <a:extLst>
                <a:ext uri="{FF2B5EF4-FFF2-40B4-BE49-F238E27FC236}">
                  <a16:creationId xmlns:a16="http://schemas.microsoft.com/office/drawing/2014/main" id="{D02BF5B8-0E71-2287-1421-01BFB470A0E7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" name="Google Shape;2689;p71">
              <a:extLst>
                <a:ext uri="{FF2B5EF4-FFF2-40B4-BE49-F238E27FC236}">
                  <a16:creationId xmlns:a16="http://schemas.microsoft.com/office/drawing/2014/main" id="{600DF35A-2532-15D2-4929-6527A7346292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" name="Google Shape;2690;p71">
              <a:extLst>
                <a:ext uri="{FF2B5EF4-FFF2-40B4-BE49-F238E27FC236}">
                  <a16:creationId xmlns:a16="http://schemas.microsoft.com/office/drawing/2014/main" id="{D0382439-661F-2F80-A526-82D4680CB871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" name="Google Shape;2691;p71">
              <a:extLst>
                <a:ext uri="{FF2B5EF4-FFF2-40B4-BE49-F238E27FC236}">
                  <a16:creationId xmlns:a16="http://schemas.microsoft.com/office/drawing/2014/main" id="{451333B4-9968-B3B4-6B31-5DB60A319ABC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" name="Google Shape;2692;p71">
              <a:extLst>
                <a:ext uri="{FF2B5EF4-FFF2-40B4-BE49-F238E27FC236}">
                  <a16:creationId xmlns:a16="http://schemas.microsoft.com/office/drawing/2014/main" id="{8E126BB1-09C4-F0B5-854B-165F8925095B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" name="Google Shape;2693;p71">
              <a:extLst>
                <a:ext uri="{FF2B5EF4-FFF2-40B4-BE49-F238E27FC236}">
                  <a16:creationId xmlns:a16="http://schemas.microsoft.com/office/drawing/2014/main" id="{9C91685E-AEC4-3895-50C3-FA24533EBFF0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" name="Google Shape;2694;p71">
              <a:extLst>
                <a:ext uri="{FF2B5EF4-FFF2-40B4-BE49-F238E27FC236}">
                  <a16:creationId xmlns:a16="http://schemas.microsoft.com/office/drawing/2014/main" id="{C1B49FE0-0588-D73F-C3F2-475915E69CDF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" name="Google Shape;2695;p71">
              <a:extLst>
                <a:ext uri="{FF2B5EF4-FFF2-40B4-BE49-F238E27FC236}">
                  <a16:creationId xmlns:a16="http://schemas.microsoft.com/office/drawing/2014/main" id="{47B08E67-A045-9B5F-C714-6164A2123A32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" name="Google Shape;2696;p71">
              <a:extLst>
                <a:ext uri="{FF2B5EF4-FFF2-40B4-BE49-F238E27FC236}">
                  <a16:creationId xmlns:a16="http://schemas.microsoft.com/office/drawing/2014/main" id="{AE3B16C1-53CD-B8DA-EEA3-2319CBF2F5F6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" name="Google Shape;2697;p71">
              <a:extLst>
                <a:ext uri="{FF2B5EF4-FFF2-40B4-BE49-F238E27FC236}">
                  <a16:creationId xmlns:a16="http://schemas.microsoft.com/office/drawing/2014/main" id="{7F5DD4BE-AA8A-F0D8-7455-9CD316CC7A4E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" name="Google Shape;2698;p71">
              <a:extLst>
                <a:ext uri="{FF2B5EF4-FFF2-40B4-BE49-F238E27FC236}">
                  <a16:creationId xmlns:a16="http://schemas.microsoft.com/office/drawing/2014/main" id="{A7094C17-163E-3DE9-1204-9BD009B504FB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" name="Google Shape;2699;p71">
              <a:extLst>
                <a:ext uri="{FF2B5EF4-FFF2-40B4-BE49-F238E27FC236}">
                  <a16:creationId xmlns:a16="http://schemas.microsoft.com/office/drawing/2014/main" id="{86196B15-0497-020E-42D2-140D88ECADE6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" name="Google Shape;2700;p71">
              <a:extLst>
                <a:ext uri="{FF2B5EF4-FFF2-40B4-BE49-F238E27FC236}">
                  <a16:creationId xmlns:a16="http://schemas.microsoft.com/office/drawing/2014/main" id="{6118555A-9A82-29D0-E594-C8F48F315B6C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" name="Google Shape;2701;p71">
              <a:extLst>
                <a:ext uri="{FF2B5EF4-FFF2-40B4-BE49-F238E27FC236}">
                  <a16:creationId xmlns:a16="http://schemas.microsoft.com/office/drawing/2014/main" id="{AF6B5C4B-0474-1CED-F6A4-0DD228989D50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" name="Google Shape;2702;p71">
              <a:extLst>
                <a:ext uri="{FF2B5EF4-FFF2-40B4-BE49-F238E27FC236}">
                  <a16:creationId xmlns:a16="http://schemas.microsoft.com/office/drawing/2014/main" id="{881B23DB-68EC-7E6C-709E-E8A6DD8F8E1A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" name="Google Shape;2703;p71">
              <a:extLst>
                <a:ext uri="{FF2B5EF4-FFF2-40B4-BE49-F238E27FC236}">
                  <a16:creationId xmlns:a16="http://schemas.microsoft.com/office/drawing/2014/main" id="{3D683A8D-84D7-8566-E055-A0D7B1224661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" name="Google Shape;2704;p71">
              <a:extLst>
                <a:ext uri="{FF2B5EF4-FFF2-40B4-BE49-F238E27FC236}">
                  <a16:creationId xmlns:a16="http://schemas.microsoft.com/office/drawing/2014/main" id="{87D60055-BB1D-D1E1-2A52-D465DAD697C6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" name="Google Shape;2705;p71">
              <a:extLst>
                <a:ext uri="{FF2B5EF4-FFF2-40B4-BE49-F238E27FC236}">
                  <a16:creationId xmlns:a16="http://schemas.microsoft.com/office/drawing/2014/main" id="{85632E62-37CB-80FB-B664-F21717502B9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" name="Google Shape;2706;p71">
              <a:extLst>
                <a:ext uri="{FF2B5EF4-FFF2-40B4-BE49-F238E27FC236}">
                  <a16:creationId xmlns:a16="http://schemas.microsoft.com/office/drawing/2014/main" id="{CE3B5847-7DEA-B229-00BC-71CDF7865F50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" name="Google Shape;2707;p71">
              <a:extLst>
                <a:ext uri="{FF2B5EF4-FFF2-40B4-BE49-F238E27FC236}">
                  <a16:creationId xmlns:a16="http://schemas.microsoft.com/office/drawing/2014/main" id="{E83A188D-3DE5-9841-6462-E97AFBBEFE98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" name="Google Shape;2708;p71">
              <a:extLst>
                <a:ext uri="{FF2B5EF4-FFF2-40B4-BE49-F238E27FC236}">
                  <a16:creationId xmlns:a16="http://schemas.microsoft.com/office/drawing/2014/main" id="{18238F78-74F1-B7AD-1B11-703951974A9D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" name="Google Shape;2709;p71">
              <a:extLst>
                <a:ext uri="{FF2B5EF4-FFF2-40B4-BE49-F238E27FC236}">
                  <a16:creationId xmlns:a16="http://schemas.microsoft.com/office/drawing/2014/main" id="{B4ACF642-7CEB-9B1A-5C6B-5B1AD077A226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" name="Google Shape;2710;p71">
              <a:extLst>
                <a:ext uri="{FF2B5EF4-FFF2-40B4-BE49-F238E27FC236}">
                  <a16:creationId xmlns:a16="http://schemas.microsoft.com/office/drawing/2014/main" id="{EADA31D5-E01C-6B8E-1861-AF68643C31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" name="Google Shape;2711;p71">
              <a:extLst>
                <a:ext uri="{FF2B5EF4-FFF2-40B4-BE49-F238E27FC236}">
                  <a16:creationId xmlns:a16="http://schemas.microsoft.com/office/drawing/2014/main" id="{A227AB22-6568-EAE6-36E9-6AA241A1F3A3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" name="Google Shape;2712;p71">
              <a:extLst>
                <a:ext uri="{FF2B5EF4-FFF2-40B4-BE49-F238E27FC236}">
                  <a16:creationId xmlns:a16="http://schemas.microsoft.com/office/drawing/2014/main" id="{8751DAD5-DF77-275D-9568-9A50A13C7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" name="Google Shape;2713;p71">
              <a:extLst>
                <a:ext uri="{FF2B5EF4-FFF2-40B4-BE49-F238E27FC236}">
                  <a16:creationId xmlns:a16="http://schemas.microsoft.com/office/drawing/2014/main" id="{AAD453A2-9118-82FA-128F-B55980C72B1C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" name="Google Shape;2714;p71">
              <a:extLst>
                <a:ext uri="{FF2B5EF4-FFF2-40B4-BE49-F238E27FC236}">
                  <a16:creationId xmlns:a16="http://schemas.microsoft.com/office/drawing/2014/main" id="{91F908D8-3387-D8F0-D76E-8B78BDEA2F12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" name="Google Shape;2715;p71">
              <a:extLst>
                <a:ext uri="{FF2B5EF4-FFF2-40B4-BE49-F238E27FC236}">
                  <a16:creationId xmlns:a16="http://schemas.microsoft.com/office/drawing/2014/main" id="{E5876253-218F-6326-4766-564EAA5E78F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" name="Google Shape;2716;p71">
              <a:extLst>
                <a:ext uri="{FF2B5EF4-FFF2-40B4-BE49-F238E27FC236}">
                  <a16:creationId xmlns:a16="http://schemas.microsoft.com/office/drawing/2014/main" id="{7E6993F6-9A91-6C60-1AF4-B29CD2AB480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" name="Google Shape;2717;p71">
              <a:extLst>
                <a:ext uri="{FF2B5EF4-FFF2-40B4-BE49-F238E27FC236}">
                  <a16:creationId xmlns:a16="http://schemas.microsoft.com/office/drawing/2014/main" id="{0C981DC0-EFFE-03CB-6085-5B2F67E31290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" name="Google Shape;2718;p71">
              <a:extLst>
                <a:ext uri="{FF2B5EF4-FFF2-40B4-BE49-F238E27FC236}">
                  <a16:creationId xmlns:a16="http://schemas.microsoft.com/office/drawing/2014/main" id="{416DBCF7-2DC8-1784-43B9-53670C09A9B6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" name="Google Shape;2719;p71">
              <a:extLst>
                <a:ext uri="{FF2B5EF4-FFF2-40B4-BE49-F238E27FC236}">
                  <a16:creationId xmlns:a16="http://schemas.microsoft.com/office/drawing/2014/main" id="{9D66C227-A675-CAEA-CA9A-066314679527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" name="Google Shape;2720;p71">
              <a:extLst>
                <a:ext uri="{FF2B5EF4-FFF2-40B4-BE49-F238E27FC236}">
                  <a16:creationId xmlns:a16="http://schemas.microsoft.com/office/drawing/2014/main" id="{A13FCADD-0963-96ED-B630-1A65A06961D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" name="Google Shape;2721;p71">
              <a:extLst>
                <a:ext uri="{FF2B5EF4-FFF2-40B4-BE49-F238E27FC236}">
                  <a16:creationId xmlns:a16="http://schemas.microsoft.com/office/drawing/2014/main" id="{F549048D-40A0-A7D3-7E89-9D05121B9DD8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" name="Google Shape;2722;p71">
              <a:extLst>
                <a:ext uri="{FF2B5EF4-FFF2-40B4-BE49-F238E27FC236}">
                  <a16:creationId xmlns:a16="http://schemas.microsoft.com/office/drawing/2014/main" id="{55CB8126-38D4-9BD3-9715-C6B09831A57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" name="Google Shape;2723;p71">
              <a:extLst>
                <a:ext uri="{FF2B5EF4-FFF2-40B4-BE49-F238E27FC236}">
                  <a16:creationId xmlns:a16="http://schemas.microsoft.com/office/drawing/2014/main" id="{9E263886-9C8A-182A-260D-2EDD1F4B4416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" name="Google Shape;2724;p71">
              <a:extLst>
                <a:ext uri="{FF2B5EF4-FFF2-40B4-BE49-F238E27FC236}">
                  <a16:creationId xmlns:a16="http://schemas.microsoft.com/office/drawing/2014/main" id="{0920D1CD-D678-F138-E837-6831F6CBC6D6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" name="Google Shape;2725;p71">
              <a:extLst>
                <a:ext uri="{FF2B5EF4-FFF2-40B4-BE49-F238E27FC236}">
                  <a16:creationId xmlns:a16="http://schemas.microsoft.com/office/drawing/2014/main" id="{D10ADB35-DD57-71C4-63A9-0DC52A0E0CC0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" name="Google Shape;2726;p71">
              <a:extLst>
                <a:ext uri="{FF2B5EF4-FFF2-40B4-BE49-F238E27FC236}">
                  <a16:creationId xmlns:a16="http://schemas.microsoft.com/office/drawing/2014/main" id="{87D58CBB-67C9-7279-237A-36D92474B081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" name="Google Shape;2727;p71">
              <a:extLst>
                <a:ext uri="{FF2B5EF4-FFF2-40B4-BE49-F238E27FC236}">
                  <a16:creationId xmlns:a16="http://schemas.microsoft.com/office/drawing/2014/main" id="{90D91007-027D-9AAE-B21A-4FC2D34CE3CD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" name="Google Shape;2728;p71">
              <a:extLst>
                <a:ext uri="{FF2B5EF4-FFF2-40B4-BE49-F238E27FC236}">
                  <a16:creationId xmlns:a16="http://schemas.microsoft.com/office/drawing/2014/main" id="{5918B488-7DC2-A64A-66F0-C8F053804782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" name="Google Shape;2729;p71">
              <a:extLst>
                <a:ext uri="{FF2B5EF4-FFF2-40B4-BE49-F238E27FC236}">
                  <a16:creationId xmlns:a16="http://schemas.microsoft.com/office/drawing/2014/main" id="{71800A48-4AD0-4EB6-995A-679A206B61B9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" name="Google Shape;2730;p71">
              <a:extLst>
                <a:ext uri="{FF2B5EF4-FFF2-40B4-BE49-F238E27FC236}">
                  <a16:creationId xmlns:a16="http://schemas.microsoft.com/office/drawing/2014/main" id="{3FC10F1D-C7BF-091E-A7F7-155146E46EF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" name="Google Shape;2731;p71">
              <a:extLst>
                <a:ext uri="{FF2B5EF4-FFF2-40B4-BE49-F238E27FC236}">
                  <a16:creationId xmlns:a16="http://schemas.microsoft.com/office/drawing/2014/main" id="{2FC25C0E-4279-2833-3E7A-11F6F6F10D8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" name="Google Shape;2732;p71">
              <a:extLst>
                <a:ext uri="{FF2B5EF4-FFF2-40B4-BE49-F238E27FC236}">
                  <a16:creationId xmlns:a16="http://schemas.microsoft.com/office/drawing/2014/main" id="{4DC1307D-13D2-091F-01C5-74AD0596B987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" name="Google Shape;2733;p71">
              <a:extLst>
                <a:ext uri="{FF2B5EF4-FFF2-40B4-BE49-F238E27FC236}">
                  <a16:creationId xmlns:a16="http://schemas.microsoft.com/office/drawing/2014/main" id="{5B301E76-7D5A-AB57-C95E-FF4CF4D0B8AA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" name="Google Shape;2734;p71">
              <a:extLst>
                <a:ext uri="{FF2B5EF4-FFF2-40B4-BE49-F238E27FC236}">
                  <a16:creationId xmlns:a16="http://schemas.microsoft.com/office/drawing/2014/main" id="{43A01695-953D-94DB-1A71-2872EC7B1AFA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" name="Google Shape;2735;p71">
              <a:extLst>
                <a:ext uri="{FF2B5EF4-FFF2-40B4-BE49-F238E27FC236}">
                  <a16:creationId xmlns:a16="http://schemas.microsoft.com/office/drawing/2014/main" id="{7607F071-1C0A-728D-E5B3-A2D2A6B68DBC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" name="Google Shape;2736;p71">
              <a:extLst>
                <a:ext uri="{FF2B5EF4-FFF2-40B4-BE49-F238E27FC236}">
                  <a16:creationId xmlns:a16="http://schemas.microsoft.com/office/drawing/2014/main" id="{09F645E3-0380-E119-ECFC-2B505F7A7E6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" name="Google Shape;2737;p71">
              <a:extLst>
                <a:ext uri="{FF2B5EF4-FFF2-40B4-BE49-F238E27FC236}">
                  <a16:creationId xmlns:a16="http://schemas.microsoft.com/office/drawing/2014/main" id="{D461D36A-8598-0C50-C79B-C554B5AAB631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" name="Google Shape;2738;p71">
              <a:extLst>
                <a:ext uri="{FF2B5EF4-FFF2-40B4-BE49-F238E27FC236}">
                  <a16:creationId xmlns:a16="http://schemas.microsoft.com/office/drawing/2014/main" id="{5E426CFD-8F7A-1459-3D45-4D3C83ED2A2E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" name="Google Shape;2739;p71">
              <a:extLst>
                <a:ext uri="{FF2B5EF4-FFF2-40B4-BE49-F238E27FC236}">
                  <a16:creationId xmlns:a16="http://schemas.microsoft.com/office/drawing/2014/main" id="{6251FB56-9B6F-6F00-EF15-E6E1E66DF1CD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" name="Google Shape;2740;p71">
              <a:extLst>
                <a:ext uri="{FF2B5EF4-FFF2-40B4-BE49-F238E27FC236}">
                  <a16:creationId xmlns:a16="http://schemas.microsoft.com/office/drawing/2014/main" id="{2E8579BB-83A6-108B-5C7F-B018A4EB11D7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" name="Google Shape;2741;p71">
              <a:extLst>
                <a:ext uri="{FF2B5EF4-FFF2-40B4-BE49-F238E27FC236}">
                  <a16:creationId xmlns:a16="http://schemas.microsoft.com/office/drawing/2014/main" id="{5CD6A6A8-B4E2-1B1C-D6A0-49752471C7E1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" name="Google Shape;2742;p71">
              <a:extLst>
                <a:ext uri="{FF2B5EF4-FFF2-40B4-BE49-F238E27FC236}">
                  <a16:creationId xmlns:a16="http://schemas.microsoft.com/office/drawing/2014/main" id="{AB80785A-02EF-164F-91FE-4A31918D3249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" name="Google Shape;2743;p71">
              <a:extLst>
                <a:ext uri="{FF2B5EF4-FFF2-40B4-BE49-F238E27FC236}">
                  <a16:creationId xmlns:a16="http://schemas.microsoft.com/office/drawing/2014/main" id="{51C3CAB4-1491-BB74-C895-2C7A19FB4A31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" name="Google Shape;2744;p71">
              <a:extLst>
                <a:ext uri="{FF2B5EF4-FFF2-40B4-BE49-F238E27FC236}">
                  <a16:creationId xmlns:a16="http://schemas.microsoft.com/office/drawing/2014/main" id="{42604727-D2F0-9B4B-5A35-59A8D58D773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" name="Google Shape;2745;p71">
              <a:extLst>
                <a:ext uri="{FF2B5EF4-FFF2-40B4-BE49-F238E27FC236}">
                  <a16:creationId xmlns:a16="http://schemas.microsoft.com/office/drawing/2014/main" id="{D633C9C6-F11F-D60F-E82A-C131DFF857BE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" name="Google Shape;2746;p71">
              <a:extLst>
                <a:ext uri="{FF2B5EF4-FFF2-40B4-BE49-F238E27FC236}">
                  <a16:creationId xmlns:a16="http://schemas.microsoft.com/office/drawing/2014/main" id="{0781DAD6-6421-8C03-0A99-EA4B5A3F8866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" name="Google Shape;2747;p71">
              <a:extLst>
                <a:ext uri="{FF2B5EF4-FFF2-40B4-BE49-F238E27FC236}">
                  <a16:creationId xmlns:a16="http://schemas.microsoft.com/office/drawing/2014/main" id="{2780A4CF-0D21-7CA7-33EF-0DDA35835DAF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" name="Google Shape;2748;p71">
              <a:extLst>
                <a:ext uri="{FF2B5EF4-FFF2-40B4-BE49-F238E27FC236}">
                  <a16:creationId xmlns:a16="http://schemas.microsoft.com/office/drawing/2014/main" id="{F7EF8FD0-D287-18D6-495D-AEF0EC7F30E8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" name="Google Shape;2749;p71">
              <a:extLst>
                <a:ext uri="{FF2B5EF4-FFF2-40B4-BE49-F238E27FC236}">
                  <a16:creationId xmlns:a16="http://schemas.microsoft.com/office/drawing/2014/main" id="{183E299F-3207-2359-9D2C-BC4E66C4FA41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" name="Google Shape;2750;p71">
              <a:extLst>
                <a:ext uri="{FF2B5EF4-FFF2-40B4-BE49-F238E27FC236}">
                  <a16:creationId xmlns:a16="http://schemas.microsoft.com/office/drawing/2014/main" id="{47192E1D-8CA8-5E88-D8DF-0B665159F082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" name="Google Shape;2751;p71">
              <a:extLst>
                <a:ext uri="{FF2B5EF4-FFF2-40B4-BE49-F238E27FC236}">
                  <a16:creationId xmlns:a16="http://schemas.microsoft.com/office/drawing/2014/main" id="{143FF5AA-E34C-F0B4-9116-3C138D8CF9F9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" name="Google Shape;2752;p71">
              <a:extLst>
                <a:ext uri="{FF2B5EF4-FFF2-40B4-BE49-F238E27FC236}">
                  <a16:creationId xmlns:a16="http://schemas.microsoft.com/office/drawing/2014/main" id="{AF7EC888-8DEB-0618-6158-557D969AF15B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" name="Google Shape;2753;p71">
              <a:extLst>
                <a:ext uri="{FF2B5EF4-FFF2-40B4-BE49-F238E27FC236}">
                  <a16:creationId xmlns:a16="http://schemas.microsoft.com/office/drawing/2014/main" id="{9E778D5F-EE36-CAC9-D87B-15136D6DA66C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" name="Google Shape;2754;p71">
              <a:extLst>
                <a:ext uri="{FF2B5EF4-FFF2-40B4-BE49-F238E27FC236}">
                  <a16:creationId xmlns:a16="http://schemas.microsoft.com/office/drawing/2014/main" id="{B7D68BDD-FF0D-9F71-1198-1DBC2D75B919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" name="Google Shape;2755;p71">
              <a:extLst>
                <a:ext uri="{FF2B5EF4-FFF2-40B4-BE49-F238E27FC236}">
                  <a16:creationId xmlns:a16="http://schemas.microsoft.com/office/drawing/2014/main" id="{25893128-5099-AEFA-D59D-FC811955FF6C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" name="Google Shape;2756;p71">
              <a:extLst>
                <a:ext uri="{FF2B5EF4-FFF2-40B4-BE49-F238E27FC236}">
                  <a16:creationId xmlns:a16="http://schemas.microsoft.com/office/drawing/2014/main" id="{6FD8466A-DEA1-8224-508A-0E1B837401E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" name="Google Shape;2757;p71">
              <a:extLst>
                <a:ext uri="{FF2B5EF4-FFF2-40B4-BE49-F238E27FC236}">
                  <a16:creationId xmlns:a16="http://schemas.microsoft.com/office/drawing/2014/main" id="{5C25F807-DB6D-6BA1-0B31-95B2B85D9FAC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" name="Google Shape;2758;p71">
              <a:extLst>
                <a:ext uri="{FF2B5EF4-FFF2-40B4-BE49-F238E27FC236}">
                  <a16:creationId xmlns:a16="http://schemas.microsoft.com/office/drawing/2014/main" id="{05F6B6A7-CF79-9A61-A6F1-473B3B065EAA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" name="Google Shape;2759;p71">
              <a:extLst>
                <a:ext uri="{FF2B5EF4-FFF2-40B4-BE49-F238E27FC236}">
                  <a16:creationId xmlns:a16="http://schemas.microsoft.com/office/drawing/2014/main" id="{FB830A10-0280-6328-0162-3EE106734AC8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" name="Google Shape;2760;p71">
              <a:extLst>
                <a:ext uri="{FF2B5EF4-FFF2-40B4-BE49-F238E27FC236}">
                  <a16:creationId xmlns:a16="http://schemas.microsoft.com/office/drawing/2014/main" id="{BBEE874C-6D22-1AE9-F40C-64C53EB1D15A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" name="Google Shape;2761;p71">
              <a:extLst>
                <a:ext uri="{FF2B5EF4-FFF2-40B4-BE49-F238E27FC236}">
                  <a16:creationId xmlns:a16="http://schemas.microsoft.com/office/drawing/2014/main" id="{337B095A-FA0C-0518-8873-515A20B9F5F7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" name="Google Shape;2762;p71">
              <a:extLst>
                <a:ext uri="{FF2B5EF4-FFF2-40B4-BE49-F238E27FC236}">
                  <a16:creationId xmlns:a16="http://schemas.microsoft.com/office/drawing/2014/main" id="{9B994C68-E302-CFCD-C5ED-7D63C6D6A7CE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" name="Google Shape;2763;p71">
              <a:extLst>
                <a:ext uri="{FF2B5EF4-FFF2-40B4-BE49-F238E27FC236}">
                  <a16:creationId xmlns:a16="http://schemas.microsoft.com/office/drawing/2014/main" id="{C50A7E1F-C739-428D-A983-52281116645C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" name="Google Shape;2764;p71">
              <a:extLst>
                <a:ext uri="{FF2B5EF4-FFF2-40B4-BE49-F238E27FC236}">
                  <a16:creationId xmlns:a16="http://schemas.microsoft.com/office/drawing/2014/main" id="{BC7E06A4-420B-AF4E-29B0-B0D029B32E7B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" name="Google Shape;2765;p71">
              <a:extLst>
                <a:ext uri="{FF2B5EF4-FFF2-40B4-BE49-F238E27FC236}">
                  <a16:creationId xmlns:a16="http://schemas.microsoft.com/office/drawing/2014/main" id="{1DD9B952-7AF8-7FA5-63D4-00FCBCAFC167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" name="Google Shape;2766;p71">
              <a:extLst>
                <a:ext uri="{FF2B5EF4-FFF2-40B4-BE49-F238E27FC236}">
                  <a16:creationId xmlns:a16="http://schemas.microsoft.com/office/drawing/2014/main" id="{9BECE65C-79E5-F565-EDD9-0537A668B272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" name="Google Shape;2767;p71">
              <a:extLst>
                <a:ext uri="{FF2B5EF4-FFF2-40B4-BE49-F238E27FC236}">
                  <a16:creationId xmlns:a16="http://schemas.microsoft.com/office/drawing/2014/main" id="{7B7B19E4-6436-ECD9-8703-5EE54CD621A5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" name="Google Shape;2768;p71">
              <a:extLst>
                <a:ext uri="{FF2B5EF4-FFF2-40B4-BE49-F238E27FC236}">
                  <a16:creationId xmlns:a16="http://schemas.microsoft.com/office/drawing/2014/main" id="{C62E0208-1281-4842-9A87-75F8DFD24BF2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" name="Google Shape;2769;p71">
              <a:extLst>
                <a:ext uri="{FF2B5EF4-FFF2-40B4-BE49-F238E27FC236}">
                  <a16:creationId xmlns:a16="http://schemas.microsoft.com/office/drawing/2014/main" id="{8D12C552-131B-6FAF-6332-AA2B7FD2A72F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" name="Google Shape;2770;p71">
              <a:extLst>
                <a:ext uri="{FF2B5EF4-FFF2-40B4-BE49-F238E27FC236}">
                  <a16:creationId xmlns:a16="http://schemas.microsoft.com/office/drawing/2014/main" id="{63387E8A-B992-B2DD-52C3-E17013F0E98D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" name="Google Shape;2771;p71">
              <a:extLst>
                <a:ext uri="{FF2B5EF4-FFF2-40B4-BE49-F238E27FC236}">
                  <a16:creationId xmlns:a16="http://schemas.microsoft.com/office/drawing/2014/main" id="{69184214-57F2-E870-83B4-13497FA0C4B3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" name="Google Shape;2772;p71">
              <a:extLst>
                <a:ext uri="{FF2B5EF4-FFF2-40B4-BE49-F238E27FC236}">
                  <a16:creationId xmlns:a16="http://schemas.microsoft.com/office/drawing/2014/main" id="{E8B85D1D-5718-2A6F-743C-829BF4C529DA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" name="Google Shape;2773;p71">
              <a:extLst>
                <a:ext uri="{FF2B5EF4-FFF2-40B4-BE49-F238E27FC236}">
                  <a16:creationId xmlns:a16="http://schemas.microsoft.com/office/drawing/2014/main" id="{50801C65-78E5-20F0-0A33-51512B3A04E6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" name="Google Shape;2774;p71">
              <a:extLst>
                <a:ext uri="{FF2B5EF4-FFF2-40B4-BE49-F238E27FC236}">
                  <a16:creationId xmlns:a16="http://schemas.microsoft.com/office/drawing/2014/main" id="{10E6A992-C0CE-537F-3750-404E1E561546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" name="Google Shape;2775;p71">
              <a:extLst>
                <a:ext uri="{FF2B5EF4-FFF2-40B4-BE49-F238E27FC236}">
                  <a16:creationId xmlns:a16="http://schemas.microsoft.com/office/drawing/2014/main" id="{BEC8485F-507E-AA10-5667-C466A7725B3C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" name="Google Shape;2776;p71">
              <a:extLst>
                <a:ext uri="{FF2B5EF4-FFF2-40B4-BE49-F238E27FC236}">
                  <a16:creationId xmlns:a16="http://schemas.microsoft.com/office/drawing/2014/main" id="{3D422820-4CE7-CAC9-9621-63B920787009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" name="Google Shape;2777;p71">
              <a:extLst>
                <a:ext uri="{FF2B5EF4-FFF2-40B4-BE49-F238E27FC236}">
                  <a16:creationId xmlns:a16="http://schemas.microsoft.com/office/drawing/2014/main" id="{5C859C0A-5E94-E73A-FAB4-65C87FC2DAA5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" name="Google Shape;2778;p71">
              <a:extLst>
                <a:ext uri="{FF2B5EF4-FFF2-40B4-BE49-F238E27FC236}">
                  <a16:creationId xmlns:a16="http://schemas.microsoft.com/office/drawing/2014/main" id="{AE0F4F87-DF5F-3C15-2613-C405183FFED7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" name="Google Shape;2779;p71">
              <a:extLst>
                <a:ext uri="{FF2B5EF4-FFF2-40B4-BE49-F238E27FC236}">
                  <a16:creationId xmlns:a16="http://schemas.microsoft.com/office/drawing/2014/main" id="{BFF47A00-6EBE-C18E-0811-18AC9DC5EDCC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" name="Google Shape;2780;p71">
              <a:extLst>
                <a:ext uri="{FF2B5EF4-FFF2-40B4-BE49-F238E27FC236}">
                  <a16:creationId xmlns:a16="http://schemas.microsoft.com/office/drawing/2014/main" id="{66503528-0494-5792-DC0E-E6284B97D956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" name="Google Shape;2781;p71">
              <a:extLst>
                <a:ext uri="{FF2B5EF4-FFF2-40B4-BE49-F238E27FC236}">
                  <a16:creationId xmlns:a16="http://schemas.microsoft.com/office/drawing/2014/main" id="{7F4161E3-4C6A-352F-A04E-1D8E97761DC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" name="Google Shape;2782;p71">
              <a:extLst>
                <a:ext uri="{FF2B5EF4-FFF2-40B4-BE49-F238E27FC236}">
                  <a16:creationId xmlns:a16="http://schemas.microsoft.com/office/drawing/2014/main" id="{2A22E409-729F-7DAE-ECE9-0B8DA5A6D5A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" name="Google Shape;2783;p71">
              <a:extLst>
                <a:ext uri="{FF2B5EF4-FFF2-40B4-BE49-F238E27FC236}">
                  <a16:creationId xmlns:a16="http://schemas.microsoft.com/office/drawing/2014/main" id="{1A909292-7774-AA28-1FDD-6BB593A56CB7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" name="Google Shape;2784;p71">
              <a:extLst>
                <a:ext uri="{FF2B5EF4-FFF2-40B4-BE49-F238E27FC236}">
                  <a16:creationId xmlns:a16="http://schemas.microsoft.com/office/drawing/2014/main" id="{28F3EE37-276E-059D-0DC5-BD562A29FE37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" name="Google Shape;2785;p71">
              <a:extLst>
                <a:ext uri="{FF2B5EF4-FFF2-40B4-BE49-F238E27FC236}">
                  <a16:creationId xmlns:a16="http://schemas.microsoft.com/office/drawing/2014/main" id="{640C645C-4223-C054-15BD-43D41D9ED3D2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" name="Google Shape;2786;p71">
              <a:extLst>
                <a:ext uri="{FF2B5EF4-FFF2-40B4-BE49-F238E27FC236}">
                  <a16:creationId xmlns:a16="http://schemas.microsoft.com/office/drawing/2014/main" id="{84B87252-2808-EF6E-AE01-31ADFA40DE66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" name="Google Shape;2787;p71">
              <a:extLst>
                <a:ext uri="{FF2B5EF4-FFF2-40B4-BE49-F238E27FC236}">
                  <a16:creationId xmlns:a16="http://schemas.microsoft.com/office/drawing/2014/main" id="{CB5B5097-2D24-1326-9515-1628F3BA757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" name="Google Shape;2788;p71">
              <a:extLst>
                <a:ext uri="{FF2B5EF4-FFF2-40B4-BE49-F238E27FC236}">
                  <a16:creationId xmlns:a16="http://schemas.microsoft.com/office/drawing/2014/main" id="{7F997B2F-8FB7-7391-F4C6-3BD1C6F9E0EF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" name="Google Shape;2789;p71">
              <a:extLst>
                <a:ext uri="{FF2B5EF4-FFF2-40B4-BE49-F238E27FC236}">
                  <a16:creationId xmlns:a16="http://schemas.microsoft.com/office/drawing/2014/main" id="{C62A5CF4-6E5D-4E8F-B3ED-8DB2E49000C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" name="Google Shape;2790;p71">
              <a:extLst>
                <a:ext uri="{FF2B5EF4-FFF2-40B4-BE49-F238E27FC236}">
                  <a16:creationId xmlns:a16="http://schemas.microsoft.com/office/drawing/2014/main" id="{2BE10DCE-46BF-6450-7AAF-679925EDDDCE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" name="Google Shape;2791;p71">
              <a:extLst>
                <a:ext uri="{FF2B5EF4-FFF2-40B4-BE49-F238E27FC236}">
                  <a16:creationId xmlns:a16="http://schemas.microsoft.com/office/drawing/2014/main" id="{163E48A6-653C-17F0-4CD5-CB8D9A7BE524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" name="Google Shape;2792;p71">
              <a:extLst>
                <a:ext uri="{FF2B5EF4-FFF2-40B4-BE49-F238E27FC236}">
                  <a16:creationId xmlns:a16="http://schemas.microsoft.com/office/drawing/2014/main" id="{74816E0A-9185-7106-7750-33B2CDC880AE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" name="Google Shape;2793;p71">
              <a:extLst>
                <a:ext uri="{FF2B5EF4-FFF2-40B4-BE49-F238E27FC236}">
                  <a16:creationId xmlns:a16="http://schemas.microsoft.com/office/drawing/2014/main" id="{0EB23CE9-24C6-6E8A-5131-5D046AA5012A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" name="Google Shape;2794;p71">
              <a:extLst>
                <a:ext uri="{FF2B5EF4-FFF2-40B4-BE49-F238E27FC236}">
                  <a16:creationId xmlns:a16="http://schemas.microsoft.com/office/drawing/2014/main" id="{9983E628-8D57-7941-5581-2AE73A272CB4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" name="Google Shape;2795;p71">
              <a:extLst>
                <a:ext uri="{FF2B5EF4-FFF2-40B4-BE49-F238E27FC236}">
                  <a16:creationId xmlns:a16="http://schemas.microsoft.com/office/drawing/2014/main" id="{948DB985-C6A3-518B-6A9A-95316F5A67E9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" name="Google Shape;2796;p71">
              <a:extLst>
                <a:ext uri="{FF2B5EF4-FFF2-40B4-BE49-F238E27FC236}">
                  <a16:creationId xmlns:a16="http://schemas.microsoft.com/office/drawing/2014/main" id="{78ED483A-A278-096D-2716-A064EA7967AE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" name="Google Shape;2797;p71">
              <a:extLst>
                <a:ext uri="{FF2B5EF4-FFF2-40B4-BE49-F238E27FC236}">
                  <a16:creationId xmlns:a16="http://schemas.microsoft.com/office/drawing/2014/main" id="{BD346FDA-F19A-93A1-32F5-BF9510477FFF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" name="Google Shape;2798;p71">
              <a:extLst>
                <a:ext uri="{FF2B5EF4-FFF2-40B4-BE49-F238E27FC236}">
                  <a16:creationId xmlns:a16="http://schemas.microsoft.com/office/drawing/2014/main" id="{D6369632-4488-DEB1-C0B8-770AE254F0DC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" name="Google Shape;2799;p71">
              <a:extLst>
                <a:ext uri="{FF2B5EF4-FFF2-40B4-BE49-F238E27FC236}">
                  <a16:creationId xmlns:a16="http://schemas.microsoft.com/office/drawing/2014/main" id="{2E684A2F-261E-BCEA-FEBD-06D86F4FD584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" name="Google Shape;2800;p71">
              <a:extLst>
                <a:ext uri="{FF2B5EF4-FFF2-40B4-BE49-F238E27FC236}">
                  <a16:creationId xmlns:a16="http://schemas.microsoft.com/office/drawing/2014/main" id="{49F2B0B7-4429-9D3B-157E-44DDDF41E63E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" name="Google Shape;2801;p71">
              <a:extLst>
                <a:ext uri="{FF2B5EF4-FFF2-40B4-BE49-F238E27FC236}">
                  <a16:creationId xmlns:a16="http://schemas.microsoft.com/office/drawing/2014/main" id="{78CE08BE-EB6D-7286-D6E0-097D67F5FF01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" name="Google Shape;2802;p71">
              <a:extLst>
                <a:ext uri="{FF2B5EF4-FFF2-40B4-BE49-F238E27FC236}">
                  <a16:creationId xmlns:a16="http://schemas.microsoft.com/office/drawing/2014/main" id="{124AFE24-A65F-AC35-F907-AF1920CA1B1C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" name="Google Shape;2803;p71">
              <a:extLst>
                <a:ext uri="{FF2B5EF4-FFF2-40B4-BE49-F238E27FC236}">
                  <a16:creationId xmlns:a16="http://schemas.microsoft.com/office/drawing/2014/main" id="{AC769EAB-DD98-396F-CFB6-07C03C467056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" name="Google Shape;2804;p71">
              <a:extLst>
                <a:ext uri="{FF2B5EF4-FFF2-40B4-BE49-F238E27FC236}">
                  <a16:creationId xmlns:a16="http://schemas.microsoft.com/office/drawing/2014/main" id="{4D25DED8-78BB-C749-E531-86AF38998F6E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" name="Google Shape;2805;p71">
              <a:extLst>
                <a:ext uri="{FF2B5EF4-FFF2-40B4-BE49-F238E27FC236}">
                  <a16:creationId xmlns:a16="http://schemas.microsoft.com/office/drawing/2014/main" id="{0D2FDC17-E76D-9320-D2DC-2A207480A186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" name="Google Shape;2806;p71">
              <a:extLst>
                <a:ext uri="{FF2B5EF4-FFF2-40B4-BE49-F238E27FC236}">
                  <a16:creationId xmlns:a16="http://schemas.microsoft.com/office/drawing/2014/main" id="{54DC9ED3-9013-052F-EBF6-504362C540BE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" name="Google Shape;2807;p71">
              <a:extLst>
                <a:ext uri="{FF2B5EF4-FFF2-40B4-BE49-F238E27FC236}">
                  <a16:creationId xmlns:a16="http://schemas.microsoft.com/office/drawing/2014/main" id="{B4B7FF3A-0B91-C98A-7AD9-802685DD7FCE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9" name="Google Shape;2808;p71">
              <a:extLst>
                <a:ext uri="{FF2B5EF4-FFF2-40B4-BE49-F238E27FC236}">
                  <a16:creationId xmlns:a16="http://schemas.microsoft.com/office/drawing/2014/main" id="{ED45DC80-B202-E1D8-0B2D-87F459352D07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0" name="Google Shape;2809;p71">
              <a:extLst>
                <a:ext uri="{FF2B5EF4-FFF2-40B4-BE49-F238E27FC236}">
                  <a16:creationId xmlns:a16="http://schemas.microsoft.com/office/drawing/2014/main" id="{410E6223-0EDA-0F07-2658-48524B205E86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1" name="Google Shape;2810;p71">
              <a:extLst>
                <a:ext uri="{FF2B5EF4-FFF2-40B4-BE49-F238E27FC236}">
                  <a16:creationId xmlns:a16="http://schemas.microsoft.com/office/drawing/2014/main" id="{FA2A3221-427F-2419-ABCE-9BA76A4FC5FF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2" name="Google Shape;2811;p71">
              <a:extLst>
                <a:ext uri="{FF2B5EF4-FFF2-40B4-BE49-F238E27FC236}">
                  <a16:creationId xmlns:a16="http://schemas.microsoft.com/office/drawing/2014/main" id="{D9ADF7F2-C0C8-9015-FC6B-85450D8135FA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3" name="Google Shape;2812;p71">
              <a:extLst>
                <a:ext uri="{FF2B5EF4-FFF2-40B4-BE49-F238E27FC236}">
                  <a16:creationId xmlns:a16="http://schemas.microsoft.com/office/drawing/2014/main" id="{A27FFDD1-ED07-92F7-3105-015A20E526AD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4" name="Google Shape;2813;p71">
              <a:extLst>
                <a:ext uri="{FF2B5EF4-FFF2-40B4-BE49-F238E27FC236}">
                  <a16:creationId xmlns:a16="http://schemas.microsoft.com/office/drawing/2014/main" id="{05CAA1AF-C838-D5AB-F697-CE67B3F08B1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5" name="Google Shape;2814;p71">
              <a:extLst>
                <a:ext uri="{FF2B5EF4-FFF2-40B4-BE49-F238E27FC236}">
                  <a16:creationId xmlns:a16="http://schemas.microsoft.com/office/drawing/2014/main" id="{751989C3-D9D7-959D-5D88-3E5BBDA6B2FF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6" name="Google Shape;2815;p71">
              <a:extLst>
                <a:ext uri="{FF2B5EF4-FFF2-40B4-BE49-F238E27FC236}">
                  <a16:creationId xmlns:a16="http://schemas.microsoft.com/office/drawing/2014/main" id="{705ECD98-0A9F-95C3-6D2F-94D8C236FC2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7" name="Google Shape;2816;p71">
              <a:extLst>
                <a:ext uri="{FF2B5EF4-FFF2-40B4-BE49-F238E27FC236}">
                  <a16:creationId xmlns:a16="http://schemas.microsoft.com/office/drawing/2014/main" id="{E7869C7C-7ED7-845F-3FAA-A4304A26503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8" name="Google Shape;2817;p71">
              <a:extLst>
                <a:ext uri="{FF2B5EF4-FFF2-40B4-BE49-F238E27FC236}">
                  <a16:creationId xmlns:a16="http://schemas.microsoft.com/office/drawing/2014/main" id="{59CE910F-F8E2-7F5F-A8EF-2B2DD72CD75E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9" name="Google Shape;2818;p71">
              <a:extLst>
                <a:ext uri="{FF2B5EF4-FFF2-40B4-BE49-F238E27FC236}">
                  <a16:creationId xmlns:a16="http://schemas.microsoft.com/office/drawing/2014/main" id="{43CB967D-CEF9-2DD6-9F11-B5A7D8EAE288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0" name="Google Shape;2819;p71">
              <a:extLst>
                <a:ext uri="{FF2B5EF4-FFF2-40B4-BE49-F238E27FC236}">
                  <a16:creationId xmlns:a16="http://schemas.microsoft.com/office/drawing/2014/main" id="{F79FE5C3-C601-9CB9-91BF-CA139C3181F8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1" name="Google Shape;2820;p71">
              <a:extLst>
                <a:ext uri="{FF2B5EF4-FFF2-40B4-BE49-F238E27FC236}">
                  <a16:creationId xmlns:a16="http://schemas.microsoft.com/office/drawing/2014/main" id="{1F5722C0-8D16-7537-D9B9-5638F9C910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2" name="Google Shape;2821;p71">
              <a:extLst>
                <a:ext uri="{FF2B5EF4-FFF2-40B4-BE49-F238E27FC236}">
                  <a16:creationId xmlns:a16="http://schemas.microsoft.com/office/drawing/2014/main" id="{1FAB6256-54F2-98B2-CA66-0ACEA79BA974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3" name="Google Shape;2822;p71">
              <a:extLst>
                <a:ext uri="{FF2B5EF4-FFF2-40B4-BE49-F238E27FC236}">
                  <a16:creationId xmlns:a16="http://schemas.microsoft.com/office/drawing/2014/main" id="{395B49D1-E19A-65D3-B43C-0DB9AFCBC1E5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4" name="Google Shape;2823;p71">
              <a:extLst>
                <a:ext uri="{FF2B5EF4-FFF2-40B4-BE49-F238E27FC236}">
                  <a16:creationId xmlns:a16="http://schemas.microsoft.com/office/drawing/2014/main" id="{BBF6DA04-487B-A031-AC17-2580AC752205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5" name="Google Shape;2824;p71">
              <a:extLst>
                <a:ext uri="{FF2B5EF4-FFF2-40B4-BE49-F238E27FC236}">
                  <a16:creationId xmlns:a16="http://schemas.microsoft.com/office/drawing/2014/main" id="{A5559DE8-28C7-CFF2-7173-9D934E5FB0DB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6" name="Google Shape;2825;p71">
              <a:extLst>
                <a:ext uri="{FF2B5EF4-FFF2-40B4-BE49-F238E27FC236}">
                  <a16:creationId xmlns:a16="http://schemas.microsoft.com/office/drawing/2014/main" id="{66137F80-7BB4-AC24-16EE-076AF3933910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7" name="Google Shape;2826;p71">
              <a:extLst>
                <a:ext uri="{FF2B5EF4-FFF2-40B4-BE49-F238E27FC236}">
                  <a16:creationId xmlns:a16="http://schemas.microsoft.com/office/drawing/2014/main" id="{AD87E3E4-2FF0-C220-78B2-37CEB8163653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8" name="Google Shape;2827;p71">
              <a:extLst>
                <a:ext uri="{FF2B5EF4-FFF2-40B4-BE49-F238E27FC236}">
                  <a16:creationId xmlns:a16="http://schemas.microsoft.com/office/drawing/2014/main" id="{61D8EA68-D5BC-8841-ECF9-A037A54C45CC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9" name="Google Shape;2828;p71">
              <a:extLst>
                <a:ext uri="{FF2B5EF4-FFF2-40B4-BE49-F238E27FC236}">
                  <a16:creationId xmlns:a16="http://schemas.microsoft.com/office/drawing/2014/main" id="{73D114B0-FC2A-18D3-DC64-B0704130C062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0" name="Google Shape;2829;p71">
              <a:extLst>
                <a:ext uri="{FF2B5EF4-FFF2-40B4-BE49-F238E27FC236}">
                  <a16:creationId xmlns:a16="http://schemas.microsoft.com/office/drawing/2014/main" id="{9D23390D-BFED-0731-4176-9045A2C5560E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1" name="Google Shape;2830;p71">
              <a:extLst>
                <a:ext uri="{FF2B5EF4-FFF2-40B4-BE49-F238E27FC236}">
                  <a16:creationId xmlns:a16="http://schemas.microsoft.com/office/drawing/2014/main" id="{0D30A0C9-1A95-9289-1150-D8BFFF661F83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2" name="Google Shape;2831;p71">
              <a:extLst>
                <a:ext uri="{FF2B5EF4-FFF2-40B4-BE49-F238E27FC236}">
                  <a16:creationId xmlns:a16="http://schemas.microsoft.com/office/drawing/2014/main" id="{2F625B64-940D-00D9-2492-DD4635AAC1A5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3" name="Google Shape;2832;p71">
              <a:extLst>
                <a:ext uri="{FF2B5EF4-FFF2-40B4-BE49-F238E27FC236}">
                  <a16:creationId xmlns:a16="http://schemas.microsoft.com/office/drawing/2014/main" id="{D5BB582A-3678-45D5-A648-31F129918FAD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4" name="Google Shape;2833;p71">
              <a:extLst>
                <a:ext uri="{FF2B5EF4-FFF2-40B4-BE49-F238E27FC236}">
                  <a16:creationId xmlns:a16="http://schemas.microsoft.com/office/drawing/2014/main" id="{9F8B6A3B-90D9-1AE1-658A-81E7D9F6F37A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5" name="Google Shape;2834;p71">
              <a:extLst>
                <a:ext uri="{FF2B5EF4-FFF2-40B4-BE49-F238E27FC236}">
                  <a16:creationId xmlns:a16="http://schemas.microsoft.com/office/drawing/2014/main" id="{AEDDE6E6-F9C0-4E10-B6CA-C1984E49BFE0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6" name="Google Shape;2835;p71">
              <a:extLst>
                <a:ext uri="{FF2B5EF4-FFF2-40B4-BE49-F238E27FC236}">
                  <a16:creationId xmlns:a16="http://schemas.microsoft.com/office/drawing/2014/main" id="{66ABE66C-762F-BB7E-5B45-7D6FD7B9EED7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7" name="Google Shape;2836;p71">
              <a:extLst>
                <a:ext uri="{FF2B5EF4-FFF2-40B4-BE49-F238E27FC236}">
                  <a16:creationId xmlns:a16="http://schemas.microsoft.com/office/drawing/2014/main" id="{A630BCCD-E8C7-8D0B-67C8-AC0894788C76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8" name="Google Shape;2837;p71">
              <a:extLst>
                <a:ext uri="{FF2B5EF4-FFF2-40B4-BE49-F238E27FC236}">
                  <a16:creationId xmlns:a16="http://schemas.microsoft.com/office/drawing/2014/main" id="{901DAE4F-C0A1-8840-AD99-969BC5D3914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9" name="Google Shape;2838;p71">
              <a:extLst>
                <a:ext uri="{FF2B5EF4-FFF2-40B4-BE49-F238E27FC236}">
                  <a16:creationId xmlns:a16="http://schemas.microsoft.com/office/drawing/2014/main" id="{AF3DF3C5-0FA2-8B77-CA8D-E705BDE5EEC7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0" name="Google Shape;2839;p71">
              <a:extLst>
                <a:ext uri="{FF2B5EF4-FFF2-40B4-BE49-F238E27FC236}">
                  <a16:creationId xmlns:a16="http://schemas.microsoft.com/office/drawing/2014/main" id="{C00FBADE-ED83-3ED5-CA6E-ED9FBFB3470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1" name="Google Shape;2840;p71">
              <a:extLst>
                <a:ext uri="{FF2B5EF4-FFF2-40B4-BE49-F238E27FC236}">
                  <a16:creationId xmlns:a16="http://schemas.microsoft.com/office/drawing/2014/main" id="{C614BC5B-94A8-CF3D-B2CA-2240BCC80DA9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2" name="Google Shape;2841;p71">
              <a:extLst>
                <a:ext uri="{FF2B5EF4-FFF2-40B4-BE49-F238E27FC236}">
                  <a16:creationId xmlns:a16="http://schemas.microsoft.com/office/drawing/2014/main" id="{8D9F79D3-A023-8016-8FC8-01414687D0AB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3" name="Google Shape;2842;p71">
              <a:extLst>
                <a:ext uri="{FF2B5EF4-FFF2-40B4-BE49-F238E27FC236}">
                  <a16:creationId xmlns:a16="http://schemas.microsoft.com/office/drawing/2014/main" id="{9D62E312-33F2-E3A9-1985-DA18C79F48EB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4" name="Google Shape;2843;p71">
              <a:extLst>
                <a:ext uri="{FF2B5EF4-FFF2-40B4-BE49-F238E27FC236}">
                  <a16:creationId xmlns:a16="http://schemas.microsoft.com/office/drawing/2014/main" id="{E118E5E2-B838-24E3-70F7-A91BAC19A7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5" name="Google Shape;2844;p71">
              <a:extLst>
                <a:ext uri="{FF2B5EF4-FFF2-40B4-BE49-F238E27FC236}">
                  <a16:creationId xmlns:a16="http://schemas.microsoft.com/office/drawing/2014/main" id="{EFDD2AB6-F24F-AC6C-42F0-070EB1AA7DE6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6" name="Google Shape;2845;p71">
              <a:extLst>
                <a:ext uri="{FF2B5EF4-FFF2-40B4-BE49-F238E27FC236}">
                  <a16:creationId xmlns:a16="http://schemas.microsoft.com/office/drawing/2014/main" id="{D2071E45-6A23-33B1-ECA7-3E036EDC7E3D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7" name="Google Shape;2846;p71">
              <a:extLst>
                <a:ext uri="{FF2B5EF4-FFF2-40B4-BE49-F238E27FC236}">
                  <a16:creationId xmlns:a16="http://schemas.microsoft.com/office/drawing/2014/main" id="{D6CA72EA-13BF-EA39-5ABA-F85EC377C239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8" name="Google Shape;2847;p71">
              <a:extLst>
                <a:ext uri="{FF2B5EF4-FFF2-40B4-BE49-F238E27FC236}">
                  <a16:creationId xmlns:a16="http://schemas.microsoft.com/office/drawing/2014/main" id="{B09C8730-5A67-ACFE-3B2A-0D9C6630E641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9" name="Google Shape;2848;p71">
              <a:extLst>
                <a:ext uri="{FF2B5EF4-FFF2-40B4-BE49-F238E27FC236}">
                  <a16:creationId xmlns:a16="http://schemas.microsoft.com/office/drawing/2014/main" id="{F3937E53-9249-5715-88C0-C10D58EFF39F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0" name="Google Shape;2849;p71">
              <a:extLst>
                <a:ext uri="{FF2B5EF4-FFF2-40B4-BE49-F238E27FC236}">
                  <a16:creationId xmlns:a16="http://schemas.microsoft.com/office/drawing/2014/main" id="{3290AE96-D739-55EB-9FF1-B13325DDD6ED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1" name="Google Shape;2850;p71">
              <a:extLst>
                <a:ext uri="{FF2B5EF4-FFF2-40B4-BE49-F238E27FC236}">
                  <a16:creationId xmlns:a16="http://schemas.microsoft.com/office/drawing/2014/main" id="{93624522-A334-7573-DEB4-966EEE68448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2" name="Google Shape;2851;p71">
              <a:extLst>
                <a:ext uri="{FF2B5EF4-FFF2-40B4-BE49-F238E27FC236}">
                  <a16:creationId xmlns:a16="http://schemas.microsoft.com/office/drawing/2014/main" id="{4DA4FDDC-0792-D94A-CD6E-2AA50E903A18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3" name="Google Shape;2852;p71">
              <a:extLst>
                <a:ext uri="{FF2B5EF4-FFF2-40B4-BE49-F238E27FC236}">
                  <a16:creationId xmlns:a16="http://schemas.microsoft.com/office/drawing/2014/main" id="{22376E1F-3862-3F59-F25A-2EE18D0425FE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4" name="Google Shape;2853;p71">
              <a:extLst>
                <a:ext uri="{FF2B5EF4-FFF2-40B4-BE49-F238E27FC236}">
                  <a16:creationId xmlns:a16="http://schemas.microsoft.com/office/drawing/2014/main" id="{C2192234-86F8-321B-4484-7629763F1558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5" name="Google Shape;2854;p71">
              <a:extLst>
                <a:ext uri="{FF2B5EF4-FFF2-40B4-BE49-F238E27FC236}">
                  <a16:creationId xmlns:a16="http://schemas.microsoft.com/office/drawing/2014/main" id="{83609E89-DB51-30CB-9332-8A8D75739D54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6" name="Google Shape;2855;p71">
              <a:extLst>
                <a:ext uri="{FF2B5EF4-FFF2-40B4-BE49-F238E27FC236}">
                  <a16:creationId xmlns:a16="http://schemas.microsoft.com/office/drawing/2014/main" id="{403A79E1-D3BC-97A8-684F-AF249520C695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7" name="Google Shape;2856;p71">
              <a:extLst>
                <a:ext uri="{FF2B5EF4-FFF2-40B4-BE49-F238E27FC236}">
                  <a16:creationId xmlns:a16="http://schemas.microsoft.com/office/drawing/2014/main" id="{B4B5A870-F354-05DF-F303-540A488CD2D1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8" name="Google Shape;2857;p71">
              <a:extLst>
                <a:ext uri="{FF2B5EF4-FFF2-40B4-BE49-F238E27FC236}">
                  <a16:creationId xmlns:a16="http://schemas.microsoft.com/office/drawing/2014/main" id="{190A351D-A051-7792-F3A9-8502BEEC38F7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9" name="Google Shape;2858;p71">
              <a:extLst>
                <a:ext uri="{FF2B5EF4-FFF2-40B4-BE49-F238E27FC236}">
                  <a16:creationId xmlns:a16="http://schemas.microsoft.com/office/drawing/2014/main" id="{A9536A27-14C4-A90F-E954-6B7280C55EA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0" name="Google Shape;2859;p71">
              <a:extLst>
                <a:ext uri="{FF2B5EF4-FFF2-40B4-BE49-F238E27FC236}">
                  <a16:creationId xmlns:a16="http://schemas.microsoft.com/office/drawing/2014/main" id="{C6F7F0D5-385D-1166-2238-5F9B6CC13DC5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1" name="Google Shape;2860;p71">
              <a:extLst>
                <a:ext uri="{FF2B5EF4-FFF2-40B4-BE49-F238E27FC236}">
                  <a16:creationId xmlns:a16="http://schemas.microsoft.com/office/drawing/2014/main" id="{A64E4CF5-184B-A80D-DB8E-E23E490D280C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2" name="Google Shape;2861;p71">
              <a:extLst>
                <a:ext uri="{FF2B5EF4-FFF2-40B4-BE49-F238E27FC236}">
                  <a16:creationId xmlns:a16="http://schemas.microsoft.com/office/drawing/2014/main" id="{800B0E37-E489-AC88-C365-3E0B4EB3B45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3" name="Google Shape;2862;p71">
              <a:extLst>
                <a:ext uri="{FF2B5EF4-FFF2-40B4-BE49-F238E27FC236}">
                  <a16:creationId xmlns:a16="http://schemas.microsoft.com/office/drawing/2014/main" id="{8BCDB74C-E115-6AEF-8A1B-13CA36CADB56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4" name="Google Shape;2863;p71">
              <a:extLst>
                <a:ext uri="{FF2B5EF4-FFF2-40B4-BE49-F238E27FC236}">
                  <a16:creationId xmlns:a16="http://schemas.microsoft.com/office/drawing/2014/main" id="{B60261F5-D5F0-E41B-6A7B-AE2E47E7EA70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5" name="Google Shape;2864;p71">
              <a:extLst>
                <a:ext uri="{FF2B5EF4-FFF2-40B4-BE49-F238E27FC236}">
                  <a16:creationId xmlns:a16="http://schemas.microsoft.com/office/drawing/2014/main" id="{2E55C66A-6B33-CFD8-6238-3B97BAC3E30E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6" name="Google Shape;2865;p71">
              <a:extLst>
                <a:ext uri="{FF2B5EF4-FFF2-40B4-BE49-F238E27FC236}">
                  <a16:creationId xmlns:a16="http://schemas.microsoft.com/office/drawing/2014/main" id="{4171CCC8-DBCA-3220-27CA-42543731C30E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7" name="Google Shape;2866;p71">
              <a:extLst>
                <a:ext uri="{FF2B5EF4-FFF2-40B4-BE49-F238E27FC236}">
                  <a16:creationId xmlns:a16="http://schemas.microsoft.com/office/drawing/2014/main" id="{25FE24B5-30B4-D70C-D28E-AC1CB6C1DB3F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8" name="Google Shape;2867;p71">
              <a:extLst>
                <a:ext uri="{FF2B5EF4-FFF2-40B4-BE49-F238E27FC236}">
                  <a16:creationId xmlns:a16="http://schemas.microsoft.com/office/drawing/2014/main" id="{83628632-1F45-4A5D-0FFF-F657D91C6415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9" name="Google Shape;2868;p71">
              <a:extLst>
                <a:ext uri="{FF2B5EF4-FFF2-40B4-BE49-F238E27FC236}">
                  <a16:creationId xmlns:a16="http://schemas.microsoft.com/office/drawing/2014/main" id="{634EB673-55BE-F5E0-583F-41394C992344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0" name="Google Shape;2869;p71">
              <a:extLst>
                <a:ext uri="{FF2B5EF4-FFF2-40B4-BE49-F238E27FC236}">
                  <a16:creationId xmlns:a16="http://schemas.microsoft.com/office/drawing/2014/main" id="{CB3A53E1-0337-43A3-C085-748A273F6F3F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1" name="Google Shape;2870;p71">
              <a:extLst>
                <a:ext uri="{FF2B5EF4-FFF2-40B4-BE49-F238E27FC236}">
                  <a16:creationId xmlns:a16="http://schemas.microsoft.com/office/drawing/2014/main" id="{7AD8495B-6701-5F77-F934-952F59709BEE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2" name="Google Shape;2871;p71">
              <a:extLst>
                <a:ext uri="{FF2B5EF4-FFF2-40B4-BE49-F238E27FC236}">
                  <a16:creationId xmlns:a16="http://schemas.microsoft.com/office/drawing/2014/main" id="{24136590-4D12-6DB4-7088-DC8FDFE053F8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3" name="Google Shape;2872;p71">
              <a:extLst>
                <a:ext uri="{FF2B5EF4-FFF2-40B4-BE49-F238E27FC236}">
                  <a16:creationId xmlns:a16="http://schemas.microsoft.com/office/drawing/2014/main" id="{7C35A0F0-E3A0-A9E9-2C0F-8EED04745F53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4" name="Google Shape;2873;p71">
              <a:extLst>
                <a:ext uri="{FF2B5EF4-FFF2-40B4-BE49-F238E27FC236}">
                  <a16:creationId xmlns:a16="http://schemas.microsoft.com/office/drawing/2014/main" id="{6259F1E8-2665-92E8-8BF0-3002C88A2ABA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5" name="Google Shape;2874;p71">
              <a:extLst>
                <a:ext uri="{FF2B5EF4-FFF2-40B4-BE49-F238E27FC236}">
                  <a16:creationId xmlns:a16="http://schemas.microsoft.com/office/drawing/2014/main" id="{77CE7B42-B2E5-C054-ECF0-44BA54E6085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6" name="Google Shape;2875;p71">
              <a:extLst>
                <a:ext uri="{FF2B5EF4-FFF2-40B4-BE49-F238E27FC236}">
                  <a16:creationId xmlns:a16="http://schemas.microsoft.com/office/drawing/2014/main" id="{5295779F-5BB6-A92A-CED3-3B13372A0709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7" name="Google Shape;2876;p71">
              <a:extLst>
                <a:ext uri="{FF2B5EF4-FFF2-40B4-BE49-F238E27FC236}">
                  <a16:creationId xmlns:a16="http://schemas.microsoft.com/office/drawing/2014/main" id="{6331D5B9-13A3-AF29-DA61-0E001837AA9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8" name="Google Shape;2877;p71">
              <a:extLst>
                <a:ext uri="{FF2B5EF4-FFF2-40B4-BE49-F238E27FC236}">
                  <a16:creationId xmlns:a16="http://schemas.microsoft.com/office/drawing/2014/main" id="{0C6D4AD0-FE98-C7A5-2774-72C2C57FF953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9" name="Google Shape;2878;p71">
              <a:extLst>
                <a:ext uri="{FF2B5EF4-FFF2-40B4-BE49-F238E27FC236}">
                  <a16:creationId xmlns:a16="http://schemas.microsoft.com/office/drawing/2014/main" id="{6A91536B-38D2-2805-990A-67C49824A155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0" name="Google Shape;2879;p71">
              <a:extLst>
                <a:ext uri="{FF2B5EF4-FFF2-40B4-BE49-F238E27FC236}">
                  <a16:creationId xmlns:a16="http://schemas.microsoft.com/office/drawing/2014/main" id="{80BBF1E9-4650-AD7F-7287-ADFD80D223CA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1" name="Google Shape;2880;p71">
              <a:extLst>
                <a:ext uri="{FF2B5EF4-FFF2-40B4-BE49-F238E27FC236}">
                  <a16:creationId xmlns:a16="http://schemas.microsoft.com/office/drawing/2014/main" id="{FF3A57DA-9EFB-56B8-C873-3A880A1F5F2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2" name="Google Shape;2881;p71">
              <a:extLst>
                <a:ext uri="{FF2B5EF4-FFF2-40B4-BE49-F238E27FC236}">
                  <a16:creationId xmlns:a16="http://schemas.microsoft.com/office/drawing/2014/main" id="{EC70286D-D5BF-08D9-F163-6435D62BFE14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3" name="Google Shape;2882;p71">
              <a:extLst>
                <a:ext uri="{FF2B5EF4-FFF2-40B4-BE49-F238E27FC236}">
                  <a16:creationId xmlns:a16="http://schemas.microsoft.com/office/drawing/2014/main" id="{3EAD5E5F-B88B-A008-C930-1E1F3CC1AA27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4" name="Google Shape;2883;p71">
              <a:extLst>
                <a:ext uri="{FF2B5EF4-FFF2-40B4-BE49-F238E27FC236}">
                  <a16:creationId xmlns:a16="http://schemas.microsoft.com/office/drawing/2014/main" id="{5F9E9C8D-8337-F814-DFAE-D3C2C7A618A8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5" name="Google Shape;2884;p71">
              <a:extLst>
                <a:ext uri="{FF2B5EF4-FFF2-40B4-BE49-F238E27FC236}">
                  <a16:creationId xmlns:a16="http://schemas.microsoft.com/office/drawing/2014/main" id="{7082E33F-D247-28A5-B635-E40259B909E1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6" name="Google Shape;2885;p71">
              <a:extLst>
                <a:ext uri="{FF2B5EF4-FFF2-40B4-BE49-F238E27FC236}">
                  <a16:creationId xmlns:a16="http://schemas.microsoft.com/office/drawing/2014/main" id="{411DF9E2-D032-D9AA-D877-B68B98B235F2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7" name="Google Shape;2886;p71">
              <a:extLst>
                <a:ext uri="{FF2B5EF4-FFF2-40B4-BE49-F238E27FC236}">
                  <a16:creationId xmlns:a16="http://schemas.microsoft.com/office/drawing/2014/main" id="{965D7B2A-5F66-5111-182D-2157A6E82B8A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8" name="Google Shape;2887;p71">
              <a:extLst>
                <a:ext uri="{FF2B5EF4-FFF2-40B4-BE49-F238E27FC236}">
                  <a16:creationId xmlns:a16="http://schemas.microsoft.com/office/drawing/2014/main" id="{D12F5252-90E0-1721-61D3-AD84B8CE4831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9" name="Google Shape;2888;p71">
              <a:extLst>
                <a:ext uri="{FF2B5EF4-FFF2-40B4-BE49-F238E27FC236}">
                  <a16:creationId xmlns:a16="http://schemas.microsoft.com/office/drawing/2014/main" id="{0AB715C0-1247-4519-5642-9940A43551E0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0" name="Google Shape;2889;p71">
              <a:extLst>
                <a:ext uri="{FF2B5EF4-FFF2-40B4-BE49-F238E27FC236}">
                  <a16:creationId xmlns:a16="http://schemas.microsoft.com/office/drawing/2014/main" id="{B231C70B-38F9-3035-4F93-BCE83F0E6BF3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1" name="Google Shape;2890;p71">
              <a:extLst>
                <a:ext uri="{FF2B5EF4-FFF2-40B4-BE49-F238E27FC236}">
                  <a16:creationId xmlns:a16="http://schemas.microsoft.com/office/drawing/2014/main" id="{6F4432B8-02A4-1AC8-587B-D4C8D60DA366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2" name="Google Shape;2891;p71">
              <a:extLst>
                <a:ext uri="{FF2B5EF4-FFF2-40B4-BE49-F238E27FC236}">
                  <a16:creationId xmlns:a16="http://schemas.microsoft.com/office/drawing/2014/main" id="{7F8A91F4-804D-184C-6AAE-FEF7571BED42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3" name="Google Shape;2892;p71">
              <a:extLst>
                <a:ext uri="{FF2B5EF4-FFF2-40B4-BE49-F238E27FC236}">
                  <a16:creationId xmlns:a16="http://schemas.microsoft.com/office/drawing/2014/main" id="{14089309-18E1-BD10-9A19-CFEE98C97746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4" name="Google Shape;2893;p71">
              <a:extLst>
                <a:ext uri="{FF2B5EF4-FFF2-40B4-BE49-F238E27FC236}">
                  <a16:creationId xmlns:a16="http://schemas.microsoft.com/office/drawing/2014/main" id="{ABC9D7BB-F797-C7B0-0B6F-06162D02D3C0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5" name="Google Shape;2894;p71">
              <a:extLst>
                <a:ext uri="{FF2B5EF4-FFF2-40B4-BE49-F238E27FC236}">
                  <a16:creationId xmlns:a16="http://schemas.microsoft.com/office/drawing/2014/main" id="{9237D1AF-E7FC-C257-DD7B-E89B3F7F8AAA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6" name="Google Shape;2895;p71">
              <a:extLst>
                <a:ext uri="{FF2B5EF4-FFF2-40B4-BE49-F238E27FC236}">
                  <a16:creationId xmlns:a16="http://schemas.microsoft.com/office/drawing/2014/main" id="{FBE27755-65EE-3A12-C309-BE3D529B9E7A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7" name="Google Shape;2896;p71">
              <a:extLst>
                <a:ext uri="{FF2B5EF4-FFF2-40B4-BE49-F238E27FC236}">
                  <a16:creationId xmlns:a16="http://schemas.microsoft.com/office/drawing/2014/main" id="{636FA4F0-10A4-AB48-C3CF-D029A48F8A63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8" name="Google Shape;2897;p71">
              <a:extLst>
                <a:ext uri="{FF2B5EF4-FFF2-40B4-BE49-F238E27FC236}">
                  <a16:creationId xmlns:a16="http://schemas.microsoft.com/office/drawing/2014/main" id="{A1A37CF7-7603-D393-90A3-BA9046332AE2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9" name="Google Shape;2898;p71">
              <a:extLst>
                <a:ext uri="{FF2B5EF4-FFF2-40B4-BE49-F238E27FC236}">
                  <a16:creationId xmlns:a16="http://schemas.microsoft.com/office/drawing/2014/main" id="{D5F41979-CB0D-1BD2-800A-470B1ADCC30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0" name="Google Shape;2899;p71">
              <a:extLst>
                <a:ext uri="{FF2B5EF4-FFF2-40B4-BE49-F238E27FC236}">
                  <a16:creationId xmlns:a16="http://schemas.microsoft.com/office/drawing/2014/main" id="{87519987-9DFC-D77D-0558-B6128B998B7A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1" name="Google Shape;2900;p71">
              <a:extLst>
                <a:ext uri="{FF2B5EF4-FFF2-40B4-BE49-F238E27FC236}">
                  <a16:creationId xmlns:a16="http://schemas.microsoft.com/office/drawing/2014/main" id="{EF2B6D06-3E15-925B-C08B-2D1D7BAC7360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2" name="Google Shape;2901;p71">
              <a:extLst>
                <a:ext uri="{FF2B5EF4-FFF2-40B4-BE49-F238E27FC236}">
                  <a16:creationId xmlns:a16="http://schemas.microsoft.com/office/drawing/2014/main" id="{CF117AC2-6FFC-1C43-FAF1-638D563C23F9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3" name="Google Shape;2902;p71">
              <a:extLst>
                <a:ext uri="{FF2B5EF4-FFF2-40B4-BE49-F238E27FC236}">
                  <a16:creationId xmlns:a16="http://schemas.microsoft.com/office/drawing/2014/main" id="{D7849D19-7909-5EBE-484E-6E48D5C6C08F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4" name="Google Shape;2903;p71">
              <a:extLst>
                <a:ext uri="{FF2B5EF4-FFF2-40B4-BE49-F238E27FC236}">
                  <a16:creationId xmlns:a16="http://schemas.microsoft.com/office/drawing/2014/main" id="{0CE01112-F6B6-55F0-2461-174CAAB29AB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5" name="Google Shape;2904;p71">
              <a:extLst>
                <a:ext uri="{FF2B5EF4-FFF2-40B4-BE49-F238E27FC236}">
                  <a16:creationId xmlns:a16="http://schemas.microsoft.com/office/drawing/2014/main" id="{8B8721AE-A343-E641-77DB-88643BFA547C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6" name="Google Shape;2905;p71">
              <a:extLst>
                <a:ext uri="{FF2B5EF4-FFF2-40B4-BE49-F238E27FC236}">
                  <a16:creationId xmlns:a16="http://schemas.microsoft.com/office/drawing/2014/main" id="{0320B929-0D02-ACEA-F4E1-E8E7A9418600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7" name="Google Shape;2906;p71">
              <a:extLst>
                <a:ext uri="{FF2B5EF4-FFF2-40B4-BE49-F238E27FC236}">
                  <a16:creationId xmlns:a16="http://schemas.microsoft.com/office/drawing/2014/main" id="{60DC60FB-F5E4-A0E7-2479-C8CD9D853160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8" name="Google Shape;2907;p71">
              <a:extLst>
                <a:ext uri="{FF2B5EF4-FFF2-40B4-BE49-F238E27FC236}">
                  <a16:creationId xmlns:a16="http://schemas.microsoft.com/office/drawing/2014/main" id="{D060338F-80FF-CB11-828E-2ACAA04EA8F5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9" name="Google Shape;2908;p71">
              <a:extLst>
                <a:ext uri="{FF2B5EF4-FFF2-40B4-BE49-F238E27FC236}">
                  <a16:creationId xmlns:a16="http://schemas.microsoft.com/office/drawing/2014/main" id="{C921DF80-EDDD-FEC7-3418-0B88B4452B88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0" name="Google Shape;2909;p71">
              <a:extLst>
                <a:ext uri="{FF2B5EF4-FFF2-40B4-BE49-F238E27FC236}">
                  <a16:creationId xmlns:a16="http://schemas.microsoft.com/office/drawing/2014/main" id="{1C8974DE-8078-C9DB-3DD3-F4B7825F1A57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1" name="Google Shape;2910;p71">
              <a:extLst>
                <a:ext uri="{FF2B5EF4-FFF2-40B4-BE49-F238E27FC236}">
                  <a16:creationId xmlns:a16="http://schemas.microsoft.com/office/drawing/2014/main" id="{A04F3142-FB69-424B-6ADA-276A6154554C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2" name="Google Shape;2911;p71">
              <a:extLst>
                <a:ext uri="{FF2B5EF4-FFF2-40B4-BE49-F238E27FC236}">
                  <a16:creationId xmlns:a16="http://schemas.microsoft.com/office/drawing/2014/main" id="{9FD996D9-2C29-E0FF-47A9-7B711E745016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3" name="Google Shape;2912;p71">
              <a:extLst>
                <a:ext uri="{FF2B5EF4-FFF2-40B4-BE49-F238E27FC236}">
                  <a16:creationId xmlns:a16="http://schemas.microsoft.com/office/drawing/2014/main" id="{2DC6ACE0-365B-F26E-4BC6-9E8BF76F7809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4" name="Google Shape;2913;p71">
              <a:extLst>
                <a:ext uri="{FF2B5EF4-FFF2-40B4-BE49-F238E27FC236}">
                  <a16:creationId xmlns:a16="http://schemas.microsoft.com/office/drawing/2014/main" id="{A3F20F0C-000F-341C-08C0-8399F9EFBC48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5" name="Google Shape;2914;p71">
              <a:extLst>
                <a:ext uri="{FF2B5EF4-FFF2-40B4-BE49-F238E27FC236}">
                  <a16:creationId xmlns:a16="http://schemas.microsoft.com/office/drawing/2014/main" id="{E6950502-CBE8-C11C-C81D-34249418637F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6" name="Google Shape;2915;p71">
              <a:extLst>
                <a:ext uri="{FF2B5EF4-FFF2-40B4-BE49-F238E27FC236}">
                  <a16:creationId xmlns:a16="http://schemas.microsoft.com/office/drawing/2014/main" id="{BC5457E8-5B0B-A6E0-CBB2-BB29CB4E615B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7" name="Google Shape;2916;p71">
              <a:extLst>
                <a:ext uri="{FF2B5EF4-FFF2-40B4-BE49-F238E27FC236}">
                  <a16:creationId xmlns:a16="http://schemas.microsoft.com/office/drawing/2014/main" id="{E232DBC8-ECD6-D680-16AC-DCCEE640ABF1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8" name="Google Shape;2917;p71">
              <a:extLst>
                <a:ext uri="{FF2B5EF4-FFF2-40B4-BE49-F238E27FC236}">
                  <a16:creationId xmlns:a16="http://schemas.microsoft.com/office/drawing/2014/main" id="{07B46AD4-F0D9-A271-D6EA-09F5E3E638B5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9" name="Google Shape;2918;p71">
              <a:extLst>
                <a:ext uri="{FF2B5EF4-FFF2-40B4-BE49-F238E27FC236}">
                  <a16:creationId xmlns:a16="http://schemas.microsoft.com/office/drawing/2014/main" id="{9070A9F3-DCF9-7BE4-DF85-2CD042E7C8D0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0" name="Google Shape;2919;p71">
              <a:extLst>
                <a:ext uri="{FF2B5EF4-FFF2-40B4-BE49-F238E27FC236}">
                  <a16:creationId xmlns:a16="http://schemas.microsoft.com/office/drawing/2014/main" id="{3F0763C5-10B2-8969-A0C8-8A63979C3CA5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1" name="Google Shape;2920;p71">
              <a:extLst>
                <a:ext uri="{FF2B5EF4-FFF2-40B4-BE49-F238E27FC236}">
                  <a16:creationId xmlns:a16="http://schemas.microsoft.com/office/drawing/2014/main" id="{FFF1F166-1447-1D89-2407-DC9D8BB4C236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2" name="Google Shape;2921;p71">
              <a:extLst>
                <a:ext uri="{FF2B5EF4-FFF2-40B4-BE49-F238E27FC236}">
                  <a16:creationId xmlns:a16="http://schemas.microsoft.com/office/drawing/2014/main" id="{34B58077-5D79-A840-61B0-C7681E01829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3" name="Google Shape;2922;p71">
              <a:extLst>
                <a:ext uri="{FF2B5EF4-FFF2-40B4-BE49-F238E27FC236}">
                  <a16:creationId xmlns:a16="http://schemas.microsoft.com/office/drawing/2014/main" id="{3404160C-59C7-F929-3993-5748ED00F129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4" name="Google Shape;2923;p71">
              <a:extLst>
                <a:ext uri="{FF2B5EF4-FFF2-40B4-BE49-F238E27FC236}">
                  <a16:creationId xmlns:a16="http://schemas.microsoft.com/office/drawing/2014/main" id="{A7B8B6EC-A664-D701-EA8C-64F89FEA1361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5" name="Google Shape;2924;p71">
              <a:extLst>
                <a:ext uri="{FF2B5EF4-FFF2-40B4-BE49-F238E27FC236}">
                  <a16:creationId xmlns:a16="http://schemas.microsoft.com/office/drawing/2014/main" id="{4106FA86-08C0-B0FB-0A8D-789560634BEA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6" name="Google Shape;2925;p71">
              <a:extLst>
                <a:ext uri="{FF2B5EF4-FFF2-40B4-BE49-F238E27FC236}">
                  <a16:creationId xmlns:a16="http://schemas.microsoft.com/office/drawing/2014/main" id="{70D6A62E-5A70-145A-CA31-78BF08A60B39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7" name="Google Shape;2926;p71">
              <a:extLst>
                <a:ext uri="{FF2B5EF4-FFF2-40B4-BE49-F238E27FC236}">
                  <a16:creationId xmlns:a16="http://schemas.microsoft.com/office/drawing/2014/main" id="{E3E98EB4-DF23-5FD4-7429-3BF0BE0E0049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8" name="Google Shape;2927;p71">
              <a:extLst>
                <a:ext uri="{FF2B5EF4-FFF2-40B4-BE49-F238E27FC236}">
                  <a16:creationId xmlns:a16="http://schemas.microsoft.com/office/drawing/2014/main" id="{19E3C6A3-98FD-2A07-EA76-0D24C0CDE44E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9" name="Google Shape;2928;p71">
              <a:extLst>
                <a:ext uri="{FF2B5EF4-FFF2-40B4-BE49-F238E27FC236}">
                  <a16:creationId xmlns:a16="http://schemas.microsoft.com/office/drawing/2014/main" id="{EF5EEC04-CC0E-A9AD-1CF6-EE386C15499F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0" name="Google Shape;2929;p71">
              <a:extLst>
                <a:ext uri="{FF2B5EF4-FFF2-40B4-BE49-F238E27FC236}">
                  <a16:creationId xmlns:a16="http://schemas.microsoft.com/office/drawing/2014/main" id="{F981F471-8CCD-F4B0-55A5-B53CBC3B0748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1" name="Google Shape;2930;p71">
              <a:extLst>
                <a:ext uri="{FF2B5EF4-FFF2-40B4-BE49-F238E27FC236}">
                  <a16:creationId xmlns:a16="http://schemas.microsoft.com/office/drawing/2014/main" id="{4E89DDE4-AEC0-83E6-6753-8627A106C945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2" name="Google Shape;2931;p71">
              <a:extLst>
                <a:ext uri="{FF2B5EF4-FFF2-40B4-BE49-F238E27FC236}">
                  <a16:creationId xmlns:a16="http://schemas.microsoft.com/office/drawing/2014/main" id="{B49BB476-BA9F-740E-6B25-F5B12818C59C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3" name="Google Shape;2932;p71">
              <a:extLst>
                <a:ext uri="{FF2B5EF4-FFF2-40B4-BE49-F238E27FC236}">
                  <a16:creationId xmlns:a16="http://schemas.microsoft.com/office/drawing/2014/main" id="{6FE911CD-314A-1FA1-7410-DA4C51BE4BF3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4" name="Google Shape;2933;p71">
              <a:extLst>
                <a:ext uri="{FF2B5EF4-FFF2-40B4-BE49-F238E27FC236}">
                  <a16:creationId xmlns:a16="http://schemas.microsoft.com/office/drawing/2014/main" id="{68DB27D0-BDBC-0168-2F9A-A0AF6333FF01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5" name="Google Shape;2934;p71">
              <a:extLst>
                <a:ext uri="{FF2B5EF4-FFF2-40B4-BE49-F238E27FC236}">
                  <a16:creationId xmlns:a16="http://schemas.microsoft.com/office/drawing/2014/main" id="{6D0DA608-6BD7-FB5D-F26C-2379CFAD1C9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6" name="Google Shape;2935;p71">
              <a:extLst>
                <a:ext uri="{FF2B5EF4-FFF2-40B4-BE49-F238E27FC236}">
                  <a16:creationId xmlns:a16="http://schemas.microsoft.com/office/drawing/2014/main" id="{9ACDA217-556B-2B64-4307-81CF801D3580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7" name="Google Shape;2936;p71">
              <a:extLst>
                <a:ext uri="{FF2B5EF4-FFF2-40B4-BE49-F238E27FC236}">
                  <a16:creationId xmlns:a16="http://schemas.microsoft.com/office/drawing/2014/main" id="{EAB76B3B-E690-D713-5A5B-71FE05D0CBDE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8" name="Google Shape;2937;p71">
              <a:extLst>
                <a:ext uri="{FF2B5EF4-FFF2-40B4-BE49-F238E27FC236}">
                  <a16:creationId xmlns:a16="http://schemas.microsoft.com/office/drawing/2014/main" id="{27406404-5293-5141-61F2-BD93EC24F732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9" name="Google Shape;2938;p71">
              <a:extLst>
                <a:ext uri="{FF2B5EF4-FFF2-40B4-BE49-F238E27FC236}">
                  <a16:creationId xmlns:a16="http://schemas.microsoft.com/office/drawing/2014/main" id="{5E81C2F0-41F9-3E0C-1695-F4BAEC8CF21B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0" name="Google Shape;2939;p71">
              <a:extLst>
                <a:ext uri="{FF2B5EF4-FFF2-40B4-BE49-F238E27FC236}">
                  <a16:creationId xmlns:a16="http://schemas.microsoft.com/office/drawing/2014/main" id="{F902B7D7-6394-D630-AD08-60FF113F82B9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1" name="Google Shape;2940;p71">
              <a:extLst>
                <a:ext uri="{FF2B5EF4-FFF2-40B4-BE49-F238E27FC236}">
                  <a16:creationId xmlns:a16="http://schemas.microsoft.com/office/drawing/2014/main" id="{4D266F4D-48C1-E347-38A2-B93964C3573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2" name="Google Shape;2941;p71">
              <a:extLst>
                <a:ext uri="{FF2B5EF4-FFF2-40B4-BE49-F238E27FC236}">
                  <a16:creationId xmlns:a16="http://schemas.microsoft.com/office/drawing/2014/main" id="{6BD08F1B-5FDF-BBB1-21AE-E46547C34393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3" name="Google Shape;2942;p71">
              <a:extLst>
                <a:ext uri="{FF2B5EF4-FFF2-40B4-BE49-F238E27FC236}">
                  <a16:creationId xmlns:a16="http://schemas.microsoft.com/office/drawing/2014/main" id="{D1A19C4D-3641-7659-153E-E49AC6C82501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4" name="Google Shape;2943;p71">
              <a:extLst>
                <a:ext uri="{FF2B5EF4-FFF2-40B4-BE49-F238E27FC236}">
                  <a16:creationId xmlns:a16="http://schemas.microsoft.com/office/drawing/2014/main" id="{12534C57-E47C-F0FA-4C31-082BB842F399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5" name="Google Shape;2944;p71">
              <a:extLst>
                <a:ext uri="{FF2B5EF4-FFF2-40B4-BE49-F238E27FC236}">
                  <a16:creationId xmlns:a16="http://schemas.microsoft.com/office/drawing/2014/main" id="{56B26F8D-9D59-A518-7048-7C7D5B0E7BCB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6" name="Google Shape;2945;p71">
              <a:extLst>
                <a:ext uri="{FF2B5EF4-FFF2-40B4-BE49-F238E27FC236}">
                  <a16:creationId xmlns:a16="http://schemas.microsoft.com/office/drawing/2014/main" id="{ECF07934-0FC4-5D3A-FB1B-D73CA4508517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7" name="Google Shape;2946;p71">
              <a:extLst>
                <a:ext uri="{FF2B5EF4-FFF2-40B4-BE49-F238E27FC236}">
                  <a16:creationId xmlns:a16="http://schemas.microsoft.com/office/drawing/2014/main" id="{CF13A94D-2F73-9DF7-EA5D-953796CF714C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8" name="Google Shape;2947;p71">
              <a:extLst>
                <a:ext uri="{FF2B5EF4-FFF2-40B4-BE49-F238E27FC236}">
                  <a16:creationId xmlns:a16="http://schemas.microsoft.com/office/drawing/2014/main" id="{8766DD55-B60E-1B05-14B9-67148ACB8B5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9" name="Google Shape;2948;p71">
              <a:extLst>
                <a:ext uri="{FF2B5EF4-FFF2-40B4-BE49-F238E27FC236}">
                  <a16:creationId xmlns:a16="http://schemas.microsoft.com/office/drawing/2014/main" id="{D4354DBB-5451-84B7-DEE9-5917F9FF01A7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0" name="Google Shape;2949;p71">
              <a:extLst>
                <a:ext uri="{FF2B5EF4-FFF2-40B4-BE49-F238E27FC236}">
                  <a16:creationId xmlns:a16="http://schemas.microsoft.com/office/drawing/2014/main" id="{3AA1DEEE-D490-0A67-3CEA-2DB930ABC5D0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1" name="Google Shape;2950;p71">
              <a:extLst>
                <a:ext uri="{FF2B5EF4-FFF2-40B4-BE49-F238E27FC236}">
                  <a16:creationId xmlns:a16="http://schemas.microsoft.com/office/drawing/2014/main" id="{9D6FF73F-4076-31EA-30BF-F71C4B53ECC4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2" name="Google Shape;2951;p71">
              <a:extLst>
                <a:ext uri="{FF2B5EF4-FFF2-40B4-BE49-F238E27FC236}">
                  <a16:creationId xmlns:a16="http://schemas.microsoft.com/office/drawing/2014/main" id="{BD01D03D-11DB-C478-7B8D-26B5A0EF2948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3" name="Google Shape;2952;p71">
              <a:extLst>
                <a:ext uri="{FF2B5EF4-FFF2-40B4-BE49-F238E27FC236}">
                  <a16:creationId xmlns:a16="http://schemas.microsoft.com/office/drawing/2014/main" id="{6ADEB043-997E-C5AF-D459-9F6CCFCCC47B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4" name="Google Shape;2953;p71">
              <a:extLst>
                <a:ext uri="{FF2B5EF4-FFF2-40B4-BE49-F238E27FC236}">
                  <a16:creationId xmlns:a16="http://schemas.microsoft.com/office/drawing/2014/main" id="{428C718E-C3CB-09DB-6B85-91F54EB4D26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5" name="Google Shape;2954;p71">
              <a:extLst>
                <a:ext uri="{FF2B5EF4-FFF2-40B4-BE49-F238E27FC236}">
                  <a16:creationId xmlns:a16="http://schemas.microsoft.com/office/drawing/2014/main" id="{1220D638-E2F2-DADD-46FA-CD110D0BD4E8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6" name="Google Shape;2955;p71">
              <a:extLst>
                <a:ext uri="{FF2B5EF4-FFF2-40B4-BE49-F238E27FC236}">
                  <a16:creationId xmlns:a16="http://schemas.microsoft.com/office/drawing/2014/main" id="{9E352473-CA34-FC60-A224-E80DCFBC4612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7" name="Google Shape;2956;p71">
              <a:extLst>
                <a:ext uri="{FF2B5EF4-FFF2-40B4-BE49-F238E27FC236}">
                  <a16:creationId xmlns:a16="http://schemas.microsoft.com/office/drawing/2014/main" id="{EC452FE1-6B65-506E-858C-1AE307B1DAB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8" name="Google Shape;2957;p71">
              <a:extLst>
                <a:ext uri="{FF2B5EF4-FFF2-40B4-BE49-F238E27FC236}">
                  <a16:creationId xmlns:a16="http://schemas.microsoft.com/office/drawing/2014/main" id="{1AADDC5D-A2DD-0663-EB3C-27FB187D2E46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9" name="Google Shape;2958;p71">
              <a:extLst>
                <a:ext uri="{FF2B5EF4-FFF2-40B4-BE49-F238E27FC236}">
                  <a16:creationId xmlns:a16="http://schemas.microsoft.com/office/drawing/2014/main" id="{4A97E22C-6609-7B2C-8EBB-685E7E3790C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0" name="Google Shape;2959;p71">
              <a:extLst>
                <a:ext uri="{FF2B5EF4-FFF2-40B4-BE49-F238E27FC236}">
                  <a16:creationId xmlns:a16="http://schemas.microsoft.com/office/drawing/2014/main" id="{E78C8FFA-791B-2032-AA0D-3CA98B6ADEC6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1" name="Google Shape;2960;p71">
              <a:extLst>
                <a:ext uri="{FF2B5EF4-FFF2-40B4-BE49-F238E27FC236}">
                  <a16:creationId xmlns:a16="http://schemas.microsoft.com/office/drawing/2014/main" id="{0E164865-E977-D936-20C9-A81286D8F462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2" name="Google Shape;2961;p71">
              <a:extLst>
                <a:ext uri="{FF2B5EF4-FFF2-40B4-BE49-F238E27FC236}">
                  <a16:creationId xmlns:a16="http://schemas.microsoft.com/office/drawing/2014/main" id="{941A46E1-6B56-5DC2-400F-28B778822D8B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3" name="Google Shape;2962;p71">
              <a:extLst>
                <a:ext uri="{FF2B5EF4-FFF2-40B4-BE49-F238E27FC236}">
                  <a16:creationId xmlns:a16="http://schemas.microsoft.com/office/drawing/2014/main" id="{63F09F3C-9DDF-21AC-6AD2-7436688197E1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4" name="Google Shape;2963;p71">
              <a:extLst>
                <a:ext uri="{FF2B5EF4-FFF2-40B4-BE49-F238E27FC236}">
                  <a16:creationId xmlns:a16="http://schemas.microsoft.com/office/drawing/2014/main" id="{723D5829-C5A2-0A89-6B0A-761BA508E24D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5" name="Google Shape;2964;p71">
              <a:extLst>
                <a:ext uri="{FF2B5EF4-FFF2-40B4-BE49-F238E27FC236}">
                  <a16:creationId xmlns:a16="http://schemas.microsoft.com/office/drawing/2014/main" id="{28719BA4-A808-2B2A-7401-54CA92188842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6" name="Google Shape;2965;p71">
              <a:extLst>
                <a:ext uri="{FF2B5EF4-FFF2-40B4-BE49-F238E27FC236}">
                  <a16:creationId xmlns:a16="http://schemas.microsoft.com/office/drawing/2014/main" id="{2065B5CB-0664-6FAA-1C69-66F0BE75654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7" name="Google Shape;2966;p71">
              <a:extLst>
                <a:ext uri="{FF2B5EF4-FFF2-40B4-BE49-F238E27FC236}">
                  <a16:creationId xmlns:a16="http://schemas.microsoft.com/office/drawing/2014/main" id="{2CEBB95F-0CC3-EF0A-31F8-6E636B5C3D80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8" name="Google Shape;2967;p71">
              <a:extLst>
                <a:ext uri="{FF2B5EF4-FFF2-40B4-BE49-F238E27FC236}">
                  <a16:creationId xmlns:a16="http://schemas.microsoft.com/office/drawing/2014/main" id="{8443410C-06CF-753B-5776-8C2A16F2B393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9" name="Google Shape;2968;p71">
              <a:extLst>
                <a:ext uri="{FF2B5EF4-FFF2-40B4-BE49-F238E27FC236}">
                  <a16:creationId xmlns:a16="http://schemas.microsoft.com/office/drawing/2014/main" id="{D0EE6DA2-F24A-425B-0A8A-663FCA63EAAB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0" name="Google Shape;2969;p71">
              <a:extLst>
                <a:ext uri="{FF2B5EF4-FFF2-40B4-BE49-F238E27FC236}">
                  <a16:creationId xmlns:a16="http://schemas.microsoft.com/office/drawing/2014/main" id="{FBA90DB0-D604-2E90-8951-34C1FCBDF58A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1" name="Google Shape;2970;p71">
              <a:extLst>
                <a:ext uri="{FF2B5EF4-FFF2-40B4-BE49-F238E27FC236}">
                  <a16:creationId xmlns:a16="http://schemas.microsoft.com/office/drawing/2014/main" id="{E7543293-8160-711B-A027-30BBC49B194E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2" name="Google Shape;2971;p71">
              <a:extLst>
                <a:ext uri="{FF2B5EF4-FFF2-40B4-BE49-F238E27FC236}">
                  <a16:creationId xmlns:a16="http://schemas.microsoft.com/office/drawing/2014/main" id="{58607059-EDD6-371E-340D-F2F4457D340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3" name="Google Shape;2972;p71">
              <a:extLst>
                <a:ext uri="{FF2B5EF4-FFF2-40B4-BE49-F238E27FC236}">
                  <a16:creationId xmlns:a16="http://schemas.microsoft.com/office/drawing/2014/main" id="{DA792E07-FB88-1166-0C9B-89A39FEB85EE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4" name="Google Shape;2973;p71">
              <a:extLst>
                <a:ext uri="{FF2B5EF4-FFF2-40B4-BE49-F238E27FC236}">
                  <a16:creationId xmlns:a16="http://schemas.microsoft.com/office/drawing/2014/main" id="{5273578F-FE8E-DA3C-CFF2-0C26AC70E5D8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5" name="Google Shape;2974;p71">
              <a:extLst>
                <a:ext uri="{FF2B5EF4-FFF2-40B4-BE49-F238E27FC236}">
                  <a16:creationId xmlns:a16="http://schemas.microsoft.com/office/drawing/2014/main" id="{5D7BEE4B-8448-A3B1-997F-FCCBF3D85315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6" name="Google Shape;2975;p71">
              <a:extLst>
                <a:ext uri="{FF2B5EF4-FFF2-40B4-BE49-F238E27FC236}">
                  <a16:creationId xmlns:a16="http://schemas.microsoft.com/office/drawing/2014/main" id="{688866B9-E15D-E145-F73B-D841CDCC04BC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7" name="Google Shape;2976;p71">
              <a:extLst>
                <a:ext uri="{FF2B5EF4-FFF2-40B4-BE49-F238E27FC236}">
                  <a16:creationId xmlns:a16="http://schemas.microsoft.com/office/drawing/2014/main" id="{76CE80BA-B8DE-9B16-8BD8-A8CB1B923DF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8" name="Google Shape;2977;p71">
              <a:extLst>
                <a:ext uri="{FF2B5EF4-FFF2-40B4-BE49-F238E27FC236}">
                  <a16:creationId xmlns:a16="http://schemas.microsoft.com/office/drawing/2014/main" id="{1C5D2CCD-716B-C2B6-61FF-F8A303C11E59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9" name="Google Shape;2978;p71">
              <a:extLst>
                <a:ext uri="{FF2B5EF4-FFF2-40B4-BE49-F238E27FC236}">
                  <a16:creationId xmlns:a16="http://schemas.microsoft.com/office/drawing/2014/main" id="{ABC54F29-456A-1EFC-982D-662C22343AF0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0" name="Google Shape;2979;p71">
              <a:extLst>
                <a:ext uri="{FF2B5EF4-FFF2-40B4-BE49-F238E27FC236}">
                  <a16:creationId xmlns:a16="http://schemas.microsoft.com/office/drawing/2014/main" id="{5F84074F-8943-4AA6-B7CF-DE7048A91931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1" name="Google Shape;2980;p71">
              <a:extLst>
                <a:ext uri="{FF2B5EF4-FFF2-40B4-BE49-F238E27FC236}">
                  <a16:creationId xmlns:a16="http://schemas.microsoft.com/office/drawing/2014/main" id="{FA091933-290A-20C2-A58A-56340DEBB20D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2" name="Google Shape;2981;p71">
              <a:extLst>
                <a:ext uri="{FF2B5EF4-FFF2-40B4-BE49-F238E27FC236}">
                  <a16:creationId xmlns:a16="http://schemas.microsoft.com/office/drawing/2014/main" id="{26B75719-8848-182E-DF14-DB58F9E791E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3" name="Google Shape;2982;p71">
              <a:extLst>
                <a:ext uri="{FF2B5EF4-FFF2-40B4-BE49-F238E27FC236}">
                  <a16:creationId xmlns:a16="http://schemas.microsoft.com/office/drawing/2014/main" id="{BBD2D507-FA90-D4CE-4AF7-8E2F2A74C0FB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4" name="Google Shape;2983;p71">
              <a:extLst>
                <a:ext uri="{FF2B5EF4-FFF2-40B4-BE49-F238E27FC236}">
                  <a16:creationId xmlns:a16="http://schemas.microsoft.com/office/drawing/2014/main" id="{5FC2053F-D49F-6D2A-A15F-1A804388D198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5" name="Google Shape;2984;p71">
              <a:extLst>
                <a:ext uri="{FF2B5EF4-FFF2-40B4-BE49-F238E27FC236}">
                  <a16:creationId xmlns:a16="http://schemas.microsoft.com/office/drawing/2014/main" id="{A50D503B-76B4-F659-E962-6FADDD510688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6" name="Google Shape;2985;p71">
              <a:extLst>
                <a:ext uri="{FF2B5EF4-FFF2-40B4-BE49-F238E27FC236}">
                  <a16:creationId xmlns:a16="http://schemas.microsoft.com/office/drawing/2014/main" id="{61C5BB3F-9E06-7379-C651-D670B302708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7" name="Google Shape;2986;p71">
              <a:extLst>
                <a:ext uri="{FF2B5EF4-FFF2-40B4-BE49-F238E27FC236}">
                  <a16:creationId xmlns:a16="http://schemas.microsoft.com/office/drawing/2014/main" id="{D8904DD0-0B62-01FB-AF1F-9136DFDBC02E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8" name="Google Shape;2987;p71">
              <a:extLst>
                <a:ext uri="{FF2B5EF4-FFF2-40B4-BE49-F238E27FC236}">
                  <a16:creationId xmlns:a16="http://schemas.microsoft.com/office/drawing/2014/main" id="{620AA0CD-1B91-AC3A-F285-2A15F205C29E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9" name="Google Shape;2988;p71">
              <a:extLst>
                <a:ext uri="{FF2B5EF4-FFF2-40B4-BE49-F238E27FC236}">
                  <a16:creationId xmlns:a16="http://schemas.microsoft.com/office/drawing/2014/main" id="{1473FFAE-53A4-AA87-4245-98F67FE737A3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0" name="Google Shape;2989;p71">
              <a:extLst>
                <a:ext uri="{FF2B5EF4-FFF2-40B4-BE49-F238E27FC236}">
                  <a16:creationId xmlns:a16="http://schemas.microsoft.com/office/drawing/2014/main" id="{2C8BDEFE-6B6C-21BC-7AE9-4A759A2328A2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1" name="Google Shape;2990;p71">
              <a:extLst>
                <a:ext uri="{FF2B5EF4-FFF2-40B4-BE49-F238E27FC236}">
                  <a16:creationId xmlns:a16="http://schemas.microsoft.com/office/drawing/2014/main" id="{FE1CCCFD-C6C6-66FF-31B9-55D1245CDFF5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2" name="Google Shape;2991;p71">
              <a:extLst>
                <a:ext uri="{FF2B5EF4-FFF2-40B4-BE49-F238E27FC236}">
                  <a16:creationId xmlns:a16="http://schemas.microsoft.com/office/drawing/2014/main" id="{548B78D8-B403-6410-FD39-58025558F29D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3" name="Google Shape;2992;p71">
              <a:extLst>
                <a:ext uri="{FF2B5EF4-FFF2-40B4-BE49-F238E27FC236}">
                  <a16:creationId xmlns:a16="http://schemas.microsoft.com/office/drawing/2014/main" id="{3F492780-3F7C-0332-2CD7-C6CCC7DE7EE5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4" name="Google Shape;2993;p71">
              <a:extLst>
                <a:ext uri="{FF2B5EF4-FFF2-40B4-BE49-F238E27FC236}">
                  <a16:creationId xmlns:a16="http://schemas.microsoft.com/office/drawing/2014/main" id="{AFD87390-1966-3D78-306C-F6C1D253DA84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5" name="Google Shape;2994;p71">
              <a:extLst>
                <a:ext uri="{FF2B5EF4-FFF2-40B4-BE49-F238E27FC236}">
                  <a16:creationId xmlns:a16="http://schemas.microsoft.com/office/drawing/2014/main" id="{27587B97-3979-4E3F-D125-391B25ECE424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6" name="Google Shape;2995;p71">
              <a:extLst>
                <a:ext uri="{FF2B5EF4-FFF2-40B4-BE49-F238E27FC236}">
                  <a16:creationId xmlns:a16="http://schemas.microsoft.com/office/drawing/2014/main" id="{56D5ABDF-827C-9D8E-0795-BB1C0D94168C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7" name="Google Shape;2996;p71">
              <a:extLst>
                <a:ext uri="{FF2B5EF4-FFF2-40B4-BE49-F238E27FC236}">
                  <a16:creationId xmlns:a16="http://schemas.microsoft.com/office/drawing/2014/main" id="{DDAF98C5-1C69-9429-1276-47F1FA6E2BE8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8" name="Google Shape;2997;p71">
              <a:extLst>
                <a:ext uri="{FF2B5EF4-FFF2-40B4-BE49-F238E27FC236}">
                  <a16:creationId xmlns:a16="http://schemas.microsoft.com/office/drawing/2014/main" id="{57D9D205-234D-6EDD-2848-A60287AA8C0A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9" name="Google Shape;2998;p71">
              <a:extLst>
                <a:ext uri="{FF2B5EF4-FFF2-40B4-BE49-F238E27FC236}">
                  <a16:creationId xmlns:a16="http://schemas.microsoft.com/office/drawing/2014/main" id="{082D9DC8-CFB6-4C80-73D2-47B95F82993A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0" name="Google Shape;2999;p71">
              <a:extLst>
                <a:ext uri="{FF2B5EF4-FFF2-40B4-BE49-F238E27FC236}">
                  <a16:creationId xmlns:a16="http://schemas.microsoft.com/office/drawing/2014/main" id="{4020528B-EE94-77BA-CF8D-4B4AD33BF6A8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1" name="Google Shape;3000;p71">
              <a:extLst>
                <a:ext uri="{FF2B5EF4-FFF2-40B4-BE49-F238E27FC236}">
                  <a16:creationId xmlns:a16="http://schemas.microsoft.com/office/drawing/2014/main" id="{D73629E8-74CD-B140-70E0-F5E2B80200E0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2" name="Google Shape;3001;p71">
              <a:extLst>
                <a:ext uri="{FF2B5EF4-FFF2-40B4-BE49-F238E27FC236}">
                  <a16:creationId xmlns:a16="http://schemas.microsoft.com/office/drawing/2014/main" id="{40CFDAFA-2AF5-189B-16E5-4B6B5E731A35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3" name="Google Shape;3002;p71">
              <a:extLst>
                <a:ext uri="{FF2B5EF4-FFF2-40B4-BE49-F238E27FC236}">
                  <a16:creationId xmlns:a16="http://schemas.microsoft.com/office/drawing/2014/main" id="{17E04ADC-8DC1-BC16-91A8-3F3EE3B60F3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4" name="Google Shape;3003;p71">
              <a:extLst>
                <a:ext uri="{FF2B5EF4-FFF2-40B4-BE49-F238E27FC236}">
                  <a16:creationId xmlns:a16="http://schemas.microsoft.com/office/drawing/2014/main" id="{23CAA5AE-9562-4C76-79F5-7E5D7CDCA53E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5" name="Google Shape;3004;p71">
              <a:extLst>
                <a:ext uri="{FF2B5EF4-FFF2-40B4-BE49-F238E27FC236}">
                  <a16:creationId xmlns:a16="http://schemas.microsoft.com/office/drawing/2014/main" id="{FBB72321-FD92-A67E-2BA5-BEE561A85492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6" name="Google Shape;3005;p71">
              <a:extLst>
                <a:ext uri="{FF2B5EF4-FFF2-40B4-BE49-F238E27FC236}">
                  <a16:creationId xmlns:a16="http://schemas.microsoft.com/office/drawing/2014/main" id="{315ABD38-0460-A709-5909-3EA2892F60E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7" name="Google Shape;3006;p71">
              <a:extLst>
                <a:ext uri="{FF2B5EF4-FFF2-40B4-BE49-F238E27FC236}">
                  <a16:creationId xmlns:a16="http://schemas.microsoft.com/office/drawing/2014/main" id="{403CB692-6B51-E52C-86B2-E18517747129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8" name="Google Shape;3007;p71">
              <a:extLst>
                <a:ext uri="{FF2B5EF4-FFF2-40B4-BE49-F238E27FC236}">
                  <a16:creationId xmlns:a16="http://schemas.microsoft.com/office/drawing/2014/main" id="{DA934202-B990-4F79-2493-C3A4F5A51788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9" name="Google Shape;3008;p71">
              <a:extLst>
                <a:ext uri="{FF2B5EF4-FFF2-40B4-BE49-F238E27FC236}">
                  <a16:creationId xmlns:a16="http://schemas.microsoft.com/office/drawing/2014/main" id="{59BD7EC4-EEDD-74BB-0EC5-5F9AEB4FE128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0" name="Google Shape;3009;p71">
              <a:extLst>
                <a:ext uri="{FF2B5EF4-FFF2-40B4-BE49-F238E27FC236}">
                  <a16:creationId xmlns:a16="http://schemas.microsoft.com/office/drawing/2014/main" id="{817BBC81-0D76-3CD1-AE32-3CC5BCC4CB22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1" name="Google Shape;3010;p71">
              <a:extLst>
                <a:ext uri="{FF2B5EF4-FFF2-40B4-BE49-F238E27FC236}">
                  <a16:creationId xmlns:a16="http://schemas.microsoft.com/office/drawing/2014/main" id="{F5BE00FA-272D-EC10-832F-110D66636787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2" name="Google Shape;3011;p71">
              <a:extLst>
                <a:ext uri="{FF2B5EF4-FFF2-40B4-BE49-F238E27FC236}">
                  <a16:creationId xmlns:a16="http://schemas.microsoft.com/office/drawing/2014/main" id="{C6703C82-4B38-B967-7EAC-03BE8EBDBF5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3" name="Google Shape;3012;p71">
              <a:extLst>
                <a:ext uri="{FF2B5EF4-FFF2-40B4-BE49-F238E27FC236}">
                  <a16:creationId xmlns:a16="http://schemas.microsoft.com/office/drawing/2014/main" id="{A2D96987-D022-B8A9-1BA5-9DC7FDE265CF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4" name="Google Shape;3013;p71">
              <a:extLst>
                <a:ext uri="{FF2B5EF4-FFF2-40B4-BE49-F238E27FC236}">
                  <a16:creationId xmlns:a16="http://schemas.microsoft.com/office/drawing/2014/main" id="{ECC66E0D-A43B-9610-F4C0-8E699247E042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5" name="Google Shape;3014;p71">
              <a:extLst>
                <a:ext uri="{FF2B5EF4-FFF2-40B4-BE49-F238E27FC236}">
                  <a16:creationId xmlns:a16="http://schemas.microsoft.com/office/drawing/2014/main" id="{3C6EB447-7F22-6AD5-5777-6C94BAF32857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6" name="Google Shape;3015;p71">
              <a:extLst>
                <a:ext uri="{FF2B5EF4-FFF2-40B4-BE49-F238E27FC236}">
                  <a16:creationId xmlns:a16="http://schemas.microsoft.com/office/drawing/2014/main" id="{18AE70B9-E6A0-FE90-5B53-D56B1C9D9B29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7" name="Google Shape;3016;p71">
              <a:extLst>
                <a:ext uri="{FF2B5EF4-FFF2-40B4-BE49-F238E27FC236}">
                  <a16:creationId xmlns:a16="http://schemas.microsoft.com/office/drawing/2014/main" id="{2E72638B-2A6D-BAF1-ADE0-2457C767DAFA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8" name="Google Shape;3017;p71">
              <a:extLst>
                <a:ext uri="{FF2B5EF4-FFF2-40B4-BE49-F238E27FC236}">
                  <a16:creationId xmlns:a16="http://schemas.microsoft.com/office/drawing/2014/main" id="{CC4A9679-E669-266A-4541-AA45B5BE988F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9" name="Google Shape;3018;p71">
              <a:extLst>
                <a:ext uri="{FF2B5EF4-FFF2-40B4-BE49-F238E27FC236}">
                  <a16:creationId xmlns:a16="http://schemas.microsoft.com/office/drawing/2014/main" id="{3B717FA8-998F-7583-F2DC-1007E1498B3F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0" name="Google Shape;3019;p71">
              <a:extLst>
                <a:ext uri="{FF2B5EF4-FFF2-40B4-BE49-F238E27FC236}">
                  <a16:creationId xmlns:a16="http://schemas.microsoft.com/office/drawing/2014/main" id="{BC6D3113-5BD9-E391-C00D-5CFBB199E4A1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1" name="Google Shape;3020;p71">
              <a:extLst>
                <a:ext uri="{FF2B5EF4-FFF2-40B4-BE49-F238E27FC236}">
                  <a16:creationId xmlns:a16="http://schemas.microsoft.com/office/drawing/2014/main" id="{92D8ACD0-9801-6715-8D98-6B3ACC951E67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2" name="Google Shape;3021;p71">
              <a:extLst>
                <a:ext uri="{FF2B5EF4-FFF2-40B4-BE49-F238E27FC236}">
                  <a16:creationId xmlns:a16="http://schemas.microsoft.com/office/drawing/2014/main" id="{4559E3E5-7914-906A-46E7-5153A5C42FA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3" name="Google Shape;3022;p71">
              <a:extLst>
                <a:ext uri="{FF2B5EF4-FFF2-40B4-BE49-F238E27FC236}">
                  <a16:creationId xmlns:a16="http://schemas.microsoft.com/office/drawing/2014/main" id="{238C517C-8571-3AEF-8D4D-BED9AC5CA111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4" name="Google Shape;3023;p71">
              <a:extLst>
                <a:ext uri="{FF2B5EF4-FFF2-40B4-BE49-F238E27FC236}">
                  <a16:creationId xmlns:a16="http://schemas.microsoft.com/office/drawing/2014/main" id="{CC1C63D1-9053-94C9-903F-41F21F5AFC52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5" name="Google Shape;3024;p71">
              <a:extLst>
                <a:ext uri="{FF2B5EF4-FFF2-40B4-BE49-F238E27FC236}">
                  <a16:creationId xmlns:a16="http://schemas.microsoft.com/office/drawing/2014/main" id="{C95131FD-7C3B-0077-BDCB-A30339B52686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6" name="Google Shape;3025;p71">
              <a:extLst>
                <a:ext uri="{FF2B5EF4-FFF2-40B4-BE49-F238E27FC236}">
                  <a16:creationId xmlns:a16="http://schemas.microsoft.com/office/drawing/2014/main" id="{F05222DF-8DA5-5DE3-0366-0B428C566FCA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7" name="Google Shape;3026;p71">
              <a:extLst>
                <a:ext uri="{FF2B5EF4-FFF2-40B4-BE49-F238E27FC236}">
                  <a16:creationId xmlns:a16="http://schemas.microsoft.com/office/drawing/2014/main" id="{ECF5BAE6-B453-FE72-A0FE-2B816C465EC4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8" name="Google Shape;3027;p71">
              <a:extLst>
                <a:ext uri="{FF2B5EF4-FFF2-40B4-BE49-F238E27FC236}">
                  <a16:creationId xmlns:a16="http://schemas.microsoft.com/office/drawing/2014/main" id="{2B6264E9-8D10-3B76-BF3C-863F80F739A2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9" name="Google Shape;3028;p71">
              <a:extLst>
                <a:ext uri="{FF2B5EF4-FFF2-40B4-BE49-F238E27FC236}">
                  <a16:creationId xmlns:a16="http://schemas.microsoft.com/office/drawing/2014/main" id="{52F80E06-5D12-213A-06C0-F3D6008BAEC8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0" name="Google Shape;3029;p71">
              <a:extLst>
                <a:ext uri="{FF2B5EF4-FFF2-40B4-BE49-F238E27FC236}">
                  <a16:creationId xmlns:a16="http://schemas.microsoft.com/office/drawing/2014/main" id="{C3D43E5D-759F-81A6-9923-10540E19A36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1" name="Google Shape;3030;p71">
              <a:extLst>
                <a:ext uri="{FF2B5EF4-FFF2-40B4-BE49-F238E27FC236}">
                  <a16:creationId xmlns:a16="http://schemas.microsoft.com/office/drawing/2014/main" id="{EF790626-FFAB-DE3D-F58A-B545E6672737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2" name="Google Shape;3031;p71">
              <a:extLst>
                <a:ext uri="{FF2B5EF4-FFF2-40B4-BE49-F238E27FC236}">
                  <a16:creationId xmlns:a16="http://schemas.microsoft.com/office/drawing/2014/main" id="{0CA2AF1C-B6C1-D408-8449-46529BEFB0E2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3" name="Google Shape;3032;p71">
              <a:extLst>
                <a:ext uri="{FF2B5EF4-FFF2-40B4-BE49-F238E27FC236}">
                  <a16:creationId xmlns:a16="http://schemas.microsoft.com/office/drawing/2014/main" id="{23881231-762B-7B6F-1258-7768929A6EC3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4" name="Google Shape;3033;p71">
              <a:extLst>
                <a:ext uri="{FF2B5EF4-FFF2-40B4-BE49-F238E27FC236}">
                  <a16:creationId xmlns:a16="http://schemas.microsoft.com/office/drawing/2014/main" id="{86C38374-9292-8647-6EC5-6B41391CFAA5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5" name="Google Shape;3034;p71">
              <a:extLst>
                <a:ext uri="{FF2B5EF4-FFF2-40B4-BE49-F238E27FC236}">
                  <a16:creationId xmlns:a16="http://schemas.microsoft.com/office/drawing/2014/main" id="{8CE52E49-F242-83E8-758E-725F6DBD375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6" name="Google Shape;3035;p71">
              <a:extLst>
                <a:ext uri="{FF2B5EF4-FFF2-40B4-BE49-F238E27FC236}">
                  <a16:creationId xmlns:a16="http://schemas.microsoft.com/office/drawing/2014/main" id="{132FA187-3BBF-A226-7A10-10D9C3556594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7" name="Google Shape;3036;p71">
              <a:extLst>
                <a:ext uri="{FF2B5EF4-FFF2-40B4-BE49-F238E27FC236}">
                  <a16:creationId xmlns:a16="http://schemas.microsoft.com/office/drawing/2014/main" id="{76C7F2F7-9D86-D492-B96A-C831A9A95DA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8" name="Google Shape;3037;p71">
              <a:extLst>
                <a:ext uri="{FF2B5EF4-FFF2-40B4-BE49-F238E27FC236}">
                  <a16:creationId xmlns:a16="http://schemas.microsoft.com/office/drawing/2014/main" id="{04757B65-FF48-1AB0-1442-796BEEF939D3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9" name="Google Shape;3038;p71">
              <a:extLst>
                <a:ext uri="{FF2B5EF4-FFF2-40B4-BE49-F238E27FC236}">
                  <a16:creationId xmlns:a16="http://schemas.microsoft.com/office/drawing/2014/main" id="{5DAB1801-D5BB-AB4F-1E46-F10A65666BA8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0" name="Google Shape;3039;p71">
              <a:extLst>
                <a:ext uri="{FF2B5EF4-FFF2-40B4-BE49-F238E27FC236}">
                  <a16:creationId xmlns:a16="http://schemas.microsoft.com/office/drawing/2014/main" id="{323E94D4-BCF6-BEC2-65CC-069394AF0CFB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1" name="Google Shape;3040;p71">
              <a:extLst>
                <a:ext uri="{FF2B5EF4-FFF2-40B4-BE49-F238E27FC236}">
                  <a16:creationId xmlns:a16="http://schemas.microsoft.com/office/drawing/2014/main" id="{F14E91D7-390B-D623-3098-36782FAE3C43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2" name="Google Shape;3041;p71">
              <a:extLst>
                <a:ext uri="{FF2B5EF4-FFF2-40B4-BE49-F238E27FC236}">
                  <a16:creationId xmlns:a16="http://schemas.microsoft.com/office/drawing/2014/main" id="{B36BBF71-246A-B27E-4A9C-42616055469F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3" name="Google Shape;3042;p71">
              <a:extLst>
                <a:ext uri="{FF2B5EF4-FFF2-40B4-BE49-F238E27FC236}">
                  <a16:creationId xmlns:a16="http://schemas.microsoft.com/office/drawing/2014/main" id="{058A3B49-7678-D6D3-DC1C-D308DD25B223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4" name="Google Shape;3043;p71">
              <a:extLst>
                <a:ext uri="{FF2B5EF4-FFF2-40B4-BE49-F238E27FC236}">
                  <a16:creationId xmlns:a16="http://schemas.microsoft.com/office/drawing/2014/main" id="{AFA856F8-2365-2E31-EDA5-092B1796F821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5" name="Google Shape;3044;p71">
              <a:extLst>
                <a:ext uri="{FF2B5EF4-FFF2-40B4-BE49-F238E27FC236}">
                  <a16:creationId xmlns:a16="http://schemas.microsoft.com/office/drawing/2014/main" id="{41AA8EA5-259D-8831-9406-D486CA950C98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6" name="Google Shape;3045;p71">
              <a:extLst>
                <a:ext uri="{FF2B5EF4-FFF2-40B4-BE49-F238E27FC236}">
                  <a16:creationId xmlns:a16="http://schemas.microsoft.com/office/drawing/2014/main" id="{7F4A8F86-5491-4764-1EDF-5EBB654B5450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7" name="Google Shape;3046;p71">
              <a:extLst>
                <a:ext uri="{FF2B5EF4-FFF2-40B4-BE49-F238E27FC236}">
                  <a16:creationId xmlns:a16="http://schemas.microsoft.com/office/drawing/2014/main" id="{9CFD7914-4075-7D9B-500F-88FE0FE795BC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8" name="Google Shape;3047;p71">
              <a:extLst>
                <a:ext uri="{FF2B5EF4-FFF2-40B4-BE49-F238E27FC236}">
                  <a16:creationId xmlns:a16="http://schemas.microsoft.com/office/drawing/2014/main" id="{4142462A-3D57-1761-A0A3-4BF3F008AAE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9" name="Google Shape;3048;p71">
              <a:extLst>
                <a:ext uri="{FF2B5EF4-FFF2-40B4-BE49-F238E27FC236}">
                  <a16:creationId xmlns:a16="http://schemas.microsoft.com/office/drawing/2014/main" id="{DC8D6A77-BC6C-7301-12B3-BBE86B9CB735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0" name="Google Shape;3049;p71">
              <a:extLst>
                <a:ext uri="{FF2B5EF4-FFF2-40B4-BE49-F238E27FC236}">
                  <a16:creationId xmlns:a16="http://schemas.microsoft.com/office/drawing/2014/main" id="{1DF7F140-C2C4-64AF-2DC2-0469917BF3FB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1" name="Google Shape;3050;p71">
              <a:extLst>
                <a:ext uri="{FF2B5EF4-FFF2-40B4-BE49-F238E27FC236}">
                  <a16:creationId xmlns:a16="http://schemas.microsoft.com/office/drawing/2014/main" id="{BB62C339-09AB-F9BA-C095-1FAF0833B67A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2" name="Google Shape;3051;p71">
              <a:extLst>
                <a:ext uri="{FF2B5EF4-FFF2-40B4-BE49-F238E27FC236}">
                  <a16:creationId xmlns:a16="http://schemas.microsoft.com/office/drawing/2014/main" id="{53A99652-A5B0-9E5B-1890-2CFB0520AE24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3" name="Google Shape;3052;p71">
              <a:extLst>
                <a:ext uri="{FF2B5EF4-FFF2-40B4-BE49-F238E27FC236}">
                  <a16:creationId xmlns:a16="http://schemas.microsoft.com/office/drawing/2014/main" id="{ADAB54F2-784C-81C2-3586-7843290E2D48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4" name="Google Shape;3053;p71">
              <a:extLst>
                <a:ext uri="{FF2B5EF4-FFF2-40B4-BE49-F238E27FC236}">
                  <a16:creationId xmlns:a16="http://schemas.microsoft.com/office/drawing/2014/main" id="{0A5C772F-36CA-4295-BB80-1F7BF3669E3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5" name="Google Shape;3054;p71">
              <a:extLst>
                <a:ext uri="{FF2B5EF4-FFF2-40B4-BE49-F238E27FC236}">
                  <a16:creationId xmlns:a16="http://schemas.microsoft.com/office/drawing/2014/main" id="{ED59604C-BBC2-41FE-42F4-64BA80B4EBA0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6" name="Google Shape;3055;p71">
              <a:extLst>
                <a:ext uri="{FF2B5EF4-FFF2-40B4-BE49-F238E27FC236}">
                  <a16:creationId xmlns:a16="http://schemas.microsoft.com/office/drawing/2014/main" id="{BB5B48B8-BA8A-6690-ABA3-379F0A4752FB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7" name="Google Shape;3056;p71">
              <a:extLst>
                <a:ext uri="{FF2B5EF4-FFF2-40B4-BE49-F238E27FC236}">
                  <a16:creationId xmlns:a16="http://schemas.microsoft.com/office/drawing/2014/main" id="{1AFC5692-9F3C-CB7C-9D0A-B1D61941E3BA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8" name="Google Shape;3057;p71">
              <a:extLst>
                <a:ext uri="{FF2B5EF4-FFF2-40B4-BE49-F238E27FC236}">
                  <a16:creationId xmlns:a16="http://schemas.microsoft.com/office/drawing/2014/main" id="{AAD4AAA9-4FA6-1169-5CF0-EF2F55DFFB5A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9" name="Google Shape;3058;p71">
              <a:extLst>
                <a:ext uri="{FF2B5EF4-FFF2-40B4-BE49-F238E27FC236}">
                  <a16:creationId xmlns:a16="http://schemas.microsoft.com/office/drawing/2014/main" id="{8AA17F85-D92B-0AE6-74E4-ADECE70AEEAE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0" name="Google Shape;3059;p71">
              <a:extLst>
                <a:ext uri="{FF2B5EF4-FFF2-40B4-BE49-F238E27FC236}">
                  <a16:creationId xmlns:a16="http://schemas.microsoft.com/office/drawing/2014/main" id="{C34A2309-66B4-01AD-C2C8-774BE324AD18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1" name="Google Shape;3060;p71">
              <a:extLst>
                <a:ext uri="{FF2B5EF4-FFF2-40B4-BE49-F238E27FC236}">
                  <a16:creationId xmlns:a16="http://schemas.microsoft.com/office/drawing/2014/main" id="{7B771615-446C-6DE8-DECB-E74D10E239D2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2" name="Google Shape;3061;p71">
              <a:extLst>
                <a:ext uri="{FF2B5EF4-FFF2-40B4-BE49-F238E27FC236}">
                  <a16:creationId xmlns:a16="http://schemas.microsoft.com/office/drawing/2014/main" id="{0CC07615-A13D-995D-9D0F-D161284C23E2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3" name="Google Shape;3062;p71">
              <a:extLst>
                <a:ext uri="{FF2B5EF4-FFF2-40B4-BE49-F238E27FC236}">
                  <a16:creationId xmlns:a16="http://schemas.microsoft.com/office/drawing/2014/main" id="{6565FF3C-A0B9-4E20-5D08-8F151B5A1CD6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4" name="Google Shape;3063;p71">
              <a:extLst>
                <a:ext uri="{FF2B5EF4-FFF2-40B4-BE49-F238E27FC236}">
                  <a16:creationId xmlns:a16="http://schemas.microsoft.com/office/drawing/2014/main" id="{8814D4D7-CF14-E5A7-99C1-63CC0138124C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5" name="Google Shape;3064;p71">
              <a:extLst>
                <a:ext uri="{FF2B5EF4-FFF2-40B4-BE49-F238E27FC236}">
                  <a16:creationId xmlns:a16="http://schemas.microsoft.com/office/drawing/2014/main" id="{FF7BF70A-9DC2-C911-2D75-FDE98F96719A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6" name="Google Shape;3065;p71">
              <a:extLst>
                <a:ext uri="{FF2B5EF4-FFF2-40B4-BE49-F238E27FC236}">
                  <a16:creationId xmlns:a16="http://schemas.microsoft.com/office/drawing/2014/main" id="{9CCC40EF-DB79-9472-0DF6-5BA559DC8D44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7" name="Google Shape;3066;p71">
              <a:extLst>
                <a:ext uri="{FF2B5EF4-FFF2-40B4-BE49-F238E27FC236}">
                  <a16:creationId xmlns:a16="http://schemas.microsoft.com/office/drawing/2014/main" id="{1CA289BF-F381-0814-3692-06A3648128E8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8" name="Google Shape;3067;p71">
              <a:extLst>
                <a:ext uri="{FF2B5EF4-FFF2-40B4-BE49-F238E27FC236}">
                  <a16:creationId xmlns:a16="http://schemas.microsoft.com/office/drawing/2014/main" id="{DDF1C791-0FD0-B507-EB46-C186C0EAD885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9" name="Google Shape;3068;p71">
              <a:extLst>
                <a:ext uri="{FF2B5EF4-FFF2-40B4-BE49-F238E27FC236}">
                  <a16:creationId xmlns:a16="http://schemas.microsoft.com/office/drawing/2014/main" id="{07DC043D-4C08-AAB3-BE4C-970DF0E60665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0" name="Google Shape;3069;p71">
              <a:extLst>
                <a:ext uri="{FF2B5EF4-FFF2-40B4-BE49-F238E27FC236}">
                  <a16:creationId xmlns:a16="http://schemas.microsoft.com/office/drawing/2014/main" id="{E63C5DC9-26EB-1F47-40DB-3067B39F113D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1" name="Google Shape;3070;p71">
              <a:extLst>
                <a:ext uri="{FF2B5EF4-FFF2-40B4-BE49-F238E27FC236}">
                  <a16:creationId xmlns:a16="http://schemas.microsoft.com/office/drawing/2014/main" id="{AB836958-14CB-83A3-DF42-E9054CAE92FA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2" name="Google Shape;3071;p71">
              <a:extLst>
                <a:ext uri="{FF2B5EF4-FFF2-40B4-BE49-F238E27FC236}">
                  <a16:creationId xmlns:a16="http://schemas.microsoft.com/office/drawing/2014/main" id="{1632E37B-ED1E-0196-E73C-0178C2F60A01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3" name="Google Shape;3072;p71">
              <a:extLst>
                <a:ext uri="{FF2B5EF4-FFF2-40B4-BE49-F238E27FC236}">
                  <a16:creationId xmlns:a16="http://schemas.microsoft.com/office/drawing/2014/main" id="{00F7A7A7-B177-4CF1-2339-81B991A844E5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4" name="Google Shape;3073;p71">
              <a:extLst>
                <a:ext uri="{FF2B5EF4-FFF2-40B4-BE49-F238E27FC236}">
                  <a16:creationId xmlns:a16="http://schemas.microsoft.com/office/drawing/2014/main" id="{0E29C422-7A81-A979-A38E-3309E9CF928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5" name="Google Shape;3074;p71">
              <a:extLst>
                <a:ext uri="{FF2B5EF4-FFF2-40B4-BE49-F238E27FC236}">
                  <a16:creationId xmlns:a16="http://schemas.microsoft.com/office/drawing/2014/main" id="{8A6094A5-6D41-E8BB-EDE4-A81AFA940937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6" name="Google Shape;3075;p71">
              <a:extLst>
                <a:ext uri="{FF2B5EF4-FFF2-40B4-BE49-F238E27FC236}">
                  <a16:creationId xmlns:a16="http://schemas.microsoft.com/office/drawing/2014/main" id="{1A22C6DA-CCD4-A301-2BAD-598AE6A1ABEA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7" name="Google Shape;3076;p71">
              <a:extLst>
                <a:ext uri="{FF2B5EF4-FFF2-40B4-BE49-F238E27FC236}">
                  <a16:creationId xmlns:a16="http://schemas.microsoft.com/office/drawing/2014/main" id="{ECED4F53-0E9B-FD39-F913-0D62819EB9E3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8" name="Google Shape;3077;p71">
              <a:extLst>
                <a:ext uri="{FF2B5EF4-FFF2-40B4-BE49-F238E27FC236}">
                  <a16:creationId xmlns:a16="http://schemas.microsoft.com/office/drawing/2014/main" id="{1D6450EA-972C-7391-6E33-BDAC5B59CEA7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9" name="Google Shape;3078;p71">
              <a:extLst>
                <a:ext uri="{FF2B5EF4-FFF2-40B4-BE49-F238E27FC236}">
                  <a16:creationId xmlns:a16="http://schemas.microsoft.com/office/drawing/2014/main" id="{D1CDC8C7-CC60-687E-2A27-768E91B9DB1C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0" name="Google Shape;3079;p71">
              <a:extLst>
                <a:ext uri="{FF2B5EF4-FFF2-40B4-BE49-F238E27FC236}">
                  <a16:creationId xmlns:a16="http://schemas.microsoft.com/office/drawing/2014/main" id="{07443D67-5688-01D7-B7CD-EBD9FDDD18B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1" name="Google Shape;3080;p71">
              <a:extLst>
                <a:ext uri="{FF2B5EF4-FFF2-40B4-BE49-F238E27FC236}">
                  <a16:creationId xmlns:a16="http://schemas.microsoft.com/office/drawing/2014/main" id="{438AB544-4D3E-0F9B-DA33-AF53200F493B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2" name="Google Shape;3081;p71">
              <a:extLst>
                <a:ext uri="{FF2B5EF4-FFF2-40B4-BE49-F238E27FC236}">
                  <a16:creationId xmlns:a16="http://schemas.microsoft.com/office/drawing/2014/main" id="{D2178844-5D22-0616-2573-210E7E05A25E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3082;p71">
              <a:extLst>
                <a:ext uri="{FF2B5EF4-FFF2-40B4-BE49-F238E27FC236}">
                  <a16:creationId xmlns:a16="http://schemas.microsoft.com/office/drawing/2014/main" id="{2EABBB69-B851-14CA-065D-797C8ED9D7A5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4" name="Google Shape;3083;p71">
              <a:extLst>
                <a:ext uri="{FF2B5EF4-FFF2-40B4-BE49-F238E27FC236}">
                  <a16:creationId xmlns:a16="http://schemas.microsoft.com/office/drawing/2014/main" id="{DEB7C2F4-BE70-2B70-D48F-23E62F8CA3AA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5" name="Google Shape;3084;p71">
              <a:extLst>
                <a:ext uri="{FF2B5EF4-FFF2-40B4-BE49-F238E27FC236}">
                  <a16:creationId xmlns:a16="http://schemas.microsoft.com/office/drawing/2014/main" id="{2867CA9D-A80F-3832-420B-F19A51CC1824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3085;p71">
              <a:extLst>
                <a:ext uri="{FF2B5EF4-FFF2-40B4-BE49-F238E27FC236}">
                  <a16:creationId xmlns:a16="http://schemas.microsoft.com/office/drawing/2014/main" id="{3E561FF6-3374-7C38-0F7A-94BEF156ECD5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7" name="Google Shape;3086;p71">
              <a:extLst>
                <a:ext uri="{FF2B5EF4-FFF2-40B4-BE49-F238E27FC236}">
                  <a16:creationId xmlns:a16="http://schemas.microsoft.com/office/drawing/2014/main" id="{0B603A66-B360-A96E-34BD-B1E46EDE0C98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8" name="Google Shape;3087;p71">
              <a:extLst>
                <a:ext uri="{FF2B5EF4-FFF2-40B4-BE49-F238E27FC236}">
                  <a16:creationId xmlns:a16="http://schemas.microsoft.com/office/drawing/2014/main" id="{3F2EB856-7342-E7C8-8313-589F3DDAC0E4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3088;p71">
              <a:extLst>
                <a:ext uri="{FF2B5EF4-FFF2-40B4-BE49-F238E27FC236}">
                  <a16:creationId xmlns:a16="http://schemas.microsoft.com/office/drawing/2014/main" id="{D872A515-F203-AFE7-7D34-353ADF80CDE6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0" name="Google Shape;3089;p71">
              <a:extLst>
                <a:ext uri="{FF2B5EF4-FFF2-40B4-BE49-F238E27FC236}">
                  <a16:creationId xmlns:a16="http://schemas.microsoft.com/office/drawing/2014/main" id="{582FF6E7-3244-BB11-3F01-993EC1A4120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1" name="Google Shape;3090;p71">
              <a:extLst>
                <a:ext uri="{FF2B5EF4-FFF2-40B4-BE49-F238E27FC236}">
                  <a16:creationId xmlns:a16="http://schemas.microsoft.com/office/drawing/2014/main" id="{591CA162-DC6D-EBF6-9765-30E2DF30C6EC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3091;p71">
              <a:extLst>
                <a:ext uri="{FF2B5EF4-FFF2-40B4-BE49-F238E27FC236}">
                  <a16:creationId xmlns:a16="http://schemas.microsoft.com/office/drawing/2014/main" id="{8540B4EA-21DB-8333-D9A1-1C0492C323F5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3" name="Google Shape;3092;p71">
              <a:extLst>
                <a:ext uri="{FF2B5EF4-FFF2-40B4-BE49-F238E27FC236}">
                  <a16:creationId xmlns:a16="http://schemas.microsoft.com/office/drawing/2014/main" id="{EF552BDE-1009-4E20-68D9-70A83CD8C6F3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4" name="Google Shape;3093;p71">
              <a:extLst>
                <a:ext uri="{FF2B5EF4-FFF2-40B4-BE49-F238E27FC236}">
                  <a16:creationId xmlns:a16="http://schemas.microsoft.com/office/drawing/2014/main" id="{0E16B5D6-D881-1069-A683-D95E8DE0384E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3094;p71">
              <a:extLst>
                <a:ext uri="{FF2B5EF4-FFF2-40B4-BE49-F238E27FC236}">
                  <a16:creationId xmlns:a16="http://schemas.microsoft.com/office/drawing/2014/main" id="{3D1A0874-7BB9-5BD4-4D83-7DEE16361784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6" name="Google Shape;3095;p71">
              <a:extLst>
                <a:ext uri="{FF2B5EF4-FFF2-40B4-BE49-F238E27FC236}">
                  <a16:creationId xmlns:a16="http://schemas.microsoft.com/office/drawing/2014/main" id="{72343390-FF7A-D69D-D305-079AF3121EF2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7" name="Google Shape;3096;p71">
              <a:extLst>
                <a:ext uri="{FF2B5EF4-FFF2-40B4-BE49-F238E27FC236}">
                  <a16:creationId xmlns:a16="http://schemas.microsoft.com/office/drawing/2014/main" id="{04847979-1424-AFD8-4800-014C4CC1CE7D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8" name="Google Shape;3097;p71">
              <a:extLst>
                <a:ext uri="{FF2B5EF4-FFF2-40B4-BE49-F238E27FC236}">
                  <a16:creationId xmlns:a16="http://schemas.microsoft.com/office/drawing/2014/main" id="{A607BCDE-4F33-A093-11ED-DCAAD4EC30D7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3098;p71">
              <a:extLst>
                <a:ext uri="{FF2B5EF4-FFF2-40B4-BE49-F238E27FC236}">
                  <a16:creationId xmlns:a16="http://schemas.microsoft.com/office/drawing/2014/main" id="{30712D17-7EA1-FF8F-80C4-A4DA871BD9E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3099;p71">
              <a:extLst>
                <a:ext uri="{FF2B5EF4-FFF2-40B4-BE49-F238E27FC236}">
                  <a16:creationId xmlns:a16="http://schemas.microsoft.com/office/drawing/2014/main" id="{7E3CBBAF-B01F-D1C3-10E1-4532C2318CA8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1" name="Google Shape;3100;p71">
              <a:extLst>
                <a:ext uri="{FF2B5EF4-FFF2-40B4-BE49-F238E27FC236}">
                  <a16:creationId xmlns:a16="http://schemas.microsoft.com/office/drawing/2014/main" id="{531A87AD-0211-E539-2AF7-E9BB97BFD1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2" name="Google Shape;3101;p71">
              <a:extLst>
                <a:ext uri="{FF2B5EF4-FFF2-40B4-BE49-F238E27FC236}">
                  <a16:creationId xmlns:a16="http://schemas.microsoft.com/office/drawing/2014/main" id="{28A1309E-6DAC-7C35-CC88-6BB54EE9255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3102;p71">
              <a:extLst>
                <a:ext uri="{FF2B5EF4-FFF2-40B4-BE49-F238E27FC236}">
                  <a16:creationId xmlns:a16="http://schemas.microsoft.com/office/drawing/2014/main" id="{20EC008C-2244-295B-17AF-1DA489F667B0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3103;p71">
              <a:extLst>
                <a:ext uri="{FF2B5EF4-FFF2-40B4-BE49-F238E27FC236}">
                  <a16:creationId xmlns:a16="http://schemas.microsoft.com/office/drawing/2014/main" id="{2820BB76-FC71-2EAB-2B15-BB73EFF70D04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5" name="Google Shape;3104;p71">
              <a:extLst>
                <a:ext uri="{FF2B5EF4-FFF2-40B4-BE49-F238E27FC236}">
                  <a16:creationId xmlns:a16="http://schemas.microsoft.com/office/drawing/2014/main" id="{D776BC2F-CF5F-30CE-1022-CA78F2ECD6F3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6" name="Google Shape;3105;p71">
              <a:extLst>
                <a:ext uri="{FF2B5EF4-FFF2-40B4-BE49-F238E27FC236}">
                  <a16:creationId xmlns:a16="http://schemas.microsoft.com/office/drawing/2014/main" id="{E750BE50-4AEC-8486-A55B-D2B914D3B200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7" name="Google Shape;3106;p71">
              <a:extLst>
                <a:ext uri="{FF2B5EF4-FFF2-40B4-BE49-F238E27FC236}">
                  <a16:creationId xmlns:a16="http://schemas.microsoft.com/office/drawing/2014/main" id="{BDEDEA62-49A1-8F74-2AA7-071659B11AA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3107;p71">
              <a:extLst>
                <a:ext uri="{FF2B5EF4-FFF2-40B4-BE49-F238E27FC236}">
                  <a16:creationId xmlns:a16="http://schemas.microsoft.com/office/drawing/2014/main" id="{ECB2A202-907C-3787-CA90-5A723DE3DDF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9" name="Google Shape;3108;p71">
              <a:extLst>
                <a:ext uri="{FF2B5EF4-FFF2-40B4-BE49-F238E27FC236}">
                  <a16:creationId xmlns:a16="http://schemas.microsoft.com/office/drawing/2014/main" id="{8EDB3654-FA4A-A7C5-F7EF-0A27DB65BBF5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0" name="Google Shape;3109;p71">
              <a:extLst>
                <a:ext uri="{FF2B5EF4-FFF2-40B4-BE49-F238E27FC236}">
                  <a16:creationId xmlns:a16="http://schemas.microsoft.com/office/drawing/2014/main" id="{F4548875-5ACE-B656-B13A-67F18830D156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1" name="Google Shape;3110;p71">
              <a:extLst>
                <a:ext uri="{FF2B5EF4-FFF2-40B4-BE49-F238E27FC236}">
                  <a16:creationId xmlns:a16="http://schemas.microsoft.com/office/drawing/2014/main" id="{1A16AE96-B20B-1C5F-FE7F-5578B9D285D1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2" name="Google Shape;3111;p71">
              <a:extLst>
                <a:ext uri="{FF2B5EF4-FFF2-40B4-BE49-F238E27FC236}">
                  <a16:creationId xmlns:a16="http://schemas.microsoft.com/office/drawing/2014/main" id="{7AEA6A47-9955-06D2-352C-32CE56097C13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3112;p71">
              <a:extLst>
                <a:ext uri="{FF2B5EF4-FFF2-40B4-BE49-F238E27FC236}">
                  <a16:creationId xmlns:a16="http://schemas.microsoft.com/office/drawing/2014/main" id="{56C0A8DE-525D-D1E6-AFE2-6883B37119D5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3113;p71">
              <a:extLst>
                <a:ext uri="{FF2B5EF4-FFF2-40B4-BE49-F238E27FC236}">
                  <a16:creationId xmlns:a16="http://schemas.microsoft.com/office/drawing/2014/main" id="{4D817CF7-4866-3070-BFA7-632A7F4480F7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3114;p71">
              <a:extLst>
                <a:ext uri="{FF2B5EF4-FFF2-40B4-BE49-F238E27FC236}">
                  <a16:creationId xmlns:a16="http://schemas.microsoft.com/office/drawing/2014/main" id="{F2877EB8-7712-B61F-F2D3-556F8987AC87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3115;p71">
              <a:extLst>
                <a:ext uri="{FF2B5EF4-FFF2-40B4-BE49-F238E27FC236}">
                  <a16:creationId xmlns:a16="http://schemas.microsoft.com/office/drawing/2014/main" id="{B8DA178F-7EE4-7DCA-4D43-FD75B28FA5B2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3116;p71">
              <a:extLst>
                <a:ext uri="{FF2B5EF4-FFF2-40B4-BE49-F238E27FC236}">
                  <a16:creationId xmlns:a16="http://schemas.microsoft.com/office/drawing/2014/main" id="{DD1C684A-61EC-D6BA-5048-371F0248C81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3117;p71">
              <a:extLst>
                <a:ext uri="{FF2B5EF4-FFF2-40B4-BE49-F238E27FC236}">
                  <a16:creationId xmlns:a16="http://schemas.microsoft.com/office/drawing/2014/main" id="{F40D9181-9988-015B-B8E3-17C5F98F9B8B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3118;p71">
              <a:extLst>
                <a:ext uri="{FF2B5EF4-FFF2-40B4-BE49-F238E27FC236}">
                  <a16:creationId xmlns:a16="http://schemas.microsoft.com/office/drawing/2014/main" id="{5FCB35F2-A8FC-A72B-EC77-7061AFEAAC20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3119;p71">
              <a:extLst>
                <a:ext uri="{FF2B5EF4-FFF2-40B4-BE49-F238E27FC236}">
                  <a16:creationId xmlns:a16="http://schemas.microsoft.com/office/drawing/2014/main" id="{28E88806-1116-23AF-8C27-5D1BD0CF30D8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3120;p71">
              <a:extLst>
                <a:ext uri="{FF2B5EF4-FFF2-40B4-BE49-F238E27FC236}">
                  <a16:creationId xmlns:a16="http://schemas.microsoft.com/office/drawing/2014/main" id="{46752E63-86B2-7029-A4E3-0CAAC1701259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2" name="Google Shape;3121;p71">
              <a:extLst>
                <a:ext uri="{FF2B5EF4-FFF2-40B4-BE49-F238E27FC236}">
                  <a16:creationId xmlns:a16="http://schemas.microsoft.com/office/drawing/2014/main" id="{B1F2AB55-E17A-9CE8-C425-9C9DDAB31C7B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3" name="Google Shape;3122;p71">
              <a:extLst>
                <a:ext uri="{FF2B5EF4-FFF2-40B4-BE49-F238E27FC236}">
                  <a16:creationId xmlns:a16="http://schemas.microsoft.com/office/drawing/2014/main" id="{DD44C39A-A1D4-3D5A-1F13-B73ADB2B05B0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4" name="Google Shape;3123;p71">
              <a:extLst>
                <a:ext uri="{FF2B5EF4-FFF2-40B4-BE49-F238E27FC236}">
                  <a16:creationId xmlns:a16="http://schemas.microsoft.com/office/drawing/2014/main" id="{1C0E5D0A-3574-CBCE-0E5C-5626BD514FD1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5" name="Google Shape;3124;p71">
              <a:extLst>
                <a:ext uri="{FF2B5EF4-FFF2-40B4-BE49-F238E27FC236}">
                  <a16:creationId xmlns:a16="http://schemas.microsoft.com/office/drawing/2014/main" id="{FA4F47C1-A7B1-1443-BCBC-EC7F2B9F439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6" name="Google Shape;3125;p71">
              <a:extLst>
                <a:ext uri="{FF2B5EF4-FFF2-40B4-BE49-F238E27FC236}">
                  <a16:creationId xmlns:a16="http://schemas.microsoft.com/office/drawing/2014/main" id="{F01CB7CE-3E56-2258-6AD2-30E323DE04F7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7" name="Google Shape;3126;p71">
              <a:extLst>
                <a:ext uri="{FF2B5EF4-FFF2-40B4-BE49-F238E27FC236}">
                  <a16:creationId xmlns:a16="http://schemas.microsoft.com/office/drawing/2014/main" id="{16BCB3CD-7F2F-009F-DE76-B372D4FD8F63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8" name="Google Shape;3127;p71">
              <a:extLst>
                <a:ext uri="{FF2B5EF4-FFF2-40B4-BE49-F238E27FC236}">
                  <a16:creationId xmlns:a16="http://schemas.microsoft.com/office/drawing/2014/main" id="{650DCA73-B395-9EF3-A66D-B00E81F66CB3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9" name="Google Shape;3128;p71">
              <a:extLst>
                <a:ext uri="{FF2B5EF4-FFF2-40B4-BE49-F238E27FC236}">
                  <a16:creationId xmlns:a16="http://schemas.microsoft.com/office/drawing/2014/main" id="{CC8A0477-026B-3455-D8CF-7BF79EC00AFC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0" name="Google Shape;3129;p71">
              <a:extLst>
                <a:ext uri="{FF2B5EF4-FFF2-40B4-BE49-F238E27FC236}">
                  <a16:creationId xmlns:a16="http://schemas.microsoft.com/office/drawing/2014/main" id="{EAA940D6-040E-A9BF-7EBD-B9D1E1BEAFA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1" name="Google Shape;3130;p71">
              <a:extLst>
                <a:ext uri="{FF2B5EF4-FFF2-40B4-BE49-F238E27FC236}">
                  <a16:creationId xmlns:a16="http://schemas.microsoft.com/office/drawing/2014/main" id="{22B03882-1B16-FD3F-16AD-61FAFD6E9F4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2" name="Google Shape;3131;p71">
              <a:extLst>
                <a:ext uri="{FF2B5EF4-FFF2-40B4-BE49-F238E27FC236}">
                  <a16:creationId xmlns:a16="http://schemas.microsoft.com/office/drawing/2014/main" id="{E8676C26-3498-CB06-FF78-D454CEFC7298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3" name="Google Shape;3132;p71">
              <a:extLst>
                <a:ext uri="{FF2B5EF4-FFF2-40B4-BE49-F238E27FC236}">
                  <a16:creationId xmlns:a16="http://schemas.microsoft.com/office/drawing/2014/main" id="{BB785D91-F26B-8881-D499-654D661B9EAF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4" name="Google Shape;3133;p71">
              <a:extLst>
                <a:ext uri="{FF2B5EF4-FFF2-40B4-BE49-F238E27FC236}">
                  <a16:creationId xmlns:a16="http://schemas.microsoft.com/office/drawing/2014/main" id="{BA0A0F9F-F26B-C436-A749-D6700842D3FE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5" name="Google Shape;3134;p71">
              <a:extLst>
                <a:ext uri="{FF2B5EF4-FFF2-40B4-BE49-F238E27FC236}">
                  <a16:creationId xmlns:a16="http://schemas.microsoft.com/office/drawing/2014/main" id="{66F855C3-C52C-59A5-7EA1-5170704F71D9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6" name="Google Shape;3135;p71">
              <a:extLst>
                <a:ext uri="{FF2B5EF4-FFF2-40B4-BE49-F238E27FC236}">
                  <a16:creationId xmlns:a16="http://schemas.microsoft.com/office/drawing/2014/main" id="{DFCD4DE8-B907-11F4-9CF3-F96E8B16A14D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7" name="Google Shape;3136;p71">
              <a:extLst>
                <a:ext uri="{FF2B5EF4-FFF2-40B4-BE49-F238E27FC236}">
                  <a16:creationId xmlns:a16="http://schemas.microsoft.com/office/drawing/2014/main" id="{9C5AE58C-C78A-54C3-E571-B6E6477CD943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8" name="Google Shape;3137;p71">
              <a:extLst>
                <a:ext uri="{FF2B5EF4-FFF2-40B4-BE49-F238E27FC236}">
                  <a16:creationId xmlns:a16="http://schemas.microsoft.com/office/drawing/2014/main" id="{08C4457E-8CB9-022A-9B26-D895033C71A0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09" name="Google Shape;3138;p71">
              <a:extLst>
                <a:ext uri="{FF2B5EF4-FFF2-40B4-BE49-F238E27FC236}">
                  <a16:creationId xmlns:a16="http://schemas.microsoft.com/office/drawing/2014/main" id="{FDE2FBA5-92FB-EBC9-EC07-95B676514345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0" name="Google Shape;3139;p71">
              <a:extLst>
                <a:ext uri="{FF2B5EF4-FFF2-40B4-BE49-F238E27FC236}">
                  <a16:creationId xmlns:a16="http://schemas.microsoft.com/office/drawing/2014/main" id="{8E461C35-7892-79AF-3CCE-A1E1F2BF71B8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1" name="Google Shape;3140;p71">
              <a:extLst>
                <a:ext uri="{FF2B5EF4-FFF2-40B4-BE49-F238E27FC236}">
                  <a16:creationId xmlns:a16="http://schemas.microsoft.com/office/drawing/2014/main" id="{B4E0C8A5-D65E-F021-B07E-116359636C2F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2" name="Google Shape;3141;p71">
              <a:extLst>
                <a:ext uri="{FF2B5EF4-FFF2-40B4-BE49-F238E27FC236}">
                  <a16:creationId xmlns:a16="http://schemas.microsoft.com/office/drawing/2014/main" id="{87FEE8DC-A5A9-6B66-E0BC-FA2A6E17387A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3" name="Google Shape;3142;p71">
              <a:extLst>
                <a:ext uri="{FF2B5EF4-FFF2-40B4-BE49-F238E27FC236}">
                  <a16:creationId xmlns:a16="http://schemas.microsoft.com/office/drawing/2014/main" id="{6CA00A76-45C9-D157-BDC6-D3632CEBB3CD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4" name="Google Shape;3143;p71">
              <a:extLst>
                <a:ext uri="{FF2B5EF4-FFF2-40B4-BE49-F238E27FC236}">
                  <a16:creationId xmlns:a16="http://schemas.microsoft.com/office/drawing/2014/main" id="{2E64996A-1CF2-F79F-8F99-C0AB24E73D6B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5" name="Google Shape;3144;p71">
              <a:extLst>
                <a:ext uri="{FF2B5EF4-FFF2-40B4-BE49-F238E27FC236}">
                  <a16:creationId xmlns:a16="http://schemas.microsoft.com/office/drawing/2014/main" id="{E6E248F7-AA7D-0779-4D9C-C6EFA166B621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6" name="Google Shape;3145;p71">
              <a:extLst>
                <a:ext uri="{FF2B5EF4-FFF2-40B4-BE49-F238E27FC236}">
                  <a16:creationId xmlns:a16="http://schemas.microsoft.com/office/drawing/2014/main" id="{7BEBE42F-A546-C11A-1EF6-1D0ADFBF8775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7" name="Google Shape;3146;p71">
              <a:extLst>
                <a:ext uri="{FF2B5EF4-FFF2-40B4-BE49-F238E27FC236}">
                  <a16:creationId xmlns:a16="http://schemas.microsoft.com/office/drawing/2014/main" id="{FA0A18A3-03A8-4D78-5ADF-4517C2DDE89F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8" name="Google Shape;3147;p71">
              <a:extLst>
                <a:ext uri="{FF2B5EF4-FFF2-40B4-BE49-F238E27FC236}">
                  <a16:creationId xmlns:a16="http://schemas.microsoft.com/office/drawing/2014/main" id="{B32698FF-468A-EAAE-5607-4F6C36C5D313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19" name="Google Shape;3148;p71">
              <a:extLst>
                <a:ext uri="{FF2B5EF4-FFF2-40B4-BE49-F238E27FC236}">
                  <a16:creationId xmlns:a16="http://schemas.microsoft.com/office/drawing/2014/main" id="{B8DFDE24-A895-B5B3-EEE1-3A71D99706EE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3149;p71">
              <a:extLst>
                <a:ext uri="{FF2B5EF4-FFF2-40B4-BE49-F238E27FC236}">
                  <a16:creationId xmlns:a16="http://schemas.microsoft.com/office/drawing/2014/main" id="{BE692800-18EC-CB8A-0B30-F4C384224134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3150;p71">
              <a:extLst>
                <a:ext uri="{FF2B5EF4-FFF2-40B4-BE49-F238E27FC236}">
                  <a16:creationId xmlns:a16="http://schemas.microsoft.com/office/drawing/2014/main" id="{F9330E9B-2956-7612-3616-869A50C647E3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3151;p71">
              <a:extLst>
                <a:ext uri="{FF2B5EF4-FFF2-40B4-BE49-F238E27FC236}">
                  <a16:creationId xmlns:a16="http://schemas.microsoft.com/office/drawing/2014/main" id="{CEFD2D76-DC90-BD5A-732A-2B0ACC924621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3152;p71">
              <a:extLst>
                <a:ext uri="{FF2B5EF4-FFF2-40B4-BE49-F238E27FC236}">
                  <a16:creationId xmlns:a16="http://schemas.microsoft.com/office/drawing/2014/main" id="{0FF10722-F7A9-590B-9389-6AD4CEE71BA8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3153;p71">
              <a:extLst>
                <a:ext uri="{FF2B5EF4-FFF2-40B4-BE49-F238E27FC236}">
                  <a16:creationId xmlns:a16="http://schemas.microsoft.com/office/drawing/2014/main" id="{B5B69F30-98D7-3D9D-4D08-0813C868CC04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3154;p71">
              <a:extLst>
                <a:ext uri="{FF2B5EF4-FFF2-40B4-BE49-F238E27FC236}">
                  <a16:creationId xmlns:a16="http://schemas.microsoft.com/office/drawing/2014/main" id="{240469E7-0A1E-DFDA-0035-E164DA63B26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3155;p71">
              <a:extLst>
                <a:ext uri="{FF2B5EF4-FFF2-40B4-BE49-F238E27FC236}">
                  <a16:creationId xmlns:a16="http://schemas.microsoft.com/office/drawing/2014/main" id="{AA484CAB-F900-F7D2-596E-BEB66C111B4B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3156;p71">
              <a:extLst>
                <a:ext uri="{FF2B5EF4-FFF2-40B4-BE49-F238E27FC236}">
                  <a16:creationId xmlns:a16="http://schemas.microsoft.com/office/drawing/2014/main" id="{3B105470-EAA4-10BF-D1B2-036F578BECEC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3157;p71">
              <a:extLst>
                <a:ext uri="{FF2B5EF4-FFF2-40B4-BE49-F238E27FC236}">
                  <a16:creationId xmlns:a16="http://schemas.microsoft.com/office/drawing/2014/main" id="{42AF3F31-4466-A8DE-4206-1B11D0F4A5BE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3158;p71">
              <a:extLst>
                <a:ext uri="{FF2B5EF4-FFF2-40B4-BE49-F238E27FC236}">
                  <a16:creationId xmlns:a16="http://schemas.microsoft.com/office/drawing/2014/main" id="{80BAE002-46B8-E01F-05CD-EDAE209D8618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3159;p71">
              <a:extLst>
                <a:ext uri="{FF2B5EF4-FFF2-40B4-BE49-F238E27FC236}">
                  <a16:creationId xmlns:a16="http://schemas.microsoft.com/office/drawing/2014/main" id="{7B27EEF4-06E3-14F6-103F-7D5C3E3DFDAC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3160;p71">
              <a:extLst>
                <a:ext uri="{FF2B5EF4-FFF2-40B4-BE49-F238E27FC236}">
                  <a16:creationId xmlns:a16="http://schemas.microsoft.com/office/drawing/2014/main" id="{98FE1813-4CCD-B162-4C64-6CBC98287AE8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3161;p71">
              <a:extLst>
                <a:ext uri="{FF2B5EF4-FFF2-40B4-BE49-F238E27FC236}">
                  <a16:creationId xmlns:a16="http://schemas.microsoft.com/office/drawing/2014/main" id="{286D2B42-EE71-8BBA-F127-00BBF3F11CF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3162;p71">
              <a:extLst>
                <a:ext uri="{FF2B5EF4-FFF2-40B4-BE49-F238E27FC236}">
                  <a16:creationId xmlns:a16="http://schemas.microsoft.com/office/drawing/2014/main" id="{D34A12B1-70C5-D176-DECE-8A613436BFB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3163;p71">
              <a:extLst>
                <a:ext uri="{FF2B5EF4-FFF2-40B4-BE49-F238E27FC236}">
                  <a16:creationId xmlns:a16="http://schemas.microsoft.com/office/drawing/2014/main" id="{4605303F-1FE6-D142-0295-CAB42A5EAD45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3164;p71">
              <a:extLst>
                <a:ext uri="{FF2B5EF4-FFF2-40B4-BE49-F238E27FC236}">
                  <a16:creationId xmlns:a16="http://schemas.microsoft.com/office/drawing/2014/main" id="{2A95D27A-5F85-490D-3F35-CC25D1D7D95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3165;p71">
              <a:extLst>
                <a:ext uri="{FF2B5EF4-FFF2-40B4-BE49-F238E27FC236}">
                  <a16:creationId xmlns:a16="http://schemas.microsoft.com/office/drawing/2014/main" id="{39C4880D-C54A-9129-5104-66AB768CC23E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3166;p71">
              <a:extLst>
                <a:ext uri="{FF2B5EF4-FFF2-40B4-BE49-F238E27FC236}">
                  <a16:creationId xmlns:a16="http://schemas.microsoft.com/office/drawing/2014/main" id="{C99578C5-153F-DEE1-DEA5-7B29F7FDFE48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3167;p71">
              <a:extLst>
                <a:ext uri="{FF2B5EF4-FFF2-40B4-BE49-F238E27FC236}">
                  <a16:creationId xmlns:a16="http://schemas.microsoft.com/office/drawing/2014/main" id="{425B3B53-533E-1D76-8CA6-00F5D870C37A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3168;p71">
              <a:extLst>
                <a:ext uri="{FF2B5EF4-FFF2-40B4-BE49-F238E27FC236}">
                  <a16:creationId xmlns:a16="http://schemas.microsoft.com/office/drawing/2014/main" id="{CBDB6C6A-D108-E200-85CB-5A0A407F3932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3169;p71">
              <a:extLst>
                <a:ext uri="{FF2B5EF4-FFF2-40B4-BE49-F238E27FC236}">
                  <a16:creationId xmlns:a16="http://schemas.microsoft.com/office/drawing/2014/main" id="{121DC0A4-534C-5BC5-CBF7-B59A01207E44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3170;p71">
              <a:extLst>
                <a:ext uri="{FF2B5EF4-FFF2-40B4-BE49-F238E27FC236}">
                  <a16:creationId xmlns:a16="http://schemas.microsoft.com/office/drawing/2014/main" id="{5B6467F4-8701-0D41-7F87-443DA1B43F2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3171;p71">
              <a:extLst>
                <a:ext uri="{FF2B5EF4-FFF2-40B4-BE49-F238E27FC236}">
                  <a16:creationId xmlns:a16="http://schemas.microsoft.com/office/drawing/2014/main" id="{6617E5BC-D23B-8F86-99A4-6FA47E9B49D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3172;p71">
              <a:extLst>
                <a:ext uri="{FF2B5EF4-FFF2-40B4-BE49-F238E27FC236}">
                  <a16:creationId xmlns:a16="http://schemas.microsoft.com/office/drawing/2014/main" id="{76E42E14-543C-637F-4B15-F2C3FDDB9151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3173;p71">
              <a:extLst>
                <a:ext uri="{FF2B5EF4-FFF2-40B4-BE49-F238E27FC236}">
                  <a16:creationId xmlns:a16="http://schemas.microsoft.com/office/drawing/2014/main" id="{ED04A3BD-3610-C788-02F2-65491ED335D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3174;p71">
              <a:extLst>
                <a:ext uri="{FF2B5EF4-FFF2-40B4-BE49-F238E27FC236}">
                  <a16:creationId xmlns:a16="http://schemas.microsoft.com/office/drawing/2014/main" id="{929DD133-20A2-9D48-E333-3755B1E52DB6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3175;p71">
              <a:extLst>
                <a:ext uri="{FF2B5EF4-FFF2-40B4-BE49-F238E27FC236}">
                  <a16:creationId xmlns:a16="http://schemas.microsoft.com/office/drawing/2014/main" id="{7408DC97-26E3-ED8A-1A96-4BC0D4685EF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3176;p71">
              <a:extLst>
                <a:ext uri="{FF2B5EF4-FFF2-40B4-BE49-F238E27FC236}">
                  <a16:creationId xmlns:a16="http://schemas.microsoft.com/office/drawing/2014/main" id="{6A23FF35-3542-2784-98E6-CDC49D271D86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3177;p71">
              <a:extLst>
                <a:ext uri="{FF2B5EF4-FFF2-40B4-BE49-F238E27FC236}">
                  <a16:creationId xmlns:a16="http://schemas.microsoft.com/office/drawing/2014/main" id="{90B1B98D-9CD9-76B2-88F7-F68F657A7976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3178;p71">
              <a:extLst>
                <a:ext uri="{FF2B5EF4-FFF2-40B4-BE49-F238E27FC236}">
                  <a16:creationId xmlns:a16="http://schemas.microsoft.com/office/drawing/2014/main" id="{0EEACB60-4B26-0F8A-41B0-22E4820DF62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3179;p71">
              <a:extLst>
                <a:ext uri="{FF2B5EF4-FFF2-40B4-BE49-F238E27FC236}">
                  <a16:creationId xmlns:a16="http://schemas.microsoft.com/office/drawing/2014/main" id="{4981A331-E7CE-F4AB-8E65-3CE8763314E2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3180;p71">
              <a:extLst>
                <a:ext uri="{FF2B5EF4-FFF2-40B4-BE49-F238E27FC236}">
                  <a16:creationId xmlns:a16="http://schemas.microsoft.com/office/drawing/2014/main" id="{DA774164-2E6D-394F-9417-8439BE6D4CB6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3181;p71">
              <a:extLst>
                <a:ext uri="{FF2B5EF4-FFF2-40B4-BE49-F238E27FC236}">
                  <a16:creationId xmlns:a16="http://schemas.microsoft.com/office/drawing/2014/main" id="{C0860504-FE16-B2CC-FFA8-0735C8832F39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3182;p71">
              <a:extLst>
                <a:ext uri="{FF2B5EF4-FFF2-40B4-BE49-F238E27FC236}">
                  <a16:creationId xmlns:a16="http://schemas.microsoft.com/office/drawing/2014/main" id="{AB8ECD10-A2C5-969C-1149-33A578C417DD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3183;p71">
              <a:extLst>
                <a:ext uri="{FF2B5EF4-FFF2-40B4-BE49-F238E27FC236}">
                  <a16:creationId xmlns:a16="http://schemas.microsoft.com/office/drawing/2014/main" id="{963F2E64-89FF-646A-27E2-8780DC2C6C3F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3184;p71">
              <a:extLst>
                <a:ext uri="{FF2B5EF4-FFF2-40B4-BE49-F238E27FC236}">
                  <a16:creationId xmlns:a16="http://schemas.microsoft.com/office/drawing/2014/main" id="{92DB3705-C360-BAFD-B621-58607FBA7F01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3185;p71">
              <a:extLst>
                <a:ext uri="{FF2B5EF4-FFF2-40B4-BE49-F238E27FC236}">
                  <a16:creationId xmlns:a16="http://schemas.microsoft.com/office/drawing/2014/main" id="{E3118D8B-538F-A4BD-4FCE-E48E8E7A078B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3186;p71">
              <a:extLst>
                <a:ext uri="{FF2B5EF4-FFF2-40B4-BE49-F238E27FC236}">
                  <a16:creationId xmlns:a16="http://schemas.microsoft.com/office/drawing/2014/main" id="{81FFDE65-E990-E487-AA0F-099E8BDC3385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3187;p71">
              <a:extLst>
                <a:ext uri="{FF2B5EF4-FFF2-40B4-BE49-F238E27FC236}">
                  <a16:creationId xmlns:a16="http://schemas.microsoft.com/office/drawing/2014/main" id="{19619D79-C4AA-744B-C9FE-7E7381CF3DB2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3188;p71">
              <a:extLst>
                <a:ext uri="{FF2B5EF4-FFF2-40B4-BE49-F238E27FC236}">
                  <a16:creationId xmlns:a16="http://schemas.microsoft.com/office/drawing/2014/main" id="{65C7B8BF-A5EF-08DA-DAAB-F71CC9207E6F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3189;p71">
              <a:extLst>
                <a:ext uri="{FF2B5EF4-FFF2-40B4-BE49-F238E27FC236}">
                  <a16:creationId xmlns:a16="http://schemas.microsoft.com/office/drawing/2014/main" id="{C03EBD40-F1EC-A394-F913-DD1EBE639F89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3190;p71">
              <a:extLst>
                <a:ext uri="{FF2B5EF4-FFF2-40B4-BE49-F238E27FC236}">
                  <a16:creationId xmlns:a16="http://schemas.microsoft.com/office/drawing/2014/main" id="{7FCB861F-7A24-1DE5-7C8E-942D8EF24C7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62" name="Google Shape;3191;p71">
            <a:extLst>
              <a:ext uri="{FF2B5EF4-FFF2-40B4-BE49-F238E27FC236}">
                <a16:creationId xmlns:a16="http://schemas.microsoft.com/office/drawing/2014/main" id="{A0BDAEDB-4E94-3D59-26B2-B47999216033}"/>
              </a:ext>
            </a:extLst>
          </p:cNvPr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1663" name="Google Shape;3192;p71">
              <a:extLst>
                <a:ext uri="{FF2B5EF4-FFF2-40B4-BE49-F238E27FC236}">
                  <a16:creationId xmlns:a16="http://schemas.microsoft.com/office/drawing/2014/main" id="{D943E9D7-4BE5-2862-949B-E4C4F2E0B829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3193;p71">
              <a:extLst>
                <a:ext uri="{FF2B5EF4-FFF2-40B4-BE49-F238E27FC236}">
                  <a16:creationId xmlns:a16="http://schemas.microsoft.com/office/drawing/2014/main" id="{322316C7-EB6A-D1D9-1045-5BAD37BF3F63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3194;p71">
              <a:extLst>
                <a:ext uri="{FF2B5EF4-FFF2-40B4-BE49-F238E27FC236}">
                  <a16:creationId xmlns:a16="http://schemas.microsoft.com/office/drawing/2014/main" id="{859EE35D-8058-CB49-EA56-C1AB38A5C2AC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3195;p71">
              <a:extLst>
                <a:ext uri="{FF2B5EF4-FFF2-40B4-BE49-F238E27FC236}">
                  <a16:creationId xmlns:a16="http://schemas.microsoft.com/office/drawing/2014/main" id="{2F382892-8F94-E26B-693A-7607C6AF8B7C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3196;p71">
              <a:extLst>
                <a:ext uri="{FF2B5EF4-FFF2-40B4-BE49-F238E27FC236}">
                  <a16:creationId xmlns:a16="http://schemas.microsoft.com/office/drawing/2014/main" id="{0DC0080C-BB26-2D1A-9243-D38A16F85428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3197;p71">
              <a:extLst>
                <a:ext uri="{FF2B5EF4-FFF2-40B4-BE49-F238E27FC236}">
                  <a16:creationId xmlns:a16="http://schemas.microsoft.com/office/drawing/2014/main" id="{5840F0B9-BF47-EEDF-5001-62BC39864288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3198;p71">
              <a:extLst>
                <a:ext uri="{FF2B5EF4-FFF2-40B4-BE49-F238E27FC236}">
                  <a16:creationId xmlns:a16="http://schemas.microsoft.com/office/drawing/2014/main" id="{FFB094BD-D914-4E7F-3B59-CE643FB0811C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3199;p71">
              <a:extLst>
                <a:ext uri="{FF2B5EF4-FFF2-40B4-BE49-F238E27FC236}">
                  <a16:creationId xmlns:a16="http://schemas.microsoft.com/office/drawing/2014/main" id="{F0FE5C9F-48C1-52B2-5819-12E70735A9F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3200;p71">
              <a:extLst>
                <a:ext uri="{FF2B5EF4-FFF2-40B4-BE49-F238E27FC236}">
                  <a16:creationId xmlns:a16="http://schemas.microsoft.com/office/drawing/2014/main" id="{902E46A2-E57D-D88A-94B8-97D2CA606F02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3201;p71">
              <a:extLst>
                <a:ext uri="{FF2B5EF4-FFF2-40B4-BE49-F238E27FC236}">
                  <a16:creationId xmlns:a16="http://schemas.microsoft.com/office/drawing/2014/main" id="{EE7D8A86-7D6B-B830-9E1F-03965D459D8D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3202;p71">
              <a:extLst>
                <a:ext uri="{FF2B5EF4-FFF2-40B4-BE49-F238E27FC236}">
                  <a16:creationId xmlns:a16="http://schemas.microsoft.com/office/drawing/2014/main" id="{A36E458A-0E26-C618-0841-6768DEDFD984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3203;p71">
              <a:extLst>
                <a:ext uri="{FF2B5EF4-FFF2-40B4-BE49-F238E27FC236}">
                  <a16:creationId xmlns:a16="http://schemas.microsoft.com/office/drawing/2014/main" id="{84E39C9B-3FA1-DD9E-1F79-8524DFBF9049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3204;p71">
              <a:extLst>
                <a:ext uri="{FF2B5EF4-FFF2-40B4-BE49-F238E27FC236}">
                  <a16:creationId xmlns:a16="http://schemas.microsoft.com/office/drawing/2014/main" id="{94E5FBDE-75E1-7B53-8476-5505EEC3F46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3205;p71">
              <a:extLst>
                <a:ext uri="{FF2B5EF4-FFF2-40B4-BE49-F238E27FC236}">
                  <a16:creationId xmlns:a16="http://schemas.microsoft.com/office/drawing/2014/main" id="{C83AB4F3-CFBC-B836-936C-8E2B833A921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3206;p71">
              <a:extLst>
                <a:ext uri="{FF2B5EF4-FFF2-40B4-BE49-F238E27FC236}">
                  <a16:creationId xmlns:a16="http://schemas.microsoft.com/office/drawing/2014/main" id="{6058FCEE-A807-D942-3AD5-6A3029A5D8B8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3207;p71">
              <a:extLst>
                <a:ext uri="{FF2B5EF4-FFF2-40B4-BE49-F238E27FC236}">
                  <a16:creationId xmlns:a16="http://schemas.microsoft.com/office/drawing/2014/main" id="{146EF8F8-8BC5-1648-256A-AFA86444515B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3208;p71">
              <a:extLst>
                <a:ext uri="{FF2B5EF4-FFF2-40B4-BE49-F238E27FC236}">
                  <a16:creationId xmlns:a16="http://schemas.microsoft.com/office/drawing/2014/main" id="{5D1AD10A-9115-56D2-12D0-430A9921E629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3209;p71">
              <a:extLst>
                <a:ext uri="{FF2B5EF4-FFF2-40B4-BE49-F238E27FC236}">
                  <a16:creationId xmlns:a16="http://schemas.microsoft.com/office/drawing/2014/main" id="{6A72AC3A-B007-C16B-46AC-78361FF5AE62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3210;p71">
              <a:extLst>
                <a:ext uri="{FF2B5EF4-FFF2-40B4-BE49-F238E27FC236}">
                  <a16:creationId xmlns:a16="http://schemas.microsoft.com/office/drawing/2014/main" id="{80E2A741-7526-A180-B806-6B96CBCDFE3A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3211;p71">
              <a:extLst>
                <a:ext uri="{FF2B5EF4-FFF2-40B4-BE49-F238E27FC236}">
                  <a16:creationId xmlns:a16="http://schemas.microsoft.com/office/drawing/2014/main" id="{47E42F29-FB24-DF08-1E01-E8EBE44A2253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3212;p71">
              <a:extLst>
                <a:ext uri="{FF2B5EF4-FFF2-40B4-BE49-F238E27FC236}">
                  <a16:creationId xmlns:a16="http://schemas.microsoft.com/office/drawing/2014/main" id="{0153D6EE-98DC-B358-9076-A5D43A445139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3213;p71">
              <a:extLst>
                <a:ext uri="{FF2B5EF4-FFF2-40B4-BE49-F238E27FC236}">
                  <a16:creationId xmlns:a16="http://schemas.microsoft.com/office/drawing/2014/main" id="{C6EAEE2E-E532-DA67-014A-32E54B3FABB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3214;p71">
              <a:extLst>
                <a:ext uri="{FF2B5EF4-FFF2-40B4-BE49-F238E27FC236}">
                  <a16:creationId xmlns:a16="http://schemas.microsoft.com/office/drawing/2014/main" id="{5CEDA8D7-EFC8-5B62-F011-DF891B3D9BAD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3215;p71">
              <a:extLst>
                <a:ext uri="{FF2B5EF4-FFF2-40B4-BE49-F238E27FC236}">
                  <a16:creationId xmlns:a16="http://schemas.microsoft.com/office/drawing/2014/main" id="{547127FC-E831-1945-B65C-4A52B2C82149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3216;p71">
              <a:extLst>
                <a:ext uri="{FF2B5EF4-FFF2-40B4-BE49-F238E27FC236}">
                  <a16:creationId xmlns:a16="http://schemas.microsoft.com/office/drawing/2014/main" id="{38370B1E-32F7-DF67-041E-5E11F59D1E47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3217;p71">
              <a:extLst>
                <a:ext uri="{FF2B5EF4-FFF2-40B4-BE49-F238E27FC236}">
                  <a16:creationId xmlns:a16="http://schemas.microsoft.com/office/drawing/2014/main" id="{50A9A1B7-B573-B11E-0FAB-25CA94C65601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3218;p71">
              <a:extLst>
                <a:ext uri="{FF2B5EF4-FFF2-40B4-BE49-F238E27FC236}">
                  <a16:creationId xmlns:a16="http://schemas.microsoft.com/office/drawing/2014/main" id="{E48A953B-BE92-5724-C628-7B248719AA31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3219;p71">
              <a:extLst>
                <a:ext uri="{FF2B5EF4-FFF2-40B4-BE49-F238E27FC236}">
                  <a16:creationId xmlns:a16="http://schemas.microsoft.com/office/drawing/2014/main" id="{A8F9088E-98B1-38EB-1CFE-779CD3A9D48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3220;p71">
              <a:extLst>
                <a:ext uri="{FF2B5EF4-FFF2-40B4-BE49-F238E27FC236}">
                  <a16:creationId xmlns:a16="http://schemas.microsoft.com/office/drawing/2014/main" id="{05CC057F-0BB3-11EA-28B0-D84599158AF2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3221;p71">
              <a:extLst>
                <a:ext uri="{FF2B5EF4-FFF2-40B4-BE49-F238E27FC236}">
                  <a16:creationId xmlns:a16="http://schemas.microsoft.com/office/drawing/2014/main" id="{CB916E78-25ED-8238-DA5E-8BAA5FCD91C1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3222;p71">
              <a:extLst>
                <a:ext uri="{FF2B5EF4-FFF2-40B4-BE49-F238E27FC236}">
                  <a16:creationId xmlns:a16="http://schemas.microsoft.com/office/drawing/2014/main" id="{4AFCD3CB-24F2-92B4-24E2-623DEE1A633F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3223;p71">
              <a:extLst>
                <a:ext uri="{FF2B5EF4-FFF2-40B4-BE49-F238E27FC236}">
                  <a16:creationId xmlns:a16="http://schemas.microsoft.com/office/drawing/2014/main" id="{51094073-59CE-43F2-993C-1A81B1159D04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3224;p71">
              <a:extLst>
                <a:ext uri="{FF2B5EF4-FFF2-40B4-BE49-F238E27FC236}">
                  <a16:creationId xmlns:a16="http://schemas.microsoft.com/office/drawing/2014/main" id="{97095181-2BD2-847F-BE64-542F5B13475F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3225;p71">
              <a:extLst>
                <a:ext uri="{FF2B5EF4-FFF2-40B4-BE49-F238E27FC236}">
                  <a16:creationId xmlns:a16="http://schemas.microsoft.com/office/drawing/2014/main" id="{B171F668-2EC7-9020-662C-A9A30618543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3226;p71">
              <a:extLst>
                <a:ext uri="{FF2B5EF4-FFF2-40B4-BE49-F238E27FC236}">
                  <a16:creationId xmlns:a16="http://schemas.microsoft.com/office/drawing/2014/main" id="{213942F5-2217-E0BA-9D66-078FA023CBCA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3227;p71">
              <a:extLst>
                <a:ext uri="{FF2B5EF4-FFF2-40B4-BE49-F238E27FC236}">
                  <a16:creationId xmlns:a16="http://schemas.microsoft.com/office/drawing/2014/main" id="{734E5DA3-674C-9C1F-66BB-037298D69361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3228;p71">
              <a:extLst>
                <a:ext uri="{FF2B5EF4-FFF2-40B4-BE49-F238E27FC236}">
                  <a16:creationId xmlns:a16="http://schemas.microsoft.com/office/drawing/2014/main" id="{77B8C636-793E-8C6B-29CC-7E67A3931008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3229;p71">
              <a:extLst>
                <a:ext uri="{FF2B5EF4-FFF2-40B4-BE49-F238E27FC236}">
                  <a16:creationId xmlns:a16="http://schemas.microsoft.com/office/drawing/2014/main" id="{CB6E234D-BDE9-BDC6-026C-A3BEFF29C0F9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3230;p71">
              <a:extLst>
                <a:ext uri="{FF2B5EF4-FFF2-40B4-BE49-F238E27FC236}">
                  <a16:creationId xmlns:a16="http://schemas.microsoft.com/office/drawing/2014/main" id="{7F97564E-697C-5CCF-8A3A-03C491E32B45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3231;p71">
              <a:extLst>
                <a:ext uri="{FF2B5EF4-FFF2-40B4-BE49-F238E27FC236}">
                  <a16:creationId xmlns:a16="http://schemas.microsoft.com/office/drawing/2014/main" id="{76783623-446B-F1C7-CEC8-D608AF9449D3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3232;p71">
              <a:extLst>
                <a:ext uri="{FF2B5EF4-FFF2-40B4-BE49-F238E27FC236}">
                  <a16:creationId xmlns:a16="http://schemas.microsoft.com/office/drawing/2014/main" id="{38906029-36F5-27C8-1E49-45A1FE6FD0E9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3233;p71">
              <a:extLst>
                <a:ext uri="{FF2B5EF4-FFF2-40B4-BE49-F238E27FC236}">
                  <a16:creationId xmlns:a16="http://schemas.microsoft.com/office/drawing/2014/main" id="{F934669D-062C-1175-A378-B18B92801B18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3234;p71">
              <a:extLst>
                <a:ext uri="{FF2B5EF4-FFF2-40B4-BE49-F238E27FC236}">
                  <a16:creationId xmlns:a16="http://schemas.microsoft.com/office/drawing/2014/main" id="{DACC5D32-2A29-F1A7-8957-D078151351C6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3235;p71">
              <a:extLst>
                <a:ext uri="{FF2B5EF4-FFF2-40B4-BE49-F238E27FC236}">
                  <a16:creationId xmlns:a16="http://schemas.microsoft.com/office/drawing/2014/main" id="{470E6BD9-6AB8-6452-F732-6F5E128FD62E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3236;p71">
              <a:extLst>
                <a:ext uri="{FF2B5EF4-FFF2-40B4-BE49-F238E27FC236}">
                  <a16:creationId xmlns:a16="http://schemas.microsoft.com/office/drawing/2014/main" id="{6666ADF4-7709-BD70-B8DF-189B3EFF1FEE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3237;p71">
              <a:extLst>
                <a:ext uri="{FF2B5EF4-FFF2-40B4-BE49-F238E27FC236}">
                  <a16:creationId xmlns:a16="http://schemas.microsoft.com/office/drawing/2014/main" id="{211BC71B-D8C6-1D5C-862E-4AF05D905132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3238;p71">
              <a:extLst>
                <a:ext uri="{FF2B5EF4-FFF2-40B4-BE49-F238E27FC236}">
                  <a16:creationId xmlns:a16="http://schemas.microsoft.com/office/drawing/2014/main" id="{DF96C835-C339-82D0-69FB-0F9EDE366626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3239;p71">
              <a:extLst>
                <a:ext uri="{FF2B5EF4-FFF2-40B4-BE49-F238E27FC236}">
                  <a16:creationId xmlns:a16="http://schemas.microsoft.com/office/drawing/2014/main" id="{D5253CB5-FC27-CFF4-4B66-F0DBC855425F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3240;p71">
              <a:extLst>
                <a:ext uri="{FF2B5EF4-FFF2-40B4-BE49-F238E27FC236}">
                  <a16:creationId xmlns:a16="http://schemas.microsoft.com/office/drawing/2014/main" id="{26D8D554-E1DE-8519-10A5-FF95698746EE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3241;p71">
              <a:extLst>
                <a:ext uri="{FF2B5EF4-FFF2-40B4-BE49-F238E27FC236}">
                  <a16:creationId xmlns:a16="http://schemas.microsoft.com/office/drawing/2014/main" id="{7820ED27-630D-9404-BC12-0F17CEA195E0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3242;p71">
              <a:extLst>
                <a:ext uri="{FF2B5EF4-FFF2-40B4-BE49-F238E27FC236}">
                  <a16:creationId xmlns:a16="http://schemas.microsoft.com/office/drawing/2014/main" id="{8B094A6B-058D-6F5D-264B-975ED31B1087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714" name="Google Shape;3243;p71">
            <a:extLst>
              <a:ext uri="{FF2B5EF4-FFF2-40B4-BE49-F238E27FC236}">
                <a16:creationId xmlns:a16="http://schemas.microsoft.com/office/drawing/2014/main" id="{6B7603B0-D99D-187F-F27C-B837D14F4E77}"/>
              </a:ext>
            </a:extLst>
          </p:cNvPr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1715" name="Google Shape;3244;p71">
              <a:extLst>
                <a:ext uri="{FF2B5EF4-FFF2-40B4-BE49-F238E27FC236}">
                  <a16:creationId xmlns:a16="http://schemas.microsoft.com/office/drawing/2014/main" id="{7536E3BA-A373-018F-42AA-F651B0372EB6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3245;p71">
              <a:extLst>
                <a:ext uri="{FF2B5EF4-FFF2-40B4-BE49-F238E27FC236}">
                  <a16:creationId xmlns:a16="http://schemas.microsoft.com/office/drawing/2014/main" id="{C3F73284-B059-4C3A-7787-DCC7B39F6A94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3246;p71">
              <a:extLst>
                <a:ext uri="{FF2B5EF4-FFF2-40B4-BE49-F238E27FC236}">
                  <a16:creationId xmlns:a16="http://schemas.microsoft.com/office/drawing/2014/main" id="{6CD74ABA-2F8F-F2BE-7252-B716A87879B2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3247;p71">
              <a:extLst>
                <a:ext uri="{FF2B5EF4-FFF2-40B4-BE49-F238E27FC236}">
                  <a16:creationId xmlns:a16="http://schemas.microsoft.com/office/drawing/2014/main" id="{8BA407EC-DD6C-944F-D0DC-9EF8BAD46BA5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3248;p71">
              <a:extLst>
                <a:ext uri="{FF2B5EF4-FFF2-40B4-BE49-F238E27FC236}">
                  <a16:creationId xmlns:a16="http://schemas.microsoft.com/office/drawing/2014/main" id="{83802109-C97A-A492-DD80-E1869998F7BA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3249;p71">
              <a:extLst>
                <a:ext uri="{FF2B5EF4-FFF2-40B4-BE49-F238E27FC236}">
                  <a16:creationId xmlns:a16="http://schemas.microsoft.com/office/drawing/2014/main" id="{7B9F8E3A-BE43-D076-40A8-667702E840B9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3250;p71">
              <a:extLst>
                <a:ext uri="{FF2B5EF4-FFF2-40B4-BE49-F238E27FC236}">
                  <a16:creationId xmlns:a16="http://schemas.microsoft.com/office/drawing/2014/main" id="{81C9DFA9-CA51-71C4-566A-370590F86077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3251;p71">
              <a:extLst>
                <a:ext uri="{FF2B5EF4-FFF2-40B4-BE49-F238E27FC236}">
                  <a16:creationId xmlns:a16="http://schemas.microsoft.com/office/drawing/2014/main" id="{EBA7CD38-EDCD-1A52-4FD8-63CFE6B8348F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3252;p71">
              <a:extLst>
                <a:ext uri="{FF2B5EF4-FFF2-40B4-BE49-F238E27FC236}">
                  <a16:creationId xmlns:a16="http://schemas.microsoft.com/office/drawing/2014/main" id="{5A5C2B06-73AF-4953-7989-1FE4C7A250F4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3253;p71">
              <a:extLst>
                <a:ext uri="{FF2B5EF4-FFF2-40B4-BE49-F238E27FC236}">
                  <a16:creationId xmlns:a16="http://schemas.microsoft.com/office/drawing/2014/main" id="{9A0E4F54-0C3A-465B-4B28-E789EA1C0101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3254;p71">
              <a:extLst>
                <a:ext uri="{FF2B5EF4-FFF2-40B4-BE49-F238E27FC236}">
                  <a16:creationId xmlns:a16="http://schemas.microsoft.com/office/drawing/2014/main" id="{47C504DE-62D6-C488-4D98-43B79C9D9879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3255;p71">
              <a:extLst>
                <a:ext uri="{FF2B5EF4-FFF2-40B4-BE49-F238E27FC236}">
                  <a16:creationId xmlns:a16="http://schemas.microsoft.com/office/drawing/2014/main" id="{844EAB88-1E55-8E44-346A-A3F2A3B70CEC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3256;p71">
              <a:extLst>
                <a:ext uri="{FF2B5EF4-FFF2-40B4-BE49-F238E27FC236}">
                  <a16:creationId xmlns:a16="http://schemas.microsoft.com/office/drawing/2014/main" id="{A216E0D7-A3E5-E6CE-4939-138B3D5191F9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3257;p71">
              <a:extLst>
                <a:ext uri="{FF2B5EF4-FFF2-40B4-BE49-F238E27FC236}">
                  <a16:creationId xmlns:a16="http://schemas.microsoft.com/office/drawing/2014/main" id="{998E7E4F-C70B-B59A-9339-504E7DC9EDE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3258;p71">
              <a:extLst>
                <a:ext uri="{FF2B5EF4-FFF2-40B4-BE49-F238E27FC236}">
                  <a16:creationId xmlns:a16="http://schemas.microsoft.com/office/drawing/2014/main" id="{00B27BFA-0363-FF60-9FEB-91D3364F3564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3259;p71">
              <a:extLst>
                <a:ext uri="{FF2B5EF4-FFF2-40B4-BE49-F238E27FC236}">
                  <a16:creationId xmlns:a16="http://schemas.microsoft.com/office/drawing/2014/main" id="{F2D493C7-5D35-C187-337A-5DF4B610507E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3260;p71">
              <a:extLst>
                <a:ext uri="{FF2B5EF4-FFF2-40B4-BE49-F238E27FC236}">
                  <a16:creationId xmlns:a16="http://schemas.microsoft.com/office/drawing/2014/main" id="{4FD330F8-400C-CB4B-D04F-13DC3E2ED8AA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3261;p71">
              <a:extLst>
                <a:ext uri="{FF2B5EF4-FFF2-40B4-BE49-F238E27FC236}">
                  <a16:creationId xmlns:a16="http://schemas.microsoft.com/office/drawing/2014/main" id="{16C6147A-2813-C3C6-D757-1148FD261D72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3262;p71">
              <a:extLst>
                <a:ext uri="{FF2B5EF4-FFF2-40B4-BE49-F238E27FC236}">
                  <a16:creationId xmlns:a16="http://schemas.microsoft.com/office/drawing/2014/main" id="{5CE73C81-62C6-FBFE-6F4C-B4490953A06C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3263;p71">
              <a:extLst>
                <a:ext uri="{FF2B5EF4-FFF2-40B4-BE49-F238E27FC236}">
                  <a16:creationId xmlns:a16="http://schemas.microsoft.com/office/drawing/2014/main" id="{31571373-46C6-3757-B424-5749D3CCB9E7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3264;p71">
              <a:extLst>
                <a:ext uri="{FF2B5EF4-FFF2-40B4-BE49-F238E27FC236}">
                  <a16:creationId xmlns:a16="http://schemas.microsoft.com/office/drawing/2014/main" id="{A9249B61-157C-CB91-8F9F-CC8904457063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3265;p71">
              <a:extLst>
                <a:ext uri="{FF2B5EF4-FFF2-40B4-BE49-F238E27FC236}">
                  <a16:creationId xmlns:a16="http://schemas.microsoft.com/office/drawing/2014/main" id="{50367643-F482-71DB-A5D6-05088DBB88AC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3266;p71">
              <a:extLst>
                <a:ext uri="{FF2B5EF4-FFF2-40B4-BE49-F238E27FC236}">
                  <a16:creationId xmlns:a16="http://schemas.microsoft.com/office/drawing/2014/main" id="{E0E58BDF-7FF9-F0BA-4984-4DDB7965BF81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3267;p71">
              <a:extLst>
                <a:ext uri="{FF2B5EF4-FFF2-40B4-BE49-F238E27FC236}">
                  <a16:creationId xmlns:a16="http://schemas.microsoft.com/office/drawing/2014/main" id="{EB7DD5F8-83A6-3F1A-9791-EFAD2D638183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3268;p71">
              <a:extLst>
                <a:ext uri="{FF2B5EF4-FFF2-40B4-BE49-F238E27FC236}">
                  <a16:creationId xmlns:a16="http://schemas.microsoft.com/office/drawing/2014/main" id="{C08616C5-7F0B-2943-B805-7664F86D0926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3269;p71">
              <a:extLst>
                <a:ext uri="{FF2B5EF4-FFF2-40B4-BE49-F238E27FC236}">
                  <a16:creationId xmlns:a16="http://schemas.microsoft.com/office/drawing/2014/main" id="{2A6F134E-EF5D-0F69-6F59-509F0A86B206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3270;p71">
              <a:extLst>
                <a:ext uri="{FF2B5EF4-FFF2-40B4-BE49-F238E27FC236}">
                  <a16:creationId xmlns:a16="http://schemas.microsoft.com/office/drawing/2014/main" id="{F8D46D55-C8D0-DFB0-13C9-C813E10E0EC0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3271;p71">
              <a:extLst>
                <a:ext uri="{FF2B5EF4-FFF2-40B4-BE49-F238E27FC236}">
                  <a16:creationId xmlns:a16="http://schemas.microsoft.com/office/drawing/2014/main" id="{3F4ECA0B-E216-C609-9ACB-D39B40DB9D75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3272;p71">
              <a:extLst>
                <a:ext uri="{FF2B5EF4-FFF2-40B4-BE49-F238E27FC236}">
                  <a16:creationId xmlns:a16="http://schemas.microsoft.com/office/drawing/2014/main" id="{30C576BB-82D8-AF29-7160-0BF8BE2B86A7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3273;p71">
              <a:extLst>
                <a:ext uri="{FF2B5EF4-FFF2-40B4-BE49-F238E27FC236}">
                  <a16:creationId xmlns:a16="http://schemas.microsoft.com/office/drawing/2014/main" id="{D6B05C54-BBDE-C2BF-1871-4AC0D1592AA0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3274;p71">
              <a:extLst>
                <a:ext uri="{FF2B5EF4-FFF2-40B4-BE49-F238E27FC236}">
                  <a16:creationId xmlns:a16="http://schemas.microsoft.com/office/drawing/2014/main" id="{B8B4AE27-9BB3-9EE9-B008-12CF6E3EEBAC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3275;p71">
              <a:extLst>
                <a:ext uri="{FF2B5EF4-FFF2-40B4-BE49-F238E27FC236}">
                  <a16:creationId xmlns:a16="http://schemas.microsoft.com/office/drawing/2014/main" id="{A74F9698-1EB5-9649-8D02-59D04FE5309D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3276;p71">
              <a:extLst>
                <a:ext uri="{FF2B5EF4-FFF2-40B4-BE49-F238E27FC236}">
                  <a16:creationId xmlns:a16="http://schemas.microsoft.com/office/drawing/2014/main" id="{D6048877-6555-68DB-66E9-27998B6A3EB0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3277;p71">
              <a:extLst>
                <a:ext uri="{FF2B5EF4-FFF2-40B4-BE49-F238E27FC236}">
                  <a16:creationId xmlns:a16="http://schemas.microsoft.com/office/drawing/2014/main" id="{171BF437-32A1-E9D0-55BC-D8CD8A6B92E8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3278;p71">
              <a:extLst>
                <a:ext uri="{FF2B5EF4-FFF2-40B4-BE49-F238E27FC236}">
                  <a16:creationId xmlns:a16="http://schemas.microsoft.com/office/drawing/2014/main" id="{F5AAE471-92FB-8A19-5C92-F4F043B1E14E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3279;p71">
              <a:extLst>
                <a:ext uri="{FF2B5EF4-FFF2-40B4-BE49-F238E27FC236}">
                  <a16:creationId xmlns:a16="http://schemas.microsoft.com/office/drawing/2014/main" id="{5557FE22-0332-3108-01E6-33EB27783C48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3280;p71">
              <a:extLst>
                <a:ext uri="{FF2B5EF4-FFF2-40B4-BE49-F238E27FC236}">
                  <a16:creationId xmlns:a16="http://schemas.microsoft.com/office/drawing/2014/main" id="{14EF14B0-C1D9-4222-4CFF-FD316788A42D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3281;p71">
              <a:extLst>
                <a:ext uri="{FF2B5EF4-FFF2-40B4-BE49-F238E27FC236}">
                  <a16:creationId xmlns:a16="http://schemas.microsoft.com/office/drawing/2014/main" id="{7641DDC5-9A3B-2526-22DE-1215A849F441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3282;p71">
              <a:extLst>
                <a:ext uri="{FF2B5EF4-FFF2-40B4-BE49-F238E27FC236}">
                  <a16:creationId xmlns:a16="http://schemas.microsoft.com/office/drawing/2014/main" id="{3093E504-5694-7023-C124-21679F02D98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3283;p71">
              <a:extLst>
                <a:ext uri="{FF2B5EF4-FFF2-40B4-BE49-F238E27FC236}">
                  <a16:creationId xmlns:a16="http://schemas.microsoft.com/office/drawing/2014/main" id="{829D3FCD-3A09-607D-91D5-586DD2CA0684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3284;p71">
              <a:extLst>
                <a:ext uri="{FF2B5EF4-FFF2-40B4-BE49-F238E27FC236}">
                  <a16:creationId xmlns:a16="http://schemas.microsoft.com/office/drawing/2014/main" id="{F041FC27-5460-CE1D-E91B-0FE34FCBBBB7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3285;p71">
              <a:extLst>
                <a:ext uri="{FF2B5EF4-FFF2-40B4-BE49-F238E27FC236}">
                  <a16:creationId xmlns:a16="http://schemas.microsoft.com/office/drawing/2014/main" id="{687C3C8A-BD29-EA44-6710-F25CB5A0FAB7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3286;p71">
              <a:extLst>
                <a:ext uri="{FF2B5EF4-FFF2-40B4-BE49-F238E27FC236}">
                  <a16:creationId xmlns:a16="http://schemas.microsoft.com/office/drawing/2014/main" id="{50153700-80C6-F8C1-F01C-C12885D1F70C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3287;p71">
              <a:extLst>
                <a:ext uri="{FF2B5EF4-FFF2-40B4-BE49-F238E27FC236}">
                  <a16:creationId xmlns:a16="http://schemas.microsoft.com/office/drawing/2014/main" id="{61360733-5C36-F199-F4E5-C692CEA436EE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3288;p71">
              <a:extLst>
                <a:ext uri="{FF2B5EF4-FFF2-40B4-BE49-F238E27FC236}">
                  <a16:creationId xmlns:a16="http://schemas.microsoft.com/office/drawing/2014/main" id="{7526366A-712C-6718-25EE-04D2F98173B3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3289;p71">
              <a:extLst>
                <a:ext uri="{FF2B5EF4-FFF2-40B4-BE49-F238E27FC236}">
                  <a16:creationId xmlns:a16="http://schemas.microsoft.com/office/drawing/2014/main" id="{5C36FB7D-4D66-E190-16E3-285240FCE7E4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3290;p71">
              <a:extLst>
                <a:ext uri="{FF2B5EF4-FFF2-40B4-BE49-F238E27FC236}">
                  <a16:creationId xmlns:a16="http://schemas.microsoft.com/office/drawing/2014/main" id="{9E5F4F7E-1075-B438-4A3B-4C92627C097A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3291;p71">
              <a:extLst>
                <a:ext uri="{FF2B5EF4-FFF2-40B4-BE49-F238E27FC236}">
                  <a16:creationId xmlns:a16="http://schemas.microsoft.com/office/drawing/2014/main" id="{B7B44B5E-F212-C741-BD54-31E36172FCD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3292;p71">
              <a:extLst>
                <a:ext uri="{FF2B5EF4-FFF2-40B4-BE49-F238E27FC236}">
                  <a16:creationId xmlns:a16="http://schemas.microsoft.com/office/drawing/2014/main" id="{B4DBFF76-12B4-D042-D49B-3BAC192E799A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3293;p71">
              <a:extLst>
                <a:ext uri="{FF2B5EF4-FFF2-40B4-BE49-F238E27FC236}">
                  <a16:creationId xmlns:a16="http://schemas.microsoft.com/office/drawing/2014/main" id="{434EBF1A-9AD5-6B72-B541-10FD6014B6E6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3294;p71">
              <a:extLst>
                <a:ext uri="{FF2B5EF4-FFF2-40B4-BE49-F238E27FC236}">
                  <a16:creationId xmlns:a16="http://schemas.microsoft.com/office/drawing/2014/main" id="{E075CB26-A5AB-D933-8DF7-9E7167EE8EEF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3295;p71">
              <a:extLst>
                <a:ext uri="{FF2B5EF4-FFF2-40B4-BE49-F238E27FC236}">
                  <a16:creationId xmlns:a16="http://schemas.microsoft.com/office/drawing/2014/main" id="{BC610137-6779-06DB-6F4B-FA89CBBD32F6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3296;p71">
              <a:extLst>
                <a:ext uri="{FF2B5EF4-FFF2-40B4-BE49-F238E27FC236}">
                  <a16:creationId xmlns:a16="http://schemas.microsoft.com/office/drawing/2014/main" id="{5A8A9647-B6A0-C99E-174C-FD043966F104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3297;p71">
              <a:extLst>
                <a:ext uri="{FF2B5EF4-FFF2-40B4-BE49-F238E27FC236}">
                  <a16:creationId xmlns:a16="http://schemas.microsoft.com/office/drawing/2014/main" id="{43CA0A60-BEB3-04C1-BDF4-26B86C129063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3298;p71">
              <a:extLst>
                <a:ext uri="{FF2B5EF4-FFF2-40B4-BE49-F238E27FC236}">
                  <a16:creationId xmlns:a16="http://schemas.microsoft.com/office/drawing/2014/main" id="{30650F0E-FB04-FDB0-63D9-6CBED11CB764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3299;p71">
              <a:extLst>
                <a:ext uri="{FF2B5EF4-FFF2-40B4-BE49-F238E27FC236}">
                  <a16:creationId xmlns:a16="http://schemas.microsoft.com/office/drawing/2014/main" id="{DA86BED5-D15D-875A-A151-3A87B5C574B2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3300;p71">
              <a:extLst>
                <a:ext uri="{FF2B5EF4-FFF2-40B4-BE49-F238E27FC236}">
                  <a16:creationId xmlns:a16="http://schemas.microsoft.com/office/drawing/2014/main" id="{767089CF-CAC5-7E3A-C4CC-69BABCDE28CA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3301;p71">
              <a:extLst>
                <a:ext uri="{FF2B5EF4-FFF2-40B4-BE49-F238E27FC236}">
                  <a16:creationId xmlns:a16="http://schemas.microsoft.com/office/drawing/2014/main" id="{0C74A256-19F4-BDC4-41B4-11C2E3B1F05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3302;p71">
              <a:extLst>
                <a:ext uri="{FF2B5EF4-FFF2-40B4-BE49-F238E27FC236}">
                  <a16:creationId xmlns:a16="http://schemas.microsoft.com/office/drawing/2014/main" id="{0B37EA50-DC71-0C8C-ADDB-BE8DF769651B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3303;p71">
              <a:extLst>
                <a:ext uri="{FF2B5EF4-FFF2-40B4-BE49-F238E27FC236}">
                  <a16:creationId xmlns:a16="http://schemas.microsoft.com/office/drawing/2014/main" id="{FB2D1D4A-1138-90CD-830A-B23C0BF2600E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3304;p71">
              <a:extLst>
                <a:ext uri="{FF2B5EF4-FFF2-40B4-BE49-F238E27FC236}">
                  <a16:creationId xmlns:a16="http://schemas.microsoft.com/office/drawing/2014/main" id="{C49DE4F7-D017-659D-83E5-191DF2B5D39B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3305;p71">
              <a:extLst>
                <a:ext uri="{FF2B5EF4-FFF2-40B4-BE49-F238E27FC236}">
                  <a16:creationId xmlns:a16="http://schemas.microsoft.com/office/drawing/2014/main" id="{E2A4D756-CEC7-991C-61CE-15F17244E84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3306;p71">
              <a:extLst>
                <a:ext uri="{FF2B5EF4-FFF2-40B4-BE49-F238E27FC236}">
                  <a16:creationId xmlns:a16="http://schemas.microsoft.com/office/drawing/2014/main" id="{FA0B4B10-48FB-B08D-9AE3-1AB6EBE19A29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3307;p71">
              <a:extLst>
                <a:ext uri="{FF2B5EF4-FFF2-40B4-BE49-F238E27FC236}">
                  <a16:creationId xmlns:a16="http://schemas.microsoft.com/office/drawing/2014/main" id="{387A20AE-525F-B4E5-EC01-E506C8BCE473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3308;p71">
              <a:extLst>
                <a:ext uri="{FF2B5EF4-FFF2-40B4-BE49-F238E27FC236}">
                  <a16:creationId xmlns:a16="http://schemas.microsoft.com/office/drawing/2014/main" id="{4BC4613E-5B10-01B9-3386-6D20D50CCD42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3309;p71">
              <a:extLst>
                <a:ext uri="{FF2B5EF4-FFF2-40B4-BE49-F238E27FC236}">
                  <a16:creationId xmlns:a16="http://schemas.microsoft.com/office/drawing/2014/main" id="{E5E0F5AA-34A6-6DBB-CFA3-667EA1A15413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3310;p71">
              <a:extLst>
                <a:ext uri="{FF2B5EF4-FFF2-40B4-BE49-F238E27FC236}">
                  <a16:creationId xmlns:a16="http://schemas.microsoft.com/office/drawing/2014/main" id="{2AF292E1-3EEB-BC26-679A-E964B3F9A4A3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3311;p71">
              <a:extLst>
                <a:ext uri="{FF2B5EF4-FFF2-40B4-BE49-F238E27FC236}">
                  <a16:creationId xmlns:a16="http://schemas.microsoft.com/office/drawing/2014/main" id="{0A4AB908-9F02-35D1-CD22-FAF27A2B585D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3312;p71">
              <a:extLst>
                <a:ext uri="{FF2B5EF4-FFF2-40B4-BE49-F238E27FC236}">
                  <a16:creationId xmlns:a16="http://schemas.microsoft.com/office/drawing/2014/main" id="{78372D24-FBE6-46FA-612C-897AB3EA1D2B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3313;p71">
              <a:extLst>
                <a:ext uri="{FF2B5EF4-FFF2-40B4-BE49-F238E27FC236}">
                  <a16:creationId xmlns:a16="http://schemas.microsoft.com/office/drawing/2014/main" id="{FAB95AE4-946C-2D15-3E74-7E80D2DFFC5A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3314;p71">
              <a:extLst>
                <a:ext uri="{FF2B5EF4-FFF2-40B4-BE49-F238E27FC236}">
                  <a16:creationId xmlns:a16="http://schemas.microsoft.com/office/drawing/2014/main" id="{E26597D4-2E24-23B4-170B-994C8C237868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3315;p71">
              <a:extLst>
                <a:ext uri="{FF2B5EF4-FFF2-40B4-BE49-F238E27FC236}">
                  <a16:creationId xmlns:a16="http://schemas.microsoft.com/office/drawing/2014/main" id="{35922ABE-B056-4055-9791-590905167D07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3316;p71">
              <a:extLst>
                <a:ext uri="{FF2B5EF4-FFF2-40B4-BE49-F238E27FC236}">
                  <a16:creationId xmlns:a16="http://schemas.microsoft.com/office/drawing/2014/main" id="{DA0E84CB-C6BD-E456-9661-A020D4B84E45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3317;p71">
              <a:extLst>
                <a:ext uri="{FF2B5EF4-FFF2-40B4-BE49-F238E27FC236}">
                  <a16:creationId xmlns:a16="http://schemas.microsoft.com/office/drawing/2014/main" id="{F68EA19A-D943-2975-AA3B-0B7235B9F690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3318;p71">
              <a:extLst>
                <a:ext uri="{FF2B5EF4-FFF2-40B4-BE49-F238E27FC236}">
                  <a16:creationId xmlns:a16="http://schemas.microsoft.com/office/drawing/2014/main" id="{F98AAA3E-EC60-DED9-D0D6-0F9E67D74C27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3319;p71">
              <a:extLst>
                <a:ext uri="{FF2B5EF4-FFF2-40B4-BE49-F238E27FC236}">
                  <a16:creationId xmlns:a16="http://schemas.microsoft.com/office/drawing/2014/main" id="{441B3BFB-2DE9-2525-A55F-AC64244C7992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3320;p71">
              <a:extLst>
                <a:ext uri="{FF2B5EF4-FFF2-40B4-BE49-F238E27FC236}">
                  <a16:creationId xmlns:a16="http://schemas.microsoft.com/office/drawing/2014/main" id="{97B4D947-B5F7-F327-CC8C-F5AEEC77831C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3321;p71">
              <a:extLst>
                <a:ext uri="{FF2B5EF4-FFF2-40B4-BE49-F238E27FC236}">
                  <a16:creationId xmlns:a16="http://schemas.microsoft.com/office/drawing/2014/main" id="{3973404D-8705-1703-9DC3-9A47D6FF541F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3322;p71">
              <a:extLst>
                <a:ext uri="{FF2B5EF4-FFF2-40B4-BE49-F238E27FC236}">
                  <a16:creationId xmlns:a16="http://schemas.microsoft.com/office/drawing/2014/main" id="{98392B75-5C6C-5F46-C591-EA5279C6E8A6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3323;p71">
              <a:extLst>
                <a:ext uri="{FF2B5EF4-FFF2-40B4-BE49-F238E27FC236}">
                  <a16:creationId xmlns:a16="http://schemas.microsoft.com/office/drawing/2014/main" id="{D08B79AB-D21B-D3BD-DC00-E28959A83E3F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3324;p71">
              <a:extLst>
                <a:ext uri="{FF2B5EF4-FFF2-40B4-BE49-F238E27FC236}">
                  <a16:creationId xmlns:a16="http://schemas.microsoft.com/office/drawing/2014/main" id="{642CE0E8-D595-68C9-F60B-846715AA30BB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3325;p71">
              <a:extLst>
                <a:ext uri="{FF2B5EF4-FFF2-40B4-BE49-F238E27FC236}">
                  <a16:creationId xmlns:a16="http://schemas.microsoft.com/office/drawing/2014/main" id="{E8BCFDA5-C0C0-5D00-01A0-02B36189A198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3326;p71">
              <a:extLst>
                <a:ext uri="{FF2B5EF4-FFF2-40B4-BE49-F238E27FC236}">
                  <a16:creationId xmlns:a16="http://schemas.microsoft.com/office/drawing/2014/main" id="{734B4B50-F0EA-06AA-EC2A-6907ADD8D9C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3327;p71">
              <a:extLst>
                <a:ext uri="{FF2B5EF4-FFF2-40B4-BE49-F238E27FC236}">
                  <a16:creationId xmlns:a16="http://schemas.microsoft.com/office/drawing/2014/main" id="{5E3A212D-176A-A4FE-6D9D-53CD1A7D3FF1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3328;p71">
              <a:extLst>
                <a:ext uri="{FF2B5EF4-FFF2-40B4-BE49-F238E27FC236}">
                  <a16:creationId xmlns:a16="http://schemas.microsoft.com/office/drawing/2014/main" id="{08756426-6A44-DB0E-1A5B-25B6506272A2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3329;p71">
              <a:extLst>
                <a:ext uri="{FF2B5EF4-FFF2-40B4-BE49-F238E27FC236}">
                  <a16:creationId xmlns:a16="http://schemas.microsoft.com/office/drawing/2014/main" id="{5658E65E-1E1E-0F0D-359E-7009107F7FAD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3330;p71">
              <a:extLst>
                <a:ext uri="{FF2B5EF4-FFF2-40B4-BE49-F238E27FC236}">
                  <a16:creationId xmlns:a16="http://schemas.microsoft.com/office/drawing/2014/main" id="{FA1D7C77-D886-A419-26E3-59A867F48539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3331;p71">
              <a:extLst>
                <a:ext uri="{FF2B5EF4-FFF2-40B4-BE49-F238E27FC236}">
                  <a16:creationId xmlns:a16="http://schemas.microsoft.com/office/drawing/2014/main" id="{447493D7-9873-FDD9-8716-79529CAE3CE2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3332;p71">
              <a:extLst>
                <a:ext uri="{FF2B5EF4-FFF2-40B4-BE49-F238E27FC236}">
                  <a16:creationId xmlns:a16="http://schemas.microsoft.com/office/drawing/2014/main" id="{C6733047-C625-7E65-9374-77DAA3CEF4DE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3333;p71">
              <a:extLst>
                <a:ext uri="{FF2B5EF4-FFF2-40B4-BE49-F238E27FC236}">
                  <a16:creationId xmlns:a16="http://schemas.microsoft.com/office/drawing/2014/main" id="{4CFE8749-576B-C9B6-59E8-5E148FDE38C9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3334;p71">
              <a:extLst>
                <a:ext uri="{FF2B5EF4-FFF2-40B4-BE49-F238E27FC236}">
                  <a16:creationId xmlns:a16="http://schemas.microsoft.com/office/drawing/2014/main" id="{6544B687-7F4C-CDAC-32B1-F49E100B7C46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3335;p71">
              <a:extLst>
                <a:ext uri="{FF2B5EF4-FFF2-40B4-BE49-F238E27FC236}">
                  <a16:creationId xmlns:a16="http://schemas.microsoft.com/office/drawing/2014/main" id="{88063F5D-6234-BD85-08D0-83512D849462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3336;p71">
              <a:extLst>
                <a:ext uri="{FF2B5EF4-FFF2-40B4-BE49-F238E27FC236}">
                  <a16:creationId xmlns:a16="http://schemas.microsoft.com/office/drawing/2014/main" id="{935C7C86-CE81-6A6C-A97A-53A768B846FF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3337;p71">
              <a:extLst>
                <a:ext uri="{FF2B5EF4-FFF2-40B4-BE49-F238E27FC236}">
                  <a16:creationId xmlns:a16="http://schemas.microsoft.com/office/drawing/2014/main" id="{C1836AD1-D2DA-17AB-0109-8A1A69AD68AC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3338;p71">
              <a:extLst>
                <a:ext uri="{FF2B5EF4-FFF2-40B4-BE49-F238E27FC236}">
                  <a16:creationId xmlns:a16="http://schemas.microsoft.com/office/drawing/2014/main" id="{AF4AB045-F4DF-5325-377B-510CC5B460A9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3339;p71">
              <a:extLst>
                <a:ext uri="{FF2B5EF4-FFF2-40B4-BE49-F238E27FC236}">
                  <a16:creationId xmlns:a16="http://schemas.microsoft.com/office/drawing/2014/main" id="{92BB5521-6430-075D-D4E3-9B4610C1200F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3340;p71">
              <a:extLst>
                <a:ext uri="{FF2B5EF4-FFF2-40B4-BE49-F238E27FC236}">
                  <a16:creationId xmlns:a16="http://schemas.microsoft.com/office/drawing/2014/main" id="{F08DF8A7-9FE2-78E6-F39C-144602A35CC3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3341;p71">
              <a:extLst>
                <a:ext uri="{FF2B5EF4-FFF2-40B4-BE49-F238E27FC236}">
                  <a16:creationId xmlns:a16="http://schemas.microsoft.com/office/drawing/2014/main" id="{6FF9C3FC-3D6C-A2C0-20B7-03B07B46F5FC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3342;p71">
              <a:extLst>
                <a:ext uri="{FF2B5EF4-FFF2-40B4-BE49-F238E27FC236}">
                  <a16:creationId xmlns:a16="http://schemas.microsoft.com/office/drawing/2014/main" id="{B720D09B-633F-A27E-5AA6-4D322B27C810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3343;p71">
              <a:extLst>
                <a:ext uri="{FF2B5EF4-FFF2-40B4-BE49-F238E27FC236}">
                  <a16:creationId xmlns:a16="http://schemas.microsoft.com/office/drawing/2014/main" id="{B4D425CF-DB8D-0AA2-57CC-88A0C183BA52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3344;p71">
              <a:extLst>
                <a:ext uri="{FF2B5EF4-FFF2-40B4-BE49-F238E27FC236}">
                  <a16:creationId xmlns:a16="http://schemas.microsoft.com/office/drawing/2014/main" id="{619EAF27-FD5B-AED3-9F7C-87E5135ED926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3345;p71">
              <a:extLst>
                <a:ext uri="{FF2B5EF4-FFF2-40B4-BE49-F238E27FC236}">
                  <a16:creationId xmlns:a16="http://schemas.microsoft.com/office/drawing/2014/main" id="{7AAEC485-A5CD-4CE0-0303-4E08241B10DA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3346;p71">
              <a:extLst>
                <a:ext uri="{FF2B5EF4-FFF2-40B4-BE49-F238E27FC236}">
                  <a16:creationId xmlns:a16="http://schemas.microsoft.com/office/drawing/2014/main" id="{E0A3B634-0183-316D-1401-90950B75F272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3347;p71">
              <a:extLst>
                <a:ext uri="{FF2B5EF4-FFF2-40B4-BE49-F238E27FC236}">
                  <a16:creationId xmlns:a16="http://schemas.microsoft.com/office/drawing/2014/main" id="{5C7D7B8D-B70F-3EB1-1BFF-9D8D9E2CD476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3348;p71">
              <a:extLst>
                <a:ext uri="{FF2B5EF4-FFF2-40B4-BE49-F238E27FC236}">
                  <a16:creationId xmlns:a16="http://schemas.microsoft.com/office/drawing/2014/main" id="{1301A308-6FB9-C4A4-A096-6202507EE8C4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3349;p71">
              <a:extLst>
                <a:ext uri="{FF2B5EF4-FFF2-40B4-BE49-F238E27FC236}">
                  <a16:creationId xmlns:a16="http://schemas.microsoft.com/office/drawing/2014/main" id="{518150DB-A2E2-D8E8-C7C1-A154CAF356F5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3350;p71">
              <a:extLst>
                <a:ext uri="{FF2B5EF4-FFF2-40B4-BE49-F238E27FC236}">
                  <a16:creationId xmlns:a16="http://schemas.microsoft.com/office/drawing/2014/main" id="{33856D49-A833-19E5-D7B1-2C28E70B5F19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3351;p71">
              <a:extLst>
                <a:ext uri="{FF2B5EF4-FFF2-40B4-BE49-F238E27FC236}">
                  <a16:creationId xmlns:a16="http://schemas.microsoft.com/office/drawing/2014/main" id="{0DD6B221-468C-8679-E667-7CC5DBE7E39C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3352;p71">
              <a:extLst>
                <a:ext uri="{FF2B5EF4-FFF2-40B4-BE49-F238E27FC236}">
                  <a16:creationId xmlns:a16="http://schemas.microsoft.com/office/drawing/2014/main" id="{8B4F940D-3797-029C-3BCE-09E44CB45AFB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3353;p71">
              <a:extLst>
                <a:ext uri="{FF2B5EF4-FFF2-40B4-BE49-F238E27FC236}">
                  <a16:creationId xmlns:a16="http://schemas.microsoft.com/office/drawing/2014/main" id="{B79395DA-D2D1-A01F-102E-D85C7B1744DA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3354;p71">
              <a:extLst>
                <a:ext uri="{FF2B5EF4-FFF2-40B4-BE49-F238E27FC236}">
                  <a16:creationId xmlns:a16="http://schemas.microsoft.com/office/drawing/2014/main" id="{558EBDA4-7253-4966-AA6A-2B123DC19AFF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3355;p71">
              <a:extLst>
                <a:ext uri="{FF2B5EF4-FFF2-40B4-BE49-F238E27FC236}">
                  <a16:creationId xmlns:a16="http://schemas.microsoft.com/office/drawing/2014/main" id="{8CCFC90E-1DEC-F24D-72BD-643C4C8E59FC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3356;p71">
              <a:extLst>
                <a:ext uri="{FF2B5EF4-FFF2-40B4-BE49-F238E27FC236}">
                  <a16:creationId xmlns:a16="http://schemas.microsoft.com/office/drawing/2014/main" id="{FEB4D74E-4331-C5A3-7DEC-7E2F4418D9E3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3357;p71">
              <a:extLst>
                <a:ext uri="{FF2B5EF4-FFF2-40B4-BE49-F238E27FC236}">
                  <a16:creationId xmlns:a16="http://schemas.microsoft.com/office/drawing/2014/main" id="{9FE15D99-9120-2530-0FF3-C4C4611330F3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3358;p71">
              <a:extLst>
                <a:ext uri="{FF2B5EF4-FFF2-40B4-BE49-F238E27FC236}">
                  <a16:creationId xmlns:a16="http://schemas.microsoft.com/office/drawing/2014/main" id="{D8ECB9BB-7D01-E9C5-BF67-306AB64888FA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3359;p71">
              <a:extLst>
                <a:ext uri="{FF2B5EF4-FFF2-40B4-BE49-F238E27FC236}">
                  <a16:creationId xmlns:a16="http://schemas.microsoft.com/office/drawing/2014/main" id="{E08FC6ED-0BB2-2F7D-8028-BB2B6CDF3604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3360;p71">
              <a:extLst>
                <a:ext uri="{FF2B5EF4-FFF2-40B4-BE49-F238E27FC236}">
                  <a16:creationId xmlns:a16="http://schemas.microsoft.com/office/drawing/2014/main" id="{7BC10D5E-FA94-4AFD-8EA7-F648656E39D2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3361;p71">
              <a:extLst>
                <a:ext uri="{FF2B5EF4-FFF2-40B4-BE49-F238E27FC236}">
                  <a16:creationId xmlns:a16="http://schemas.microsoft.com/office/drawing/2014/main" id="{F802DD89-4E46-FC4C-3B6E-912AAF634710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3362;p71">
              <a:extLst>
                <a:ext uri="{FF2B5EF4-FFF2-40B4-BE49-F238E27FC236}">
                  <a16:creationId xmlns:a16="http://schemas.microsoft.com/office/drawing/2014/main" id="{68E5ADE5-7042-34F1-EA46-1C3C957DAEB7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3363;p71">
              <a:extLst>
                <a:ext uri="{FF2B5EF4-FFF2-40B4-BE49-F238E27FC236}">
                  <a16:creationId xmlns:a16="http://schemas.microsoft.com/office/drawing/2014/main" id="{ED89C499-BCD6-E22B-20B7-7AF3FB2E94F1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3364;p71">
              <a:extLst>
                <a:ext uri="{FF2B5EF4-FFF2-40B4-BE49-F238E27FC236}">
                  <a16:creationId xmlns:a16="http://schemas.microsoft.com/office/drawing/2014/main" id="{C68B18EF-E6D8-18F5-F177-C8886C2A5571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3365;p71">
              <a:extLst>
                <a:ext uri="{FF2B5EF4-FFF2-40B4-BE49-F238E27FC236}">
                  <a16:creationId xmlns:a16="http://schemas.microsoft.com/office/drawing/2014/main" id="{B6E28C81-D85C-8B0A-7019-155302938681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3366;p71">
              <a:extLst>
                <a:ext uri="{FF2B5EF4-FFF2-40B4-BE49-F238E27FC236}">
                  <a16:creationId xmlns:a16="http://schemas.microsoft.com/office/drawing/2014/main" id="{00B557D2-F900-C6E7-A1B7-C2E839BB038E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3367;p71">
              <a:extLst>
                <a:ext uri="{FF2B5EF4-FFF2-40B4-BE49-F238E27FC236}">
                  <a16:creationId xmlns:a16="http://schemas.microsoft.com/office/drawing/2014/main" id="{4A203754-40B5-17EE-B3CB-88C37046DC3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3368;p71">
              <a:extLst>
                <a:ext uri="{FF2B5EF4-FFF2-40B4-BE49-F238E27FC236}">
                  <a16:creationId xmlns:a16="http://schemas.microsoft.com/office/drawing/2014/main" id="{5B1938E1-8185-126D-BCAF-A0366C40B59E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3369;p71">
              <a:extLst>
                <a:ext uri="{FF2B5EF4-FFF2-40B4-BE49-F238E27FC236}">
                  <a16:creationId xmlns:a16="http://schemas.microsoft.com/office/drawing/2014/main" id="{032827BC-3E41-BC94-BC87-03A476637FDD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3370;p71">
              <a:extLst>
                <a:ext uri="{FF2B5EF4-FFF2-40B4-BE49-F238E27FC236}">
                  <a16:creationId xmlns:a16="http://schemas.microsoft.com/office/drawing/2014/main" id="{FF22386F-6E6C-7DE9-D4B4-B37D9A4685D6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3371;p71">
              <a:extLst>
                <a:ext uri="{FF2B5EF4-FFF2-40B4-BE49-F238E27FC236}">
                  <a16:creationId xmlns:a16="http://schemas.microsoft.com/office/drawing/2014/main" id="{9AD2C12D-6C8F-D285-A107-1E1FC7CF4C33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3372;p71">
              <a:extLst>
                <a:ext uri="{FF2B5EF4-FFF2-40B4-BE49-F238E27FC236}">
                  <a16:creationId xmlns:a16="http://schemas.microsoft.com/office/drawing/2014/main" id="{D8911EE6-A9EA-9E90-A923-036F97203332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3373;p71">
              <a:extLst>
                <a:ext uri="{FF2B5EF4-FFF2-40B4-BE49-F238E27FC236}">
                  <a16:creationId xmlns:a16="http://schemas.microsoft.com/office/drawing/2014/main" id="{EB08CF43-9080-55BA-C839-7D2DB5A4B647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3374;p71">
              <a:extLst>
                <a:ext uri="{FF2B5EF4-FFF2-40B4-BE49-F238E27FC236}">
                  <a16:creationId xmlns:a16="http://schemas.microsoft.com/office/drawing/2014/main" id="{33772CC1-2306-C38B-7D0F-2818F61194E4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3375;p71">
              <a:extLst>
                <a:ext uri="{FF2B5EF4-FFF2-40B4-BE49-F238E27FC236}">
                  <a16:creationId xmlns:a16="http://schemas.microsoft.com/office/drawing/2014/main" id="{1B290BDA-1931-AF2C-29BF-06D08E88C237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3376;p71">
              <a:extLst>
                <a:ext uri="{FF2B5EF4-FFF2-40B4-BE49-F238E27FC236}">
                  <a16:creationId xmlns:a16="http://schemas.microsoft.com/office/drawing/2014/main" id="{2B5A6024-DBCA-B8B8-8DCE-F4E5F2B5AD4E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3377;p71">
              <a:extLst>
                <a:ext uri="{FF2B5EF4-FFF2-40B4-BE49-F238E27FC236}">
                  <a16:creationId xmlns:a16="http://schemas.microsoft.com/office/drawing/2014/main" id="{85F37D95-45D5-C86C-B93D-2D102F937FD4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3378;p71">
              <a:extLst>
                <a:ext uri="{FF2B5EF4-FFF2-40B4-BE49-F238E27FC236}">
                  <a16:creationId xmlns:a16="http://schemas.microsoft.com/office/drawing/2014/main" id="{E760310C-C5A5-D105-920C-5FDE6A4DE80B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3379;p71">
              <a:extLst>
                <a:ext uri="{FF2B5EF4-FFF2-40B4-BE49-F238E27FC236}">
                  <a16:creationId xmlns:a16="http://schemas.microsoft.com/office/drawing/2014/main" id="{BC22374E-9279-09E8-3317-A503FA882FAB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3380;p71">
              <a:extLst>
                <a:ext uri="{FF2B5EF4-FFF2-40B4-BE49-F238E27FC236}">
                  <a16:creationId xmlns:a16="http://schemas.microsoft.com/office/drawing/2014/main" id="{ED41D598-B52C-07E5-99E0-F752043A0E03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3381;p71">
              <a:extLst>
                <a:ext uri="{FF2B5EF4-FFF2-40B4-BE49-F238E27FC236}">
                  <a16:creationId xmlns:a16="http://schemas.microsoft.com/office/drawing/2014/main" id="{4B3B445E-9646-D977-1CBD-33E9F3E38FE3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3382;p71">
              <a:extLst>
                <a:ext uri="{FF2B5EF4-FFF2-40B4-BE49-F238E27FC236}">
                  <a16:creationId xmlns:a16="http://schemas.microsoft.com/office/drawing/2014/main" id="{1191D628-017F-DCC1-787F-5FB03FB01C86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3383;p71">
              <a:extLst>
                <a:ext uri="{FF2B5EF4-FFF2-40B4-BE49-F238E27FC236}">
                  <a16:creationId xmlns:a16="http://schemas.microsoft.com/office/drawing/2014/main" id="{AEF8A9DF-8EAA-047B-D59E-C141D61C8936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3384;p71">
              <a:extLst>
                <a:ext uri="{FF2B5EF4-FFF2-40B4-BE49-F238E27FC236}">
                  <a16:creationId xmlns:a16="http://schemas.microsoft.com/office/drawing/2014/main" id="{072C33BB-2E85-3D76-ACD8-6432327A3BF7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3385;p71">
              <a:extLst>
                <a:ext uri="{FF2B5EF4-FFF2-40B4-BE49-F238E27FC236}">
                  <a16:creationId xmlns:a16="http://schemas.microsoft.com/office/drawing/2014/main" id="{9E2E8580-7F89-9B66-9A61-6E98E1500EE6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3386;p71">
              <a:extLst>
                <a:ext uri="{FF2B5EF4-FFF2-40B4-BE49-F238E27FC236}">
                  <a16:creationId xmlns:a16="http://schemas.microsoft.com/office/drawing/2014/main" id="{588C1ACD-C451-F1BF-924B-AAC460E27D01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3387;p71">
              <a:extLst>
                <a:ext uri="{FF2B5EF4-FFF2-40B4-BE49-F238E27FC236}">
                  <a16:creationId xmlns:a16="http://schemas.microsoft.com/office/drawing/2014/main" id="{6EE490CF-7905-BFB7-0A3B-DF5C4902FDF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3388;p71">
              <a:extLst>
                <a:ext uri="{FF2B5EF4-FFF2-40B4-BE49-F238E27FC236}">
                  <a16:creationId xmlns:a16="http://schemas.microsoft.com/office/drawing/2014/main" id="{F273E9A9-ECC0-CCFC-855E-911F08C0026A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3389;p71">
              <a:extLst>
                <a:ext uri="{FF2B5EF4-FFF2-40B4-BE49-F238E27FC236}">
                  <a16:creationId xmlns:a16="http://schemas.microsoft.com/office/drawing/2014/main" id="{F6E188DC-0D36-E096-6C52-A6EB3691ED27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3390;p71">
              <a:extLst>
                <a:ext uri="{FF2B5EF4-FFF2-40B4-BE49-F238E27FC236}">
                  <a16:creationId xmlns:a16="http://schemas.microsoft.com/office/drawing/2014/main" id="{8054F587-478E-6A76-FF56-F8FF5CAC6D51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3391;p71">
              <a:extLst>
                <a:ext uri="{FF2B5EF4-FFF2-40B4-BE49-F238E27FC236}">
                  <a16:creationId xmlns:a16="http://schemas.microsoft.com/office/drawing/2014/main" id="{7A2BAE45-9599-911E-6B5A-016C6B8DA6D0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3392;p71">
              <a:extLst>
                <a:ext uri="{FF2B5EF4-FFF2-40B4-BE49-F238E27FC236}">
                  <a16:creationId xmlns:a16="http://schemas.microsoft.com/office/drawing/2014/main" id="{F3EBBC1C-46FD-DD3C-70EA-65113CBCAA06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3393;p71">
              <a:extLst>
                <a:ext uri="{FF2B5EF4-FFF2-40B4-BE49-F238E27FC236}">
                  <a16:creationId xmlns:a16="http://schemas.microsoft.com/office/drawing/2014/main" id="{E939D2A6-F657-EF43-2A6D-A9D17B89E83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3394;p71">
              <a:extLst>
                <a:ext uri="{FF2B5EF4-FFF2-40B4-BE49-F238E27FC236}">
                  <a16:creationId xmlns:a16="http://schemas.microsoft.com/office/drawing/2014/main" id="{5500BD1F-495C-E32F-948F-5BC11C609F57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3395;p71">
              <a:extLst>
                <a:ext uri="{FF2B5EF4-FFF2-40B4-BE49-F238E27FC236}">
                  <a16:creationId xmlns:a16="http://schemas.microsoft.com/office/drawing/2014/main" id="{CED64B93-2C45-50DB-F3A7-5825E5BE41CA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3396;p71">
              <a:extLst>
                <a:ext uri="{FF2B5EF4-FFF2-40B4-BE49-F238E27FC236}">
                  <a16:creationId xmlns:a16="http://schemas.microsoft.com/office/drawing/2014/main" id="{13F1F2EB-F378-AD65-AE7A-5E2A36345FC7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3397;p71">
              <a:extLst>
                <a:ext uri="{FF2B5EF4-FFF2-40B4-BE49-F238E27FC236}">
                  <a16:creationId xmlns:a16="http://schemas.microsoft.com/office/drawing/2014/main" id="{5B82789D-06BC-9846-559A-330F0C9BF0A0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3398;p71">
              <a:extLst>
                <a:ext uri="{FF2B5EF4-FFF2-40B4-BE49-F238E27FC236}">
                  <a16:creationId xmlns:a16="http://schemas.microsoft.com/office/drawing/2014/main" id="{C2FA4EAF-96E3-BBE4-2E86-77457B2D4DD7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3399;p71">
              <a:extLst>
                <a:ext uri="{FF2B5EF4-FFF2-40B4-BE49-F238E27FC236}">
                  <a16:creationId xmlns:a16="http://schemas.microsoft.com/office/drawing/2014/main" id="{64F3A720-BC26-8213-3218-3D9B4487AAEA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3400;p71">
              <a:extLst>
                <a:ext uri="{FF2B5EF4-FFF2-40B4-BE49-F238E27FC236}">
                  <a16:creationId xmlns:a16="http://schemas.microsoft.com/office/drawing/2014/main" id="{3CEC6E87-3BF5-8F6B-834E-47C207FB10CC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3401;p71">
              <a:extLst>
                <a:ext uri="{FF2B5EF4-FFF2-40B4-BE49-F238E27FC236}">
                  <a16:creationId xmlns:a16="http://schemas.microsoft.com/office/drawing/2014/main" id="{55F59C00-A274-82BD-08EB-72690CBB9ECA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3402;p71">
              <a:extLst>
                <a:ext uri="{FF2B5EF4-FFF2-40B4-BE49-F238E27FC236}">
                  <a16:creationId xmlns:a16="http://schemas.microsoft.com/office/drawing/2014/main" id="{5337A920-6A2A-A9A9-3734-7CC79F418793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3403;p71">
              <a:extLst>
                <a:ext uri="{FF2B5EF4-FFF2-40B4-BE49-F238E27FC236}">
                  <a16:creationId xmlns:a16="http://schemas.microsoft.com/office/drawing/2014/main" id="{48108879-4B06-BD6F-22E7-3092147994D7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3404;p71">
              <a:extLst>
                <a:ext uri="{FF2B5EF4-FFF2-40B4-BE49-F238E27FC236}">
                  <a16:creationId xmlns:a16="http://schemas.microsoft.com/office/drawing/2014/main" id="{760F085A-2C96-D8D4-59CA-986EC69A5E30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3405;p71">
              <a:extLst>
                <a:ext uri="{FF2B5EF4-FFF2-40B4-BE49-F238E27FC236}">
                  <a16:creationId xmlns:a16="http://schemas.microsoft.com/office/drawing/2014/main" id="{7CEF8C85-048B-0581-81B7-FBEB52EB40C4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3406;p71">
              <a:extLst>
                <a:ext uri="{FF2B5EF4-FFF2-40B4-BE49-F238E27FC236}">
                  <a16:creationId xmlns:a16="http://schemas.microsoft.com/office/drawing/2014/main" id="{4EF20297-5D9A-CBD7-47E7-2B8A67310487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3407;p71">
              <a:extLst>
                <a:ext uri="{FF2B5EF4-FFF2-40B4-BE49-F238E27FC236}">
                  <a16:creationId xmlns:a16="http://schemas.microsoft.com/office/drawing/2014/main" id="{82510D2B-6E18-E7C7-49F2-E42CFCECC147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3408;p71">
              <a:extLst>
                <a:ext uri="{FF2B5EF4-FFF2-40B4-BE49-F238E27FC236}">
                  <a16:creationId xmlns:a16="http://schemas.microsoft.com/office/drawing/2014/main" id="{C2012031-5923-537C-BDF2-7EA4E011E467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3409;p71">
              <a:extLst>
                <a:ext uri="{FF2B5EF4-FFF2-40B4-BE49-F238E27FC236}">
                  <a16:creationId xmlns:a16="http://schemas.microsoft.com/office/drawing/2014/main" id="{D193BC0C-9EC1-AF65-D452-A67179BD3608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3410;p71">
              <a:extLst>
                <a:ext uri="{FF2B5EF4-FFF2-40B4-BE49-F238E27FC236}">
                  <a16:creationId xmlns:a16="http://schemas.microsoft.com/office/drawing/2014/main" id="{6209FB3D-28AF-2512-31C3-9AB7F75C3767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3411;p71">
              <a:extLst>
                <a:ext uri="{FF2B5EF4-FFF2-40B4-BE49-F238E27FC236}">
                  <a16:creationId xmlns:a16="http://schemas.microsoft.com/office/drawing/2014/main" id="{9827FB37-F829-1EBC-1031-1F2858FA9B86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3412;p71">
              <a:extLst>
                <a:ext uri="{FF2B5EF4-FFF2-40B4-BE49-F238E27FC236}">
                  <a16:creationId xmlns:a16="http://schemas.microsoft.com/office/drawing/2014/main" id="{FE00A262-BE7F-9113-F282-C253282C1845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3413;p71">
              <a:extLst>
                <a:ext uri="{FF2B5EF4-FFF2-40B4-BE49-F238E27FC236}">
                  <a16:creationId xmlns:a16="http://schemas.microsoft.com/office/drawing/2014/main" id="{C20ED70E-52F1-EA52-2700-963B9BD92411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3414;p71">
              <a:extLst>
                <a:ext uri="{FF2B5EF4-FFF2-40B4-BE49-F238E27FC236}">
                  <a16:creationId xmlns:a16="http://schemas.microsoft.com/office/drawing/2014/main" id="{CAEC2390-4999-EC42-1955-920631D092C5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3415;p71">
              <a:extLst>
                <a:ext uri="{FF2B5EF4-FFF2-40B4-BE49-F238E27FC236}">
                  <a16:creationId xmlns:a16="http://schemas.microsoft.com/office/drawing/2014/main" id="{4ADD5DE1-6B27-0F66-21B7-6B6CBB715064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3416;p71">
              <a:extLst>
                <a:ext uri="{FF2B5EF4-FFF2-40B4-BE49-F238E27FC236}">
                  <a16:creationId xmlns:a16="http://schemas.microsoft.com/office/drawing/2014/main" id="{0139341A-CDAF-28B7-B9E7-86555049FA5A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3417;p71">
              <a:extLst>
                <a:ext uri="{FF2B5EF4-FFF2-40B4-BE49-F238E27FC236}">
                  <a16:creationId xmlns:a16="http://schemas.microsoft.com/office/drawing/2014/main" id="{6EBE622E-EC92-3C6C-0475-C0DCA9CABE3A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3418;p71">
              <a:extLst>
                <a:ext uri="{FF2B5EF4-FFF2-40B4-BE49-F238E27FC236}">
                  <a16:creationId xmlns:a16="http://schemas.microsoft.com/office/drawing/2014/main" id="{1832ADC7-2007-51CC-C575-C31E605A1B27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3419;p71">
              <a:extLst>
                <a:ext uri="{FF2B5EF4-FFF2-40B4-BE49-F238E27FC236}">
                  <a16:creationId xmlns:a16="http://schemas.microsoft.com/office/drawing/2014/main" id="{B8AEBF9C-9CEB-5D5F-8975-6A6582024940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3420;p71">
              <a:extLst>
                <a:ext uri="{FF2B5EF4-FFF2-40B4-BE49-F238E27FC236}">
                  <a16:creationId xmlns:a16="http://schemas.microsoft.com/office/drawing/2014/main" id="{B36AA761-8409-A69E-EDAB-1C541DFE4CAC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3421;p71">
              <a:extLst>
                <a:ext uri="{FF2B5EF4-FFF2-40B4-BE49-F238E27FC236}">
                  <a16:creationId xmlns:a16="http://schemas.microsoft.com/office/drawing/2014/main" id="{CB68C394-E235-23B7-19EB-A378106F7904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3422;p71">
              <a:extLst>
                <a:ext uri="{FF2B5EF4-FFF2-40B4-BE49-F238E27FC236}">
                  <a16:creationId xmlns:a16="http://schemas.microsoft.com/office/drawing/2014/main" id="{0AE57290-4394-2D38-28F4-7093608A9C94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3423;p71">
              <a:extLst>
                <a:ext uri="{FF2B5EF4-FFF2-40B4-BE49-F238E27FC236}">
                  <a16:creationId xmlns:a16="http://schemas.microsoft.com/office/drawing/2014/main" id="{10C05860-5C83-AE66-C707-457BFFB15946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3424;p71">
              <a:extLst>
                <a:ext uri="{FF2B5EF4-FFF2-40B4-BE49-F238E27FC236}">
                  <a16:creationId xmlns:a16="http://schemas.microsoft.com/office/drawing/2014/main" id="{EAB337CC-507E-1234-1527-C08F9A83174D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3425;p71">
              <a:extLst>
                <a:ext uri="{FF2B5EF4-FFF2-40B4-BE49-F238E27FC236}">
                  <a16:creationId xmlns:a16="http://schemas.microsoft.com/office/drawing/2014/main" id="{964DCC51-B38B-032B-F11C-4895C603715C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3426;p71">
              <a:extLst>
                <a:ext uri="{FF2B5EF4-FFF2-40B4-BE49-F238E27FC236}">
                  <a16:creationId xmlns:a16="http://schemas.microsoft.com/office/drawing/2014/main" id="{2F55F82C-CDD1-3881-D444-9247A65C045D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3427;p71">
              <a:extLst>
                <a:ext uri="{FF2B5EF4-FFF2-40B4-BE49-F238E27FC236}">
                  <a16:creationId xmlns:a16="http://schemas.microsoft.com/office/drawing/2014/main" id="{4C25050E-B2DB-9539-C4BF-1E50B98F5274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3428;p71">
              <a:extLst>
                <a:ext uri="{FF2B5EF4-FFF2-40B4-BE49-F238E27FC236}">
                  <a16:creationId xmlns:a16="http://schemas.microsoft.com/office/drawing/2014/main" id="{4D00665B-69E2-76C6-90F7-90E6D3873A0A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3429;p71">
              <a:extLst>
                <a:ext uri="{FF2B5EF4-FFF2-40B4-BE49-F238E27FC236}">
                  <a16:creationId xmlns:a16="http://schemas.microsoft.com/office/drawing/2014/main" id="{A0FBE049-DB6F-9EFB-8DD8-47FE8BFCF612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3430;p71">
              <a:extLst>
                <a:ext uri="{FF2B5EF4-FFF2-40B4-BE49-F238E27FC236}">
                  <a16:creationId xmlns:a16="http://schemas.microsoft.com/office/drawing/2014/main" id="{39F666F8-617D-6BE1-8BBE-2702D0B40D63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3431;p71">
              <a:extLst>
                <a:ext uri="{FF2B5EF4-FFF2-40B4-BE49-F238E27FC236}">
                  <a16:creationId xmlns:a16="http://schemas.microsoft.com/office/drawing/2014/main" id="{E42648ED-2F59-8270-2F0A-79A76E437FB9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3432;p71">
              <a:extLst>
                <a:ext uri="{FF2B5EF4-FFF2-40B4-BE49-F238E27FC236}">
                  <a16:creationId xmlns:a16="http://schemas.microsoft.com/office/drawing/2014/main" id="{A7CF341E-EE9F-21E0-8247-A62835E65229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3433;p71">
              <a:extLst>
                <a:ext uri="{FF2B5EF4-FFF2-40B4-BE49-F238E27FC236}">
                  <a16:creationId xmlns:a16="http://schemas.microsoft.com/office/drawing/2014/main" id="{05FA6087-BD52-DBB6-5AA1-36E341038E42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3434;p71">
              <a:extLst>
                <a:ext uri="{FF2B5EF4-FFF2-40B4-BE49-F238E27FC236}">
                  <a16:creationId xmlns:a16="http://schemas.microsoft.com/office/drawing/2014/main" id="{5A0286E3-1E25-2EDA-A157-433CD9D906AB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3435;p71">
              <a:extLst>
                <a:ext uri="{FF2B5EF4-FFF2-40B4-BE49-F238E27FC236}">
                  <a16:creationId xmlns:a16="http://schemas.microsoft.com/office/drawing/2014/main" id="{42BB0A82-4CC9-4F99-E9E8-11609C5499E4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3436;p71">
              <a:extLst>
                <a:ext uri="{FF2B5EF4-FFF2-40B4-BE49-F238E27FC236}">
                  <a16:creationId xmlns:a16="http://schemas.microsoft.com/office/drawing/2014/main" id="{E346753E-BD69-738C-1244-7F7AD67424D1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3437;p71">
              <a:extLst>
                <a:ext uri="{FF2B5EF4-FFF2-40B4-BE49-F238E27FC236}">
                  <a16:creationId xmlns:a16="http://schemas.microsoft.com/office/drawing/2014/main" id="{A850BADA-99AB-A08D-DF06-D92F36CC9E26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3438;p71">
              <a:extLst>
                <a:ext uri="{FF2B5EF4-FFF2-40B4-BE49-F238E27FC236}">
                  <a16:creationId xmlns:a16="http://schemas.microsoft.com/office/drawing/2014/main" id="{A61FAF29-97F1-4079-1CEB-6409EA9A877E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3439;p71">
              <a:extLst>
                <a:ext uri="{FF2B5EF4-FFF2-40B4-BE49-F238E27FC236}">
                  <a16:creationId xmlns:a16="http://schemas.microsoft.com/office/drawing/2014/main" id="{B7FD7942-1FBE-42FE-FA93-A8E4B3A2FE0C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3440;p71">
              <a:extLst>
                <a:ext uri="{FF2B5EF4-FFF2-40B4-BE49-F238E27FC236}">
                  <a16:creationId xmlns:a16="http://schemas.microsoft.com/office/drawing/2014/main" id="{5013BD6B-9122-52DD-E97E-F1C8F18BEC72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3441;p71">
              <a:extLst>
                <a:ext uri="{FF2B5EF4-FFF2-40B4-BE49-F238E27FC236}">
                  <a16:creationId xmlns:a16="http://schemas.microsoft.com/office/drawing/2014/main" id="{AB8EFA14-FB9A-EA7A-E33F-D1F30246BA59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3442;p71">
              <a:extLst>
                <a:ext uri="{FF2B5EF4-FFF2-40B4-BE49-F238E27FC236}">
                  <a16:creationId xmlns:a16="http://schemas.microsoft.com/office/drawing/2014/main" id="{A6546F7F-EF55-D236-EBD7-0CBEE5F121EB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3443;p71">
              <a:extLst>
                <a:ext uri="{FF2B5EF4-FFF2-40B4-BE49-F238E27FC236}">
                  <a16:creationId xmlns:a16="http://schemas.microsoft.com/office/drawing/2014/main" id="{95B443AA-CD30-D2E4-487F-65C83EB72AE8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3444;p71">
              <a:extLst>
                <a:ext uri="{FF2B5EF4-FFF2-40B4-BE49-F238E27FC236}">
                  <a16:creationId xmlns:a16="http://schemas.microsoft.com/office/drawing/2014/main" id="{18E68C0A-F964-DA64-BD55-B04637A7EAAE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3445;p71">
              <a:extLst>
                <a:ext uri="{FF2B5EF4-FFF2-40B4-BE49-F238E27FC236}">
                  <a16:creationId xmlns:a16="http://schemas.microsoft.com/office/drawing/2014/main" id="{5A713F3D-03AC-E8CB-4D84-98C1B94A34FE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3446;p71">
              <a:extLst>
                <a:ext uri="{FF2B5EF4-FFF2-40B4-BE49-F238E27FC236}">
                  <a16:creationId xmlns:a16="http://schemas.microsoft.com/office/drawing/2014/main" id="{69334AF8-A31E-5E1B-6C60-15DCA312A52C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3447;p71">
              <a:extLst>
                <a:ext uri="{FF2B5EF4-FFF2-40B4-BE49-F238E27FC236}">
                  <a16:creationId xmlns:a16="http://schemas.microsoft.com/office/drawing/2014/main" id="{8CAFABC9-84B7-0087-CE8A-9C3F2F55DA67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3448;p71">
              <a:extLst>
                <a:ext uri="{FF2B5EF4-FFF2-40B4-BE49-F238E27FC236}">
                  <a16:creationId xmlns:a16="http://schemas.microsoft.com/office/drawing/2014/main" id="{316A3C08-F28F-79B9-5131-2E977830609B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3449;p71">
              <a:extLst>
                <a:ext uri="{FF2B5EF4-FFF2-40B4-BE49-F238E27FC236}">
                  <a16:creationId xmlns:a16="http://schemas.microsoft.com/office/drawing/2014/main" id="{804770AC-9C45-9CC1-CB16-9FA711F12E8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3450;p71">
              <a:extLst>
                <a:ext uri="{FF2B5EF4-FFF2-40B4-BE49-F238E27FC236}">
                  <a16:creationId xmlns:a16="http://schemas.microsoft.com/office/drawing/2014/main" id="{0E09AB16-975A-7831-7B72-77FD391C80AF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3451;p71">
              <a:extLst>
                <a:ext uri="{FF2B5EF4-FFF2-40B4-BE49-F238E27FC236}">
                  <a16:creationId xmlns:a16="http://schemas.microsoft.com/office/drawing/2014/main" id="{1C41A537-E5CF-B3FC-32DD-B2CA3B9B5BFF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3452;p71">
              <a:extLst>
                <a:ext uri="{FF2B5EF4-FFF2-40B4-BE49-F238E27FC236}">
                  <a16:creationId xmlns:a16="http://schemas.microsoft.com/office/drawing/2014/main" id="{8BB7CAE7-35B2-4971-B79C-E79B0008C9CD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3453;p71">
              <a:extLst>
                <a:ext uri="{FF2B5EF4-FFF2-40B4-BE49-F238E27FC236}">
                  <a16:creationId xmlns:a16="http://schemas.microsoft.com/office/drawing/2014/main" id="{F3590D74-C1C3-7073-A509-36DF37F24B75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3454;p71">
              <a:extLst>
                <a:ext uri="{FF2B5EF4-FFF2-40B4-BE49-F238E27FC236}">
                  <a16:creationId xmlns:a16="http://schemas.microsoft.com/office/drawing/2014/main" id="{72CE4FBB-B42B-0395-0182-A4F779D99E5E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3455;p71">
              <a:extLst>
                <a:ext uri="{FF2B5EF4-FFF2-40B4-BE49-F238E27FC236}">
                  <a16:creationId xmlns:a16="http://schemas.microsoft.com/office/drawing/2014/main" id="{761EE5E4-63EF-67F4-AC23-2A9D8648A5B4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3456;p71">
              <a:extLst>
                <a:ext uri="{FF2B5EF4-FFF2-40B4-BE49-F238E27FC236}">
                  <a16:creationId xmlns:a16="http://schemas.microsoft.com/office/drawing/2014/main" id="{D408375B-D6F6-F2F4-D66D-5DF3F8EE4600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3457;p71">
              <a:extLst>
                <a:ext uri="{FF2B5EF4-FFF2-40B4-BE49-F238E27FC236}">
                  <a16:creationId xmlns:a16="http://schemas.microsoft.com/office/drawing/2014/main" id="{8822C2B8-C429-A766-3F56-03BDED5A3A86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3458;p71">
              <a:extLst>
                <a:ext uri="{FF2B5EF4-FFF2-40B4-BE49-F238E27FC236}">
                  <a16:creationId xmlns:a16="http://schemas.microsoft.com/office/drawing/2014/main" id="{D2CEF9D7-DEB1-99A2-D57E-07BFE3714995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3459;p71">
              <a:extLst>
                <a:ext uri="{FF2B5EF4-FFF2-40B4-BE49-F238E27FC236}">
                  <a16:creationId xmlns:a16="http://schemas.microsoft.com/office/drawing/2014/main" id="{D51243B6-A407-8E9F-6240-470B3A4AF0B4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3460;p71">
              <a:extLst>
                <a:ext uri="{FF2B5EF4-FFF2-40B4-BE49-F238E27FC236}">
                  <a16:creationId xmlns:a16="http://schemas.microsoft.com/office/drawing/2014/main" id="{FDFCCAEA-1C3C-B670-D498-6E04FE7212E9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3461;p71">
              <a:extLst>
                <a:ext uri="{FF2B5EF4-FFF2-40B4-BE49-F238E27FC236}">
                  <a16:creationId xmlns:a16="http://schemas.microsoft.com/office/drawing/2014/main" id="{FE02F407-DE1C-3333-ED26-5FF78BE0AD5A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3462;p71">
              <a:extLst>
                <a:ext uri="{FF2B5EF4-FFF2-40B4-BE49-F238E27FC236}">
                  <a16:creationId xmlns:a16="http://schemas.microsoft.com/office/drawing/2014/main" id="{049DB725-2030-A15E-CA2D-D60C268BD3C6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3463;p71">
              <a:extLst>
                <a:ext uri="{FF2B5EF4-FFF2-40B4-BE49-F238E27FC236}">
                  <a16:creationId xmlns:a16="http://schemas.microsoft.com/office/drawing/2014/main" id="{12F3BB06-0683-D832-D393-76BCECBE3B10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3464;p71">
              <a:extLst>
                <a:ext uri="{FF2B5EF4-FFF2-40B4-BE49-F238E27FC236}">
                  <a16:creationId xmlns:a16="http://schemas.microsoft.com/office/drawing/2014/main" id="{7BA1232B-2101-D986-917B-35407833BD90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3465;p71">
              <a:extLst>
                <a:ext uri="{FF2B5EF4-FFF2-40B4-BE49-F238E27FC236}">
                  <a16:creationId xmlns:a16="http://schemas.microsoft.com/office/drawing/2014/main" id="{F4EF599E-4FDC-9203-38F1-2307B7B019E9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3466;p71">
              <a:extLst>
                <a:ext uri="{FF2B5EF4-FFF2-40B4-BE49-F238E27FC236}">
                  <a16:creationId xmlns:a16="http://schemas.microsoft.com/office/drawing/2014/main" id="{075EDD78-586A-A7DA-D853-2982265F235E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3467;p71">
              <a:extLst>
                <a:ext uri="{FF2B5EF4-FFF2-40B4-BE49-F238E27FC236}">
                  <a16:creationId xmlns:a16="http://schemas.microsoft.com/office/drawing/2014/main" id="{5BB5CF37-720C-FFC7-6720-67F181522397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3468;p71">
              <a:extLst>
                <a:ext uri="{FF2B5EF4-FFF2-40B4-BE49-F238E27FC236}">
                  <a16:creationId xmlns:a16="http://schemas.microsoft.com/office/drawing/2014/main" id="{C87886FD-256F-DCC2-8B8A-07E2F0ACA060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3469;p71">
              <a:extLst>
                <a:ext uri="{FF2B5EF4-FFF2-40B4-BE49-F238E27FC236}">
                  <a16:creationId xmlns:a16="http://schemas.microsoft.com/office/drawing/2014/main" id="{70027D72-40CC-EC92-EB65-D3F7381E9CCF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3470;p71">
              <a:extLst>
                <a:ext uri="{FF2B5EF4-FFF2-40B4-BE49-F238E27FC236}">
                  <a16:creationId xmlns:a16="http://schemas.microsoft.com/office/drawing/2014/main" id="{B59C640B-3E29-377D-01E3-131145FA10AD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3471;p71">
              <a:extLst>
                <a:ext uri="{FF2B5EF4-FFF2-40B4-BE49-F238E27FC236}">
                  <a16:creationId xmlns:a16="http://schemas.microsoft.com/office/drawing/2014/main" id="{5B41013B-E950-E58E-6E6F-E538BC0EBCB7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3472;p71">
              <a:extLst>
                <a:ext uri="{FF2B5EF4-FFF2-40B4-BE49-F238E27FC236}">
                  <a16:creationId xmlns:a16="http://schemas.microsoft.com/office/drawing/2014/main" id="{D15D58C6-BAD4-5408-B2BE-293DD0CB2F41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3473;p71">
              <a:extLst>
                <a:ext uri="{FF2B5EF4-FFF2-40B4-BE49-F238E27FC236}">
                  <a16:creationId xmlns:a16="http://schemas.microsoft.com/office/drawing/2014/main" id="{F3F03D7B-CF7B-014A-BC56-A24984D5CE7A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3474;p71">
              <a:extLst>
                <a:ext uri="{FF2B5EF4-FFF2-40B4-BE49-F238E27FC236}">
                  <a16:creationId xmlns:a16="http://schemas.microsoft.com/office/drawing/2014/main" id="{10E432A7-3EF9-CDD2-20DD-2C583CC6FF97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3475;p71">
              <a:extLst>
                <a:ext uri="{FF2B5EF4-FFF2-40B4-BE49-F238E27FC236}">
                  <a16:creationId xmlns:a16="http://schemas.microsoft.com/office/drawing/2014/main" id="{7BCAA725-3DFF-BDDA-A99F-3ED4EE6F84CE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3476;p71">
              <a:extLst>
                <a:ext uri="{FF2B5EF4-FFF2-40B4-BE49-F238E27FC236}">
                  <a16:creationId xmlns:a16="http://schemas.microsoft.com/office/drawing/2014/main" id="{D11647DA-CF1E-92E5-B4C1-1554E24F6EC0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3477;p71">
              <a:extLst>
                <a:ext uri="{FF2B5EF4-FFF2-40B4-BE49-F238E27FC236}">
                  <a16:creationId xmlns:a16="http://schemas.microsoft.com/office/drawing/2014/main" id="{629D89DD-ACC5-FC29-B812-DBE1D8B33F49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3478;p71">
              <a:extLst>
                <a:ext uri="{FF2B5EF4-FFF2-40B4-BE49-F238E27FC236}">
                  <a16:creationId xmlns:a16="http://schemas.microsoft.com/office/drawing/2014/main" id="{D7B1C0A9-A592-9729-26F3-BBCF4021BD3B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3479;p71">
              <a:extLst>
                <a:ext uri="{FF2B5EF4-FFF2-40B4-BE49-F238E27FC236}">
                  <a16:creationId xmlns:a16="http://schemas.microsoft.com/office/drawing/2014/main" id="{90092EA7-95DC-F3D6-95F2-80C334F55657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3480;p71">
              <a:extLst>
                <a:ext uri="{FF2B5EF4-FFF2-40B4-BE49-F238E27FC236}">
                  <a16:creationId xmlns:a16="http://schemas.microsoft.com/office/drawing/2014/main" id="{45540217-2D8E-591A-F089-47174F79626B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3481;p71">
              <a:extLst>
                <a:ext uri="{FF2B5EF4-FFF2-40B4-BE49-F238E27FC236}">
                  <a16:creationId xmlns:a16="http://schemas.microsoft.com/office/drawing/2014/main" id="{FD9C1C03-99D4-4D84-3531-834EE44D9994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3482;p71">
              <a:extLst>
                <a:ext uri="{FF2B5EF4-FFF2-40B4-BE49-F238E27FC236}">
                  <a16:creationId xmlns:a16="http://schemas.microsoft.com/office/drawing/2014/main" id="{AF6DBDF2-4B44-812C-B2A8-0C5ACAA07659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3483;p71">
              <a:extLst>
                <a:ext uri="{FF2B5EF4-FFF2-40B4-BE49-F238E27FC236}">
                  <a16:creationId xmlns:a16="http://schemas.microsoft.com/office/drawing/2014/main" id="{9D6FDFE9-D801-7254-3ED8-13EF3620417E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3484;p71">
              <a:extLst>
                <a:ext uri="{FF2B5EF4-FFF2-40B4-BE49-F238E27FC236}">
                  <a16:creationId xmlns:a16="http://schemas.microsoft.com/office/drawing/2014/main" id="{B782CDF4-43F8-7D2B-9F15-CED87033139B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3485;p71">
              <a:extLst>
                <a:ext uri="{FF2B5EF4-FFF2-40B4-BE49-F238E27FC236}">
                  <a16:creationId xmlns:a16="http://schemas.microsoft.com/office/drawing/2014/main" id="{E52E58D2-EB19-EB09-4A2E-6BCA9B4DA79A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3486;p71">
              <a:extLst>
                <a:ext uri="{FF2B5EF4-FFF2-40B4-BE49-F238E27FC236}">
                  <a16:creationId xmlns:a16="http://schemas.microsoft.com/office/drawing/2014/main" id="{5E9257A7-D25F-A34D-61E7-19CB2A3A2E84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3487;p71">
              <a:extLst>
                <a:ext uri="{FF2B5EF4-FFF2-40B4-BE49-F238E27FC236}">
                  <a16:creationId xmlns:a16="http://schemas.microsoft.com/office/drawing/2014/main" id="{16BAE2A5-051E-AE48-0182-5B0E9A460679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3488;p71">
              <a:extLst>
                <a:ext uri="{FF2B5EF4-FFF2-40B4-BE49-F238E27FC236}">
                  <a16:creationId xmlns:a16="http://schemas.microsoft.com/office/drawing/2014/main" id="{0BEBFF24-7A22-5F53-B619-7747AB53A11D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3489;p71">
              <a:extLst>
                <a:ext uri="{FF2B5EF4-FFF2-40B4-BE49-F238E27FC236}">
                  <a16:creationId xmlns:a16="http://schemas.microsoft.com/office/drawing/2014/main" id="{9F874A1D-864C-7BD5-73F1-5707B8433375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3490;p71">
              <a:extLst>
                <a:ext uri="{FF2B5EF4-FFF2-40B4-BE49-F238E27FC236}">
                  <a16:creationId xmlns:a16="http://schemas.microsoft.com/office/drawing/2014/main" id="{9731DADC-DF50-D515-B9F9-DFF42E75DFD9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3491;p71">
              <a:extLst>
                <a:ext uri="{FF2B5EF4-FFF2-40B4-BE49-F238E27FC236}">
                  <a16:creationId xmlns:a16="http://schemas.microsoft.com/office/drawing/2014/main" id="{30CE746D-F82D-2CB8-6338-60EA0691B513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3492;p71">
              <a:extLst>
                <a:ext uri="{FF2B5EF4-FFF2-40B4-BE49-F238E27FC236}">
                  <a16:creationId xmlns:a16="http://schemas.microsoft.com/office/drawing/2014/main" id="{AB8154FA-4B64-F295-038B-F4EB09E023B3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3493;p71">
              <a:extLst>
                <a:ext uri="{FF2B5EF4-FFF2-40B4-BE49-F238E27FC236}">
                  <a16:creationId xmlns:a16="http://schemas.microsoft.com/office/drawing/2014/main" id="{45483CC0-3D3F-B4C2-D2DE-5AA9B4B2A1C0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3494;p71">
              <a:extLst>
                <a:ext uri="{FF2B5EF4-FFF2-40B4-BE49-F238E27FC236}">
                  <a16:creationId xmlns:a16="http://schemas.microsoft.com/office/drawing/2014/main" id="{95BE2660-A7A2-9C43-50B5-E0F61754FCF4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3495;p71">
              <a:extLst>
                <a:ext uri="{FF2B5EF4-FFF2-40B4-BE49-F238E27FC236}">
                  <a16:creationId xmlns:a16="http://schemas.microsoft.com/office/drawing/2014/main" id="{A0FE00B9-ED91-C5EE-AAD3-550624AEB347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3496;p71">
              <a:extLst>
                <a:ext uri="{FF2B5EF4-FFF2-40B4-BE49-F238E27FC236}">
                  <a16:creationId xmlns:a16="http://schemas.microsoft.com/office/drawing/2014/main" id="{AE995709-D9B7-3010-B2FB-DE4B35C46B6D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3497;p71">
              <a:extLst>
                <a:ext uri="{FF2B5EF4-FFF2-40B4-BE49-F238E27FC236}">
                  <a16:creationId xmlns:a16="http://schemas.microsoft.com/office/drawing/2014/main" id="{19C68C85-40D7-9450-0A26-E00DEEAE4290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3498;p71">
              <a:extLst>
                <a:ext uri="{FF2B5EF4-FFF2-40B4-BE49-F238E27FC236}">
                  <a16:creationId xmlns:a16="http://schemas.microsoft.com/office/drawing/2014/main" id="{FBF54282-B8FC-7C6E-330F-DE9C32792927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3499;p71">
              <a:extLst>
                <a:ext uri="{FF2B5EF4-FFF2-40B4-BE49-F238E27FC236}">
                  <a16:creationId xmlns:a16="http://schemas.microsoft.com/office/drawing/2014/main" id="{75B0734E-7AE3-0AF4-DE15-43B06C27C0EE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3500;p71">
              <a:extLst>
                <a:ext uri="{FF2B5EF4-FFF2-40B4-BE49-F238E27FC236}">
                  <a16:creationId xmlns:a16="http://schemas.microsoft.com/office/drawing/2014/main" id="{C46597CF-72D8-8F24-92DD-92E7754492DC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3501;p71">
              <a:extLst>
                <a:ext uri="{FF2B5EF4-FFF2-40B4-BE49-F238E27FC236}">
                  <a16:creationId xmlns:a16="http://schemas.microsoft.com/office/drawing/2014/main" id="{6C578803-DD83-17F1-B4A0-0D3204E59277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3502;p71">
              <a:extLst>
                <a:ext uri="{FF2B5EF4-FFF2-40B4-BE49-F238E27FC236}">
                  <a16:creationId xmlns:a16="http://schemas.microsoft.com/office/drawing/2014/main" id="{403E611E-C1F6-34FC-F96C-2455F98FC733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3503;p71">
              <a:extLst>
                <a:ext uri="{FF2B5EF4-FFF2-40B4-BE49-F238E27FC236}">
                  <a16:creationId xmlns:a16="http://schemas.microsoft.com/office/drawing/2014/main" id="{7667896B-EF54-3AAA-75C2-85951CDEFD05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3504;p71">
              <a:extLst>
                <a:ext uri="{FF2B5EF4-FFF2-40B4-BE49-F238E27FC236}">
                  <a16:creationId xmlns:a16="http://schemas.microsoft.com/office/drawing/2014/main" id="{790A9AD5-B167-03D9-19AB-6D7A9B3858D5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3505;p71">
              <a:extLst>
                <a:ext uri="{FF2B5EF4-FFF2-40B4-BE49-F238E27FC236}">
                  <a16:creationId xmlns:a16="http://schemas.microsoft.com/office/drawing/2014/main" id="{854867BD-C7BE-61DC-2FBB-BADF32DAC7A2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3506;p71">
              <a:extLst>
                <a:ext uri="{FF2B5EF4-FFF2-40B4-BE49-F238E27FC236}">
                  <a16:creationId xmlns:a16="http://schemas.microsoft.com/office/drawing/2014/main" id="{FE5305F8-6E49-58B0-8013-88E26749DB05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3507;p71">
              <a:extLst>
                <a:ext uri="{FF2B5EF4-FFF2-40B4-BE49-F238E27FC236}">
                  <a16:creationId xmlns:a16="http://schemas.microsoft.com/office/drawing/2014/main" id="{6F960F93-27C7-28CB-4916-0BF52169B7E8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3508;p71">
              <a:extLst>
                <a:ext uri="{FF2B5EF4-FFF2-40B4-BE49-F238E27FC236}">
                  <a16:creationId xmlns:a16="http://schemas.microsoft.com/office/drawing/2014/main" id="{B4F9EB1B-E045-9CBE-0ABF-7E9CE9A8289A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3509;p71">
              <a:extLst>
                <a:ext uri="{FF2B5EF4-FFF2-40B4-BE49-F238E27FC236}">
                  <a16:creationId xmlns:a16="http://schemas.microsoft.com/office/drawing/2014/main" id="{2ADE6779-62F9-2AFA-1763-7559EC23769C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3510;p71">
              <a:extLst>
                <a:ext uri="{FF2B5EF4-FFF2-40B4-BE49-F238E27FC236}">
                  <a16:creationId xmlns:a16="http://schemas.microsoft.com/office/drawing/2014/main" id="{107454BA-1540-5E3E-622F-772014007151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3511;p71">
              <a:extLst>
                <a:ext uri="{FF2B5EF4-FFF2-40B4-BE49-F238E27FC236}">
                  <a16:creationId xmlns:a16="http://schemas.microsoft.com/office/drawing/2014/main" id="{24FDA321-2C6A-2C2B-5F94-8EF1C9A9CD92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3512;p71">
              <a:extLst>
                <a:ext uri="{FF2B5EF4-FFF2-40B4-BE49-F238E27FC236}">
                  <a16:creationId xmlns:a16="http://schemas.microsoft.com/office/drawing/2014/main" id="{CB2B6BA4-CB46-FB45-97C7-993A779CB7C1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3513;p71">
              <a:extLst>
                <a:ext uri="{FF2B5EF4-FFF2-40B4-BE49-F238E27FC236}">
                  <a16:creationId xmlns:a16="http://schemas.microsoft.com/office/drawing/2014/main" id="{573A857F-AF3F-48F5-FB13-6F065D550C8D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3514;p71">
              <a:extLst>
                <a:ext uri="{FF2B5EF4-FFF2-40B4-BE49-F238E27FC236}">
                  <a16:creationId xmlns:a16="http://schemas.microsoft.com/office/drawing/2014/main" id="{0B991529-9E5A-7FE6-3CF2-1D5C17372D47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3515;p71">
              <a:extLst>
                <a:ext uri="{FF2B5EF4-FFF2-40B4-BE49-F238E27FC236}">
                  <a16:creationId xmlns:a16="http://schemas.microsoft.com/office/drawing/2014/main" id="{B185D1A3-5019-549F-8EC2-989C3496E011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3516;p71">
              <a:extLst>
                <a:ext uri="{FF2B5EF4-FFF2-40B4-BE49-F238E27FC236}">
                  <a16:creationId xmlns:a16="http://schemas.microsoft.com/office/drawing/2014/main" id="{71DE44E5-3E71-5C98-A7C4-A9E59CBB03FA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3517;p71">
              <a:extLst>
                <a:ext uri="{FF2B5EF4-FFF2-40B4-BE49-F238E27FC236}">
                  <a16:creationId xmlns:a16="http://schemas.microsoft.com/office/drawing/2014/main" id="{FA11C8AF-1FB2-EABE-4339-C2E01DADA56C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3518;p71">
              <a:extLst>
                <a:ext uri="{FF2B5EF4-FFF2-40B4-BE49-F238E27FC236}">
                  <a16:creationId xmlns:a16="http://schemas.microsoft.com/office/drawing/2014/main" id="{97B0543C-08CE-50A7-47D2-57FBD8B1B40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3519;p71">
              <a:extLst>
                <a:ext uri="{FF2B5EF4-FFF2-40B4-BE49-F238E27FC236}">
                  <a16:creationId xmlns:a16="http://schemas.microsoft.com/office/drawing/2014/main" id="{7CB80ADE-516B-C633-6AB0-0BC422EA6312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3520;p71">
              <a:extLst>
                <a:ext uri="{FF2B5EF4-FFF2-40B4-BE49-F238E27FC236}">
                  <a16:creationId xmlns:a16="http://schemas.microsoft.com/office/drawing/2014/main" id="{DD810122-9E55-4C20-DE2E-ECE19446BB10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3521;p71">
              <a:extLst>
                <a:ext uri="{FF2B5EF4-FFF2-40B4-BE49-F238E27FC236}">
                  <a16:creationId xmlns:a16="http://schemas.microsoft.com/office/drawing/2014/main" id="{88F68D0D-E9A8-6312-FD32-266B28FAE133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3522;p71">
              <a:extLst>
                <a:ext uri="{FF2B5EF4-FFF2-40B4-BE49-F238E27FC236}">
                  <a16:creationId xmlns:a16="http://schemas.microsoft.com/office/drawing/2014/main" id="{777E6888-DAEE-A35F-0C32-D2FAFB745197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3523;p71">
              <a:extLst>
                <a:ext uri="{FF2B5EF4-FFF2-40B4-BE49-F238E27FC236}">
                  <a16:creationId xmlns:a16="http://schemas.microsoft.com/office/drawing/2014/main" id="{65662FB6-9FDE-F082-DEC9-1560ED6E2E9F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3524;p71">
              <a:extLst>
                <a:ext uri="{FF2B5EF4-FFF2-40B4-BE49-F238E27FC236}">
                  <a16:creationId xmlns:a16="http://schemas.microsoft.com/office/drawing/2014/main" id="{B441F5F3-AE31-1122-207E-798AEB93DA3E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3525;p71">
              <a:extLst>
                <a:ext uri="{FF2B5EF4-FFF2-40B4-BE49-F238E27FC236}">
                  <a16:creationId xmlns:a16="http://schemas.microsoft.com/office/drawing/2014/main" id="{9C79EFC3-71CE-4CCA-C300-11E635EA50C1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3526;p71">
              <a:extLst>
                <a:ext uri="{FF2B5EF4-FFF2-40B4-BE49-F238E27FC236}">
                  <a16:creationId xmlns:a16="http://schemas.microsoft.com/office/drawing/2014/main" id="{52783444-89EE-71F3-4173-F3714BAF6F9F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3527;p71">
              <a:extLst>
                <a:ext uri="{FF2B5EF4-FFF2-40B4-BE49-F238E27FC236}">
                  <a16:creationId xmlns:a16="http://schemas.microsoft.com/office/drawing/2014/main" id="{879A1C1F-BE61-8C3B-C091-F55F8DD47AA9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3528;p71">
              <a:extLst>
                <a:ext uri="{FF2B5EF4-FFF2-40B4-BE49-F238E27FC236}">
                  <a16:creationId xmlns:a16="http://schemas.microsoft.com/office/drawing/2014/main" id="{6F1D2F46-061C-C9D8-0DC6-0510D303490F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3529;p71">
              <a:extLst>
                <a:ext uri="{FF2B5EF4-FFF2-40B4-BE49-F238E27FC236}">
                  <a16:creationId xmlns:a16="http://schemas.microsoft.com/office/drawing/2014/main" id="{86737570-8AEC-B921-E0CE-50BF6DF25014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3530;p71">
              <a:extLst>
                <a:ext uri="{FF2B5EF4-FFF2-40B4-BE49-F238E27FC236}">
                  <a16:creationId xmlns:a16="http://schemas.microsoft.com/office/drawing/2014/main" id="{01EEB251-FAB2-2873-B37B-23123873593F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3531;p71">
              <a:extLst>
                <a:ext uri="{FF2B5EF4-FFF2-40B4-BE49-F238E27FC236}">
                  <a16:creationId xmlns:a16="http://schemas.microsoft.com/office/drawing/2014/main" id="{FE9EBD2B-2516-71AA-E98B-80871D9AABD4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3532;p71">
              <a:extLst>
                <a:ext uri="{FF2B5EF4-FFF2-40B4-BE49-F238E27FC236}">
                  <a16:creationId xmlns:a16="http://schemas.microsoft.com/office/drawing/2014/main" id="{8210A07A-FC94-273E-4DBF-C12A1D10EC46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3533;p71">
              <a:extLst>
                <a:ext uri="{FF2B5EF4-FFF2-40B4-BE49-F238E27FC236}">
                  <a16:creationId xmlns:a16="http://schemas.microsoft.com/office/drawing/2014/main" id="{AE67D3FE-9EA9-0CF1-689F-D20D55371171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3534;p71">
              <a:extLst>
                <a:ext uri="{FF2B5EF4-FFF2-40B4-BE49-F238E27FC236}">
                  <a16:creationId xmlns:a16="http://schemas.microsoft.com/office/drawing/2014/main" id="{66060090-D1D2-021F-EAF4-572B2FE327E9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3535;p71">
              <a:extLst>
                <a:ext uri="{FF2B5EF4-FFF2-40B4-BE49-F238E27FC236}">
                  <a16:creationId xmlns:a16="http://schemas.microsoft.com/office/drawing/2014/main" id="{D0D4781B-70DA-846F-3717-3A3B792D42AE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3536;p71">
              <a:extLst>
                <a:ext uri="{FF2B5EF4-FFF2-40B4-BE49-F238E27FC236}">
                  <a16:creationId xmlns:a16="http://schemas.microsoft.com/office/drawing/2014/main" id="{E2473C39-3BCB-8EE3-5717-A33DCDAB388A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3537;p71">
              <a:extLst>
                <a:ext uri="{FF2B5EF4-FFF2-40B4-BE49-F238E27FC236}">
                  <a16:creationId xmlns:a16="http://schemas.microsoft.com/office/drawing/2014/main" id="{D8823EDD-BEDB-7A67-9B3F-606F9D4DFD5E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3538;p71">
              <a:extLst>
                <a:ext uri="{FF2B5EF4-FFF2-40B4-BE49-F238E27FC236}">
                  <a16:creationId xmlns:a16="http://schemas.microsoft.com/office/drawing/2014/main" id="{1A82BB8E-43AF-212A-AA93-FC429CF5142D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3539;p71">
              <a:extLst>
                <a:ext uri="{FF2B5EF4-FFF2-40B4-BE49-F238E27FC236}">
                  <a16:creationId xmlns:a16="http://schemas.microsoft.com/office/drawing/2014/main" id="{4B075698-7459-0B3B-A747-31C59371934A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3540;p71">
              <a:extLst>
                <a:ext uri="{FF2B5EF4-FFF2-40B4-BE49-F238E27FC236}">
                  <a16:creationId xmlns:a16="http://schemas.microsoft.com/office/drawing/2014/main" id="{D428964D-EC07-412D-1030-31259A2BD254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3541;p71">
              <a:extLst>
                <a:ext uri="{FF2B5EF4-FFF2-40B4-BE49-F238E27FC236}">
                  <a16:creationId xmlns:a16="http://schemas.microsoft.com/office/drawing/2014/main" id="{AA0258B4-70BF-F3FE-FD43-94BE3D1E6F20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3542;p71">
              <a:extLst>
                <a:ext uri="{FF2B5EF4-FFF2-40B4-BE49-F238E27FC236}">
                  <a16:creationId xmlns:a16="http://schemas.microsoft.com/office/drawing/2014/main" id="{D0AE1A43-16D9-267B-77D1-803DAD446AE5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3543;p71">
              <a:extLst>
                <a:ext uri="{FF2B5EF4-FFF2-40B4-BE49-F238E27FC236}">
                  <a16:creationId xmlns:a16="http://schemas.microsoft.com/office/drawing/2014/main" id="{5322771A-ADD0-0449-C443-E1554E21FED0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3544;p71">
              <a:extLst>
                <a:ext uri="{FF2B5EF4-FFF2-40B4-BE49-F238E27FC236}">
                  <a16:creationId xmlns:a16="http://schemas.microsoft.com/office/drawing/2014/main" id="{88DCBD22-8E47-0E83-A944-0797769C6A21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3545;p71">
              <a:extLst>
                <a:ext uri="{FF2B5EF4-FFF2-40B4-BE49-F238E27FC236}">
                  <a16:creationId xmlns:a16="http://schemas.microsoft.com/office/drawing/2014/main" id="{813D606B-E1EC-C012-2371-9D1E708BE809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3546;p71">
              <a:extLst>
                <a:ext uri="{FF2B5EF4-FFF2-40B4-BE49-F238E27FC236}">
                  <a16:creationId xmlns:a16="http://schemas.microsoft.com/office/drawing/2014/main" id="{17D88A88-FCC1-E587-7E98-0BE6BA963C87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3547;p71">
              <a:extLst>
                <a:ext uri="{FF2B5EF4-FFF2-40B4-BE49-F238E27FC236}">
                  <a16:creationId xmlns:a16="http://schemas.microsoft.com/office/drawing/2014/main" id="{46F4FC41-2618-C62C-F80A-C70CB33E4F7F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3548;p71">
              <a:extLst>
                <a:ext uri="{FF2B5EF4-FFF2-40B4-BE49-F238E27FC236}">
                  <a16:creationId xmlns:a16="http://schemas.microsoft.com/office/drawing/2014/main" id="{4E69B63E-7E21-466A-6C37-1E1C4CC02523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3549;p71">
              <a:extLst>
                <a:ext uri="{FF2B5EF4-FFF2-40B4-BE49-F238E27FC236}">
                  <a16:creationId xmlns:a16="http://schemas.microsoft.com/office/drawing/2014/main" id="{38A26704-B2A8-0B5D-1F19-D383DBE56FCB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3550;p71">
              <a:extLst>
                <a:ext uri="{FF2B5EF4-FFF2-40B4-BE49-F238E27FC236}">
                  <a16:creationId xmlns:a16="http://schemas.microsoft.com/office/drawing/2014/main" id="{3ABBEBFA-FDE9-4D91-6EED-6E8DE11D04A5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3551;p71">
              <a:extLst>
                <a:ext uri="{FF2B5EF4-FFF2-40B4-BE49-F238E27FC236}">
                  <a16:creationId xmlns:a16="http://schemas.microsoft.com/office/drawing/2014/main" id="{70659838-D29D-8591-99FE-7DF3DF17907C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3552;p71">
              <a:extLst>
                <a:ext uri="{FF2B5EF4-FFF2-40B4-BE49-F238E27FC236}">
                  <a16:creationId xmlns:a16="http://schemas.microsoft.com/office/drawing/2014/main" id="{0EFC3CC4-3FAE-4ACF-FA6D-95E2CA1DAB4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3553;p71">
              <a:extLst>
                <a:ext uri="{FF2B5EF4-FFF2-40B4-BE49-F238E27FC236}">
                  <a16:creationId xmlns:a16="http://schemas.microsoft.com/office/drawing/2014/main" id="{506F72F8-70D8-96FD-994D-FE49859ADEDD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3554;p71">
              <a:extLst>
                <a:ext uri="{FF2B5EF4-FFF2-40B4-BE49-F238E27FC236}">
                  <a16:creationId xmlns:a16="http://schemas.microsoft.com/office/drawing/2014/main" id="{B081688D-1CEB-1C8F-94B4-29D29A403CF8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3555;p71">
              <a:extLst>
                <a:ext uri="{FF2B5EF4-FFF2-40B4-BE49-F238E27FC236}">
                  <a16:creationId xmlns:a16="http://schemas.microsoft.com/office/drawing/2014/main" id="{66229C90-AAA1-BF20-DF0D-0A351CD9A0F0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3556;p71">
              <a:extLst>
                <a:ext uri="{FF2B5EF4-FFF2-40B4-BE49-F238E27FC236}">
                  <a16:creationId xmlns:a16="http://schemas.microsoft.com/office/drawing/2014/main" id="{3A2026B9-2530-511E-44B5-67E0ECC41734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3557;p71">
              <a:extLst>
                <a:ext uri="{FF2B5EF4-FFF2-40B4-BE49-F238E27FC236}">
                  <a16:creationId xmlns:a16="http://schemas.microsoft.com/office/drawing/2014/main" id="{F3146146-3EEA-F243-DE6C-BB73542BD7BA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3558;p71">
              <a:extLst>
                <a:ext uri="{FF2B5EF4-FFF2-40B4-BE49-F238E27FC236}">
                  <a16:creationId xmlns:a16="http://schemas.microsoft.com/office/drawing/2014/main" id="{7964A8DA-07DD-66F2-7FD9-E60981715E89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3559;p71">
              <a:extLst>
                <a:ext uri="{FF2B5EF4-FFF2-40B4-BE49-F238E27FC236}">
                  <a16:creationId xmlns:a16="http://schemas.microsoft.com/office/drawing/2014/main" id="{3851A5FC-D1AF-1770-24F1-AF97B2C56D53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3560;p71">
              <a:extLst>
                <a:ext uri="{FF2B5EF4-FFF2-40B4-BE49-F238E27FC236}">
                  <a16:creationId xmlns:a16="http://schemas.microsoft.com/office/drawing/2014/main" id="{1CDE87E6-3D41-69B8-32CC-63B67B402A34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3561;p71">
              <a:extLst>
                <a:ext uri="{FF2B5EF4-FFF2-40B4-BE49-F238E27FC236}">
                  <a16:creationId xmlns:a16="http://schemas.microsoft.com/office/drawing/2014/main" id="{E56E35E4-1652-8295-F67D-7397E1DB7EE8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3562;p71">
              <a:extLst>
                <a:ext uri="{FF2B5EF4-FFF2-40B4-BE49-F238E27FC236}">
                  <a16:creationId xmlns:a16="http://schemas.microsoft.com/office/drawing/2014/main" id="{8FDD06BD-5AAD-4634-30C2-01E4369716C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3563;p71">
              <a:extLst>
                <a:ext uri="{FF2B5EF4-FFF2-40B4-BE49-F238E27FC236}">
                  <a16:creationId xmlns:a16="http://schemas.microsoft.com/office/drawing/2014/main" id="{951B64AB-EFB9-A83A-C7E3-C8758CC73FBE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3564;p71">
              <a:extLst>
                <a:ext uri="{FF2B5EF4-FFF2-40B4-BE49-F238E27FC236}">
                  <a16:creationId xmlns:a16="http://schemas.microsoft.com/office/drawing/2014/main" id="{B661AA07-B1A6-C8A1-E4A4-8EAE7A83DB63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3565;p71">
              <a:extLst>
                <a:ext uri="{FF2B5EF4-FFF2-40B4-BE49-F238E27FC236}">
                  <a16:creationId xmlns:a16="http://schemas.microsoft.com/office/drawing/2014/main" id="{459E9BE4-2F93-B667-A311-11A2B1862C45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3566;p71">
              <a:extLst>
                <a:ext uri="{FF2B5EF4-FFF2-40B4-BE49-F238E27FC236}">
                  <a16:creationId xmlns:a16="http://schemas.microsoft.com/office/drawing/2014/main" id="{A5C4A8EB-62CE-6C7C-9F13-5AC6D12B3CFA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3567;p71">
              <a:extLst>
                <a:ext uri="{FF2B5EF4-FFF2-40B4-BE49-F238E27FC236}">
                  <a16:creationId xmlns:a16="http://schemas.microsoft.com/office/drawing/2014/main" id="{8273058A-9147-B000-73EE-EBD6DE547DB8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3568;p71">
              <a:extLst>
                <a:ext uri="{FF2B5EF4-FFF2-40B4-BE49-F238E27FC236}">
                  <a16:creationId xmlns:a16="http://schemas.microsoft.com/office/drawing/2014/main" id="{67BA31A9-7508-9B74-074F-71E3D3CCC001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3569;p71">
              <a:extLst>
                <a:ext uri="{FF2B5EF4-FFF2-40B4-BE49-F238E27FC236}">
                  <a16:creationId xmlns:a16="http://schemas.microsoft.com/office/drawing/2014/main" id="{92459397-9B33-591A-C28D-102243758FB9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3570;p71">
              <a:extLst>
                <a:ext uri="{FF2B5EF4-FFF2-40B4-BE49-F238E27FC236}">
                  <a16:creationId xmlns:a16="http://schemas.microsoft.com/office/drawing/2014/main" id="{F00DC169-88F1-90AD-79C3-2198D7E74C1D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3571;p71">
              <a:extLst>
                <a:ext uri="{FF2B5EF4-FFF2-40B4-BE49-F238E27FC236}">
                  <a16:creationId xmlns:a16="http://schemas.microsoft.com/office/drawing/2014/main" id="{B7EC5B9C-69A0-C60C-F534-670F0E111463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3572;p71">
              <a:extLst>
                <a:ext uri="{FF2B5EF4-FFF2-40B4-BE49-F238E27FC236}">
                  <a16:creationId xmlns:a16="http://schemas.microsoft.com/office/drawing/2014/main" id="{4C2121A7-9134-C5FF-BBE9-6C5596C8F736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3573;p71">
              <a:extLst>
                <a:ext uri="{FF2B5EF4-FFF2-40B4-BE49-F238E27FC236}">
                  <a16:creationId xmlns:a16="http://schemas.microsoft.com/office/drawing/2014/main" id="{83767D9E-290A-75CE-EF65-913FF34FF2EC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3574;p71">
              <a:extLst>
                <a:ext uri="{FF2B5EF4-FFF2-40B4-BE49-F238E27FC236}">
                  <a16:creationId xmlns:a16="http://schemas.microsoft.com/office/drawing/2014/main" id="{3B9BD9B7-6DE8-65BD-95B3-C023F65C5F4D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3575;p71">
              <a:extLst>
                <a:ext uri="{FF2B5EF4-FFF2-40B4-BE49-F238E27FC236}">
                  <a16:creationId xmlns:a16="http://schemas.microsoft.com/office/drawing/2014/main" id="{6017A573-0C4F-ACA5-9AE7-1DE1311664E3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3576;p71">
              <a:extLst>
                <a:ext uri="{FF2B5EF4-FFF2-40B4-BE49-F238E27FC236}">
                  <a16:creationId xmlns:a16="http://schemas.microsoft.com/office/drawing/2014/main" id="{02A9CFF0-5A13-666B-CE0E-D0AADE71F908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3577;p71">
              <a:extLst>
                <a:ext uri="{FF2B5EF4-FFF2-40B4-BE49-F238E27FC236}">
                  <a16:creationId xmlns:a16="http://schemas.microsoft.com/office/drawing/2014/main" id="{11BDA801-F1A8-2274-A6BF-4B0C3E49FECD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3578;p71">
              <a:extLst>
                <a:ext uri="{FF2B5EF4-FFF2-40B4-BE49-F238E27FC236}">
                  <a16:creationId xmlns:a16="http://schemas.microsoft.com/office/drawing/2014/main" id="{BCDBDDF8-066B-83CF-C869-D498713C6459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3579;p71">
              <a:extLst>
                <a:ext uri="{FF2B5EF4-FFF2-40B4-BE49-F238E27FC236}">
                  <a16:creationId xmlns:a16="http://schemas.microsoft.com/office/drawing/2014/main" id="{370E6F7D-8BBA-138E-2BD8-D4DB31F60223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3580;p71">
              <a:extLst>
                <a:ext uri="{FF2B5EF4-FFF2-40B4-BE49-F238E27FC236}">
                  <a16:creationId xmlns:a16="http://schemas.microsoft.com/office/drawing/2014/main" id="{0DA33D18-979E-178D-748A-63CFF0E679F9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3581;p71">
              <a:extLst>
                <a:ext uri="{FF2B5EF4-FFF2-40B4-BE49-F238E27FC236}">
                  <a16:creationId xmlns:a16="http://schemas.microsoft.com/office/drawing/2014/main" id="{85897BD9-9049-B695-F4F4-1F57150CBDCE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3582;p71">
              <a:extLst>
                <a:ext uri="{FF2B5EF4-FFF2-40B4-BE49-F238E27FC236}">
                  <a16:creationId xmlns:a16="http://schemas.microsoft.com/office/drawing/2014/main" id="{8745CDC4-36DD-AA5E-4CC8-5CC1125615EE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3583;p71">
              <a:extLst>
                <a:ext uri="{FF2B5EF4-FFF2-40B4-BE49-F238E27FC236}">
                  <a16:creationId xmlns:a16="http://schemas.microsoft.com/office/drawing/2014/main" id="{9E85A004-7EF5-B79F-B782-64FD71BC7B9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3584;p71">
              <a:extLst>
                <a:ext uri="{FF2B5EF4-FFF2-40B4-BE49-F238E27FC236}">
                  <a16:creationId xmlns:a16="http://schemas.microsoft.com/office/drawing/2014/main" id="{373EEF0D-9300-8F04-4E37-B6A7DA9D4841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3585;p71">
              <a:extLst>
                <a:ext uri="{FF2B5EF4-FFF2-40B4-BE49-F238E27FC236}">
                  <a16:creationId xmlns:a16="http://schemas.microsoft.com/office/drawing/2014/main" id="{B75DDBA2-0AEE-5827-34F6-8D2D81DDE583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3586;p71">
              <a:extLst>
                <a:ext uri="{FF2B5EF4-FFF2-40B4-BE49-F238E27FC236}">
                  <a16:creationId xmlns:a16="http://schemas.microsoft.com/office/drawing/2014/main" id="{6BBA55DA-60FA-1595-EC86-AEE7BFFAC47A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3587;p71">
              <a:extLst>
                <a:ext uri="{FF2B5EF4-FFF2-40B4-BE49-F238E27FC236}">
                  <a16:creationId xmlns:a16="http://schemas.microsoft.com/office/drawing/2014/main" id="{5BC38D44-BB1F-61DC-A510-0EF32A5A9CE1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3588;p71">
              <a:extLst>
                <a:ext uri="{FF2B5EF4-FFF2-40B4-BE49-F238E27FC236}">
                  <a16:creationId xmlns:a16="http://schemas.microsoft.com/office/drawing/2014/main" id="{C31D6A1C-8FC8-9444-FC97-4046AD620E23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3589;p71">
              <a:extLst>
                <a:ext uri="{FF2B5EF4-FFF2-40B4-BE49-F238E27FC236}">
                  <a16:creationId xmlns:a16="http://schemas.microsoft.com/office/drawing/2014/main" id="{F8AD934A-8B71-51BB-84CC-3B2D48F4053D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3590;p71">
              <a:extLst>
                <a:ext uri="{FF2B5EF4-FFF2-40B4-BE49-F238E27FC236}">
                  <a16:creationId xmlns:a16="http://schemas.microsoft.com/office/drawing/2014/main" id="{0637C816-4A81-4121-268C-0BCCCE629FD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3591;p71">
              <a:extLst>
                <a:ext uri="{FF2B5EF4-FFF2-40B4-BE49-F238E27FC236}">
                  <a16:creationId xmlns:a16="http://schemas.microsoft.com/office/drawing/2014/main" id="{B4706569-A1FB-69DF-1C5C-854E992FCC9A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3592;p71">
              <a:extLst>
                <a:ext uri="{FF2B5EF4-FFF2-40B4-BE49-F238E27FC236}">
                  <a16:creationId xmlns:a16="http://schemas.microsoft.com/office/drawing/2014/main" id="{622FAC8C-D83A-8C76-7108-24F8054205B7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3593;p71">
              <a:extLst>
                <a:ext uri="{FF2B5EF4-FFF2-40B4-BE49-F238E27FC236}">
                  <a16:creationId xmlns:a16="http://schemas.microsoft.com/office/drawing/2014/main" id="{EA5C649C-F16D-C8AA-02A9-A9B54AFB3399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3594;p71">
              <a:extLst>
                <a:ext uri="{FF2B5EF4-FFF2-40B4-BE49-F238E27FC236}">
                  <a16:creationId xmlns:a16="http://schemas.microsoft.com/office/drawing/2014/main" id="{1E06914D-5884-B7BD-A791-C1CBA59D9ACD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3595;p71">
              <a:extLst>
                <a:ext uri="{FF2B5EF4-FFF2-40B4-BE49-F238E27FC236}">
                  <a16:creationId xmlns:a16="http://schemas.microsoft.com/office/drawing/2014/main" id="{797C7032-11C6-CF87-EFA7-4FC0933CA78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3596;p71">
              <a:extLst>
                <a:ext uri="{FF2B5EF4-FFF2-40B4-BE49-F238E27FC236}">
                  <a16:creationId xmlns:a16="http://schemas.microsoft.com/office/drawing/2014/main" id="{84C97750-254F-3308-0955-8C0AB3ECE44E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3597;p71">
              <a:extLst>
                <a:ext uri="{FF2B5EF4-FFF2-40B4-BE49-F238E27FC236}">
                  <a16:creationId xmlns:a16="http://schemas.microsoft.com/office/drawing/2014/main" id="{916F12A9-F62F-986F-D5F4-9433FDB0C693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3598;p71">
              <a:extLst>
                <a:ext uri="{FF2B5EF4-FFF2-40B4-BE49-F238E27FC236}">
                  <a16:creationId xmlns:a16="http://schemas.microsoft.com/office/drawing/2014/main" id="{83A6C890-9175-0E63-4394-A4245900822D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3599;p71">
              <a:extLst>
                <a:ext uri="{FF2B5EF4-FFF2-40B4-BE49-F238E27FC236}">
                  <a16:creationId xmlns:a16="http://schemas.microsoft.com/office/drawing/2014/main" id="{325AE72D-E23B-F508-EA46-9605BB2449DB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3600;p71">
              <a:extLst>
                <a:ext uri="{FF2B5EF4-FFF2-40B4-BE49-F238E27FC236}">
                  <a16:creationId xmlns:a16="http://schemas.microsoft.com/office/drawing/2014/main" id="{C56F61E7-4274-906C-30A7-7DAE4E2A8C19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3601;p71">
              <a:extLst>
                <a:ext uri="{FF2B5EF4-FFF2-40B4-BE49-F238E27FC236}">
                  <a16:creationId xmlns:a16="http://schemas.microsoft.com/office/drawing/2014/main" id="{D2D6757E-E5AB-97A1-CCF2-2CD7A519E584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3602;p71">
              <a:extLst>
                <a:ext uri="{FF2B5EF4-FFF2-40B4-BE49-F238E27FC236}">
                  <a16:creationId xmlns:a16="http://schemas.microsoft.com/office/drawing/2014/main" id="{FCAEFF71-51C9-2FAA-1887-F12F7CC2280F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3603;p71">
              <a:extLst>
                <a:ext uri="{FF2B5EF4-FFF2-40B4-BE49-F238E27FC236}">
                  <a16:creationId xmlns:a16="http://schemas.microsoft.com/office/drawing/2014/main" id="{4D78F99C-F3DD-9BEA-DCCD-0E2BD43838D7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3604;p71">
              <a:extLst>
                <a:ext uri="{FF2B5EF4-FFF2-40B4-BE49-F238E27FC236}">
                  <a16:creationId xmlns:a16="http://schemas.microsoft.com/office/drawing/2014/main" id="{16CFF1EC-ED95-9F37-8070-FDF9316CE617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3605;p71">
              <a:extLst>
                <a:ext uri="{FF2B5EF4-FFF2-40B4-BE49-F238E27FC236}">
                  <a16:creationId xmlns:a16="http://schemas.microsoft.com/office/drawing/2014/main" id="{89316C20-09CB-2C54-A2EE-6B3D5735403B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3606;p71">
              <a:extLst>
                <a:ext uri="{FF2B5EF4-FFF2-40B4-BE49-F238E27FC236}">
                  <a16:creationId xmlns:a16="http://schemas.microsoft.com/office/drawing/2014/main" id="{7DF9BEE2-2995-8AEA-2953-52B2FB19D2F4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3607;p71">
              <a:extLst>
                <a:ext uri="{FF2B5EF4-FFF2-40B4-BE49-F238E27FC236}">
                  <a16:creationId xmlns:a16="http://schemas.microsoft.com/office/drawing/2014/main" id="{42D452CC-3AA0-78EA-F606-CE9D036E7EC7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3608;p71">
              <a:extLst>
                <a:ext uri="{FF2B5EF4-FFF2-40B4-BE49-F238E27FC236}">
                  <a16:creationId xmlns:a16="http://schemas.microsoft.com/office/drawing/2014/main" id="{6DB213DA-00EB-150D-973F-7F79806E17C4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3609;p71">
              <a:extLst>
                <a:ext uri="{FF2B5EF4-FFF2-40B4-BE49-F238E27FC236}">
                  <a16:creationId xmlns:a16="http://schemas.microsoft.com/office/drawing/2014/main" id="{1132590D-03BB-A470-B781-154E59A4AD17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3610;p71">
              <a:extLst>
                <a:ext uri="{FF2B5EF4-FFF2-40B4-BE49-F238E27FC236}">
                  <a16:creationId xmlns:a16="http://schemas.microsoft.com/office/drawing/2014/main" id="{9BAA69F4-65C3-D57C-D5E8-B45030678113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3611;p71">
              <a:extLst>
                <a:ext uri="{FF2B5EF4-FFF2-40B4-BE49-F238E27FC236}">
                  <a16:creationId xmlns:a16="http://schemas.microsoft.com/office/drawing/2014/main" id="{1ADBD886-F7E8-C351-2591-EE28F52E5D24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3612;p71">
              <a:extLst>
                <a:ext uri="{FF2B5EF4-FFF2-40B4-BE49-F238E27FC236}">
                  <a16:creationId xmlns:a16="http://schemas.microsoft.com/office/drawing/2014/main" id="{59C46A50-97E4-5209-9308-4FA3F923D88B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3613;p71">
              <a:extLst>
                <a:ext uri="{FF2B5EF4-FFF2-40B4-BE49-F238E27FC236}">
                  <a16:creationId xmlns:a16="http://schemas.microsoft.com/office/drawing/2014/main" id="{0DA31163-CCF3-3BAF-C0EB-7CD6FBE1C999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3614;p71">
              <a:extLst>
                <a:ext uri="{FF2B5EF4-FFF2-40B4-BE49-F238E27FC236}">
                  <a16:creationId xmlns:a16="http://schemas.microsoft.com/office/drawing/2014/main" id="{64C9657D-7032-63C2-9BC9-F8C31CA6DC08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3615;p71">
              <a:extLst>
                <a:ext uri="{FF2B5EF4-FFF2-40B4-BE49-F238E27FC236}">
                  <a16:creationId xmlns:a16="http://schemas.microsoft.com/office/drawing/2014/main" id="{FE91DFA9-B914-BE8E-5AB3-BD87B2C84C6B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3616;p71">
              <a:extLst>
                <a:ext uri="{FF2B5EF4-FFF2-40B4-BE49-F238E27FC236}">
                  <a16:creationId xmlns:a16="http://schemas.microsoft.com/office/drawing/2014/main" id="{A19F9243-6B29-9989-E50F-E9F3146559D7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3617;p71">
              <a:extLst>
                <a:ext uri="{FF2B5EF4-FFF2-40B4-BE49-F238E27FC236}">
                  <a16:creationId xmlns:a16="http://schemas.microsoft.com/office/drawing/2014/main" id="{6B4AF6ED-8709-9458-7A58-3D0C86678A56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3618;p71">
              <a:extLst>
                <a:ext uri="{FF2B5EF4-FFF2-40B4-BE49-F238E27FC236}">
                  <a16:creationId xmlns:a16="http://schemas.microsoft.com/office/drawing/2014/main" id="{FEAA0042-8997-DB6F-474A-9CD4BF26181F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3619;p71">
              <a:extLst>
                <a:ext uri="{FF2B5EF4-FFF2-40B4-BE49-F238E27FC236}">
                  <a16:creationId xmlns:a16="http://schemas.microsoft.com/office/drawing/2014/main" id="{22E3BDCC-5D25-261B-9FFA-27C113A0C39F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3620;p71">
              <a:extLst>
                <a:ext uri="{FF2B5EF4-FFF2-40B4-BE49-F238E27FC236}">
                  <a16:creationId xmlns:a16="http://schemas.microsoft.com/office/drawing/2014/main" id="{E7A985A7-5A4C-F6C2-150B-FFC4CF4B6CB4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3621;p71">
              <a:extLst>
                <a:ext uri="{FF2B5EF4-FFF2-40B4-BE49-F238E27FC236}">
                  <a16:creationId xmlns:a16="http://schemas.microsoft.com/office/drawing/2014/main" id="{A0265F97-82E7-4CE0-FC96-5AD9ADB39CAB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3622;p71">
              <a:extLst>
                <a:ext uri="{FF2B5EF4-FFF2-40B4-BE49-F238E27FC236}">
                  <a16:creationId xmlns:a16="http://schemas.microsoft.com/office/drawing/2014/main" id="{D44FB3A8-7BB8-1CF7-147A-8367164EF9AF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3623;p71">
              <a:extLst>
                <a:ext uri="{FF2B5EF4-FFF2-40B4-BE49-F238E27FC236}">
                  <a16:creationId xmlns:a16="http://schemas.microsoft.com/office/drawing/2014/main" id="{8A80C101-00AC-18D5-B780-0DFA4817B8FF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3624;p71">
              <a:extLst>
                <a:ext uri="{FF2B5EF4-FFF2-40B4-BE49-F238E27FC236}">
                  <a16:creationId xmlns:a16="http://schemas.microsoft.com/office/drawing/2014/main" id="{61510917-58AD-0C07-B455-253831D9C05C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3625;p71">
              <a:extLst>
                <a:ext uri="{FF2B5EF4-FFF2-40B4-BE49-F238E27FC236}">
                  <a16:creationId xmlns:a16="http://schemas.microsoft.com/office/drawing/2014/main" id="{8638BE5E-8B83-DE6E-0EB3-19862D9CE6C3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3626;p71">
              <a:extLst>
                <a:ext uri="{FF2B5EF4-FFF2-40B4-BE49-F238E27FC236}">
                  <a16:creationId xmlns:a16="http://schemas.microsoft.com/office/drawing/2014/main" id="{64181D91-C58A-36E0-4A5E-8A39B082783D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3627;p71">
              <a:extLst>
                <a:ext uri="{FF2B5EF4-FFF2-40B4-BE49-F238E27FC236}">
                  <a16:creationId xmlns:a16="http://schemas.microsoft.com/office/drawing/2014/main" id="{30149F24-DE95-D227-86C6-6F51E9BEC560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3628;p71">
              <a:extLst>
                <a:ext uri="{FF2B5EF4-FFF2-40B4-BE49-F238E27FC236}">
                  <a16:creationId xmlns:a16="http://schemas.microsoft.com/office/drawing/2014/main" id="{5FD3F5E4-4441-6D37-2A11-F0C5603AC983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3629;p71">
              <a:extLst>
                <a:ext uri="{FF2B5EF4-FFF2-40B4-BE49-F238E27FC236}">
                  <a16:creationId xmlns:a16="http://schemas.microsoft.com/office/drawing/2014/main" id="{B223E6E2-35F8-480B-7914-A048BE50C450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3630;p71">
              <a:extLst>
                <a:ext uri="{FF2B5EF4-FFF2-40B4-BE49-F238E27FC236}">
                  <a16:creationId xmlns:a16="http://schemas.microsoft.com/office/drawing/2014/main" id="{1A434BC2-1AB8-19DE-E8A6-B899F06FADE3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3631;p71">
              <a:extLst>
                <a:ext uri="{FF2B5EF4-FFF2-40B4-BE49-F238E27FC236}">
                  <a16:creationId xmlns:a16="http://schemas.microsoft.com/office/drawing/2014/main" id="{1B5A1A6E-8598-7198-2A52-4F53156337F5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3632;p71">
              <a:extLst>
                <a:ext uri="{FF2B5EF4-FFF2-40B4-BE49-F238E27FC236}">
                  <a16:creationId xmlns:a16="http://schemas.microsoft.com/office/drawing/2014/main" id="{B89965B5-593F-0BC9-6D85-0BCEE700B04F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3633;p71">
              <a:extLst>
                <a:ext uri="{FF2B5EF4-FFF2-40B4-BE49-F238E27FC236}">
                  <a16:creationId xmlns:a16="http://schemas.microsoft.com/office/drawing/2014/main" id="{8BAABFA5-1713-3251-65E2-8B1C40D7A36D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3634;p71">
              <a:extLst>
                <a:ext uri="{FF2B5EF4-FFF2-40B4-BE49-F238E27FC236}">
                  <a16:creationId xmlns:a16="http://schemas.microsoft.com/office/drawing/2014/main" id="{71B140F8-1D30-DB0B-8D72-5F3BA671309E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3635;p71">
              <a:extLst>
                <a:ext uri="{FF2B5EF4-FFF2-40B4-BE49-F238E27FC236}">
                  <a16:creationId xmlns:a16="http://schemas.microsoft.com/office/drawing/2014/main" id="{FF3FFC87-0A08-6949-A568-EB5D300907E1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3636;p71">
              <a:extLst>
                <a:ext uri="{FF2B5EF4-FFF2-40B4-BE49-F238E27FC236}">
                  <a16:creationId xmlns:a16="http://schemas.microsoft.com/office/drawing/2014/main" id="{A6C4913F-7672-99E6-4DF0-B66BB1EDEF53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3637;p71">
              <a:extLst>
                <a:ext uri="{FF2B5EF4-FFF2-40B4-BE49-F238E27FC236}">
                  <a16:creationId xmlns:a16="http://schemas.microsoft.com/office/drawing/2014/main" id="{7A67F1F9-CE26-7045-662D-FC401A66A938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3638;p71">
              <a:extLst>
                <a:ext uri="{FF2B5EF4-FFF2-40B4-BE49-F238E27FC236}">
                  <a16:creationId xmlns:a16="http://schemas.microsoft.com/office/drawing/2014/main" id="{49D70121-B92E-4675-4289-5B3878AA9B87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3639;p71">
              <a:extLst>
                <a:ext uri="{FF2B5EF4-FFF2-40B4-BE49-F238E27FC236}">
                  <a16:creationId xmlns:a16="http://schemas.microsoft.com/office/drawing/2014/main" id="{4B4A910C-482E-1E7C-5A9D-85C9552B600E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3640;p71">
              <a:extLst>
                <a:ext uri="{FF2B5EF4-FFF2-40B4-BE49-F238E27FC236}">
                  <a16:creationId xmlns:a16="http://schemas.microsoft.com/office/drawing/2014/main" id="{A9313F0D-EB4F-814D-EBDD-2748077934BD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3641;p71">
              <a:extLst>
                <a:ext uri="{FF2B5EF4-FFF2-40B4-BE49-F238E27FC236}">
                  <a16:creationId xmlns:a16="http://schemas.microsoft.com/office/drawing/2014/main" id="{C5716F38-CC67-3C65-AE9D-50AD3BC0F8BD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3642;p71">
              <a:extLst>
                <a:ext uri="{FF2B5EF4-FFF2-40B4-BE49-F238E27FC236}">
                  <a16:creationId xmlns:a16="http://schemas.microsoft.com/office/drawing/2014/main" id="{574597E8-0C92-BB80-4B5E-C6C56639C3CA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3643;p71">
              <a:extLst>
                <a:ext uri="{FF2B5EF4-FFF2-40B4-BE49-F238E27FC236}">
                  <a16:creationId xmlns:a16="http://schemas.microsoft.com/office/drawing/2014/main" id="{CDAE50EE-0FCD-D76E-9D66-C429935C94A7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3644;p71">
              <a:extLst>
                <a:ext uri="{FF2B5EF4-FFF2-40B4-BE49-F238E27FC236}">
                  <a16:creationId xmlns:a16="http://schemas.microsoft.com/office/drawing/2014/main" id="{B9774752-6BC3-FB65-C84E-64CB7DBB724C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3645;p71">
              <a:extLst>
                <a:ext uri="{FF2B5EF4-FFF2-40B4-BE49-F238E27FC236}">
                  <a16:creationId xmlns:a16="http://schemas.microsoft.com/office/drawing/2014/main" id="{E1290115-8BAD-6F7C-1346-7037344CDE75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3646;p71">
              <a:extLst>
                <a:ext uri="{FF2B5EF4-FFF2-40B4-BE49-F238E27FC236}">
                  <a16:creationId xmlns:a16="http://schemas.microsoft.com/office/drawing/2014/main" id="{D7BBB8F3-F0EA-20F8-A9F8-ED769DF660E7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3647;p71">
              <a:extLst>
                <a:ext uri="{FF2B5EF4-FFF2-40B4-BE49-F238E27FC236}">
                  <a16:creationId xmlns:a16="http://schemas.microsoft.com/office/drawing/2014/main" id="{61DD75FB-E037-97E0-0970-5280334A0DFC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3648;p71">
              <a:extLst>
                <a:ext uri="{FF2B5EF4-FFF2-40B4-BE49-F238E27FC236}">
                  <a16:creationId xmlns:a16="http://schemas.microsoft.com/office/drawing/2014/main" id="{6B3E1865-37B3-6A8B-A10B-A7D2FC567D41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3649;p71">
              <a:extLst>
                <a:ext uri="{FF2B5EF4-FFF2-40B4-BE49-F238E27FC236}">
                  <a16:creationId xmlns:a16="http://schemas.microsoft.com/office/drawing/2014/main" id="{3018E5F9-0FBA-2563-00DF-2ECA74976FE8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3650;p71">
              <a:extLst>
                <a:ext uri="{FF2B5EF4-FFF2-40B4-BE49-F238E27FC236}">
                  <a16:creationId xmlns:a16="http://schemas.microsoft.com/office/drawing/2014/main" id="{EA2B482E-3C7D-E6EE-123D-BBF435C5A4D2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3651;p71">
              <a:extLst>
                <a:ext uri="{FF2B5EF4-FFF2-40B4-BE49-F238E27FC236}">
                  <a16:creationId xmlns:a16="http://schemas.microsoft.com/office/drawing/2014/main" id="{2818E7B6-3D55-3A00-1948-8CCB1DC7EA39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3652;p71">
              <a:extLst>
                <a:ext uri="{FF2B5EF4-FFF2-40B4-BE49-F238E27FC236}">
                  <a16:creationId xmlns:a16="http://schemas.microsoft.com/office/drawing/2014/main" id="{AF94EF31-E8CC-BEA7-CFA8-B4F91DE9E7DE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3653;p71">
              <a:extLst>
                <a:ext uri="{FF2B5EF4-FFF2-40B4-BE49-F238E27FC236}">
                  <a16:creationId xmlns:a16="http://schemas.microsoft.com/office/drawing/2014/main" id="{67B12FF1-5C4C-7667-4806-07DAEB5740E2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3654;p71">
              <a:extLst>
                <a:ext uri="{FF2B5EF4-FFF2-40B4-BE49-F238E27FC236}">
                  <a16:creationId xmlns:a16="http://schemas.microsoft.com/office/drawing/2014/main" id="{FEA25678-58E3-17A1-2239-48CAE05C70E3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3655;p71">
              <a:extLst>
                <a:ext uri="{FF2B5EF4-FFF2-40B4-BE49-F238E27FC236}">
                  <a16:creationId xmlns:a16="http://schemas.microsoft.com/office/drawing/2014/main" id="{1B6A0E61-FF41-DF32-820B-C6AD74DEEEE9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3656;p71">
              <a:extLst>
                <a:ext uri="{FF2B5EF4-FFF2-40B4-BE49-F238E27FC236}">
                  <a16:creationId xmlns:a16="http://schemas.microsoft.com/office/drawing/2014/main" id="{51326DA4-8898-5F07-AD51-7D75CE7B7D23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3657;p71">
              <a:extLst>
                <a:ext uri="{FF2B5EF4-FFF2-40B4-BE49-F238E27FC236}">
                  <a16:creationId xmlns:a16="http://schemas.microsoft.com/office/drawing/2014/main" id="{1B14B0C1-F84D-49AB-904B-C90CE4868562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3658;p71">
              <a:extLst>
                <a:ext uri="{FF2B5EF4-FFF2-40B4-BE49-F238E27FC236}">
                  <a16:creationId xmlns:a16="http://schemas.microsoft.com/office/drawing/2014/main" id="{ECF33F6A-E38D-E296-7907-976C00854559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3659;p71">
              <a:extLst>
                <a:ext uri="{FF2B5EF4-FFF2-40B4-BE49-F238E27FC236}">
                  <a16:creationId xmlns:a16="http://schemas.microsoft.com/office/drawing/2014/main" id="{E3F429DC-1701-EE3C-F8EC-BFAE5B7C35FE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3660;p71">
              <a:extLst>
                <a:ext uri="{FF2B5EF4-FFF2-40B4-BE49-F238E27FC236}">
                  <a16:creationId xmlns:a16="http://schemas.microsoft.com/office/drawing/2014/main" id="{778788A7-824D-D290-41B9-52D40972CAF2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3661;p71">
              <a:extLst>
                <a:ext uri="{FF2B5EF4-FFF2-40B4-BE49-F238E27FC236}">
                  <a16:creationId xmlns:a16="http://schemas.microsoft.com/office/drawing/2014/main" id="{1E00EBA1-D5FC-0511-4A20-A4AACC97DAFC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3662;p71">
              <a:extLst>
                <a:ext uri="{FF2B5EF4-FFF2-40B4-BE49-F238E27FC236}">
                  <a16:creationId xmlns:a16="http://schemas.microsoft.com/office/drawing/2014/main" id="{3419EEE0-8516-0B40-7F4F-C922297906A1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3663;p71">
              <a:extLst>
                <a:ext uri="{FF2B5EF4-FFF2-40B4-BE49-F238E27FC236}">
                  <a16:creationId xmlns:a16="http://schemas.microsoft.com/office/drawing/2014/main" id="{E1A6A8EB-42B9-16DF-90FE-48C26488CE50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3664;p71">
              <a:extLst>
                <a:ext uri="{FF2B5EF4-FFF2-40B4-BE49-F238E27FC236}">
                  <a16:creationId xmlns:a16="http://schemas.microsoft.com/office/drawing/2014/main" id="{9EC91824-25F7-1BBF-01FF-C819BF92D9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3665;p71">
              <a:extLst>
                <a:ext uri="{FF2B5EF4-FFF2-40B4-BE49-F238E27FC236}">
                  <a16:creationId xmlns:a16="http://schemas.microsoft.com/office/drawing/2014/main" id="{685B9F2D-DF35-8287-2934-8AF8CC9439E7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3666;p71">
              <a:extLst>
                <a:ext uri="{FF2B5EF4-FFF2-40B4-BE49-F238E27FC236}">
                  <a16:creationId xmlns:a16="http://schemas.microsoft.com/office/drawing/2014/main" id="{8482992B-5549-6482-8B0B-080E459537C3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3667;p71">
              <a:extLst>
                <a:ext uri="{FF2B5EF4-FFF2-40B4-BE49-F238E27FC236}">
                  <a16:creationId xmlns:a16="http://schemas.microsoft.com/office/drawing/2014/main" id="{0915066D-5277-FB2C-EA62-5FCE81BA9747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3668;p71">
              <a:extLst>
                <a:ext uri="{FF2B5EF4-FFF2-40B4-BE49-F238E27FC236}">
                  <a16:creationId xmlns:a16="http://schemas.microsoft.com/office/drawing/2014/main" id="{F3FB7B00-FAE5-7CB0-A120-7EAAF70822D9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3669;p71">
              <a:extLst>
                <a:ext uri="{FF2B5EF4-FFF2-40B4-BE49-F238E27FC236}">
                  <a16:creationId xmlns:a16="http://schemas.microsoft.com/office/drawing/2014/main" id="{2F14FF7A-8778-C3B4-9145-2FA9D9FB27EC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3670;p71">
              <a:extLst>
                <a:ext uri="{FF2B5EF4-FFF2-40B4-BE49-F238E27FC236}">
                  <a16:creationId xmlns:a16="http://schemas.microsoft.com/office/drawing/2014/main" id="{BD4E8DD2-8A16-621F-BBF1-2A7A7D10DA3A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3671;p71">
              <a:extLst>
                <a:ext uri="{FF2B5EF4-FFF2-40B4-BE49-F238E27FC236}">
                  <a16:creationId xmlns:a16="http://schemas.microsoft.com/office/drawing/2014/main" id="{478A1EB4-934C-8876-DC98-27E3735F3BDB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3672;p71">
              <a:extLst>
                <a:ext uri="{FF2B5EF4-FFF2-40B4-BE49-F238E27FC236}">
                  <a16:creationId xmlns:a16="http://schemas.microsoft.com/office/drawing/2014/main" id="{47A427B3-FE5A-B64D-65CC-433F584913FC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3673;p71">
              <a:extLst>
                <a:ext uri="{FF2B5EF4-FFF2-40B4-BE49-F238E27FC236}">
                  <a16:creationId xmlns:a16="http://schemas.microsoft.com/office/drawing/2014/main" id="{4E200F76-D116-C68E-D721-A3C93B585E6A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3674;p71">
              <a:extLst>
                <a:ext uri="{FF2B5EF4-FFF2-40B4-BE49-F238E27FC236}">
                  <a16:creationId xmlns:a16="http://schemas.microsoft.com/office/drawing/2014/main" id="{9AA7064D-7A2F-AC1D-E214-77655B4EAB6D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3675;p71">
              <a:extLst>
                <a:ext uri="{FF2B5EF4-FFF2-40B4-BE49-F238E27FC236}">
                  <a16:creationId xmlns:a16="http://schemas.microsoft.com/office/drawing/2014/main" id="{EA0AB3BA-8C9A-ECBA-B867-5E9B824F4C2F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3676;p71">
              <a:extLst>
                <a:ext uri="{FF2B5EF4-FFF2-40B4-BE49-F238E27FC236}">
                  <a16:creationId xmlns:a16="http://schemas.microsoft.com/office/drawing/2014/main" id="{C08A0B7B-3E63-9CBB-E847-0557FAE951D5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3677;p71">
              <a:extLst>
                <a:ext uri="{FF2B5EF4-FFF2-40B4-BE49-F238E27FC236}">
                  <a16:creationId xmlns:a16="http://schemas.microsoft.com/office/drawing/2014/main" id="{9F277A9B-981F-6713-8107-80E56B2B69D9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3678;p71">
              <a:extLst>
                <a:ext uri="{FF2B5EF4-FFF2-40B4-BE49-F238E27FC236}">
                  <a16:creationId xmlns:a16="http://schemas.microsoft.com/office/drawing/2014/main" id="{F6342F6F-00F0-805C-185F-C7AE35DF1FC6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3679;p71">
              <a:extLst>
                <a:ext uri="{FF2B5EF4-FFF2-40B4-BE49-F238E27FC236}">
                  <a16:creationId xmlns:a16="http://schemas.microsoft.com/office/drawing/2014/main" id="{733FC3B9-8D37-4854-CAEB-263233C30666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3680;p71">
              <a:extLst>
                <a:ext uri="{FF2B5EF4-FFF2-40B4-BE49-F238E27FC236}">
                  <a16:creationId xmlns:a16="http://schemas.microsoft.com/office/drawing/2014/main" id="{BB07EDDA-F1C4-2978-9264-996AD8EB3F03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3681;p71">
              <a:extLst>
                <a:ext uri="{FF2B5EF4-FFF2-40B4-BE49-F238E27FC236}">
                  <a16:creationId xmlns:a16="http://schemas.microsoft.com/office/drawing/2014/main" id="{0A8DEE78-9E61-72FE-D3D7-A2E434FF784D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3682;p71">
              <a:extLst>
                <a:ext uri="{FF2B5EF4-FFF2-40B4-BE49-F238E27FC236}">
                  <a16:creationId xmlns:a16="http://schemas.microsoft.com/office/drawing/2014/main" id="{1DC4C37C-BC1F-B601-EA1D-A504BD97DA4C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3683;p71">
              <a:extLst>
                <a:ext uri="{FF2B5EF4-FFF2-40B4-BE49-F238E27FC236}">
                  <a16:creationId xmlns:a16="http://schemas.microsoft.com/office/drawing/2014/main" id="{5A6016EA-2996-09F9-AFAE-77A6D6F5DE62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3684;p71">
              <a:extLst>
                <a:ext uri="{FF2B5EF4-FFF2-40B4-BE49-F238E27FC236}">
                  <a16:creationId xmlns:a16="http://schemas.microsoft.com/office/drawing/2014/main" id="{8140B2E7-636E-C4AE-800E-FB73D54D7DE0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3685;p71">
              <a:extLst>
                <a:ext uri="{FF2B5EF4-FFF2-40B4-BE49-F238E27FC236}">
                  <a16:creationId xmlns:a16="http://schemas.microsoft.com/office/drawing/2014/main" id="{E5EF7AFB-AECF-FDAB-A69A-047DB968DCDE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3686;p71">
              <a:extLst>
                <a:ext uri="{FF2B5EF4-FFF2-40B4-BE49-F238E27FC236}">
                  <a16:creationId xmlns:a16="http://schemas.microsoft.com/office/drawing/2014/main" id="{C96F0BB8-6F32-035A-1A36-85AE8ABB339B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3687;p71">
              <a:extLst>
                <a:ext uri="{FF2B5EF4-FFF2-40B4-BE49-F238E27FC236}">
                  <a16:creationId xmlns:a16="http://schemas.microsoft.com/office/drawing/2014/main" id="{23ECFB98-9A6D-A127-3E62-1497F27685C1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3688;p71">
              <a:extLst>
                <a:ext uri="{FF2B5EF4-FFF2-40B4-BE49-F238E27FC236}">
                  <a16:creationId xmlns:a16="http://schemas.microsoft.com/office/drawing/2014/main" id="{F54666ED-754D-740E-2955-86D2EEFACBDF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3689;p71">
              <a:extLst>
                <a:ext uri="{FF2B5EF4-FFF2-40B4-BE49-F238E27FC236}">
                  <a16:creationId xmlns:a16="http://schemas.microsoft.com/office/drawing/2014/main" id="{18DA0442-0F0F-DBD7-03A2-00A95D2682B2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3690;p71">
              <a:extLst>
                <a:ext uri="{FF2B5EF4-FFF2-40B4-BE49-F238E27FC236}">
                  <a16:creationId xmlns:a16="http://schemas.microsoft.com/office/drawing/2014/main" id="{8D6B2A48-B956-24F6-BAEF-0BB35BBF0B97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3691;p71">
              <a:extLst>
                <a:ext uri="{FF2B5EF4-FFF2-40B4-BE49-F238E27FC236}">
                  <a16:creationId xmlns:a16="http://schemas.microsoft.com/office/drawing/2014/main" id="{B4FAC25E-217C-8BAD-E776-2BC54FA026AE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3692;p71">
              <a:extLst>
                <a:ext uri="{FF2B5EF4-FFF2-40B4-BE49-F238E27FC236}">
                  <a16:creationId xmlns:a16="http://schemas.microsoft.com/office/drawing/2014/main" id="{53849FA1-30E9-7DE0-7D61-43E1A87DE4E8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3693;p71">
              <a:extLst>
                <a:ext uri="{FF2B5EF4-FFF2-40B4-BE49-F238E27FC236}">
                  <a16:creationId xmlns:a16="http://schemas.microsoft.com/office/drawing/2014/main" id="{A2F0E128-4CF8-BD97-3FC6-4DBDC1F013EC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3694;p71">
              <a:extLst>
                <a:ext uri="{FF2B5EF4-FFF2-40B4-BE49-F238E27FC236}">
                  <a16:creationId xmlns:a16="http://schemas.microsoft.com/office/drawing/2014/main" id="{083BB8D1-D6D8-6A77-D35B-2004608A968E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3695;p71">
              <a:extLst>
                <a:ext uri="{FF2B5EF4-FFF2-40B4-BE49-F238E27FC236}">
                  <a16:creationId xmlns:a16="http://schemas.microsoft.com/office/drawing/2014/main" id="{3740D4BB-041E-6503-F67F-EC1A4F575F45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3696;p71">
              <a:extLst>
                <a:ext uri="{FF2B5EF4-FFF2-40B4-BE49-F238E27FC236}">
                  <a16:creationId xmlns:a16="http://schemas.microsoft.com/office/drawing/2014/main" id="{8541EF33-6B6C-3F8F-A0C6-A89B0CF3CEC9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3697;p71">
              <a:extLst>
                <a:ext uri="{FF2B5EF4-FFF2-40B4-BE49-F238E27FC236}">
                  <a16:creationId xmlns:a16="http://schemas.microsoft.com/office/drawing/2014/main" id="{827C0F14-E86E-4CB7-C3CD-E71FBEE688B0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3698;p71">
              <a:extLst>
                <a:ext uri="{FF2B5EF4-FFF2-40B4-BE49-F238E27FC236}">
                  <a16:creationId xmlns:a16="http://schemas.microsoft.com/office/drawing/2014/main" id="{21509861-265D-81F5-6035-0C2640BAC4C6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3699;p71">
              <a:extLst>
                <a:ext uri="{FF2B5EF4-FFF2-40B4-BE49-F238E27FC236}">
                  <a16:creationId xmlns:a16="http://schemas.microsoft.com/office/drawing/2014/main" id="{CBDF58DD-B8AC-0E1F-C77E-8BE866B5E85F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3700;p71">
              <a:extLst>
                <a:ext uri="{FF2B5EF4-FFF2-40B4-BE49-F238E27FC236}">
                  <a16:creationId xmlns:a16="http://schemas.microsoft.com/office/drawing/2014/main" id="{A2C701E1-6CC0-A74C-ED5F-87DC2A206CF8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3701;p71">
              <a:extLst>
                <a:ext uri="{FF2B5EF4-FFF2-40B4-BE49-F238E27FC236}">
                  <a16:creationId xmlns:a16="http://schemas.microsoft.com/office/drawing/2014/main" id="{368C75E2-03ED-1FDE-AA2B-F263295BA964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3702;p71">
              <a:extLst>
                <a:ext uri="{FF2B5EF4-FFF2-40B4-BE49-F238E27FC236}">
                  <a16:creationId xmlns:a16="http://schemas.microsoft.com/office/drawing/2014/main" id="{A5524E66-A620-8077-421C-57088651272C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3703;p71">
              <a:extLst>
                <a:ext uri="{FF2B5EF4-FFF2-40B4-BE49-F238E27FC236}">
                  <a16:creationId xmlns:a16="http://schemas.microsoft.com/office/drawing/2014/main" id="{B2D5E58D-641A-9190-A2FF-163E3E1B6F31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3704;p71">
              <a:extLst>
                <a:ext uri="{FF2B5EF4-FFF2-40B4-BE49-F238E27FC236}">
                  <a16:creationId xmlns:a16="http://schemas.microsoft.com/office/drawing/2014/main" id="{07D32058-4D2F-88FF-7E31-6316BDB11902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3705;p71">
              <a:extLst>
                <a:ext uri="{FF2B5EF4-FFF2-40B4-BE49-F238E27FC236}">
                  <a16:creationId xmlns:a16="http://schemas.microsoft.com/office/drawing/2014/main" id="{ACF6E9F7-2CF3-F709-DB27-4DFBBDBFE6E8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3706;p71">
              <a:extLst>
                <a:ext uri="{FF2B5EF4-FFF2-40B4-BE49-F238E27FC236}">
                  <a16:creationId xmlns:a16="http://schemas.microsoft.com/office/drawing/2014/main" id="{16E2AB23-1E80-4D92-6EBB-2DC78900626C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3707;p71">
              <a:extLst>
                <a:ext uri="{FF2B5EF4-FFF2-40B4-BE49-F238E27FC236}">
                  <a16:creationId xmlns:a16="http://schemas.microsoft.com/office/drawing/2014/main" id="{692C8E0A-9C0B-D3A4-F484-A012F5954FB3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3708;p71">
              <a:extLst>
                <a:ext uri="{FF2B5EF4-FFF2-40B4-BE49-F238E27FC236}">
                  <a16:creationId xmlns:a16="http://schemas.microsoft.com/office/drawing/2014/main" id="{3AAC3941-6BF4-A0D3-DA89-2FEEDF7938FD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3709;p71">
              <a:extLst>
                <a:ext uri="{FF2B5EF4-FFF2-40B4-BE49-F238E27FC236}">
                  <a16:creationId xmlns:a16="http://schemas.microsoft.com/office/drawing/2014/main" id="{CA778E9E-1EEF-4819-7006-63943A6D88EF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3710;p71">
              <a:extLst>
                <a:ext uri="{FF2B5EF4-FFF2-40B4-BE49-F238E27FC236}">
                  <a16:creationId xmlns:a16="http://schemas.microsoft.com/office/drawing/2014/main" id="{F9F08B23-7449-4E82-44FC-A2010FF83395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3711;p71">
              <a:extLst>
                <a:ext uri="{FF2B5EF4-FFF2-40B4-BE49-F238E27FC236}">
                  <a16:creationId xmlns:a16="http://schemas.microsoft.com/office/drawing/2014/main" id="{3D8D46D8-D5BC-550E-4437-9F12AA2E04FE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3712;p71">
              <a:extLst>
                <a:ext uri="{FF2B5EF4-FFF2-40B4-BE49-F238E27FC236}">
                  <a16:creationId xmlns:a16="http://schemas.microsoft.com/office/drawing/2014/main" id="{D3BC432C-BC07-0A5D-C5F8-5FF3B2BF256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3713;p71">
              <a:extLst>
                <a:ext uri="{FF2B5EF4-FFF2-40B4-BE49-F238E27FC236}">
                  <a16:creationId xmlns:a16="http://schemas.microsoft.com/office/drawing/2014/main" id="{97FA7D67-7213-FA85-9E36-AA80D1E9E436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3714;p71">
              <a:extLst>
                <a:ext uri="{FF2B5EF4-FFF2-40B4-BE49-F238E27FC236}">
                  <a16:creationId xmlns:a16="http://schemas.microsoft.com/office/drawing/2014/main" id="{A49221C7-0681-029B-C4ED-368587502142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3715;p71">
              <a:extLst>
                <a:ext uri="{FF2B5EF4-FFF2-40B4-BE49-F238E27FC236}">
                  <a16:creationId xmlns:a16="http://schemas.microsoft.com/office/drawing/2014/main" id="{1AE2E849-228C-F928-9D12-6C19E45EDBFE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3716;p71">
              <a:extLst>
                <a:ext uri="{FF2B5EF4-FFF2-40B4-BE49-F238E27FC236}">
                  <a16:creationId xmlns:a16="http://schemas.microsoft.com/office/drawing/2014/main" id="{37089F26-DA61-B212-383A-4B72A369C2C6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3717;p71">
              <a:extLst>
                <a:ext uri="{FF2B5EF4-FFF2-40B4-BE49-F238E27FC236}">
                  <a16:creationId xmlns:a16="http://schemas.microsoft.com/office/drawing/2014/main" id="{4780850C-23DC-EC6E-EA51-DD3208BEA472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3718;p71">
              <a:extLst>
                <a:ext uri="{FF2B5EF4-FFF2-40B4-BE49-F238E27FC236}">
                  <a16:creationId xmlns:a16="http://schemas.microsoft.com/office/drawing/2014/main" id="{62A7F405-E5B8-B443-CB63-40CB2C3FF70B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3719;p71">
              <a:extLst>
                <a:ext uri="{FF2B5EF4-FFF2-40B4-BE49-F238E27FC236}">
                  <a16:creationId xmlns:a16="http://schemas.microsoft.com/office/drawing/2014/main" id="{F3A297DE-1A6A-5C7A-20BB-BF59827430B3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3720;p71">
              <a:extLst>
                <a:ext uri="{FF2B5EF4-FFF2-40B4-BE49-F238E27FC236}">
                  <a16:creationId xmlns:a16="http://schemas.microsoft.com/office/drawing/2014/main" id="{5C5B0594-A1C4-40D1-4BAC-61DB8F1B28E7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3721;p71">
              <a:extLst>
                <a:ext uri="{FF2B5EF4-FFF2-40B4-BE49-F238E27FC236}">
                  <a16:creationId xmlns:a16="http://schemas.microsoft.com/office/drawing/2014/main" id="{3637929C-4930-CD75-B77C-9E8628A1D7EB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3722;p71">
              <a:extLst>
                <a:ext uri="{FF2B5EF4-FFF2-40B4-BE49-F238E27FC236}">
                  <a16:creationId xmlns:a16="http://schemas.microsoft.com/office/drawing/2014/main" id="{6E967EE7-2EE7-7AC6-EAEE-82DBFF38215E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3723;p71">
              <a:extLst>
                <a:ext uri="{FF2B5EF4-FFF2-40B4-BE49-F238E27FC236}">
                  <a16:creationId xmlns:a16="http://schemas.microsoft.com/office/drawing/2014/main" id="{7F665F48-F938-29D8-C35F-D2F7FB00F1A4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3724;p71">
              <a:extLst>
                <a:ext uri="{FF2B5EF4-FFF2-40B4-BE49-F238E27FC236}">
                  <a16:creationId xmlns:a16="http://schemas.microsoft.com/office/drawing/2014/main" id="{410FABE9-7CAD-A2AF-8B19-262728F3C991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3725;p71">
              <a:extLst>
                <a:ext uri="{FF2B5EF4-FFF2-40B4-BE49-F238E27FC236}">
                  <a16:creationId xmlns:a16="http://schemas.microsoft.com/office/drawing/2014/main" id="{DB4ABFFF-91C3-61B3-1703-9AAA7BD02C09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3726;p71">
              <a:extLst>
                <a:ext uri="{FF2B5EF4-FFF2-40B4-BE49-F238E27FC236}">
                  <a16:creationId xmlns:a16="http://schemas.microsoft.com/office/drawing/2014/main" id="{5E60EB37-D546-C49F-6C57-468FF8899D95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3727;p71">
              <a:extLst>
                <a:ext uri="{FF2B5EF4-FFF2-40B4-BE49-F238E27FC236}">
                  <a16:creationId xmlns:a16="http://schemas.microsoft.com/office/drawing/2014/main" id="{578FCE8E-B71F-CADE-2E39-E35F915E2D05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3728;p71">
              <a:extLst>
                <a:ext uri="{FF2B5EF4-FFF2-40B4-BE49-F238E27FC236}">
                  <a16:creationId xmlns:a16="http://schemas.microsoft.com/office/drawing/2014/main" id="{CE6CD581-F5D7-94C6-AF57-2A2C7850E017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3729;p71">
              <a:extLst>
                <a:ext uri="{FF2B5EF4-FFF2-40B4-BE49-F238E27FC236}">
                  <a16:creationId xmlns:a16="http://schemas.microsoft.com/office/drawing/2014/main" id="{54D775EC-8C7E-AC5D-607A-1062B12CACD2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3730;p71">
              <a:extLst>
                <a:ext uri="{FF2B5EF4-FFF2-40B4-BE49-F238E27FC236}">
                  <a16:creationId xmlns:a16="http://schemas.microsoft.com/office/drawing/2014/main" id="{550F97D3-7DC6-39A5-7897-7C9AEE305228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3731;p71">
              <a:extLst>
                <a:ext uri="{FF2B5EF4-FFF2-40B4-BE49-F238E27FC236}">
                  <a16:creationId xmlns:a16="http://schemas.microsoft.com/office/drawing/2014/main" id="{50A1543A-279D-9BD2-AD11-5349529C9041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3732;p71">
              <a:extLst>
                <a:ext uri="{FF2B5EF4-FFF2-40B4-BE49-F238E27FC236}">
                  <a16:creationId xmlns:a16="http://schemas.microsoft.com/office/drawing/2014/main" id="{15C6A49C-133F-E4DC-CB5E-82EA5D20EBD1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3733;p71">
              <a:extLst>
                <a:ext uri="{FF2B5EF4-FFF2-40B4-BE49-F238E27FC236}">
                  <a16:creationId xmlns:a16="http://schemas.microsoft.com/office/drawing/2014/main" id="{76379F2C-0C64-7C38-922C-C75E6A26924A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3734;p71">
              <a:extLst>
                <a:ext uri="{FF2B5EF4-FFF2-40B4-BE49-F238E27FC236}">
                  <a16:creationId xmlns:a16="http://schemas.microsoft.com/office/drawing/2014/main" id="{A9E013DF-C7EA-C186-7CA5-B0160E4A0315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3735;p71">
              <a:extLst>
                <a:ext uri="{FF2B5EF4-FFF2-40B4-BE49-F238E27FC236}">
                  <a16:creationId xmlns:a16="http://schemas.microsoft.com/office/drawing/2014/main" id="{A838DB2E-F754-E8CA-06F4-7BCC3B27E59D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3736;p71">
              <a:extLst>
                <a:ext uri="{FF2B5EF4-FFF2-40B4-BE49-F238E27FC236}">
                  <a16:creationId xmlns:a16="http://schemas.microsoft.com/office/drawing/2014/main" id="{5584AECB-514A-3F94-2099-F9C1B2817D9B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3737;p71">
              <a:extLst>
                <a:ext uri="{FF2B5EF4-FFF2-40B4-BE49-F238E27FC236}">
                  <a16:creationId xmlns:a16="http://schemas.microsoft.com/office/drawing/2014/main" id="{64C824FD-1AEE-498B-101E-1C9D497EBBAE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3738;p71">
              <a:extLst>
                <a:ext uri="{FF2B5EF4-FFF2-40B4-BE49-F238E27FC236}">
                  <a16:creationId xmlns:a16="http://schemas.microsoft.com/office/drawing/2014/main" id="{D60D4502-EE8A-1531-E820-74A139DEA4D2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3739;p71">
              <a:extLst>
                <a:ext uri="{FF2B5EF4-FFF2-40B4-BE49-F238E27FC236}">
                  <a16:creationId xmlns:a16="http://schemas.microsoft.com/office/drawing/2014/main" id="{77E120B9-F937-CB0C-3686-7FF7AE32D98B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3740;p71">
              <a:extLst>
                <a:ext uri="{FF2B5EF4-FFF2-40B4-BE49-F238E27FC236}">
                  <a16:creationId xmlns:a16="http://schemas.microsoft.com/office/drawing/2014/main" id="{8A157549-3EA3-F950-2564-2CBF11B3540D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3741;p71">
              <a:extLst>
                <a:ext uri="{FF2B5EF4-FFF2-40B4-BE49-F238E27FC236}">
                  <a16:creationId xmlns:a16="http://schemas.microsoft.com/office/drawing/2014/main" id="{A7A4BB1F-C439-FFA6-60EE-3C807F1DB46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3742;p71">
              <a:extLst>
                <a:ext uri="{FF2B5EF4-FFF2-40B4-BE49-F238E27FC236}">
                  <a16:creationId xmlns:a16="http://schemas.microsoft.com/office/drawing/2014/main" id="{26E258D8-BAF9-3120-9712-43C047940664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3743;p71">
              <a:extLst>
                <a:ext uri="{FF2B5EF4-FFF2-40B4-BE49-F238E27FC236}">
                  <a16:creationId xmlns:a16="http://schemas.microsoft.com/office/drawing/2014/main" id="{E2B23059-211F-C6CD-B9F5-8F02CBB9846B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3744;p71">
              <a:extLst>
                <a:ext uri="{FF2B5EF4-FFF2-40B4-BE49-F238E27FC236}">
                  <a16:creationId xmlns:a16="http://schemas.microsoft.com/office/drawing/2014/main" id="{2C17F322-8775-8B71-9B17-555D90F38966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3745;p71">
              <a:extLst>
                <a:ext uri="{FF2B5EF4-FFF2-40B4-BE49-F238E27FC236}">
                  <a16:creationId xmlns:a16="http://schemas.microsoft.com/office/drawing/2014/main" id="{143A4A2C-992A-62A7-4FC9-F6763A3FE167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3746;p71">
              <a:extLst>
                <a:ext uri="{FF2B5EF4-FFF2-40B4-BE49-F238E27FC236}">
                  <a16:creationId xmlns:a16="http://schemas.microsoft.com/office/drawing/2014/main" id="{EC3F374E-65AB-EB0E-7CC6-569F7FE850D7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3747;p71">
              <a:extLst>
                <a:ext uri="{FF2B5EF4-FFF2-40B4-BE49-F238E27FC236}">
                  <a16:creationId xmlns:a16="http://schemas.microsoft.com/office/drawing/2014/main" id="{60F428A2-42F4-0153-B9A0-7A574F7078BB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3748;p71">
              <a:extLst>
                <a:ext uri="{FF2B5EF4-FFF2-40B4-BE49-F238E27FC236}">
                  <a16:creationId xmlns:a16="http://schemas.microsoft.com/office/drawing/2014/main" id="{D3A62475-DC1B-E456-0811-D97180828C42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3749;p71">
              <a:extLst>
                <a:ext uri="{FF2B5EF4-FFF2-40B4-BE49-F238E27FC236}">
                  <a16:creationId xmlns:a16="http://schemas.microsoft.com/office/drawing/2014/main" id="{2E579F50-43BC-A3D2-80CB-8B9F5A7A8389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3750;p71">
              <a:extLst>
                <a:ext uri="{FF2B5EF4-FFF2-40B4-BE49-F238E27FC236}">
                  <a16:creationId xmlns:a16="http://schemas.microsoft.com/office/drawing/2014/main" id="{14B6612C-20D8-1272-4D6A-7E50D90B8317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3751;p71">
              <a:extLst>
                <a:ext uri="{FF2B5EF4-FFF2-40B4-BE49-F238E27FC236}">
                  <a16:creationId xmlns:a16="http://schemas.microsoft.com/office/drawing/2014/main" id="{25AB300F-D084-8E41-9773-F5ECD745216F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3752;p71">
              <a:extLst>
                <a:ext uri="{FF2B5EF4-FFF2-40B4-BE49-F238E27FC236}">
                  <a16:creationId xmlns:a16="http://schemas.microsoft.com/office/drawing/2014/main" id="{8CE1DD89-95E9-9BAA-2FF5-B86568037A2C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3753;p71">
              <a:extLst>
                <a:ext uri="{FF2B5EF4-FFF2-40B4-BE49-F238E27FC236}">
                  <a16:creationId xmlns:a16="http://schemas.microsoft.com/office/drawing/2014/main" id="{8CEEF686-11C0-5002-215D-769EB2D14CA5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3754;p71">
              <a:extLst>
                <a:ext uri="{FF2B5EF4-FFF2-40B4-BE49-F238E27FC236}">
                  <a16:creationId xmlns:a16="http://schemas.microsoft.com/office/drawing/2014/main" id="{CD315837-85AD-AC5F-D69E-9CEA73357310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3755;p71">
              <a:extLst>
                <a:ext uri="{FF2B5EF4-FFF2-40B4-BE49-F238E27FC236}">
                  <a16:creationId xmlns:a16="http://schemas.microsoft.com/office/drawing/2014/main" id="{C4AD6764-EE0F-4E98-030A-A9D46ADBF445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3756;p71">
              <a:extLst>
                <a:ext uri="{FF2B5EF4-FFF2-40B4-BE49-F238E27FC236}">
                  <a16:creationId xmlns:a16="http://schemas.microsoft.com/office/drawing/2014/main" id="{7D45BE7C-1599-CC14-9849-FD1362F70F95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3757;p71">
              <a:extLst>
                <a:ext uri="{FF2B5EF4-FFF2-40B4-BE49-F238E27FC236}">
                  <a16:creationId xmlns:a16="http://schemas.microsoft.com/office/drawing/2014/main" id="{BD608C03-9542-4706-E08D-AACA15F87122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3758;p71">
              <a:extLst>
                <a:ext uri="{FF2B5EF4-FFF2-40B4-BE49-F238E27FC236}">
                  <a16:creationId xmlns:a16="http://schemas.microsoft.com/office/drawing/2014/main" id="{6FD6FA4A-0795-534B-5AF0-7FB41CBD4009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3759;p71">
              <a:extLst>
                <a:ext uri="{FF2B5EF4-FFF2-40B4-BE49-F238E27FC236}">
                  <a16:creationId xmlns:a16="http://schemas.microsoft.com/office/drawing/2014/main" id="{6BF65DE3-F792-4F6A-8AC8-6C5DD4243A47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3760;p71">
              <a:extLst>
                <a:ext uri="{FF2B5EF4-FFF2-40B4-BE49-F238E27FC236}">
                  <a16:creationId xmlns:a16="http://schemas.microsoft.com/office/drawing/2014/main" id="{AB510213-B9E3-70AD-00FE-0A7E70655E94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3761;p71">
              <a:extLst>
                <a:ext uri="{FF2B5EF4-FFF2-40B4-BE49-F238E27FC236}">
                  <a16:creationId xmlns:a16="http://schemas.microsoft.com/office/drawing/2014/main" id="{487B173F-5364-80EA-DA44-57AD1AF81830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3762;p71">
              <a:extLst>
                <a:ext uri="{FF2B5EF4-FFF2-40B4-BE49-F238E27FC236}">
                  <a16:creationId xmlns:a16="http://schemas.microsoft.com/office/drawing/2014/main" id="{4A1A2164-D9B3-3B20-6815-B0518E731B8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3763;p71">
              <a:extLst>
                <a:ext uri="{FF2B5EF4-FFF2-40B4-BE49-F238E27FC236}">
                  <a16:creationId xmlns:a16="http://schemas.microsoft.com/office/drawing/2014/main" id="{BE279D6D-3A30-7C8B-5C3C-080BD5FBE109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3764;p71">
              <a:extLst>
                <a:ext uri="{FF2B5EF4-FFF2-40B4-BE49-F238E27FC236}">
                  <a16:creationId xmlns:a16="http://schemas.microsoft.com/office/drawing/2014/main" id="{06AFC207-DE4F-7105-FA87-B6EC5F4232BE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3765;p71">
              <a:extLst>
                <a:ext uri="{FF2B5EF4-FFF2-40B4-BE49-F238E27FC236}">
                  <a16:creationId xmlns:a16="http://schemas.microsoft.com/office/drawing/2014/main" id="{60DB4821-1701-7449-7809-16136AC3FA10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3766;p71">
              <a:extLst>
                <a:ext uri="{FF2B5EF4-FFF2-40B4-BE49-F238E27FC236}">
                  <a16:creationId xmlns:a16="http://schemas.microsoft.com/office/drawing/2014/main" id="{08EFFFCF-234D-E67A-E948-E7881D9E839D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3767;p71">
              <a:extLst>
                <a:ext uri="{FF2B5EF4-FFF2-40B4-BE49-F238E27FC236}">
                  <a16:creationId xmlns:a16="http://schemas.microsoft.com/office/drawing/2014/main" id="{3CE26345-42D3-0FB2-59DA-152D8C042390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3768;p71">
              <a:extLst>
                <a:ext uri="{FF2B5EF4-FFF2-40B4-BE49-F238E27FC236}">
                  <a16:creationId xmlns:a16="http://schemas.microsoft.com/office/drawing/2014/main" id="{D31D3E47-F793-3E89-B522-7E24F13EB3E3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3769;p71">
              <a:extLst>
                <a:ext uri="{FF2B5EF4-FFF2-40B4-BE49-F238E27FC236}">
                  <a16:creationId xmlns:a16="http://schemas.microsoft.com/office/drawing/2014/main" id="{D89BB6F0-9981-DF99-2652-48BF4E9EE876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3770;p71">
              <a:extLst>
                <a:ext uri="{FF2B5EF4-FFF2-40B4-BE49-F238E27FC236}">
                  <a16:creationId xmlns:a16="http://schemas.microsoft.com/office/drawing/2014/main" id="{C8F41032-1AAC-5139-C87A-46F0C5C2361D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3771;p71">
              <a:extLst>
                <a:ext uri="{FF2B5EF4-FFF2-40B4-BE49-F238E27FC236}">
                  <a16:creationId xmlns:a16="http://schemas.microsoft.com/office/drawing/2014/main" id="{ED2292B0-3C91-603E-0CC6-C3F2329911C8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3772;p71">
              <a:extLst>
                <a:ext uri="{FF2B5EF4-FFF2-40B4-BE49-F238E27FC236}">
                  <a16:creationId xmlns:a16="http://schemas.microsoft.com/office/drawing/2014/main" id="{B2678A92-13C1-8661-19D5-BA06525B80FE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3773;p71">
              <a:extLst>
                <a:ext uri="{FF2B5EF4-FFF2-40B4-BE49-F238E27FC236}">
                  <a16:creationId xmlns:a16="http://schemas.microsoft.com/office/drawing/2014/main" id="{C98EC57D-7F5F-85C3-0BFB-86C7C1B026BF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3774;p71">
              <a:extLst>
                <a:ext uri="{FF2B5EF4-FFF2-40B4-BE49-F238E27FC236}">
                  <a16:creationId xmlns:a16="http://schemas.microsoft.com/office/drawing/2014/main" id="{20B76F51-59BE-DEB2-5427-521DC8B71F26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3775;p71">
              <a:extLst>
                <a:ext uri="{FF2B5EF4-FFF2-40B4-BE49-F238E27FC236}">
                  <a16:creationId xmlns:a16="http://schemas.microsoft.com/office/drawing/2014/main" id="{078C303D-4F03-3A1C-4A39-06122117DE05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3776;p71">
              <a:extLst>
                <a:ext uri="{FF2B5EF4-FFF2-40B4-BE49-F238E27FC236}">
                  <a16:creationId xmlns:a16="http://schemas.microsoft.com/office/drawing/2014/main" id="{787EDA4B-036C-F2D4-4C94-7405341BDF99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3777;p71">
              <a:extLst>
                <a:ext uri="{FF2B5EF4-FFF2-40B4-BE49-F238E27FC236}">
                  <a16:creationId xmlns:a16="http://schemas.microsoft.com/office/drawing/2014/main" id="{CB831FE5-E974-BEC1-0771-154FA172DB10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3778;p71">
              <a:extLst>
                <a:ext uri="{FF2B5EF4-FFF2-40B4-BE49-F238E27FC236}">
                  <a16:creationId xmlns:a16="http://schemas.microsoft.com/office/drawing/2014/main" id="{5D17EFC9-9E6B-FCDF-328D-898DD2A03047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3779;p71">
              <a:extLst>
                <a:ext uri="{FF2B5EF4-FFF2-40B4-BE49-F238E27FC236}">
                  <a16:creationId xmlns:a16="http://schemas.microsoft.com/office/drawing/2014/main" id="{765D5D29-BAF8-8730-B9C3-B23B67C2F079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3780;p71">
              <a:extLst>
                <a:ext uri="{FF2B5EF4-FFF2-40B4-BE49-F238E27FC236}">
                  <a16:creationId xmlns:a16="http://schemas.microsoft.com/office/drawing/2014/main" id="{40356429-691C-7C8D-EC24-7F0F2ADD6507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3781;p71">
              <a:extLst>
                <a:ext uri="{FF2B5EF4-FFF2-40B4-BE49-F238E27FC236}">
                  <a16:creationId xmlns:a16="http://schemas.microsoft.com/office/drawing/2014/main" id="{FFE412BF-E5AC-E266-5743-229A21E41AC6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3782;p71">
              <a:extLst>
                <a:ext uri="{FF2B5EF4-FFF2-40B4-BE49-F238E27FC236}">
                  <a16:creationId xmlns:a16="http://schemas.microsoft.com/office/drawing/2014/main" id="{8BE5AE47-22B6-6021-52A9-ED0D5067E994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3783;p71">
              <a:extLst>
                <a:ext uri="{FF2B5EF4-FFF2-40B4-BE49-F238E27FC236}">
                  <a16:creationId xmlns:a16="http://schemas.microsoft.com/office/drawing/2014/main" id="{9625A3E7-6B3C-AF1B-5166-031EC2FA9113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3784;p71">
              <a:extLst>
                <a:ext uri="{FF2B5EF4-FFF2-40B4-BE49-F238E27FC236}">
                  <a16:creationId xmlns:a16="http://schemas.microsoft.com/office/drawing/2014/main" id="{5FDE63DC-AE9E-9A64-95D9-FD83F8F74862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3785;p71">
              <a:extLst>
                <a:ext uri="{FF2B5EF4-FFF2-40B4-BE49-F238E27FC236}">
                  <a16:creationId xmlns:a16="http://schemas.microsoft.com/office/drawing/2014/main" id="{A155FF91-E4D2-9473-93D3-5B886A0BEEFC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3786;p71">
              <a:extLst>
                <a:ext uri="{FF2B5EF4-FFF2-40B4-BE49-F238E27FC236}">
                  <a16:creationId xmlns:a16="http://schemas.microsoft.com/office/drawing/2014/main" id="{86218763-BE79-C7E3-56DF-6709FA93056A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3787;p71">
              <a:extLst>
                <a:ext uri="{FF2B5EF4-FFF2-40B4-BE49-F238E27FC236}">
                  <a16:creationId xmlns:a16="http://schemas.microsoft.com/office/drawing/2014/main" id="{0F29B709-8FB5-C7CF-6325-B418EAA8CFEF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3788;p71">
              <a:extLst>
                <a:ext uri="{FF2B5EF4-FFF2-40B4-BE49-F238E27FC236}">
                  <a16:creationId xmlns:a16="http://schemas.microsoft.com/office/drawing/2014/main" id="{3B8866BE-C0A8-0D75-450C-8C134EC7404B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3789;p71">
              <a:extLst>
                <a:ext uri="{FF2B5EF4-FFF2-40B4-BE49-F238E27FC236}">
                  <a16:creationId xmlns:a16="http://schemas.microsoft.com/office/drawing/2014/main" id="{3D211BBD-BDC4-435C-AFFA-83DA004DF0E6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3790;p71">
              <a:extLst>
                <a:ext uri="{FF2B5EF4-FFF2-40B4-BE49-F238E27FC236}">
                  <a16:creationId xmlns:a16="http://schemas.microsoft.com/office/drawing/2014/main" id="{AEFB0689-0DB2-2331-C43E-5EE5C3E27A50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3791;p71">
              <a:extLst>
                <a:ext uri="{FF2B5EF4-FFF2-40B4-BE49-F238E27FC236}">
                  <a16:creationId xmlns:a16="http://schemas.microsoft.com/office/drawing/2014/main" id="{C1984437-8E52-49DF-1D7D-2B181245F0AD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3792;p71">
              <a:extLst>
                <a:ext uri="{FF2B5EF4-FFF2-40B4-BE49-F238E27FC236}">
                  <a16:creationId xmlns:a16="http://schemas.microsoft.com/office/drawing/2014/main" id="{0B2A5BED-AE40-B15F-50AF-63E5AEE19B72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3793;p71">
              <a:extLst>
                <a:ext uri="{FF2B5EF4-FFF2-40B4-BE49-F238E27FC236}">
                  <a16:creationId xmlns:a16="http://schemas.microsoft.com/office/drawing/2014/main" id="{A65325F9-6BA5-A27B-0722-14B2196A89E5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3794;p71">
              <a:extLst>
                <a:ext uri="{FF2B5EF4-FFF2-40B4-BE49-F238E27FC236}">
                  <a16:creationId xmlns:a16="http://schemas.microsoft.com/office/drawing/2014/main" id="{54B9A4F4-ED48-A78C-BF93-1F99293D122C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3795;p71">
              <a:extLst>
                <a:ext uri="{FF2B5EF4-FFF2-40B4-BE49-F238E27FC236}">
                  <a16:creationId xmlns:a16="http://schemas.microsoft.com/office/drawing/2014/main" id="{6468C812-C552-DB01-B526-B799B3B32D3C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3796;p71">
              <a:extLst>
                <a:ext uri="{FF2B5EF4-FFF2-40B4-BE49-F238E27FC236}">
                  <a16:creationId xmlns:a16="http://schemas.microsoft.com/office/drawing/2014/main" id="{3E178E5A-8410-BFF0-FA15-9C0316F35B54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3797;p71">
              <a:extLst>
                <a:ext uri="{FF2B5EF4-FFF2-40B4-BE49-F238E27FC236}">
                  <a16:creationId xmlns:a16="http://schemas.microsoft.com/office/drawing/2014/main" id="{358D9983-12FC-B51D-8738-A86BF75BE388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3798;p71">
              <a:extLst>
                <a:ext uri="{FF2B5EF4-FFF2-40B4-BE49-F238E27FC236}">
                  <a16:creationId xmlns:a16="http://schemas.microsoft.com/office/drawing/2014/main" id="{C00CD6B8-C758-198E-D6DE-1899DA03CD72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3799;p71">
              <a:extLst>
                <a:ext uri="{FF2B5EF4-FFF2-40B4-BE49-F238E27FC236}">
                  <a16:creationId xmlns:a16="http://schemas.microsoft.com/office/drawing/2014/main" id="{D2E16A15-7842-8422-B839-15CF5D54AD79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3800;p71">
              <a:extLst>
                <a:ext uri="{FF2B5EF4-FFF2-40B4-BE49-F238E27FC236}">
                  <a16:creationId xmlns:a16="http://schemas.microsoft.com/office/drawing/2014/main" id="{AFA371A3-2975-10B0-3433-B4C9C03C1E3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3801;p71">
              <a:extLst>
                <a:ext uri="{FF2B5EF4-FFF2-40B4-BE49-F238E27FC236}">
                  <a16:creationId xmlns:a16="http://schemas.microsoft.com/office/drawing/2014/main" id="{CC7B083C-B997-7222-6CF2-284F78CCEFEB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3802;p71">
              <a:extLst>
                <a:ext uri="{FF2B5EF4-FFF2-40B4-BE49-F238E27FC236}">
                  <a16:creationId xmlns:a16="http://schemas.microsoft.com/office/drawing/2014/main" id="{327DAFF3-38F2-8F40-FC36-20DED87CB4CF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3803;p71">
              <a:extLst>
                <a:ext uri="{FF2B5EF4-FFF2-40B4-BE49-F238E27FC236}">
                  <a16:creationId xmlns:a16="http://schemas.microsoft.com/office/drawing/2014/main" id="{E8017598-C8B2-446D-0907-EC9F753AE34C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3804;p71">
              <a:extLst>
                <a:ext uri="{FF2B5EF4-FFF2-40B4-BE49-F238E27FC236}">
                  <a16:creationId xmlns:a16="http://schemas.microsoft.com/office/drawing/2014/main" id="{ED8F71FF-E4D3-9EFC-A21A-DE0996CBB941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3805;p71">
              <a:extLst>
                <a:ext uri="{FF2B5EF4-FFF2-40B4-BE49-F238E27FC236}">
                  <a16:creationId xmlns:a16="http://schemas.microsoft.com/office/drawing/2014/main" id="{D9A6859A-CD20-F7A7-E92B-0379F1BFE45C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3806;p71">
              <a:extLst>
                <a:ext uri="{FF2B5EF4-FFF2-40B4-BE49-F238E27FC236}">
                  <a16:creationId xmlns:a16="http://schemas.microsoft.com/office/drawing/2014/main" id="{90618769-DBDC-F7D5-ED7B-A1943CFFA255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3807;p71">
              <a:extLst>
                <a:ext uri="{FF2B5EF4-FFF2-40B4-BE49-F238E27FC236}">
                  <a16:creationId xmlns:a16="http://schemas.microsoft.com/office/drawing/2014/main" id="{BC144688-E624-FA68-CA89-00AF2A1503C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3808;p71">
              <a:extLst>
                <a:ext uri="{FF2B5EF4-FFF2-40B4-BE49-F238E27FC236}">
                  <a16:creationId xmlns:a16="http://schemas.microsoft.com/office/drawing/2014/main" id="{7437D6B8-4CDC-8A96-C4AF-7666282CA859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3809;p71">
              <a:extLst>
                <a:ext uri="{FF2B5EF4-FFF2-40B4-BE49-F238E27FC236}">
                  <a16:creationId xmlns:a16="http://schemas.microsoft.com/office/drawing/2014/main" id="{CC4D7273-5FA7-2D55-DACB-A7C3062F9A08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3810;p71">
              <a:extLst>
                <a:ext uri="{FF2B5EF4-FFF2-40B4-BE49-F238E27FC236}">
                  <a16:creationId xmlns:a16="http://schemas.microsoft.com/office/drawing/2014/main" id="{EAECC872-0057-7E71-597F-B9867320C6B0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3811;p71">
              <a:extLst>
                <a:ext uri="{FF2B5EF4-FFF2-40B4-BE49-F238E27FC236}">
                  <a16:creationId xmlns:a16="http://schemas.microsoft.com/office/drawing/2014/main" id="{FD93D20C-4729-1CAE-AD6A-09F8B3F170B5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3812;p71">
              <a:extLst>
                <a:ext uri="{FF2B5EF4-FFF2-40B4-BE49-F238E27FC236}">
                  <a16:creationId xmlns:a16="http://schemas.microsoft.com/office/drawing/2014/main" id="{553DD766-6AA0-CE91-78B5-6153D39531F0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3813;p71">
              <a:extLst>
                <a:ext uri="{FF2B5EF4-FFF2-40B4-BE49-F238E27FC236}">
                  <a16:creationId xmlns:a16="http://schemas.microsoft.com/office/drawing/2014/main" id="{97F658C8-3613-9859-7668-4CA7ADA2F09E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3814;p71">
              <a:extLst>
                <a:ext uri="{FF2B5EF4-FFF2-40B4-BE49-F238E27FC236}">
                  <a16:creationId xmlns:a16="http://schemas.microsoft.com/office/drawing/2014/main" id="{F5969977-3533-86B4-82FA-B2437F37E2E6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3815;p71">
              <a:extLst>
                <a:ext uri="{FF2B5EF4-FFF2-40B4-BE49-F238E27FC236}">
                  <a16:creationId xmlns:a16="http://schemas.microsoft.com/office/drawing/2014/main" id="{C3A95708-DA2F-F7A9-78D0-81EB9715878E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3816;p71">
              <a:extLst>
                <a:ext uri="{FF2B5EF4-FFF2-40B4-BE49-F238E27FC236}">
                  <a16:creationId xmlns:a16="http://schemas.microsoft.com/office/drawing/2014/main" id="{0252608B-6279-C694-EA5C-BE1A1CEFCEB9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3817;p71">
              <a:extLst>
                <a:ext uri="{FF2B5EF4-FFF2-40B4-BE49-F238E27FC236}">
                  <a16:creationId xmlns:a16="http://schemas.microsoft.com/office/drawing/2014/main" id="{BABA28D6-47C9-CADA-E8E3-81EAD3AA1C21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3818;p71">
              <a:extLst>
                <a:ext uri="{FF2B5EF4-FFF2-40B4-BE49-F238E27FC236}">
                  <a16:creationId xmlns:a16="http://schemas.microsoft.com/office/drawing/2014/main" id="{8BF77943-9A04-D411-7091-8AB61D39C8F2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3819;p71">
              <a:extLst>
                <a:ext uri="{FF2B5EF4-FFF2-40B4-BE49-F238E27FC236}">
                  <a16:creationId xmlns:a16="http://schemas.microsoft.com/office/drawing/2014/main" id="{5C40BA92-11A1-01B3-EBE1-158D95037E69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3820;p71">
              <a:extLst>
                <a:ext uri="{FF2B5EF4-FFF2-40B4-BE49-F238E27FC236}">
                  <a16:creationId xmlns:a16="http://schemas.microsoft.com/office/drawing/2014/main" id="{73F5E303-B010-BFCB-23D8-A6CA0AFCFC10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3821;p71">
              <a:extLst>
                <a:ext uri="{FF2B5EF4-FFF2-40B4-BE49-F238E27FC236}">
                  <a16:creationId xmlns:a16="http://schemas.microsoft.com/office/drawing/2014/main" id="{50E40CD1-77A4-40AF-8C51-43108E59CC9B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3822;p71">
              <a:extLst>
                <a:ext uri="{FF2B5EF4-FFF2-40B4-BE49-F238E27FC236}">
                  <a16:creationId xmlns:a16="http://schemas.microsoft.com/office/drawing/2014/main" id="{6837371C-EA3E-D305-2FF7-0E7874C29039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3823;p71">
              <a:extLst>
                <a:ext uri="{FF2B5EF4-FFF2-40B4-BE49-F238E27FC236}">
                  <a16:creationId xmlns:a16="http://schemas.microsoft.com/office/drawing/2014/main" id="{62E3B210-F077-B940-5DD1-337FD98312A5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3824;p71">
              <a:extLst>
                <a:ext uri="{FF2B5EF4-FFF2-40B4-BE49-F238E27FC236}">
                  <a16:creationId xmlns:a16="http://schemas.microsoft.com/office/drawing/2014/main" id="{6C41791C-ECAA-9862-4F29-E2D0015AFE7C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3825;p71">
              <a:extLst>
                <a:ext uri="{FF2B5EF4-FFF2-40B4-BE49-F238E27FC236}">
                  <a16:creationId xmlns:a16="http://schemas.microsoft.com/office/drawing/2014/main" id="{F31DA185-7108-4AF4-6427-4B702B68FBBD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3826;p71">
              <a:extLst>
                <a:ext uri="{FF2B5EF4-FFF2-40B4-BE49-F238E27FC236}">
                  <a16:creationId xmlns:a16="http://schemas.microsoft.com/office/drawing/2014/main" id="{EE7301B0-76CE-35BD-AD76-F594972DD59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3827;p71">
              <a:extLst>
                <a:ext uri="{FF2B5EF4-FFF2-40B4-BE49-F238E27FC236}">
                  <a16:creationId xmlns:a16="http://schemas.microsoft.com/office/drawing/2014/main" id="{42A507B8-0E67-1F7B-9349-A1CAED348949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3828;p71">
              <a:extLst>
                <a:ext uri="{FF2B5EF4-FFF2-40B4-BE49-F238E27FC236}">
                  <a16:creationId xmlns:a16="http://schemas.microsoft.com/office/drawing/2014/main" id="{B8387D08-03B4-FA54-E14C-15C4C033800A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3829;p71">
              <a:extLst>
                <a:ext uri="{FF2B5EF4-FFF2-40B4-BE49-F238E27FC236}">
                  <a16:creationId xmlns:a16="http://schemas.microsoft.com/office/drawing/2014/main" id="{E07F9C6D-9772-C389-423E-C03057F06328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3830;p71">
              <a:extLst>
                <a:ext uri="{FF2B5EF4-FFF2-40B4-BE49-F238E27FC236}">
                  <a16:creationId xmlns:a16="http://schemas.microsoft.com/office/drawing/2014/main" id="{C3FE1DE0-2C84-3FF0-143E-05A10A022A90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3831;p71">
              <a:extLst>
                <a:ext uri="{FF2B5EF4-FFF2-40B4-BE49-F238E27FC236}">
                  <a16:creationId xmlns:a16="http://schemas.microsoft.com/office/drawing/2014/main" id="{F32EB4C6-6A58-2C79-330A-81B92E89B340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3832;p71">
              <a:extLst>
                <a:ext uri="{FF2B5EF4-FFF2-40B4-BE49-F238E27FC236}">
                  <a16:creationId xmlns:a16="http://schemas.microsoft.com/office/drawing/2014/main" id="{A3454252-74C1-B503-4D19-D9DF8457E57D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3833;p71">
              <a:extLst>
                <a:ext uri="{FF2B5EF4-FFF2-40B4-BE49-F238E27FC236}">
                  <a16:creationId xmlns:a16="http://schemas.microsoft.com/office/drawing/2014/main" id="{09D807F8-5199-9116-51B0-AA659DD1A357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3834;p71">
              <a:extLst>
                <a:ext uri="{FF2B5EF4-FFF2-40B4-BE49-F238E27FC236}">
                  <a16:creationId xmlns:a16="http://schemas.microsoft.com/office/drawing/2014/main" id="{94AB324A-5C00-6D40-1202-22A7FED22814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3835;p71">
              <a:extLst>
                <a:ext uri="{FF2B5EF4-FFF2-40B4-BE49-F238E27FC236}">
                  <a16:creationId xmlns:a16="http://schemas.microsoft.com/office/drawing/2014/main" id="{69029C53-B77D-6E46-8807-A3BA66F57C25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3836;p71">
              <a:extLst>
                <a:ext uri="{FF2B5EF4-FFF2-40B4-BE49-F238E27FC236}">
                  <a16:creationId xmlns:a16="http://schemas.microsoft.com/office/drawing/2014/main" id="{1B7B64F6-2590-97F7-A4E6-CC6B0119C64A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3837;p71">
              <a:extLst>
                <a:ext uri="{FF2B5EF4-FFF2-40B4-BE49-F238E27FC236}">
                  <a16:creationId xmlns:a16="http://schemas.microsoft.com/office/drawing/2014/main" id="{FF48ED85-14AE-ABBA-752C-EB7F4DD6BED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3838;p71">
              <a:extLst>
                <a:ext uri="{FF2B5EF4-FFF2-40B4-BE49-F238E27FC236}">
                  <a16:creationId xmlns:a16="http://schemas.microsoft.com/office/drawing/2014/main" id="{732BA9CC-096D-5E04-2F33-D4E24D58A684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3839;p71">
              <a:extLst>
                <a:ext uri="{FF2B5EF4-FFF2-40B4-BE49-F238E27FC236}">
                  <a16:creationId xmlns:a16="http://schemas.microsoft.com/office/drawing/2014/main" id="{D82DDBCC-8468-895D-A067-614C86814307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3840;p71">
              <a:extLst>
                <a:ext uri="{FF2B5EF4-FFF2-40B4-BE49-F238E27FC236}">
                  <a16:creationId xmlns:a16="http://schemas.microsoft.com/office/drawing/2014/main" id="{268CBF2F-FFEB-75A5-AD23-F194146A70F6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3841;p71">
              <a:extLst>
                <a:ext uri="{FF2B5EF4-FFF2-40B4-BE49-F238E27FC236}">
                  <a16:creationId xmlns:a16="http://schemas.microsoft.com/office/drawing/2014/main" id="{819A4C86-95BC-D7DE-CE82-82595C49FA3C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3842;p71">
              <a:extLst>
                <a:ext uri="{FF2B5EF4-FFF2-40B4-BE49-F238E27FC236}">
                  <a16:creationId xmlns:a16="http://schemas.microsoft.com/office/drawing/2014/main" id="{2461FC7F-7897-CBEF-DFB3-FA13A575FF77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3843;p71">
              <a:extLst>
                <a:ext uri="{FF2B5EF4-FFF2-40B4-BE49-F238E27FC236}">
                  <a16:creationId xmlns:a16="http://schemas.microsoft.com/office/drawing/2014/main" id="{82A7D7A1-B05B-603C-8A05-EEA85A082F33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3844;p71">
              <a:extLst>
                <a:ext uri="{FF2B5EF4-FFF2-40B4-BE49-F238E27FC236}">
                  <a16:creationId xmlns:a16="http://schemas.microsoft.com/office/drawing/2014/main" id="{69DE1E42-0478-112C-01CA-88C515C89AE4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3845;p71">
              <a:extLst>
                <a:ext uri="{FF2B5EF4-FFF2-40B4-BE49-F238E27FC236}">
                  <a16:creationId xmlns:a16="http://schemas.microsoft.com/office/drawing/2014/main" id="{C8F1A729-654C-70B6-161F-1A1017815EB6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3846;p71">
              <a:extLst>
                <a:ext uri="{FF2B5EF4-FFF2-40B4-BE49-F238E27FC236}">
                  <a16:creationId xmlns:a16="http://schemas.microsoft.com/office/drawing/2014/main" id="{D9A34061-856F-E7E9-E8EF-0254AAED356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3847;p71">
              <a:extLst>
                <a:ext uri="{FF2B5EF4-FFF2-40B4-BE49-F238E27FC236}">
                  <a16:creationId xmlns:a16="http://schemas.microsoft.com/office/drawing/2014/main" id="{068BFA01-E469-955A-69FE-4A4DD6176060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3848;p71">
              <a:extLst>
                <a:ext uri="{FF2B5EF4-FFF2-40B4-BE49-F238E27FC236}">
                  <a16:creationId xmlns:a16="http://schemas.microsoft.com/office/drawing/2014/main" id="{3B9A762D-9249-3F20-C73B-AEE58C865154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3849;p71">
              <a:extLst>
                <a:ext uri="{FF2B5EF4-FFF2-40B4-BE49-F238E27FC236}">
                  <a16:creationId xmlns:a16="http://schemas.microsoft.com/office/drawing/2014/main" id="{4B6B1491-442E-2DA6-5C82-604E1A0F08C5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3850;p71">
              <a:extLst>
                <a:ext uri="{FF2B5EF4-FFF2-40B4-BE49-F238E27FC236}">
                  <a16:creationId xmlns:a16="http://schemas.microsoft.com/office/drawing/2014/main" id="{79E0C04D-DDE1-DF34-3E50-73C0AD96C5C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3851;p71">
              <a:extLst>
                <a:ext uri="{FF2B5EF4-FFF2-40B4-BE49-F238E27FC236}">
                  <a16:creationId xmlns:a16="http://schemas.microsoft.com/office/drawing/2014/main" id="{8DFDD247-6C3F-484B-6053-3DA793A2BA51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3852;p71">
              <a:extLst>
                <a:ext uri="{FF2B5EF4-FFF2-40B4-BE49-F238E27FC236}">
                  <a16:creationId xmlns:a16="http://schemas.microsoft.com/office/drawing/2014/main" id="{911DAFB7-D031-0CBE-AFF5-EFD235DE0E19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3853;p71">
              <a:extLst>
                <a:ext uri="{FF2B5EF4-FFF2-40B4-BE49-F238E27FC236}">
                  <a16:creationId xmlns:a16="http://schemas.microsoft.com/office/drawing/2014/main" id="{21153096-6330-E04E-EAC2-65EECA213FD0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3854;p71">
              <a:extLst>
                <a:ext uri="{FF2B5EF4-FFF2-40B4-BE49-F238E27FC236}">
                  <a16:creationId xmlns:a16="http://schemas.microsoft.com/office/drawing/2014/main" id="{B2D9A10F-6901-C98C-25B8-8F34D187FBF5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3855;p71">
              <a:extLst>
                <a:ext uri="{FF2B5EF4-FFF2-40B4-BE49-F238E27FC236}">
                  <a16:creationId xmlns:a16="http://schemas.microsoft.com/office/drawing/2014/main" id="{F7C861F7-F814-0CCB-89C0-04A91921156F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3856;p71">
              <a:extLst>
                <a:ext uri="{FF2B5EF4-FFF2-40B4-BE49-F238E27FC236}">
                  <a16:creationId xmlns:a16="http://schemas.microsoft.com/office/drawing/2014/main" id="{F0584F86-FB43-AD5B-6372-6B0C5F1AA4FB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3857;p71">
              <a:extLst>
                <a:ext uri="{FF2B5EF4-FFF2-40B4-BE49-F238E27FC236}">
                  <a16:creationId xmlns:a16="http://schemas.microsoft.com/office/drawing/2014/main" id="{578042C8-2151-4446-0956-B0AF8793B958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3858;p71">
              <a:extLst>
                <a:ext uri="{FF2B5EF4-FFF2-40B4-BE49-F238E27FC236}">
                  <a16:creationId xmlns:a16="http://schemas.microsoft.com/office/drawing/2014/main" id="{2EF042A5-CA91-1F90-237A-D0D510308FD2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3859;p71">
              <a:extLst>
                <a:ext uri="{FF2B5EF4-FFF2-40B4-BE49-F238E27FC236}">
                  <a16:creationId xmlns:a16="http://schemas.microsoft.com/office/drawing/2014/main" id="{60029E25-C58C-AF1F-8315-30556E8006DB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3860;p71">
              <a:extLst>
                <a:ext uri="{FF2B5EF4-FFF2-40B4-BE49-F238E27FC236}">
                  <a16:creationId xmlns:a16="http://schemas.microsoft.com/office/drawing/2014/main" id="{6B1527DA-A4B6-DB7D-A707-15F690182DFD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3861;p71">
              <a:extLst>
                <a:ext uri="{FF2B5EF4-FFF2-40B4-BE49-F238E27FC236}">
                  <a16:creationId xmlns:a16="http://schemas.microsoft.com/office/drawing/2014/main" id="{1C183A03-3DB2-E72E-009E-B93A77336F36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3862;p71">
              <a:extLst>
                <a:ext uri="{FF2B5EF4-FFF2-40B4-BE49-F238E27FC236}">
                  <a16:creationId xmlns:a16="http://schemas.microsoft.com/office/drawing/2014/main" id="{0125CC5F-AD7A-4BB2-C11F-B2314419EE15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3863;p71">
              <a:extLst>
                <a:ext uri="{FF2B5EF4-FFF2-40B4-BE49-F238E27FC236}">
                  <a16:creationId xmlns:a16="http://schemas.microsoft.com/office/drawing/2014/main" id="{8E6093EE-3327-D764-763A-BE6846EABE36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3864;p71">
              <a:extLst>
                <a:ext uri="{FF2B5EF4-FFF2-40B4-BE49-F238E27FC236}">
                  <a16:creationId xmlns:a16="http://schemas.microsoft.com/office/drawing/2014/main" id="{84021D2E-8151-1A75-5A93-3BBF03581301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3865;p71">
              <a:extLst>
                <a:ext uri="{FF2B5EF4-FFF2-40B4-BE49-F238E27FC236}">
                  <a16:creationId xmlns:a16="http://schemas.microsoft.com/office/drawing/2014/main" id="{6BFBECDA-1947-18F1-DDB9-7CC04F36CAEE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3866;p71">
              <a:extLst>
                <a:ext uri="{FF2B5EF4-FFF2-40B4-BE49-F238E27FC236}">
                  <a16:creationId xmlns:a16="http://schemas.microsoft.com/office/drawing/2014/main" id="{914418AE-2384-F7E8-30DB-1B1FBC57D4FB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3867;p71">
              <a:extLst>
                <a:ext uri="{FF2B5EF4-FFF2-40B4-BE49-F238E27FC236}">
                  <a16:creationId xmlns:a16="http://schemas.microsoft.com/office/drawing/2014/main" id="{9015F7A1-91CB-1447-73F4-4744452E3EBD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3868;p71">
              <a:extLst>
                <a:ext uri="{FF2B5EF4-FFF2-40B4-BE49-F238E27FC236}">
                  <a16:creationId xmlns:a16="http://schemas.microsoft.com/office/drawing/2014/main" id="{B300A5F0-8AF6-D116-0666-377586595FF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3869;p71">
              <a:extLst>
                <a:ext uri="{FF2B5EF4-FFF2-40B4-BE49-F238E27FC236}">
                  <a16:creationId xmlns:a16="http://schemas.microsoft.com/office/drawing/2014/main" id="{25436A9C-4073-EC3E-76F0-F016EC90043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3870;p71">
              <a:extLst>
                <a:ext uri="{FF2B5EF4-FFF2-40B4-BE49-F238E27FC236}">
                  <a16:creationId xmlns:a16="http://schemas.microsoft.com/office/drawing/2014/main" id="{9500CB40-C196-B03E-4DD3-B7D4C0003066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3871;p71">
              <a:extLst>
                <a:ext uri="{FF2B5EF4-FFF2-40B4-BE49-F238E27FC236}">
                  <a16:creationId xmlns:a16="http://schemas.microsoft.com/office/drawing/2014/main" id="{20373771-0420-4553-B3F9-1914EE24702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3872;p71">
              <a:extLst>
                <a:ext uri="{FF2B5EF4-FFF2-40B4-BE49-F238E27FC236}">
                  <a16:creationId xmlns:a16="http://schemas.microsoft.com/office/drawing/2014/main" id="{46BFFABA-C065-977B-F26A-A3DCEE0EA3EE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3873;p71">
              <a:extLst>
                <a:ext uri="{FF2B5EF4-FFF2-40B4-BE49-F238E27FC236}">
                  <a16:creationId xmlns:a16="http://schemas.microsoft.com/office/drawing/2014/main" id="{CDC05975-6D78-0E72-31A0-957EE602AF0D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3874;p71">
              <a:extLst>
                <a:ext uri="{FF2B5EF4-FFF2-40B4-BE49-F238E27FC236}">
                  <a16:creationId xmlns:a16="http://schemas.microsoft.com/office/drawing/2014/main" id="{ED0BFD81-5EDE-C1D0-A386-800CF5DDA1EE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3875;p71">
              <a:extLst>
                <a:ext uri="{FF2B5EF4-FFF2-40B4-BE49-F238E27FC236}">
                  <a16:creationId xmlns:a16="http://schemas.microsoft.com/office/drawing/2014/main" id="{5658545B-3561-887D-87F8-50E40EBD12F0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3876;p71">
              <a:extLst>
                <a:ext uri="{FF2B5EF4-FFF2-40B4-BE49-F238E27FC236}">
                  <a16:creationId xmlns:a16="http://schemas.microsoft.com/office/drawing/2014/main" id="{E2B7943F-DA5C-9D5D-561A-CCEB9C3CF4EA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3877;p71">
              <a:extLst>
                <a:ext uri="{FF2B5EF4-FFF2-40B4-BE49-F238E27FC236}">
                  <a16:creationId xmlns:a16="http://schemas.microsoft.com/office/drawing/2014/main" id="{AFD84EBF-B6BE-DAD1-0911-BCEB722C6385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3878;p71">
              <a:extLst>
                <a:ext uri="{FF2B5EF4-FFF2-40B4-BE49-F238E27FC236}">
                  <a16:creationId xmlns:a16="http://schemas.microsoft.com/office/drawing/2014/main" id="{18961511-29F6-C000-EDB2-AB71C1BB364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3879;p71">
              <a:extLst>
                <a:ext uri="{FF2B5EF4-FFF2-40B4-BE49-F238E27FC236}">
                  <a16:creationId xmlns:a16="http://schemas.microsoft.com/office/drawing/2014/main" id="{A1486A70-5AA9-67D2-B9D0-0945FD47807C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3880;p71">
              <a:extLst>
                <a:ext uri="{FF2B5EF4-FFF2-40B4-BE49-F238E27FC236}">
                  <a16:creationId xmlns:a16="http://schemas.microsoft.com/office/drawing/2014/main" id="{60431C59-B5D7-9191-13A2-3A29677AE562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3881;p71">
              <a:extLst>
                <a:ext uri="{FF2B5EF4-FFF2-40B4-BE49-F238E27FC236}">
                  <a16:creationId xmlns:a16="http://schemas.microsoft.com/office/drawing/2014/main" id="{7E1F735F-2E61-0601-3FD4-097BF6C78A25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3882;p71">
              <a:extLst>
                <a:ext uri="{FF2B5EF4-FFF2-40B4-BE49-F238E27FC236}">
                  <a16:creationId xmlns:a16="http://schemas.microsoft.com/office/drawing/2014/main" id="{D8BA2352-11FB-72D6-9204-DE26063854D2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3883;p71">
              <a:extLst>
                <a:ext uri="{FF2B5EF4-FFF2-40B4-BE49-F238E27FC236}">
                  <a16:creationId xmlns:a16="http://schemas.microsoft.com/office/drawing/2014/main" id="{55BC2386-2EEA-5A33-CE96-46A7C7979A85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3884;p71">
              <a:extLst>
                <a:ext uri="{FF2B5EF4-FFF2-40B4-BE49-F238E27FC236}">
                  <a16:creationId xmlns:a16="http://schemas.microsoft.com/office/drawing/2014/main" id="{A16D35B5-A695-A016-1988-D7BD7245C278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3885;p71">
              <a:extLst>
                <a:ext uri="{FF2B5EF4-FFF2-40B4-BE49-F238E27FC236}">
                  <a16:creationId xmlns:a16="http://schemas.microsoft.com/office/drawing/2014/main" id="{3A408B19-D393-9EA6-ACD6-09B622279EC0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3886;p71">
              <a:extLst>
                <a:ext uri="{FF2B5EF4-FFF2-40B4-BE49-F238E27FC236}">
                  <a16:creationId xmlns:a16="http://schemas.microsoft.com/office/drawing/2014/main" id="{3BD867AC-71EA-49D9-8C35-D891401AE725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3887;p71">
              <a:extLst>
                <a:ext uri="{FF2B5EF4-FFF2-40B4-BE49-F238E27FC236}">
                  <a16:creationId xmlns:a16="http://schemas.microsoft.com/office/drawing/2014/main" id="{C945A2D0-8102-2D8D-FDF7-DA1DFE5AB078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3888;p71">
              <a:extLst>
                <a:ext uri="{FF2B5EF4-FFF2-40B4-BE49-F238E27FC236}">
                  <a16:creationId xmlns:a16="http://schemas.microsoft.com/office/drawing/2014/main" id="{50BE6ADF-360D-36D8-AACC-9EB3D01088C1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3889;p71">
              <a:extLst>
                <a:ext uri="{FF2B5EF4-FFF2-40B4-BE49-F238E27FC236}">
                  <a16:creationId xmlns:a16="http://schemas.microsoft.com/office/drawing/2014/main" id="{D08041DA-0377-42CE-A61D-40403B184A88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3890;p71">
              <a:extLst>
                <a:ext uri="{FF2B5EF4-FFF2-40B4-BE49-F238E27FC236}">
                  <a16:creationId xmlns:a16="http://schemas.microsoft.com/office/drawing/2014/main" id="{E396A4A0-94AB-76C4-058E-CCE53BF610A9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3891;p71">
              <a:extLst>
                <a:ext uri="{FF2B5EF4-FFF2-40B4-BE49-F238E27FC236}">
                  <a16:creationId xmlns:a16="http://schemas.microsoft.com/office/drawing/2014/main" id="{DBD1EBC3-FCD8-F2D8-E4B4-FE14689916B5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3892;p71">
              <a:extLst>
                <a:ext uri="{FF2B5EF4-FFF2-40B4-BE49-F238E27FC236}">
                  <a16:creationId xmlns:a16="http://schemas.microsoft.com/office/drawing/2014/main" id="{B28849BD-EF8C-452E-5A5B-B3A667605A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3893;p71">
              <a:extLst>
                <a:ext uri="{FF2B5EF4-FFF2-40B4-BE49-F238E27FC236}">
                  <a16:creationId xmlns:a16="http://schemas.microsoft.com/office/drawing/2014/main" id="{6E9E4B89-AE58-981B-BC3F-F5D94C3AE1DD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3894;p71">
              <a:extLst>
                <a:ext uri="{FF2B5EF4-FFF2-40B4-BE49-F238E27FC236}">
                  <a16:creationId xmlns:a16="http://schemas.microsoft.com/office/drawing/2014/main" id="{8A6AFF40-7E31-1A5F-A910-42B0EADDA8B5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3895;p71">
              <a:extLst>
                <a:ext uri="{FF2B5EF4-FFF2-40B4-BE49-F238E27FC236}">
                  <a16:creationId xmlns:a16="http://schemas.microsoft.com/office/drawing/2014/main" id="{E6EA3DC8-9C91-526E-BB68-91FFD5B2B4AE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3896;p71">
              <a:extLst>
                <a:ext uri="{FF2B5EF4-FFF2-40B4-BE49-F238E27FC236}">
                  <a16:creationId xmlns:a16="http://schemas.microsoft.com/office/drawing/2014/main" id="{79FE070E-241A-8354-3B96-23DB3B342842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3897;p71">
              <a:extLst>
                <a:ext uri="{FF2B5EF4-FFF2-40B4-BE49-F238E27FC236}">
                  <a16:creationId xmlns:a16="http://schemas.microsoft.com/office/drawing/2014/main" id="{18F25204-FFA9-74DB-5840-983992658C61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3898;p71">
              <a:extLst>
                <a:ext uri="{FF2B5EF4-FFF2-40B4-BE49-F238E27FC236}">
                  <a16:creationId xmlns:a16="http://schemas.microsoft.com/office/drawing/2014/main" id="{028C9BE4-1496-8AC5-DFCD-C826995CBE3C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3899;p71">
              <a:extLst>
                <a:ext uri="{FF2B5EF4-FFF2-40B4-BE49-F238E27FC236}">
                  <a16:creationId xmlns:a16="http://schemas.microsoft.com/office/drawing/2014/main" id="{B0928EA9-6C04-E975-786E-04B0D01395F0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3900;p71">
              <a:extLst>
                <a:ext uri="{FF2B5EF4-FFF2-40B4-BE49-F238E27FC236}">
                  <a16:creationId xmlns:a16="http://schemas.microsoft.com/office/drawing/2014/main" id="{0B8687A7-14D6-DF59-390D-89B943151E60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3901;p71">
              <a:extLst>
                <a:ext uri="{FF2B5EF4-FFF2-40B4-BE49-F238E27FC236}">
                  <a16:creationId xmlns:a16="http://schemas.microsoft.com/office/drawing/2014/main" id="{DCCD5315-CC42-3BBF-9A6B-5F24D2E234F2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3902;p71">
              <a:extLst>
                <a:ext uri="{FF2B5EF4-FFF2-40B4-BE49-F238E27FC236}">
                  <a16:creationId xmlns:a16="http://schemas.microsoft.com/office/drawing/2014/main" id="{298C75BE-836B-1676-0C80-F82659A68B7C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3903;p71">
              <a:extLst>
                <a:ext uri="{FF2B5EF4-FFF2-40B4-BE49-F238E27FC236}">
                  <a16:creationId xmlns:a16="http://schemas.microsoft.com/office/drawing/2014/main" id="{2F6F912D-D513-45A2-0962-7572F048402D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3904;p71">
              <a:extLst>
                <a:ext uri="{FF2B5EF4-FFF2-40B4-BE49-F238E27FC236}">
                  <a16:creationId xmlns:a16="http://schemas.microsoft.com/office/drawing/2014/main" id="{1965E5E7-99AC-E916-EEE3-9A320B679145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3905;p71">
              <a:extLst>
                <a:ext uri="{FF2B5EF4-FFF2-40B4-BE49-F238E27FC236}">
                  <a16:creationId xmlns:a16="http://schemas.microsoft.com/office/drawing/2014/main" id="{91DE597F-94B8-ED3C-E857-CCAB0CEB0F54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3906;p71">
              <a:extLst>
                <a:ext uri="{FF2B5EF4-FFF2-40B4-BE49-F238E27FC236}">
                  <a16:creationId xmlns:a16="http://schemas.microsoft.com/office/drawing/2014/main" id="{7697214D-0932-C39C-54CF-EC69207BF3D5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3907;p71">
              <a:extLst>
                <a:ext uri="{FF2B5EF4-FFF2-40B4-BE49-F238E27FC236}">
                  <a16:creationId xmlns:a16="http://schemas.microsoft.com/office/drawing/2014/main" id="{99114AD2-500A-25AE-E17E-BC7BEA17638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3908;p71">
              <a:extLst>
                <a:ext uri="{FF2B5EF4-FFF2-40B4-BE49-F238E27FC236}">
                  <a16:creationId xmlns:a16="http://schemas.microsoft.com/office/drawing/2014/main" id="{CDC9CD14-C2D0-C403-9E4A-6AE818187A03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3909;p71">
              <a:extLst>
                <a:ext uri="{FF2B5EF4-FFF2-40B4-BE49-F238E27FC236}">
                  <a16:creationId xmlns:a16="http://schemas.microsoft.com/office/drawing/2014/main" id="{3DD93D21-913C-08F7-2AB9-204F8F74134D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3910;p71">
              <a:extLst>
                <a:ext uri="{FF2B5EF4-FFF2-40B4-BE49-F238E27FC236}">
                  <a16:creationId xmlns:a16="http://schemas.microsoft.com/office/drawing/2014/main" id="{9CF185A2-2FAE-721B-88C9-F6E99BD63D3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3911;p71">
              <a:extLst>
                <a:ext uri="{FF2B5EF4-FFF2-40B4-BE49-F238E27FC236}">
                  <a16:creationId xmlns:a16="http://schemas.microsoft.com/office/drawing/2014/main" id="{0DC53432-7E05-1949-43C2-26455FC05D39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3912;p71">
              <a:extLst>
                <a:ext uri="{FF2B5EF4-FFF2-40B4-BE49-F238E27FC236}">
                  <a16:creationId xmlns:a16="http://schemas.microsoft.com/office/drawing/2014/main" id="{3C6E422B-E729-A7EA-09A1-689F29952714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3913;p71">
              <a:extLst>
                <a:ext uri="{FF2B5EF4-FFF2-40B4-BE49-F238E27FC236}">
                  <a16:creationId xmlns:a16="http://schemas.microsoft.com/office/drawing/2014/main" id="{7E750687-B787-1E37-6F16-81812F07127B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3914;p71">
              <a:extLst>
                <a:ext uri="{FF2B5EF4-FFF2-40B4-BE49-F238E27FC236}">
                  <a16:creationId xmlns:a16="http://schemas.microsoft.com/office/drawing/2014/main" id="{EA648C6E-2D7E-FDD4-5430-2018739C9768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3915;p71">
              <a:extLst>
                <a:ext uri="{FF2B5EF4-FFF2-40B4-BE49-F238E27FC236}">
                  <a16:creationId xmlns:a16="http://schemas.microsoft.com/office/drawing/2014/main" id="{60CA23F7-4F66-4B0C-BCAA-628F66AE174C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3916;p71">
              <a:extLst>
                <a:ext uri="{FF2B5EF4-FFF2-40B4-BE49-F238E27FC236}">
                  <a16:creationId xmlns:a16="http://schemas.microsoft.com/office/drawing/2014/main" id="{5B6BF2CA-D03B-ABA8-09AE-AB32377F1843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3917;p71">
              <a:extLst>
                <a:ext uri="{FF2B5EF4-FFF2-40B4-BE49-F238E27FC236}">
                  <a16:creationId xmlns:a16="http://schemas.microsoft.com/office/drawing/2014/main" id="{6A66375E-F393-81BA-EFF5-6BD3C279BFD2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3918;p71">
              <a:extLst>
                <a:ext uri="{FF2B5EF4-FFF2-40B4-BE49-F238E27FC236}">
                  <a16:creationId xmlns:a16="http://schemas.microsoft.com/office/drawing/2014/main" id="{65434C20-905E-F390-4D15-BB4A9C2FD2C7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3919;p71">
              <a:extLst>
                <a:ext uri="{FF2B5EF4-FFF2-40B4-BE49-F238E27FC236}">
                  <a16:creationId xmlns:a16="http://schemas.microsoft.com/office/drawing/2014/main" id="{4DA49BF2-7244-C260-50E3-BC5F39E61020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3920;p71">
              <a:extLst>
                <a:ext uri="{FF2B5EF4-FFF2-40B4-BE49-F238E27FC236}">
                  <a16:creationId xmlns:a16="http://schemas.microsoft.com/office/drawing/2014/main" id="{3501203B-AD4B-1896-E84C-EC6243B8E92C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3921;p71">
              <a:extLst>
                <a:ext uri="{FF2B5EF4-FFF2-40B4-BE49-F238E27FC236}">
                  <a16:creationId xmlns:a16="http://schemas.microsoft.com/office/drawing/2014/main" id="{2B94F915-2743-9087-1C32-018BA6DEBFDF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3922;p71">
              <a:extLst>
                <a:ext uri="{FF2B5EF4-FFF2-40B4-BE49-F238E27FC236}">
                  <a16:creationId xmlns:a16="http://schemas.microsoft.com/office/drawing/2014/main" id="{CD0F60FA-DD91-EA21-CF59-4D5E4F654CF9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3923;p71">
              <a:extLst>
                <a:ext uri="{FF2B5EF4-FFF2-40B4-BE49-F238E27FC236}">
                  <a16:creationId xmlns:a16="http://schemas.microsoft.com/office/drawing/2014/main" id="{25431D06-0F90-4E01-3A99-1FC121A76CCF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3924;p71">
              <a:extLst>
                <a:ext uri="{FF2B5EF4-FFF2-40B4-BE49-F238E27FC236}">
                  <a16:creationId xmlns:a16="http://schemas.microsoft.com/office/drawing/2014/main" id="{10D7C5AC-5AA9-8907-1882-0A8DBEAA2AC4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3925;p71">
              <a:extLst>
                <a:ext uri="{FF2B5EF4-FFF2-40B4-BE49-F238E27FC236}">
                  <a16:creationId xmlns:a16="http://schemas.microsoft.com/office/drawing/2014/main" id="{9695FC60-E438-E936-646E-A917B0B75E98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3926;p71">
              <a:extLst>
                <a:ext uri="{FF2B5EF4-FFF2-40B4-BE49-F238E27FC236}">
                  <a16:creationId xmlns:a16="http://schemas.microsoft.com/office/drawing/2014/main" id="{171877FB-C748-9780-DF4A-2153253C0188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3927;p71">
              <a:extLst>
                <a:ext uri="{FF2B5EF4-FFF2-40B4-BE49-F238E27FC236}">
                  <a16:creationId xmlns:a16="http://schemas.microsoft.com/office/drawing/2014/main" id="{A59B973E-422E-92A8-AEAF-F8F10BB1489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3928;p71">
              <a:extLst>
                <a:ext uri="{FF2B5EF4-FFF2-40B4-BE49-F238E27FC236}">
                  <a16:creationId xmlns:a16="http://schemas.microsoft.com/office/drawing/2014/main" id="{86D87BE7-3B3C-DBA4-94BD-A4964839F9AA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3929;p71">
              <a:extLst>
                <a:ext uri="{FF2B5EF4-FFF2-40B4-BE49-F238E27FC236}">
                  <a16:creationId xmlns:a16="http://schemas.microsoft.com/office/drawing/2014/main" id="{2713C409-6058-5DA6-3D03-B67BEBD62E90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3930;p71">
              <a:extLst>
                <a:ext uri="{FF2B5EF4-FFF2-40B4-BE49-F238E27FC236}">
                  <a16:creationId xmlns:a16="http://schemas.microsoft.com/office/drawing/2014/main" id="{985DEEF1-42A5-AB6F-F2B5-1729F63A07B3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3931;p71">
              <a:extLst>
                <a:ext uri="{FF2B5EF4-FFF2-40B4-BE49-F238E27FC236}">
                  <a16:creationId xmlns:a16="http://schemas.microsoft.com/office/drawing/2014/main" id="{A5A8929F-7906-AE41-A96F-8A4DC14CB08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3932;p71">
              <a:extLst>
                <a:ext uri="{FF2B5EF4-FFF2-40B4-BE49-F238E27FC236}">
                  <a16:creationId xmlns:a16="http://schemas.microsoft.com/office/drawing/2014/main" id="{EF487F4F-12FF-32F3-05B3-421D5D9B8005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3933;p71">
              <a:extLst>
                <a:ext uri="{FF2B5EF4-FFF2-40B4-BE49-F238E27FC236}">
                  <a16:creationId xmlns:a16="http://schemas.microsoft.com/office/drawing/2014/main" id="{786F3325-D47F-ABD0-2200-45F5F0D3AB70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3934;p71">
              <a:extLst>
                <a:ext uri="{FF2B5EF4-FFF2-40B4-BE49-F238E27FC236}">
                  <a16:creationId xmlns:a16="http://schemas.microsoft.com/office/drawing/2014/main" id="{FB76D991-19ED-5478-FA6E-B93D58483447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3935;p71">
              <a:extLst>
                <a:ext uri="{FF2B5EF4-FFF2-40B4-BE49-F238E27FC236}">
                  <a16:creationId xmlns:a16="http://schemas.microsoft.com/office/drawing/2014/main" id="{68E18E82-3B13-065F-599A-CD7CB5AB8B31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3936;p71">
              <a:extLst>
                <a:ext uri="{FF2B5EF4-FFF2-40B4-BE49-F238E27FC236}">
                  <a16:creationId xmlns:a16="http://schemas.microsoft.com/office/drawing/2014/main" id="{8307B2E7-F87B-CF6B-F84A-2B2EACE2D9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3937;p71">
              <a:extLst>
                <a:ext uri="{FF2B5EF4-FFF2-40B4-BE49-F238E27FC236}">
                  <a16:creationId xmlns:a16="http://schemas.microsoft.com/office/drawing/2014/main" id="{8EE31CB4-630A-DC5D-F26B-6A99404F15B4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3938;p71">
              <a:extLst>
                <a:ext uri="{FF2B5EF4-FFF2-40B4-BE49-F238E27FC236}">
                  <a16:creationId xmlns:a16="http://schemas.microsoft.com/office/drawing/2014/main" id="{0EC55CEA-49B1-CB91-6EF8-E04347906C0C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3939;p71">
              <a:extLst>
                <a:ext uri="{FF2B5EF4-FFF2-40B4-BE49-F238E27FC236}">
                  <a16:creationId xmlns:a16="http://schemas.microsoft.com/office/drawing/2014/main" id="{67D87036-4FDA-998F-A31C-B0A7F8855053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3940;p71">
              <a:extLst>
                <a:ext uri="{FF2B5EF4-FFF2-40B4-BE49-F238E27FC236}">
                  <a16:creationId xmlns:a16="http://schemas.microsoft.com/office/drawing/2014/main" id="{17FEB27A-3CCD-CE19-D1A1-F537CC9DBD30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3941;p71">
              <a:extLst>
                <a:ext uri="{FF2B5EF4-FFF2-40B4-BE49-F238E27FC236}">
                  <a16:creationId xmlns:a16="http://schemas.microsoft.com/office/drawing/2014/main" id="{71C34E7D-28CC-97D5-74F0-C8A82930037D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3942;p71">
              <a:extLst>
                <a:ext uri="{FF2B5EF4-FFF2-40B4-BE49-F238E27FC236}">
                  <a16:creationId xmlns:a16="http://schemas.microsoft.com/office/drawing/2014/main" id="{A1B95AF8-3375-7E7D-FA0E-AA3E309CCD25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3943;p71">
              <a:extLst>
                <a:ext uri="{FF2B5EF4-FFF2-40B4-BE49-F238E27FC236}">
                  <a16:creationId xmlns:a16="http://schemas.microsoft.com/office/drawing/2014/main" id="{04346CEB-B945-5AC4-206B-4370D454E145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3944;p71">
              <a:extLst>
                <a:ext uri="{FF2B5EF4-FFF2-40B4-BE49-F238E27FC236}">
                  <a16:creationId xmlns:a16="http://schemas.microsoft.com/office/drawing/2014/main" id="{9FAC4A71-3691-6676-F350-E837D1C2F1E1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3945;p71">
              <a:extLst>
                <a:ext uri="{FF2B5EF4-FFF2-40B4-BE49-F238E27FC236}">
                  <a16:creationId xmlns:a16="http://schemas.microsoft.com/office/drawing/2014/main" id="{32441F15-BBB9-5E3B-DAB0-DB8CAFA7E046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3946;p71">
              <a:extLst>
                <a:ext uri="{FF2B5EF4-FFF2-40B4-BE49-F238E27FC236}">
                  <a16:creationId xmlns:a16="http://schemas.microsoft.com/office/drawing/2014/main" id="{A4F01886-024D-D798-7243-1867EACE7710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3947;p71">
              <a:extLst>
                <a:ext uri="{FF2B5EF4-FFF2-40B4-BE49-F238E27FC236}">
                  <a16:creationId xmlns:a16="http://schemas.microsoft.com/office/drawing/2014/main" id="{37463270-3A25-90DD-BEDB-1EA956A61121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3948;p71">
              <a:extLst>
                <a:ext uri="{FF2B5EF4-FFF2-40B4-BE49-F238E27FC236}">
                  <a16:creationId xmlns:a16="http://schemas.microsoft.com/office/drawing/2014/main" id="{E716C6E9-5F3A-CD83-029B-5964204A84F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3949;p71">
              <a:extLst>
                <a:ext uri="{FF2B5EF4-FFF2-40B4-BE49-F238E27FC236}">
                  <a16:creationId xmlns:a16="http://schemas.microsoft.com/office/drawing/2014/main" id="{C8E8FD8D-D7E4-A313-2E8F-A15549133186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3950;p71">
              <a:extLst>
                <a:ext uri="{FF2B5EF4-FFF2-40B4-BE49-F238E27FC236}">
                  <a16:creationId xmlns:a16="http://schemas.microsoft.com/office/drawing/2014/main" id="{BEB07D93-59F9-7F7A-ABE6-B05EBDCA6A34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3951;p71">
              <a:extLst>
                <a:ext uri="{FF2B5EF4-FFF2-40B4-BE49-F238E27FC236}">
                  <a16:creationId xmlns:a16="http://schemas.microsoft.com/office/drawing/2014/main" id="{D14B1BC2-1B9F-FEEB-119F-1486D58013B8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3952;p71">
              <a:extLst>
                <a:ext uri="{FF2B5EF4-FFF2-40B4-BE49-F238E27FC236}">
                  <a16:creationId xmlns:a16="http://schemas.microsoft.com/office/drawing/2014/main" id="{D1FC142E-3508-BC7E-CED4-3FD12CE9DEF8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3953;p71">
              <a:extLst>
                <a:ext uri="{FF2B5EF4-FFF2-40B4-BE49-F238E27FC236}">
                  <a16:creationId xmlns:a16="http://schemas.microsoft.com/office/drawing/2014/main" id="{3985C945-BB94-3C95-E60F-5BED9CC83D41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3954;p71">
              <a:extLst>
                <a:ext uri="{FF2B5EF4-FFF2-40B4-BE49-F238E27FC236}">
                  <a16:creationId xmlns:a16="http://schemas.microsoft.com/office/drawing/2014/main" id="{F1DBA645-EDA1-2739-A42F-AFF810BE0D3A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3955;p71">
              <a:extLst>
                <a:ext uri="{FF2B5EF4-FFF2-40B4-BE49-F238E27FC236}">
                  <a16:creationId xmlns:a16="http://schemas.microsoft.com/office/drawing/2014/main" id="{340F529F-676D-260D-B57E-D3A3AEC77EA4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3956;p71">
              <a:extLst>
                <a:ext uri="{FF2B5EF4-FFF2-40B4-BE49-F238E27FC236}">
                  <a16:creationId xmlns:a16="http://schemas.microsoft.com/office/drawing/2014/main" id="{E4810A07-C980-F169-3929-E0739F33FA6B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3957;p71">
              <a:extLst>
                <a:ext uri="{FF2B5EF4-FFF2-40B4-BE49-F238E27FC236}">
                  <a16:creationId xmlns:a16="http://schemas.microsoft.com/office/drawing/2014/main" id="{0F76F506-B18E-C0C1-D123-EF24DC6FF8BF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3958;p71">
              <a:extLst>
                <a:ext uri="{FF2B5EF4-FFF2-40B4-BE49-F238E27FC236}">
                  <a16:creationId xmlns:a16="http://schemas.microsoft.com/office/drawing/2014/main" id="{ABCD65BC-4CE4-1808-A629-FF04DE75E8AB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3959;p71">
              <a:extLst>
                <a:ext uri="{FF2B5EF4-FFF2-40B4-BE49-F238E27FC236}">
                  <a16:creationId xmlns:a16="http://schemas.microsoft.com/office/drawing/2014/main" id="{379810D1-5298-1F98-4AED-6BA714D37A0B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3960;p71">
              <a:extLst>
                <a:ext uri="{FF2B5EF4-FFF2-40B4-BE49-F238E27FC236}">
                  <a16:creationId xmlns:a16="http://schemas.microsoft.com/office/drawing/2014/main" id="{827F5F61-27A3-7624-7B9C-61C5D0FA29F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3961;p71">
              <a:extLst>
                <a:ext uri="{FF2B5EF4-FFF2-40B4-BE49-F238E27FC236}">
                  <a16:creationId xmlns:a16="http://schemas.microsoft.com/office/drawing/2014/main" id="{7599E4FD-CA53-7169-EF66-3AC2D4110E0F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3962;p71">
              <a:extLst>
                <a:ext uri="{FF2B5EF4-FFF2-40B4-BE49-F238E27FC236}">
                  <a16:creationId xmlns:a16="http://schemas.microsoft.com/office/drawing/2014/main" id="{5880974A-FAC6-FB34-C17F-49AE2839D7DC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3963;p71">
              <a:extLst>
                <a:ext uri="{FF2B5EF4-FFF2-40B4-BE49-F238E27FC236}">
                  <a16:creationId xmlns:a16="http://schemas.microsoft.com/office/drawing/2014/main" id="{93124584-C354-57A4-4EBE-BD6C7D6E6E19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3964;p71">
              <a:extLst>
                <a:ext uri="{FF2B5EF4-FFF2-40B4-BE49-F238E27FC236}">
                  <a16:creationId xmlns:a16="http://schemas.microsoft.com/office/drawing/2014/main" id="{69B8EF62-DB37-92D2-60B0-D51BC11B8FEA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3965;p71">
              <a:extLst>
                <a:ext uri="{FF2B5EF4-FFF2-40B4-BE49-F238E27FC236}">
                  <a16:creationId xmlns:a16="http://schemas.microsoft.com/office/drawing/2014/main" id="{2E4B884A-43E9-FDD5-E1AD-626821F2070F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3966;p71">
              <a:extLst>
                <a:ext uri="{FF2B5EF4-FFF2-40B4-BE49-F238E27FC236}">
                  <a16:creationId xmlns:a16="http://schemas.microsoft.com/office/drawing/2014/main" id="{575C032E-9886-ABAC-7C00-50CD40566F0B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3967;p71">
              <a:extLst>
                <a:ext uri="{FF2B5EF4-FFF2-40B4-BE49-F238E27FC236}">
                  <a16:creationId xmlns:a16="http://schemas.microsoft.com/office/drawing/2014/main" id="{35121C0C-6AAB-4548-4690-004CB7C7DFA7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3968;p71">
              <a:extLst>
                <a:ext uri="{FF2B5EF4-FFF2-40B4-BE49-F238E27FC236}">
                  <a16:creationId xmlns:a16="http://schemas.microsoft.com/office/drawing/2014/main" id="{FA1D7D91-29F4-C86C-6DC7-52537D48D7B9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3969;p71">
              <a:extLst>
                <a:ext uri="{FF2B5EF4-FFF2-40B4-BE49-F238E27FC236}">
                  <a16:creationId xmlns:a16="http://schemas.microsoft.com/office/drawing/2014/main" id="{4C2057CD-CF6B-660D-DE4F-8BB2B2006AD1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3970;p71">
              <a:extLst>
                <a:ext uri="{FF2B5EF4-FFF2-40B4-BE49-F238E27FC236}">
                  <a16:creationId xmlns:a16="http://schemas.microsoft.com/office/drawing/2014/main" id="{27B58557-44F7-D90F-1907-4B3FAC89608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3971;p71">
              <a:extLst>
                <a:ext uri="{FF2B5EF4-FFF2-40B4-BE49-F238E27FC236}">
                  <a16:creationId xmlns:a16="http://schemas.microsoft.com/office/drawing/2014/main" id="{17177FC7-0FDE-64F1-7484-95989D7B7C3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3972;p71">
              <a:extLst>
                <a:ext uri="{FF2B5EF4-FFF2-40B4-BE49-F238E27FC236}">
                  <a16:creationId xmlns:a16="http://schemas.microsoft.com/office/drawing/2014/main" id="{F330382A-F7F5-0797-9BF4-BCFACAD40CFD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3973;p71">
              <a:extLst>
                <a:ext uri="{FF2B5EF4-FFF2-40B4-BE49-F238E27FC236}">
                  <a16:creationId xmlns:a16="http://schemas.microsoft.com/office/drawing/2014/main" id="{B068D4B5-71FB-D79E-DBE4-145D81779199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3974;p71">
              <a:extLst>
                <a:ext uri="{FF2B5EF4-FFF2-40B4-BE49-F238E27FC236}">
                  <a16:creationId xmlns:a16="http://schemas.microsoft.com/office/drawing/2014/main" id="{8DD5DE30-3076-71C8-909F-31E4185EC55C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3975;p71">
              <a:extLst>
                <a:ext uri="{FF2B5EF4-FFF2-40B4-BE49-F238E27FC236}">
                  <a16:creationId xmlns:a16="http://schemas.microsoft.com/office/drawing/2014/main" id="{D4DF2547-1424-7381-3B11-8965624E881E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3976;p71">
              <a:extLst>
                <a:ext uri="{FF2B5EF4-FFF2-40B4-BE49-F238E27FC236}">
                  <a16:creationId xmlns:a16="http://schemas.microsoft.com/office/drawing/2014/main" id="{F6E615DD-998D-697D-2052-566D579C33E9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3977;p71">
              <a:extLst>
                <a:ext uri="{FF2B5EF4-FFF2-40B4-BE49-F238E27FC236}">
                  <a16:creationId xmlns:a16="http://schemas.microsoft.com/office/drawing/2014/main" id="{FC4FE0F1-837F-F623-C5A2-64EA77701CB1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3978;p71">
              <a:extLst>
                <a:ext uri="{FF2B5EF4-FFF2-40B4-BE49-F238E27FC236}">
                  <a16:creationId xmlns:a16="http://schemas.microsoft.com/office/drawing/2014/main" id="{3446CAEF-61D8-0EBE-D214-9F29B47B4E14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3979;p71">
              <a:extLst>
                <a:ext uri="{FF2B5EF4-FFF2-40B4-BE49-F238E27FC236}">
                  <a16:creationId xmlns:a16="http://schemas.microsoft.com/office/drawing/2014/main" id="{A9343F10-63E5-6570-9F5A-63B9CC7A404F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3980;p71">
              <a:extLst>
                <a:ext uri="{FF2B5EF4-FFF2-40B4-BE49-F238E27FC236}">
                  <a16:creationId xmlns:a16="http://schemas.microsoft.com/office/drawing/2014/main" id="{C9DF0CE9-00D6-1680-B817-8309E208C2E5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3981;p71">
              <a:extLst>
                <a:ext uri="{FF2B5EF4-FFF2-40B4-BE49-F238E27FC236}">
                  <a16:creationId xmlns:a16="http://schemas.microsoft.com/office/drawing/2014/main" id="{C90A5637-5ADE-9906-8FCD-2F4D022A81F7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3982;p71">
              <a:extLst>
                <a:ext uri="{FF2B5EF4-FFF2-40B4-BE49-F238E27FC236}">
                  <a16:creationId xmlns:a16="http://schemas.microsoft.com/office/drawing/2014/main" id="{774E087F-73E9-626D-74C0-7EF29BBA79C2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3983;p71">
              <a:extLst>
                <a:ext uri="{FF2B5EF4-FFF2-40B4-BE49-F238E27FC236}">
                  <a16:creationId xmlns:a16="http://schemas.microsoft.com/office/drawing/2014/main" id="{024DFA11-4942-B657-9B81-8714CC167A86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3984;p71">
              <a:extLst>
                <a:ext uri="{FF2B5EF4-FFF2-40B4-BE49-F238E27FC236}">
                  <a16:creationId xmlns:a16="http://schemas.microsoft.com/office/drawing/2014/main" id="{C99C1FB9-969E-00D7-1897-DDFFA7907044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3985;p71">
              <a:extLst>
                <a:ext uri="{FF2B5EF4-FFF2-40B4-BE49-F238E27FC236}">
                  <a16:creationId xmlns:a16="http://schemas.microsoft.com/office/drawing/2014/main" id="{036289EE-BDE5-C38C-F2FC-FB59DA902DB3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3986;p71">
              <a:extLst>
                <a:ext uri="{FF2B5EF4-FFF2-40B4-BE49-F238E27FC236}">
                  <a16:creationId xmlns:a16="http://schemas.microsoft.com/office/drawing/2014/main" id="{C6E180EB-3CCF-673C-639F-5B2CAC7A975A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3987;p71">
              <a:extLst>
                <a:ext uri="{FF2B5EF4-FFF2-40B4-BE49-F238E27FC236}">
                  <a16:creationId xmlns:a16="http://schemas.microsoft.com/office/drawing/2014/main" id="{B9F2CAD1-0AA2-3517-D43F-0FDEF713F8E2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3988;p71">
              <a:extLst>
                <a:ext uri="{FF2B5EF4-FFF2-40B4-BE49-F238E27FC236}">
                  <a16:creationId xmlns:a16="http://schemas.microsoft.com/office/drawing/2014/main" id="{90AB94AC-6D5F-F9ED-032C-FE52B444409A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3989;p71">
              <a:extLst>
                <a:ext uri="{FF2B5EF4-FFF2-40B4-BE49-F238E27FC236}">
                  <a16:creationId xmlns:a16="http://schemas.microsoft.com/office/drawing/2014/main" id="{51F5216A-5516-662A-9AFC-4C3A4732DD0D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3990;p71">
              <a:extLst>
                <a:ext uri="{FF2B5EF4-FFF2-40B4-BE49-F238E27FC236}">
                  <a16:creationId xmlns:a16="http://schemas.microsoft.com/office/drawing/2014/main" id="{623B751A-704C-4CD4-6E93-ECB326622480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3991;p71">
              <a:extLst>
                <a:ext uri="{FF2B5EF4-FFF2-40B4-BE49-F238E27FC236}">
                  <a16:creationId xmlns:a16="http://schemas.microsoft.com/office/drawing/2014/main" id="{721ADAA7-3996-9BF2-FD1E-AFD416C47141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3992;p71">
              <a:extLst>
                <a:ext uri="{FF2B5EF4-FFF2-40B4-BE49-F238E27FC236}">
                  <a16:creationId xmlns:a16="http://schemas.microsoft.com/office/drawing/2014/main" id="{73516FBF-3C1C-A9D0-EC89-D212C6E2C24C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3993;p71">
              <a:extLst>
                <a:ext uri="{FF2B5EF4-FFF2-40B4-BE49-F238E27FC236}">
                  <a16:creationId xmlns:a16="http://schemas.microsoft.com/office/drawing/2014/main" id="{FFBD4CD8-55A8-294B-EBAA-DE22B16E604B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3994;p71">
              <a:extLst>
                <a:ext uri="{FF2B5EF4-FFF2-40B4-BE49-F238E27FC236}">
                  <a16:creationId xmlns:a16="http://schemas.microsoft.com/office/drawing/2014/main" id="{1B1FA491-886C-BA0D-B4DF-F9021F54A0A8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3995;p71">
              <a:extLst>
                <a:ext uri="{FF2B5EF4-FFF2-40B4-BE49-F238E27FC236}">
                  <a16:creationId xmlns:a16="http://schemas.microsoft.com/office/drawing/2014/main" id="{4D2B61C3-8C26-E2A9-666B-12B6681A5D73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3996;p71">
              <a:extLst>
                <a:ext uri="{FF2B5EF4-FFF2-40B4-BE49-F238E27FC236}">
                  <a16:creationId xmlns:a16="http://schemas.microsoft.com/office/drawing/2014/main" id="{28A098D0-0DAD-F3C3-FCC6-8DDA6E95679A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3997;p71">
              <a:extLst>
                <a:ext uri="{FF2B5EF4-FFF2-40B4-BE49-F238E27FC236}">
                  <a16:creationId xmlns:a16="http://schemas.microsoft.com/office/drawing/2014/main" id="{729E4431-015C-0C0D-44F5-7E68F613CBF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3998;p71">
              <a:extLst>
                <a:ext uri="{FF2B5EF4-FFF2-40B4-BE49-F238E27FC236}">
                  <a16:creationId xmlns:a16="http://schemas.microsoft.com/office/drawing/2014/main" id="{0E8EAD38-4555-85CE-FD28-251EB5ABC7E2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3999;p71">
              <a:extLst>
                <a:ext uri="{FF2B5EF4-FFF2-40B4-BE49-F238E27FC236}">
                  <a16:creationId xmlns:a16="http://schemas.microsoft.com/office/drawing/2014/main" id="{357D9D49-405A-3BFA-F958-5AADBC0ABDAB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4000;p71">
              <a:extLst>
                <a:ext uri="{FF2B5EF4-FFF2-40B4-BE49-F238E27FC236}">
                  <a16:creationId xmlns:a16="http://schemas.microsoft.com/office/drawing/2014/main" id="{5CE387FF-A213-1915-88AF-8857E1BD72E2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4001;p71">
              <a:extLst>
                <a:ext uri="{FF2B5EF4-FFF2-40B4-BE49-F238E27FC236}">
                  <a16:creationId xmlns:a16="http://schemas.microsoft.com/office/drawing/2014/main" id="{4D9BAA0A-8000-71C5-C2CA-7E6DB5E111ED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4002;p71">
              <a:extLst>
                <a:ext uri="{FF2B5EF4-FFF2-40B4-BE49-F238E27FC236}">
                  <a16:creationId xmlns:a16="http://schemas.microsoft.com/office/drawing/2014/main" id="{D7887C57-F745-0A58-BFA5-6DEF38F9878A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4003;p71">
              <a:extLst>
                <a:ext uri="{FF2B5EF4-FFF2-40B4-BE49-F238E27FC236}">
                  <a16:creationId xmlns:a16="http://schemas.microsoft.com/office/drawing/2014/main" id="{C6BC4EF9-4D6D-1D55-8602-06611FAD0705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4004;p71">
              <a:extLst>
                <a:ext uri="{FF2B5EF4-FFF2-40B4-BE49-F238E27FC236}">
                  <a16:creationId xmlns:a16="http://schemas.microsoft.com/office/drawing/2014/main" id="{F317BF5F-5399-564E-FE84-051FBF2E79B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4005;p71">
              <a:extLst>
                <a:ext uri="{FF2B5EF4-FFF2-40B4-BE49-F238E27FC236}">
                  <a16:creationId xmlns:a16="http://schemas.microsoft.com/office/drawing/2014/main" id="{4B32E861-6117-BF8C-67FE-569B911BD5F1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4006;p71">
              <a:extLst>
                <a:ext uri="{FF2B5EF4-FFF2-40B4-BE49-F238E27FC236}">
                  <a16:creationId xmlns:a16="http://schemas.microsoft.com/office/drawing/2014/main" id="{4D385F00-10ED-F2FF-40D7-22D73D833952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4007;p71">
              <a:extLst>
                <a:ext uri="{FF2B5EF4-FFF2-40B4-BE49-F238E27FC236}">
                  <a16:creationId xmlns:a16="http://schemas.microsoft.com/office/drawing/2014/main" id="{9E84DE5A-740C-14B3-B1DA-AFDB94DBEFE2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4008;p71">
              <a:extLst>
                <a:ext uri="{FF2B5EF4-FFF2-40B4-BE49-F238E27FC236}">
                  <a16:creationId xmlns:a16="http://schemas.microsoft.com/office/drawing/2014/main" id="{8AC7B16F-A0AD-DF26-8BBD-E8A6851EC2CD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4009;p71">
              <a:extLst>
                <a:ext uri="{FF2B5EF4-FFF2-40B4-BE49-F238E27FC236}">
                  <a16:creationId xmlns:a16="http://schemas.microsoft.com/office/drawing/2014/main" id="{D3D54406-7B16-1C2D-33D4-20FE7B6344C6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4010;p71">
              <a:extLst>
                <a:ext uri="{FF2B5EF4-FFF2-40B4-BE49-F238E27FC236}">
                  <a16:creationId xmlns:a16="http://schemas.microsoft.com/office/drawing/2014/main" id="{15F2ED4D-BC4A-801F-57B0-954B8D7DB670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4011;p71">
              <a:extLst>
                <a:ext uri="{FF2B5EF4-FFF2-40B4-BE49-F238E27FC236}">
                  <a16:creationId xmlns:a16="http://schemas.microsoft.com/office/drawing/2014/main" id="{BD9E5319-93C6-3FC3-0244-31ADDFBA4365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4012;p71">
              <a:extLst>
                <a:ext uri="{FF2B5EF4-FFF2-40B4-BE49-F238E27FC236}">
                  <a16:creationId xmlns:a16="http://schemas.microsoft.com/office/drawing/2014/main" id="{A70CA74C-3574-3581-93C3-183A2FC7F72D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4013;p71">
              <a:extLst>
                <a:ext uri="{FF2B5EF4-FFF2-40B4-BE49-F238E27FC236}">
                  <a16:creationId xmlns:a16="http://schemas.microsoft.com/office/drawing/2014/main" id="{D01E958F-D9A3-706D-E182-E80E3775B6B7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4014;p71">
              <a:extLst>
                <a:ext uri="{FF2B5EF4-FFF2-40B4-BE49-F238E27FC236}">
                  <a16:creationId xmlns:a16="http://schemas.microsoft.com/office/drawing/2014/main" id="{7E166091-2286-7B5F-4AEA-90532294084C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4015;p71">
              <a:extLst>
                <a:ext uri="{FF2B5EF4-FFF2-40B4-BE49-F238E27FC236}">
                  <a16:creationId xmlns:a16="http://schemas.microsoft.com/office/drawing/2014/main" id="{E6CD964C-445F-8A97-C898-875F0094F925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4016;p71">
              <a:extLst>
                <a:ext uri="{FF2B5EF4-FFF2-40B4-BE49-F238E27FC236}">
                  <a16:creationId xmlns:a16="http://schemas.microsoft.com/office/drawing/2014/main" id="{CFBEAD77-6884-3A4C-87AA-A7A65123158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4017;p71">
              <a:extLst>
                <a:ext uri="{FF2B5EF4-FFF2-40B4-BE49-F238E27FC236}">
                  <a16:creationId xmlns:a16="http://schemas.microsoft.com/office/drawing/2014/main" id="{DF45F34C-2738-4E5B-BE17-B951407DAF87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4018;p71">
              <a:extLst>
                <a:ext uri="{FF2B5EF4-FFF2-40B4-BE49-F238E27FC236}">
                  <a16:creationId xmlns:a16="http://schemas.microsoft.com/office/drawing/2014/main" id="{D470AEBA-BA39-BED6-1C29-F245B6B80BDE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4019;p71">
              <a:extLst>
                <a:ext uri="{FF2B5EF4-FFF2-40B4-BE49-F238E27FC236}">
                  <a16:creationId xmlns:a16="http://schemas.microsoft.com/office/drawing/2014/main" id="{B5835F67-EFEB-C493-417D-D9FDF17E61D0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4020;p71">
              <a:extLst>
                <a:ext uri="{FF2B5EF4-FFF2-40B4-BE49-F238E27FC236}">
                  <a16:creationId xmlns:a16="http://schemas.microsoft.com/office/drawing/2014/main" id="{AFA0B832-A37A-F15C-1601-556B8B1E0FF7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4021;p71">
              <a:extLst>
                <a:ext uri="{FF2B5EF4-FFF2-40B4-BE49-F238E27FC236}">
                  <a16:creationId xmlns:a16="http://schemas.microsoft.com/office/drawing/2014/main" id="{E944D029-9B25-C9B0-ED84-070E780651D3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4022;p71">
              <a:extLst>
                <a:ext uri="{FF2B5EF4-FFF2-40B4-BE49-F238E27FC236}">
                  <a16:creationId xmlns:a16="http://schemas.microsoft.com/office/drawing/2014/main" id="{7DD23FF2-B546-11DD-A1ED-30E9C708F4DB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4023;p71">
              <a:extLst>
                <a:ext uri="{FF2B5EF4-FFF2-40B4-BE49-F238E27FC236}">
                  <a16:creationId xmlns:a16="http://schemas.microsoft.com/office/drawing/2014/main" id="{1D68283B-D096-CD5B-FAD9-EBD5FB9D3193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4024;p71">
              <a:extLst>
                <a:ext uri="{FF2B5EF4-FFF2-40B4-BE49-F238E27FC236}">
                  <a16:creationId xmlns:a16="http://schemas.microsoft.com/office/drawing/2014/main" id="{C6314CBC-C77F-B9D9-06D3-9D6E8CB2B6E0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4025;p71">
              <a:extLst>
                <a:ext uri="{FF2B5EF4-FFF2-40B4-BE49-F238E27FC236}">
                  <a16:creationId xmlns:a16="http://schemas.microsoft.com/office/drawing/2014/main" id="{6F27662E-02CC-0793-6976-C30C87BD4E39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4026;p71">
              <a:extLst>
                <a:ext uri="{FF2B5EF4-FFF2-40B4-BE49-F238E27FC236}">
                  <a16:creationId xmlns:a16="http://schemas.microsoft.com/office/drawing/2014/main" id="{59EF728B-1F1B-7A11-E93C-05DEC1B2ACAB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4027;p71">
              <a:extLst>
                <a:ext uri="{FF2B5EF4-FFF2-40B4-BE49-F238E27FC236}">
                  <a16:creationId xmlns:a16="http://schemas.microsoft.com/office/drawing/2014/main" id="{5D9B9295-67FC-2969-92AC-C3559C374BD0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4028;p71">
              <a:extLst>
                <a:ext uri="{FF2B5EF4-FFF2-40B4-BE49-F238E27FC236}">
                  <a16:creationId xmlns:a16="http://schemas.microsoft.com/office/drawing/2014/main" id="{2061AA58-7E86-98A6-32D7-568A84257CD6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4029;p71">
              <a:extLst>
                <a:ext uri="{FF2B5EF4-FFF2-40B4-BE49-F238E27FC236}">
                  <a16:creationId xmlns:a16="http://schemas.microsoft.com/office/drawing/2014/main" id="{91B0631E-63CF-2212-A902-2CFD181D2767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4030;p71">
              <a:extLst>
                <a:ext uri="{FF2B5EF4-FFF2-40B4-BE49-F238E27FC236}">
                  <a16:creationId xmlns:a16="http://schemas.microsoft.com/office/drawing/2014/main" id="{5DB4E18A-6194-72A9-898E-221EA7820F6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4031;p71">
              <a:extLst>
                <a:ext uri="{FF2B5EF4-FFF2-40B4-BE49-F238E27FC236}">
                  <a16:creationId xmlns:a16="http://schemas.microsoft.com/office/drawing/2014/main" id="{3D38402F-AD4E-A6AE-C882-E7D7BA81AD13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4032;p71">
              <a:extLst>
                <a:ext uri="{FF2B5EF4-FFF2-40B4-BE49-F238E27FC236}">
                  <a16:creationId xmlns:a16="http://schemas.microsoft.com/office/drawing/2014/main" id="{46D17695-1B05-04C6-22D7-CAAEB9619CD8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4033;p71">
              <a:extLst>
                <a:ext uri="{FF2B5EF4-FFF2-40B4-BE49-F238E27FC236}">
                  <a16:creationId xmlns:a16="http://schemas.microsoft.com/office/drawing/2014/main" id="{F7E16543-52EB-99DC-BC33-9113BF5D5137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4034;p71">
              <a:extLst>
                <a:ext uri="{FF2B5EF4-FFF2-40B4-BE49-F238E27FC236}">
                  <a16:creationId xmlns:a16="http://schemas.microsoft.com/office/drawing/2014/main" id="{7708373C-F046-4028-65FA-8EFDCCFCDC7D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4035;p71">
              <a:extLst>
                <a:ext uri="{FF2B5EF4-FFF2-40B4-BE49-F238E27FC236}">
                  <a16:creationId xmlns:a16="http://schemas.microsoft.com/office/drawing/2014/main" id="{FD3BCA8F-B6C3-7802-103D-BD38FF88CF65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4036;p71">
              <a:extLst>
                <a:ext uri="{FF2B5EF4-FFF2-40B4-BE49-F238E27FC236}">
                  <a16:creationId xmlns:a16="http://schemas.microsoft.com/office/drawing/2014/main" id="{E317F23B-BFD0-FB4F-4BD8-9F7C25649850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4037;p71">
              <a:extLst>
                <a:ext uri="{FF2B5EF4-FFF2-40B4-BE49-F238E27FC236}">
                  <a16:creationId xmlns:a16="http://schemas.microsoft.com/office/drawing/2014/main" id="{12B5F0FE-4BAB-CE3E-00E0-CB7B79FD5152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4038;p71">
              <a:extLst>
                <a:ext uri="{FF2B5EF4-FFF2-40B4-BE49-F238E27FC236}">
                  <a16:creationId xmlns:a16="http://schemas.microsoft.com/office/drawing/2014/main" id="{14AD235D-7E5B-5289-324A-0A975DC31A4B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4039;p71">
              <a:extLst>
                <a:ext uri="{FF2B5EF4-FFF2-40B4-BE49-F238E27FC236}">
                  <a16:creationId xmlns:a16="http://schemas.microsoft.com/office/drawing/2014/main" id="{E57872D6-BD1A-4A60-4C60-3D95CC6F754E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4040;p71">
              <a:extLst>
                <a:ext uri="{FF2B5EF4-FFF2-40B4-BE49-F238E27FC236}">
                  <a16:creationId xmlns:a16="http://schemas.microsoft.com/office/drawing/2014/main" id="{E8B0AF8F-8F1E-3558-BD05-ABCFF5D14D48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4041;p71">
              <a:extLst>
                <a:ext uri="{FF2B5EF4-FFF2-40B4-BE49-F238E27FC236}">
                  <a16:creationId xmlns:a16="http://schemas.microsoft.com/office/drawing/2014/main" id="{93C06625-7FD6-052E-5743-5180941FB155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4042;p71">
              <a:extLst>
                <a:ext uri="{FF2B5EF4-FFF2-40B4-BE49-F238E27FC236}">
                  <a16:creationId xmlns:a16="http://schemas.microsoft.com/office/drawing/2014/main" id="{220579A7-2C44-F7BC-3582-F0F524FC0472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4043;p71">
              <a:extLst>
                <a:ext uri="{FF2B5EF4-FFF2-40B4-BE49-F238E27FC236}">
                  <a16:creationId xmlns:a16="http://schemas.microsoft.com/office/drawing/2014/main" id="{F730458D-BF57-BA9F-5835-47987B26E26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4044;p71">
              <a:extLst>
                <a:ext uri="{FF2B5EF4-FFF2-40B4-BE49-F238E27FC236}">
                  <a16:creationId xmlns:a16="http://schemas.microsoft.com/office/drawing/2014/main" id="{D43C35A4-CAB4-C423-3F2F-271A290DF59A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4045;p71">
              <a:extLst>
                <a:ext uri="{FF2B5EF4-FFF2-40B4-BE49-F238E27FC236}">
                  <a16:creationId xmlns:a16="http://schemas.microsoft.com/office/drawing/2014/main" id="{FDF0CDCE-8D5C-08F7-887E-C1AAC1BECCED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4046;p71">
              <a:extLst>
                <a:ext uri="{FF2B5EF4-FFF2-40B4-BE49-F238E27FC236}">
                  <a16:creationId xmlns:a16="http://schemas.microsoft.com/office/drawing/2014/main" id="{C19C9BD3-0A1E-11C1-3ACF-AFA75842FBED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4047;p71">
              <a:extLst>
                <a:ext uri="{FF2B5EF4-FFF2-40B4-BE49-F238E27FC236}">
                  <a16:creationId xmlns:a16="http://schemas.microsoft.com/office/drawing/2014/main" id="{3D10EACD-0FC8-64F0-1C1F-81C485C9A513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4048;p71">
              <a:extLst>
                <a:ext uri="{FF2B5EF4-FFF2-40B4-BE49-F238E27FC236}">
                  <a16:creationId xmlns:a16="http://schemas.microsoft.com/office/drawing/2014/main" id="{82F2761A-6997-5CEC-731C-1AB0B7F7315B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4049;p71">
              <a:extLst>
                <a:ext uri="{FF2B5EF4-FFF2-40B4-BE49-F238E27FC236}">
                  <a16:creationId xmlns:a16="http://schemas.microsoft.com/office/drawing/2014/main" id="{4ADD0CDB-7BB9-E22B-AC39-8464DD275C77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4050;p71">
              <a:extLst>
                <a:ext uri="{FF2B5EF4-FFF2-40B4-BE49-F238E27FC236}">
                  <a16:creationId xmlns:a16="http://schemas.microsoft.com/office/drawing/2014/main" id="{303F003A-B8D4-D2AD-56B4-2738A47F48FD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4051;p71">
              <a:extLst>
                <a:ext uri="{FF2B5EF4-FFF2-40B4-BE49-F238E27FC236}">
                  <a16:creationId xmlns:a16="http://schemas.microsoft.com/office/drawing/2014/main" id="{5056F801-A805-44B4-BAA5-301B4E406E4E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4052;p71">
              <a:extLst>
                <a:ext uri="{FF2B5EF4-FFF2-40B4-BE49-F238E27FC236}">
                  <a16:creationId xmlns:a16="http://schemas.microsoft.com/office/drawing/2014/main" id="{D814A6D6-E867-1FE2-EC0B-F17A0D2DBA9E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4053;p71">
              <a:extLst>
                <a:ext uri="{FF2B5EF4-FFF2-40B4-BE49-F238E27FC236}">
                  <a16:creationId xmlns:a16="http://schemas.microsoft.com/office/drawing/2014/main" id="{7E86134C-1B3B-8146-30B6-CF7C37D95BBD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4054;p71">
              <a:extLst>
                <a:ext uri="{FF2B5EF4-FFF2-40B4-BE49-F238E27FC236}">
                  <a16:creationId xmlns:a16="http://schemas.microsoft.com/office/drawing/2014/main" id="{FAA0BE0D-E6C7-5E5D-1315-171020CA1096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4055;p71">
              <a:extLst>
                <a:ext uri="{FF2B5EF4-FFF2-40B4-BE49-F238E27FC236}">
                  <a16:creationId xmlns:a16="http://schemas.microsoft.com/office/drawing/2014/main" id="{D484194E-CF35-392A-307D-10A999D02D09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4056;p71">
              <a:extLst>
                <a:ext uri="{FF2B5EF4-FFF2-40B4-BE49-F238E27FC236}">
                  <a16:creationId xmlns:a16="http://schemas.microsoft.com/office/drawing/2014/main" id="{D7740E9B-7BF2-D73E-B387-655D0B2E0F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4057;p71">
              <a:extLst>
                <a:ext uri="{FF2B5EF4-FFF2-40B4-BE49-F238E27FC236}">
                  <a16:creationId xmlns:a16="http://schemas.microsoft.com/office/drawing/2014/main" id="{6B8D6C62-30CE-C192-A2D3-918F9ADAB05D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4058;p71">
              <a:extLst>
                <a:ext uri="{FF2B5EF4-FFF2-40B4-BE49-F238E27FC236}">
                  <a16:creationId xmlns:a16="http://schemas.microsoft.com/office/drawing/2014/main" id="{ABAC4053-D9B5-87CD-D879-1BEA5839B1C3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4059;p71">
              <a:extLst>
                <a:ext uri="{FF2B5EF4-FFF2-40B4-BE49-F238E27FC236}">
                  <a16:creationId xmlns:a16="http://schemas.microsoft.com/office/drawing/2014/main" id="{6091B7A3-B8F8-9A52-3F10-75A7A4F2C2C5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4060;p71">
              <a:extLst>
                <a:ext uri="{FF2B5EF4-FFF2-40B4-BE49-F238E27FC236}">
                  <a16:creationId xmlns:a16="http://schemas.microsoft.com/office/drawing/2014/main" id="{087B66B1-D4E2-D2AA-106D-6AA0A2EA343E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4061;p71">
              <a:extLst>
                <a:ext uri="{FF2B5EF4-FFF2-40B4-BE49-F238E27FC236}">
                  <a16:creationId xmlns:a16="http://schemas.microsoft.com/office/drawing/2014/main" id="{704FACDF-162C-99E5-DEAA-6BE6C1E8A63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4062;p71">
              <a:extLst>
                <a:ext uri="{FF2B5EF4-FFF2-40B4-BE49-F238E27FC236}">
                  <a16:creationId xmlns:a16="http://schemas.microsoft.com/office/drawing/2014/main" id="{9446733C-7B95-4756-0DE5-53B476C29639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4063;p71">
              <a:extLst>
                <a:ext uri="{FF2B5EF4-FFF2-40B4-BE49-F238E27FC236}">
                  <a16:creationId xmlns:a16="http://schemas.microsoft.com/office/drawing/2014/main" id="{BE3351CD-6E4E-A1A2-B045-689C15F67723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4064;p71">
              <a:extLst>
                <a:ext uri="{FF2B5EF4-FFF2-40B4-BE49-F238E27FC236}">
                  <a16:creationId xmlns:a16="http://schemas.microsoft.com/office/drawing/2014/main" id="{A1B496CC-969D-8634-BD4D-7EEC3C7583D4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4065;p71">
              <a:extLst>
                <a:ext uri="{FF2B5EF4-FFF2-40B4-BE49-F238E27FC236}">
                  <a16:creationId xmlns:a16="http://schemas.microsoft.com/office/drawing/2014/main" id="{B8690062-9C48-E872-6EA8-E189C4C18886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4066;p71">
              <a:extLst>
                <a:ext uri="{FF2B5EF4-FFF2-40B4-BE49-F238E27FC236}">
                  <a16:creationId xmlns:a16="http://schemas.microsoft.com/office/drawing/2014/main" id="{5DB37E59-11E5-C6C7-2D7C-38E69765CC9F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4067;p71">
              <a:extLst>
                <a:ext uri="{FF2B5EF4-FFF2-40B4-BE49-F238E27FC236}">
                  <a16:creationId xmlns:a16="http://schemas.microsoft.com/office/drawing/2014/main" id="{BBBD6755-71F0-3080-F16E-18FAC624A68F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4068;p71">
              <a:extLst>
                <a:ext uri="{FF2B5EF4-FFF2-40B4-BE49-F238E27FC236}">
                  <a16:creationId xmlns:a16="http://schemas.microsoft.com/office/drawing/2014/main" id="{96A430BE-FC3A-582E-5DD6-C11B4A0B7303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4069;p71">
              <a:extLst>
                <a:ext uri="{FF2B5EF4-FFF2-40B4-BE49-F238E27FC236}">
                  <a16:creationId xmlns:a16="http://schemas.microsoft.com/office/drawing/2014/main" id="{8A284060-651F-C7DA-B3A0-E2DD1CEA5542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4070;p71">
              <a:extLst>
                <a:ext uri="{FF2B5EF4-FFF2-40B4-BE49-F238E27FC236}">
                  <a16:creationId xmlns:a16="http://schemas.microsoft.com/office/drawing/2014/main" id="{8E710A5F-F7D1-0EF2-B543-31F0F4A5C00A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4071;p71">
              <a:extLst>
                <a:ext uri="{FF2B5EF4-FFF2-40B4-BE49-F238E27FC236}">
                  <a16:creationId xmlns:a16="http://schemas.microsoft.com/office/drawing/2014/main" id="{10868006-8B3E-9D00-2174-CEE3B14598B8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4072;p71">
              <a:extLst>
                <a:ext uri="{FF2B5EF4-FFF2-40B4-BE49-F238E27FC236}">
                  <a16:creationId xmlns:a16="http://schemas.microsoft.com/office/drawing/2014/main" id="{F0FADC12-87F1-7D89-215A-69FEBE21A8D3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4073;p71">
              <a:extLst>
                <a:ext uri="{FF2B5EF4-FFF2-40B4-BE49-F238E27FC236}">
                  <a16:creationId xmlns:a16="http://schemas.microsoft.com/office/drawing/2014/main" id="{BBA3C616-0B11-FEEA-9E35-07EE548A1E5C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4074;p71">
              <a:extLst>
                <a:ext uri="{FF2B5EF4-FFF2-40B4-BE49-F238E27FC236}">
                  <a16:creationId xmlns:a16="http://schemas.microsoft.com/office/drawing/2014/main" id="{D65A331F-92C9-5871-576F-767C4B60BBB3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4075;p71">
              <a:extLst>
                <a:ext uri="{FF2B5EF4-FFF2-40B4-BE49-F238E27FC236}">
                  <a16:creationId xmlns:a16="http://schemas.microsoft.com/office/drawing/2014/main" id="{97E86DBC-324E-5BEF-AE59-42271011F1E2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4076;p71">
              <a:extLst>
                <a:ext uri="{FF2B5EF4-FFF2-40B4-BE49-F238E27FC236}">
                  <a16:creationId xmlns:a16="http://schemas.microsoft.com/office/drawing/2014/main" id="{35D6FA60-FB38-C297-8225-02B960C29641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4077;p71">
              <a:extLst>
                <a:ext uri="{FF2B5EF4-FFF2-40B4-BE49-F238E27FC236}">
                  <a16:creationId xmlns:a16="http://schemas.microsoft.com/office/drawing/2014/main" id="{5A2EBA6F-E98E-EAA2-204D-FDE587800C8B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4078;p71">
              <a:extLst>
                <a:ext uri="{FF2B5EF4-FFF2-40B4-BE49-F238E27FC236}">
                  <a16:creationId xmlns:a16="http://schemas.microsoft.com/office/drawing/2014/main" id="{163B99BD-1054-3970-BA7A-C40C1AAE5C70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4079;p71">
              <a:extLst>
                <a:ext uri="{FF2B5EF4-FFF2-40B4-BE49-F238E27FC236}">
                  <a16:creationId xmlns:a16="http://schemas.microsoft.com/office/drawing/2014/main" id="{B3A2C2A6-DAF0-886C-EF6E-CC8A47BCC3F6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4080;p71">
              <a:extLst>
                <a:ext uri="{FF2B5EF4-FFF2-40B4-BE49-F238E27FC236}">
                  <a16:creationId xmlns:a16="http://schemas.microsoft.com/office/drawing/2014/main" id="{5790DCF0-6E79-5DC2-27EB-98B7A2512A43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4081;p71">
              <a:extLst>
                <a:ext uri="{FF2B5EF4-FFF2-40B4-BE49-F238E27FC236}">
                  <a16:creationId xmlns:a16="http://schemas.microsoft.com/office/drawing/2014/main" id="{887DE319-F190-9C35-072B-775EC40F06DC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4082;p71">
              <a:extLst>
                <a:ext uri="{FF2B5EF4-FFF2-40B4-BE49-F238E27FC236}">
                  <a16:creationId xmlns:a16="http://schemas.microsoft.com/office/drawing/2014/main" id="{86C5CFE6-582B-EF12-3947-5ED83EB2F788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4083;p71">
              <a:extLst>
                <a:ext uri="{FF2B5EF4-FFF2-40B4-BE49-F238E27FC236}">
                  <a16:creationId xmlns:a16="http://schemas.microsoft.com/office/drawing/2014/main" id="{1843369E-6C79-A891-D1F8-85868982BF59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4084;p71">
              <a:extLst>
                <a:ext uri="{FF2B5EF4-FFF2-40B4-BE49-F238E27FC236}">
                  <a16:creationId xmlns:a16="http://schemas.microsoft.com/office/drawing/2014/main" id="{1CA582D1-95EE-90B2-AFE9-54F4DCB7F9C2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4085;p71">
              <a:extLst>
                <a:ext uri="{FF2B5EF4-FFF2-40B4-BE49-F238E27FC236}">
                  <a16:creationId xmlns:a16="http://schemas.microsoft.com/office/drawing/2014/main" id="{6C116931-BDDC-8D90-8AD5-C8B6AF8F6E08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4086;p71">
              <a:extLst>
                <a:ext uri="{FF2B5EF4-FFF2-40B4-BE49-F238E27FC236}">
                  <a16:creationId xmlns:a16="http://schemas.microsoft.com/office/drawing/2014/main" id="{D2ACEB53-FDFF-3306-6BFD-52F169C24966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4087;p71">
              <a:extLst>
                <a:ext uri="{FF2B5EF4-FFF2-40B4-BE49-F238E27FC236}">
                  <a16:creationId xmlns:a16="http://schemas.microsoft.com/office/drawing/2014/main" id="{9B5B90F8-0AE2-9C55-1630-B57C1C18702D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4088;p71">
              <a:extLst>
                <a:ext uri="{FF2B5EF4-FFF2-40B4-BE49-F238E27FC236}">
                  <a16:creationId xmlns:a16="http://schemas.microsoft.com/office/drawing/2014/main" id="{1B495883-55B8-2369-F834-BADFBF68C0E4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4089;p71">
              <a:extLst>
                <a:ext uri="{FF2B5EF4-FFF2-40B4-BE49-F238E27FC236}">
                  <a16:creationId xmlns:a16="http://schemas.microsoft.com/office/drawing/2014/main" id="{A7FA5367-9AEA-EC8F-8852-C1709CC426B1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4090;p71">
              <a:extLst>
                <a:ext uri="{FF2B5EF4-FFF2-40B4-BE49-F238E27FC236}">
                  <a16:creationId xmlns:a16="http://schemas.microsoft.com/office/drawing/2014/main" id="{E56A1A7F-7D71-5180-FD8B-6CEE68E75CC0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4091;p71">
              <a:extLst>
                <a:ext uri="{FF2B5EF4-FFF2-40B4-BE49-F238E27FC236}">
                  <a16:creationId xmlns:a16="http://schemas.microsoft.com/office/drawing/2014/main" id="{B06A58D1-C651-2F03-10A4-434AA9CA1982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4092;p71">
              <a:extLst>
                <a:ext uri="{FF2B5EF4-FFF2-40B4-BE49-F238E27FC236}">
                  <a16:creationId xmlns:a16="http://schemas.microsoft.com/office/drawing/2014/main" id="{57D4FABA-65C7-1C8B-5896-3B7C9386E94B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4093;p71">
              <a:extLst>
                <a:ext uri="{FF2B5EF4-FFF2-40B4-BE49-F238E27FC236}">
                  <a16:creationId xmlns:a16="http://schemas.microsoft.com/office/drawing/2014/main" id="{ABB10121-286B-2747-B09E-203B4D6FB5D9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4094;p71">
              <a:extLst>
                <a:ext uri="{FF2B5EF4-FFF2-40B4-BE49-F238E27FC236}">
                  <a16:creationId xmlns:a16="http://schemas.microsoft.com/office/drawing/2014/main" id="{3BCA42E2-E137-164B-15FC-813785B27A59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4095;p71">
              <a:extLst>
                <a:ext uri="{FF2B5EF4-FFF2-40B4-BE49-F238E27FC236}">
                  <a16:creationId xmlns:a16="http://schemas.microsoft.com/office/drawing/2014/main" id="{8325980F-2101-FEAA-1237-64ADD636FEB5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4096;p71">
              <a:extLst>
                <a:ext uri="{FF2B5EF4-FFF2-40B4-BE49-F238E27FC236}">
                  <a16:creationId xmlns:a16="http://schemas.microsoft.com/office/drawing/2014/main" id="{AC83A931-5CB3-F6B0-D8E0-1B13C4A01034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4097;p71">
              <a:extLst>
                <a:ext uri="{FF2B5EF4-FFF2-40B4-BE49-F238E27FC236}">
                  <a16:creationId xmlns:a16="http://schemas.microsoft.com/office/drawing/2014/main" id="{951868DC-ABF3-4A4D-EA0B-4C98111D71A8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4098;p71">
              <a:extLst>
                <a:ext uri="{FF2B5EF4-FFF2-40B4-BE49-F238E27FC236}">
                  <a16:creationId xmlns:a16="http://schemas.microsoft.com/office/drawing/2014/main" id="{3857C8FD-8EFA-D22B-3014-08CDBEDDE72F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4099;p71">
              <a:extLst>
                <a:ext uri="{FF2B5EF4-FFF2-40B4-BE49-F238E27FC236}">
                  <a16:creationId xmlns:a16="http://schemas.microsoft.com/office/drawing/2014/main" id="{7D843EF6-FC84-1264-01AE-6B65C6372378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4100;p71">
              <a:extLst>
                <a:ext uri="{FF2B5EF4-FFF2-40B4-BE49-F238E27FC236}">
                  <a16:creationId xmlns:a16="http://schemas.microsoft.com/office/drawing/2014/main" id="{D3C5D3FD-8AB9-14E6-E62D-05CF08EF6D58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4101;p71">
              <a:extLst>
                <a:ext uri="{FF2B5EF4-FFF2-40B4-BE49-F238E27FC236}">
                  <a16:creationId xmlns:a16="http://schemas.microsoft.com/office/drawing/2014/main" id="{A690E561-2610-B3B9-42FD-D33504C664EC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4102;p71">
              <a:extLst>
                <a:ext uri="{FF2B5EF4-FFF2-40B4-BE49-F238E27FC236}">
                  <a16:creationId xmlns:a16="http://schemas.microsoft.com/office/drawing/2014/main" id="{DF9D47C6-5525-F5FD-5560-01DE2E9189C1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4103;p71">
              <a:extLst>
                <a:ext uri="{FF2B5EF4-FFF2-40B4-BE49-F238E27FC236}">
                  <a16:creationId xmlns:a16="http://schemas.microsoft.com/office/drawing/2014/main" id="{5A4C9B6E-A4EB-D743-6928-4AED5560F7F3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4104;p71">
              <a:extLst>
                <a:ext uri="{FF2B5EF4-FFF2-40B4-BE49-F238E27FC236}">
                  <a16:creationId xmlns:a16="http://schemas.microsoft.com/office/drawing/2014/main" id="{302B26AB-7AAC-283C-8BC6-CAC908DD959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4105;p71">
              <a:extLst>
                <a:ext uri="{FF2B5EF4-FFF2-40B4-BE49-F238E27FC236}">
                  <a16:creationId xmlns:a16="http://schemas.microsoft.com/office/drawing/2014/main" id="{41A40DEA-27CD-F577-9CE4-A15B3752C858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4106;p71">
              <a:extLst>
                <a:ext uri="{FF2B5EF4-FFF2-40B4-BE49-F238E27FC236}">
                  <a16:creationId xmlns:a16="http://schemas.microsoft.com/office/drawing/2014/main" id="{5D79118B-C172-DCD3-EA7F-BF72985283A0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4107;p71">
              <a:extLst>
                <a:ext uri="{FF2B5EF4-FFF2-40B4-BE49-F238E27FC236}">
                  <a16:creationId xmlns:a16="http://schemas.microsoft.com/office/drawing/2014/main" id="{6166BB7B-D15F-8A74-7CCD-84452BAB6337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4108;p71">
              <a:extLst>
                <a:ext uri="{FF2B5EF4-FFF2-40B4-BE49-F238E27FC236}">
                  <a16:creationId xmlns:a16="http://schemas.microsoft.com/office/drawing/2014/main" id="{2DD04E17-F884-D5A2-4BE6-F27EFC07D5D3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4109;p71">
              <a:extLst>
                <a:ext uri="{FF2B5EF4-FFF2-40B4-BE49-F238E27FC236}">
                  <a16:creationId xmlns:a16="http://schemas.microsoft.com/office/drawing/2014/main" id="{D2AD27B4-1F02-C985-93F8-13EED1FE7A40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4110;p71">
              <a:extLst>
                <a:ext uri="{FF2B5EF4-FFF2-40B4-BE49-F238E27FC236}">
                  <a16:creationId xmlns:a16="http://schemas.microsoft.com/office/drawing/2014/main" id="{98A57FBC-A68C-6E3D-304C-B7CE3686A175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4111;p71">
              <a:extLst>
                <a:ext uri="{FF2B5EF4-FFF2-40B4-BE49-F238E27FC236}">
                  <a16:creationId xmlns:a16="http://schemas.microsoft.com/office/drawing/2014/main" id="{F455FC80-2259-3D2A-83D5-2DAB9AB3D161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4112;p71">
              <a:extLst>
                <a:ext uri="{FF2B5EF4-FFF2-40B4-BE49-F238E27FC236}">
                  <a16:creationId xmlns:a16="http://schemas.microsoft.com/office/drawing/2014/main" id="{F26934DC-1F14-0B6E-A188-F0C790B34E06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4113;p71">
              <a:extLst>
                <a:ext uri="{FF2B5EF4-FFF2-40B4-BE49-F238E27FC236}">
                  <a16:creationId xmlns:a16="http://schemas.microsoft.com/office/drawing/2014/main" id="{5232B72C-2BD5-C3D2-7111-EB089FD90FCB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4114;p71">
              <a:extLst>
                <a:ext uri="{FF2B5EF4-FFF2-40B4-BE49-F238E27FC236}">
                  <a16:creationId xmlns:a16="http://schemas.microsoft.com/office/drawing/2014/main" id="{988272F4-A281-351A-CDCF-3FE6A13F3888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4115;p71">
              <a:extLst>
                <a:ext uri="{FF2B5EF4-FFF2-40B4-BE49-F238E27FC236}">
                  <a16:creationId xmlns:a16="http://schemas.microsoft.com/office/drawing/2014/main" id="{2AE19B3C-8870-967A-CA48-DF4F67B0D57B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4116;p71">
              <a:extLst>
                <a:ext uri="{FF2B5EF4-FFF2-40B4-BE49-F238E27FC236}">
                  <a16:creationId xmlns:a16="http://schemas.microsoft.com/office/drawing/2014/main" id="{92CBE625-F69B-5777-48B7-BF0211BADC27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4117;p71">
              <a:extLst>
                <a:ext uri="{FF2B5EF4-FFF2-40B4-BE49-F238E27FC236}">
                  <a16:creationId xmlns:a16="http://schemas.microsoft.com/office/drawing/2014/main" id="{123BF064-7318-5683-984F-7F34FE50882A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4118;p71">
              <a:extLst>
                <a:ext uri="{FF2B5EF4-FFF2-40B4-BE49-F238E27FC236}">
                  <a16:creationId xmlns:a16="http://schemas.microsoft.com/office/drawing/2014/main" id="{97365825-2137-7500-49D3-25AE88326332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4119;p71">
              <a:extLst>
                <a:ext uri="{FF2B5EF4-FFF2-40B4-BE49-F238E27FC236}">
                  <a16:creationId xmlns:a16="http://schemas.microsoft.com/office/drawing/2014/main" id="{AA8E5AB9-4A43-B0A6-DAEE-FA5BA18F4F75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4120;p71">
              <a:extLst>
                <a:ext uri="{FF2B5EF4-FFF2-40B4-BE49-F238E27FC236}">
                  <a16:creationId xmlns:a16="http://schemas.microsoft.com/office/drawing/2014/main" id="{A02A2666-82F6-AD2C-7B15-3FD12B330287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4121;p71">
              <a:extLst>
                <a:ext uri="{FF2B5EF4-FFF2-40B4-BE49-F238E27FC236}">
                  <a16:creationId xmlns:a16="http://schemas.microsoft.com/office/drawing/2014/main" id="{DE14AC6D-B649-2931-58DA-ABECD02023C4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4122;p71">
              <a:extLst>
                <a:ext uri="{FF2B5EF4-FFF2-40B4-BE49-F238E27FC236}">
                  <a16:creationId xmlns:a16="http://schemas.microsoft.com/office/drawing/2014/main" id="{124E7262-767B-C98C-E034-D75247AA05AB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4123;p71">
              <a:extLst>
                <a:ext uri="{FF2B5EF4-FFF2-40B4-BE49-F238E27FC236}">
                  <a16:creationId xmlns:a16="http://schemas.microsoft.com/office/drawing/2014/main" id="{9943E207-AF18-45FC-3830-8454F1AF7029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4124;p71">
              <a:extLst>
                <a:ext uri="{FF2B5EF4-FFF2-40B4-BE49-F238E27FC236}">
                  <a16:creationId xmlns:a16="http://schemas.microsoft.com/office/drawing/2014/main" id="{37744A38-47F0-E9CA-AE25-1EFBDB3319CC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4125;p71">
              <a:extLst>
                <a:ext uri="{FF2B5EF4-FFF2-40B4-BE49-F238E27FC236}">
                  <a16:creationId xmlns:a16="http://schemas.microsoft.com/office/drawing/2014/main" id="{70523B35-D4F5-1664-E396-52F0F1B9511E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4126;p71">
              <a:extLst>
                <a:ext uri="{FF2B5EF4-FFF2-40B4-BE49-F238E27FC236}">
                  <a16:creationId xmlns:a16="http://schemas.microsoft.com/office/drawing/2014/main" id="{69D5B83A-40A8-1A18-1DFB-03FA29A6B54F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4127;p71">
              <a:extLst>
                <a:ext uri="{FF2B5EF4-FFF2-40B4-BE49-F238E27FC236}">
                  <a16:creationId xmlns:a16="http://schemas.microsoft.com/office/drawing/2014/main" id="{75898906-4328-F5ED-D7DD-6AE04F47D2A1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4128;p71">
              <a:extLst>
                <a:ext uri="{FF2B5EF4-FFF2-40B4-BE49-F238E27FC236}">
                  <a16:creationId xmlns:a16="http://schemas.microsoft.com/office/drawing/2014/main" id="{F96C3F3D-6630-DCF4-99D0-25A6B7655B5C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4129;p71">
              <a:extLst>
                <a:ext uri="{FF2B5EF4-FFF2-40B4-BE49-F238E27FC236}">
                  <a16:creationId xmlns:a16="http://schemas.microsoft.com/office/drawing/2014/main" id="{EBDC37A8-86CA-2C49-E304-31163176BAAA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4130;p71">
              <a:extLst>
                <a:ext uri="{FF2B5EF4-FFF2-40B4-BE49-F238E27FC236}">
                  <a16:creationId xmlns:a16="http://schemas.microsoft.com/office/drawing/2014/main" id="{2825ECEF-7DF9-2BD8-DE5F-448CDF689AB2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4131;p71">
              <a:extLst>
                <a:ext uri="{FF2B5EF4-FFF2-40B4-BE49-F238E27FC236}">
                  <a16:creationId xmlns:a16="http://schemas.microsoft.com/office/drawing/2014/main" id="{E964C864-0C4F-7C44-2E2B-A2EA618B2BCD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4132;p71">
              <a:extLst>
                <a:ext uri="{FF2B5EF4-FFF2-40B4-BE49-F238E27FC236}">
                  <a16:creationId xmlns:a16="http://schemas.microsoft.com/office/drawing/2014/main" id="{7923B0A1-2C21-5572-9E5A-B3E1D2577B17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4133;p71">
              <a:extLst>
                <a:ext uri="{FF2B5EF4-FFF2-40B4-BE49-F238E27FC236}">
                  <a16:creationId xmlns:a16="http://schemas.microsoft.com/office/drawing/2014/main" id="{4D612FF0-4F37-6FCA-8404-4D3C09F1E8AF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4134;p71">
              <a:extLst>
                <a:ext uri="{FF2B5EF4-FFF2-40B4-BE49-F238E27FC236}">
                  <a16:creationId xmlns:a16="http://schemas.microsoft.com/office/drawing/2014/main" id="{92B4D506-5595-8873-FF7D-BE4C25622674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4135;p71">
              <a:extLst>
                <a:ext uri="{FF2B5EF4-FFF2-40B4-BE49-F238E27FC236}">
                  <a16:creationId xmlns:a16="http://schemas.microsoft.com/office/drawing/2014/main" id="{34E99683-8903-B33D-519B-684103D3AA16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4136;p71">
              <a:extLst>
                <a:ext uri="{FF2B5EF4-FFF2-40B4-BE49-F238E27FC236}">
                  <a16:creationId xmlns:a16="http://schemas.microsoft.com/office/drawing/2014/main" id="{2ECAA7EA-AAE3-5FDB-DE47-5AA6164E477D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4137;p71">
              <a:extLst>
                <a:ext uri="{FF2B5EF4-FFF2-40B4-BE49-F238E27FC236}">
                  <a16:creationId xmlns:a16="http://schemas.microsoft.com/office/drawing/2014/main" id="{E1BCC4E3-19E7-6846-7111-F1C23A59ED8F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4138;p71">
              <a:extLst>
                <a:ext uri="{FF2B5EF4-FFF2-40B4-BE49-F238E27FC236}">
                  <a16:creationId xmlns:a16="http://schemas.microsoft.com/office/drawing/2014/main" id="{CDDAD59D-938F-1821-EE2C-B98852F6610B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4139;p71">
              <a:extLst>
                <a:ext uri="{FF2B5EF4-FFF2-40B4-BE49-F238E27FC236}">
                  <a16:creationId xmlns:a16="http://schemas.microsoft.com/office/drawing/2014/main" id="{BBE419A8-6025-CB5E-4D83-38C8A7290D5B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4140;p71">
              <a:extLst>
                <a:ext uri="{FF2B5EF4-FFF2-40B4-BE49-F238E27FC236}">
                  <a16:creationId xmlns:a16="http://schemas.microsoft.com/office/drawing/2014/main" id="{0CA5F57D-F273-C28B-92B0-E87647679582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4141;p71">
              <a:extLst>
                <a:ext uri="{FF2B5EF4-FFF2-40B4-BE49-F238E27FC236}">
                  <a16:creationId xmlns:a16="http://schemas.microsoft.com/office/drawing/2014/main" id="{6DC45AB7-DF4C-9DBC-C24F-3B24BAF0FCBE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4142;p71">
              <a:extLst>
                <a:ext uri="{FF2B5EF4-FFF2-40B4-BE49-F238E27FC236}">
                  <a16:creationId xmlns:a16="http://schemas.microsoft.com/office/drawing/2014/main" id="{BC6D797A-BE5F-D764-BEA5-FA5BDAD7E4B1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4143;p71">
              <a:extLst>
                <a:ext uri="{FF2B5EF4-FFF2-40B4-BE49-F238E27FC236}">
                  <a16:creationId xmlns:a16="http://schemas.microsoft.com/office/drawing/2014/main" id="{ACC59396-6BAD-43C0-A675-4BCD8A57507F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4144;p71">
              <a:extLst>
                <a:ext uri="{FF2B5EF4-FFF2-40B4-BE49-F238E27FC236}">
                  <a16:creationId xmlns:a16="http://schemas.microsoft.com/office/drawing/2014/main" id="{6B601ABE-BB18-42C6-814D-0C37CFD77C5E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4145;p71">
              <a:extLst>
                <a:ext uri="{FF2B5EF4-FFF2-40B4-BE49-F238E27FC236}">
                  <a16:creationId xmlns:a16="http://schemas.microsoft.com/office/drawing/2014/main" id="{96EA8977-BEC8-5668-7685-448E43AFA08D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4146;p71">
              <a:extLst>
                <a:ext uri="{FF2B5EF4-FFF2-40B4-BE49-F238E27FC236}">
                  <a16:creationId xmlns:a16="http://schemas.microsoft.com/office/drawing/2014/main" id="{288069DB-7B1B-FC50-F533-F4D902A95AF4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4147;p71">
              <a:extLst>
                <a:ext uri="{FF2B5EF4-FFF2-40B4-BE49-F238E27FC236}">
                  <a16:creationId xmlns:a16="http://schemas.microsoft.com/office/drawing/2014/main" id="{1A22E211-58DE-12FC-67C3-BEFE5DDD62AF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4148;p71">
              <a:extLst>
                <a:ext uri="{FF2B5EF4-FFF2-40B4-BE49-F238E27FC236}">
                  <a16:creationId xmlns:a16="http://schemas.microsoft.com/office/drawing/2014/main" id="{C0A6679A-99ED-E45A-CBA1-28DC7A83A530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4149;p71">
              <a:extLst>
                <a:ext uri="{FF2B5EF4-FFF2-40B4-BE49-F238E27FC236}">
                  <a16:creationId xmlns:a16="http://schemas.microsoft.com/office/drawing/2014/main" id="{15D2E294-6405-DD8E-A355-31A2F2059552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4150;p71">
              <a:extLst>
                <a:ext uri="{FF2B5EF4-FFF2-40B4-BE49-F238E27FC236}">
                  <a16:creationId xmlns:a16="http://schemas.microsoft.com/office/drawing/2014/main" id="{BD533BFB-9A03-1B97-A915-CB8BE2C86042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4151;p71">
              <a:extLst>
                <a:ext uri="{FF2B5EF4-FFF2-40B4-BE49-F238E27FC236}">
                  <a16:creationId xmlns:a16="http://schemas.microsoft.com/office/drawing/2014/main" id="{0B2E6178-3ECA-4968-500D-7E551936F0D3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4152;p71">
              <a:extLst>
                <a:ext uri="{FF2B5EF4-FFF2-40B4-BE49-F238E27FC236}">
                  <a16:creationId xmlns:a16="http://schemas.microsoft.com/office/drawing/2014/main" id="{9F29E0E4-41EF-9F8C-F3BD-FCFC707EA4F9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4153;p71">
              <a:extLst>
                <a:ext uri="{FF2B5EF4-FFF2-40B4-BE49-F238E27FC236}">
                  <a16:creationId xmlns:a16="http://schemas.microsoft.com/office/drawing/2014/main" id="{D0D02929-59E4-E0E5-C128-18B69782ECC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4154;p71">
              <a:extLst>
                <a:ext uri="{FF2B5EF4-FFF2-40B4-BE49-F238E27FC236}">
                  <a16:creationId xmlns:a16="http://schemas.microsoft.com/office/drawing/2014/main" id="{B719CA18-C6E4-4110-0597-7A9BFD2F2F19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4155;p71">
              <a:extLst>
                <a:ext uri="{FF2B5EF4-FFF2-40B4-BE49-F238E27FC236}">
                  <a16:creationId xmlns:a16="http://schemas.microsoft.com/office/drawing/2014/main" id="{6BC26290-AE82-391A-979F-D08AB5B99F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4156;p71">
              <a:extLst>
                <a:ext uri="{FF2B5EF4-FFF2-40B4-BE49-F238E27FC236}">
                  <a16:creationId xmlns:a16="http://schemas.microsoft.com/office/drawing/2014/main" id="{4584F362-E91B-FCBA-2621-F2054648A16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4157;p71">
              <a:extLst>
                <a:ext uri="{FF2B5EF4-FFF2-40B4-BE49-F238E27FC236}">
                  <a16:creationId xmlns:a16="http://schemas.microsoft.com/office/drawing/2014/main" id="{23D08745-B928-1822-033A-7E8787BA30C4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4158;p71">
              <a:extLst>
                <a:ext uri="{FF2B5EF4-FFF2-40B4-BE49-F238E27FC236}">
                  <a16:creationId xmlns:a16="http://schemas.microsoft.com/office/drawing/2014/main" id="{16EA87B8-6FBE-36F1-0A8C-4B0C48B7A919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4159;p71">
              <a:extLst>
                <a:ext uri="{FF2B5EF4-FFF2-40B4-BE49-F238E27FC236}">
                  <a16:creationId xmlns:a16="http://schemas.microsoft.com/office/drawing/2014/main" id="{45AD8D50-0091-85EF-F6BC-D17FD1FAA70C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4160;p71">
              <a:extLst>
                <a:ext uri="{FF2B5EF4-FFF2-40B4-BE49-F238E27FC236}">
                  <a16:creationId xmlns:a16="http://schemas.microsoft.com/office/drawing/2014/main" id="{46E7D8F6-F17D-2B3F-C02E-4F940B96DAA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4161;p71">
              <a:extLst>
                <a:ext uri="{FF2B5EF4-FFF2-40B4-BE49-F238E27FC236}">
                  <a16:creationId xmlns:a16="http://schemas.microsoft.com/office/drawing/2014/main" id="{6B7A6FAD-6B97-4FCF-E8DC-3D3B5879B68D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4162;p71">
              <a:extLst>
                <a:ext uri="{FF2B5EF4-FFF2-40B4-BE49-F238E27FC236}">
                  <a16:creationId xmlns:a16="http://schemas.microsoft.com/office/drawing/2014/main" id="{28F29AC3-1DB5-B5F3-A640-338339F62991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4163;p71">
              <a:extLst>
                <a:ext uri="{FF2B5EF4-FFF2-40B4-BE49-F238E27FC236}">
                  <a16:creationId xmlns:a16="http://schemas.microsoft.com/office/drawing/2014/main" id="{BA74846C-9DF3-C435-777D-68C0B6EFEC50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4164;p71">
              <a:extLst>
                <a:ext uri="{FF2B5EF4-FFF2-40B4-BE49-F238E27FC236}">
                  <a16:creationId xmlns:a16="http://schemas.microsoft.com/office/drawing/2014/main" id="{589D9E32-5BB1-A39A-84ED-A64768EF5845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4165;p71">
              <a:extLst>
                <a:ext uri="{FF2B5EF4-FFF2-40B4-BE49-F238E27FC236}">
                  <a16:creationId xmlns:a16="http://schemas.microsoft.com/office/drawing/2014/main" id="{5AC05F3F-40C4-4FDA-0624-3A3DA3D15FB6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4166;p71">
              <a:extLst>
                <a:ext uri="{FF2B5EF4-FFF2-40B4-BE49-F238E27FC236}">
                  <a16:creationId xmlns:a16="http://schemas.microsoft.com/office/drawing/2014/main" id="{A2F57327-C1EF-EDA3-4B61-B624CDB6C666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4167;p71">
              <a:extLst>
                <a:ext uri="{FF2B5EF4-FFF2-40B4-BE49-F238E27FC236}">
                  <a16:creationId xmlns:a16="http://schemas.microsoft.com/office/drawing/2014/main" id="{03F78570-DEFD-B503-F527-3ED711549F23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4168;p71">
              <a:extLst>
                <a:ext uri="{FF2B5EF4-FFF2-40B4-BE49-F238E27FC236}">
                  <a16:creationId xmlns:a16="http://schemas.microsoft.com/office/drawing/2014/main" id="{5E160F8D-FE74-CF2E-523F-14613571A23C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4169;p71">
              <a:extLst>
                <a:ext uri="{FF2B5EF4-FFF2-40B4-BE49-F238E27FC236}">
                  <a16:creationId xmlns:a16="http://schemas.microsoft.com/office/drawing/2014/main" id="{A53D8937-46DC-9475-14C0-EEE8BEF4A828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4170;p71">
              <a:extLst>
                <a:ext uri="{FF2B5EF4-FFF2-40B4-BE49-F238E27FC236}">
                  <a16:creationId xmlns:a16="http://schemas.microsoft.com/office/drawing/2014/main" id="{E3E10605-D3EA-8FD4-BC17-AA7EAEA16E64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4171;p71">
              <a:extLst>
                <a:ext uri="{FF2B5EF4-FFF2-40B4-BE49-F238E27FC236}">
                  <a16:creationId xmlns:a16="http://schemas.microsoft.com/office/drawing/2014/main" id="{006A0B7F-49BB-2FF5-25A3-89B2AC99831A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4172;p71">
              <a:extLst>
                <a:ext uri="{FF2B5EF4-FFF2-40B4-BE49-F238E27FC236}">
                  <a16:creationId xmlns:a16="http://schemas.microsoft.com/office/drawing/2014/main" id="{9550A709-DEC6-0C55-53D2-468678449908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4173;p71">
              <a:extLst>
                <a:ext uri="{FF2B5EF4-FFF2-40B4-BE49-F238E27FC236}">
                  <a16:creationId xmlns:a16="http://schemas.microsoft.com/office/drawing/2014/main" id="{DA19A082-B8CE-F64C-A356-58706D6B9D7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4174;p71">
              <a:extLst>
                <a:ext uri="{FF2B5EF4-FFF2-40B4-BE49-F238E27FC236}">
                  <a16:creationId xmlns:a16="http://schemas.microsoft.com/office/drawing/2014/main" id="{431D3AE9-0C23-0956-FEB3-71F58B5AE8B3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4175;p71">
              <a:extLst>
                <a:ext uri="{FF2B5EF4-FFF2-40B4-BE49-F238E27FC236}">
                  <a16:creationId xmlns:a16="http://schemas.microsoft.com/office/drawing/2014/main" id="{B07FA372-C1C0-96CA-2E87-414EBBA7BA6F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4176;p71">
              <a:extLst>
                <a:ext uri="{FF2B5EF4-FFF2-40B4-BE49-F238E27FC236}">
                  <a16:creationId xmlns:a16="http://schemas.microsoft.com/office/drawing/2014/main" id="{C88A15CC-8854-B492-B3DB-6770A57C7156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4177;p71">
              <a:extLst>
                <a:ext uri="{FF2B5EF4-FFF2-40B4-BE49-F238E27FC236}">
                  <a16:creationId xmlns:a16="http://schemas.microsoft.com/office/drawing/2014/main" id="{4058812A-E570-0F1A-0EFA-610F954CA0FA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4178;p71">
              <a:extLst>
                <a:ext uri="{FF2B5EF4-FFF2-40B4-BE49-F238E27FC236}">
                  <a16:creationId xmlns:a16="http://schemas.microsoft.com/office/drawing/2014/main" id="{1356C977-B7A1-F431-1718-CC184B06354D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4179;p71">
              <a:extLst>
                <a:ext uri="{FF2B5EF4-FFF2-40B4-BE49-F238E27FC236}">
                  <a16:creationId xmlns:a16="http://schemas.microsoft.com/office/drawing/2014/main" id="{B28B434A-26EC-A28A-9A02-DCE773922854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4180;p71">
              <a:extLst>
                <a:ext uri="{FF2B5EF4-FFF2-40B4-BE49-F238E27FC236}">
                  <a16:creationId xmlns:a16="http://schemas.microsoft.com/office/drawing/2014/main" id="{C90B6046-CCB2-B59E-35F3-4F2F258003EB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4181;p71">
              <a:extLst>
                <a:ext uri="{FF2B5EF4-FFF2-40B4-BE49-F238E27FC236}">
                  <a16:creationId xmlns:a16="http://schemas.microsoft.com/office/drawing/2014/main" id="{2327E4BA-B276-2780-76D2-6867763CD812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4182;p71">
              <a:extLst>
                <a:ext uri="{FF2B5EF4-FFF2-40B4-BE49-F238E27FC236}">
                  <a16:creationId xmlns:a16="http://schemas.microsoft.com/office/drawing/2014/main" id="{0A410B39-2892-DA89-234D-F3AB611BD1A3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4183;p71">
              <a:extLst>
                <a:ext uri="{FF2B5EF4-FFF2-40B4-BE49-F238E27FC236}">
                  <a16:creationId xmlns:a16="http://schemas.microsoft.com/office/drawing/2014/main" id="{7C599571-3ACA-831A-5E9C-8C13F0F9B25F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4184;p71">
              <a:extLst>
                <a:ext uri="{FF2B5EF4-FFF2-40B4-BE49-F238E27FC236}">
                  <a16:creationId xmlns:a16="http://schemas.microsoft.com/office/drawing/2014/main" id="{A7BA0A93-D749-E6C4-2E0A-D6AAFD86696B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4185;p71">
              <a:extLst>
                <a:ext uri="{FF2B5EF4-FFF2-40B4-BE49-F238E27FC236}">
                  <a16:creationId xmlns:a16="http://schemas.microsoft.com/office/drawing/2014/main" id="{3995C98C-0403-677A-6FBF-07F52FF6ACAC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4186;p71">
              <a:extLst>
                <a:ext uri="{FF2B5EF4-FFF2-40B4-BE49-F238E27FC236}">
                  <a16:creationId xmlns:a16="http://schemas.microsoft.com/office/drawing/2014/main" id="{CF9AE2F4-CE5F-F545-45A5-348001375A09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4187;p71">
              <a:extLst>
                <a:ext uri="{FF2B5EF4-FFF2-40B4-BE49-F238E27FC236}">
                  <a16:creationId xmlns:a16="http://schemas.microsoft.com/office/drawing/2014/main" id="{19D04419-42B3-FEF4-0591-0EE79F620F69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4188;p71">
              <a:extLst>
                <a:ext uri="{FF2B5EF4-FFF2-40B4-BE49-F238E27FC236}">
                  <a16:creationId xmlns:a16="http://schemas.microsoft.com/office/drawing/2014/main" id="{3C8A769F-7B08-D250-9755-3793320FDF75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4189;p71">
              <a:extLst>
                <a:ext uri="{FF2B5EF4-FFF2-40B4-BE49-F238E27FC236}">
                  <a16:creationId xmlns:a16="http://schemas.microsoft.com/office/drawing/2014/main" id="{C4DBB0C1-8175-E1CA-677B-E45F7C0E0F68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4190;p71">
              <a:extLst>
                <a:ext uri="{FF2B5EF4-FFF2-40B4-BE49-F238E27FC236}">
                  <a16:creationId xmlns:a16="http://schemas.microsoft.com/office/drawing/2014/main" id="{5ED1ABD1-105D-084A-F13E-4F238AD606A6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4191;p71">
              <a:extLst>
                <a:ext uri="{FF2B5EF4-FFF2-40B4-BE49-F238E27FC236}">
                  <a16:creationId xmlns:a16="http://schemas.microsoft.com/office/drawing/2014/main" id="{D9BAF598-68F8-9629-F4E8-C0194D0252EF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4192;p71">
              <a:extLst>
                <a:ext uri="{FF2B5EF4-FFF2-40B4-BE49-F238E27FC236}">
                  <a16:creationId xmlns:a16="http://schemas.microsoft.com/office/drawing/2014/main" id="{DDE20D68-D7DD-9D5E-7B47-C33A4D8FE655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4193;p71">
              <a:extLst>
                <a:ext uri="{FF2B5EF4-FFF2-40B4-BE49-F238E27FC236}">
                  <a16:creationId xmlns:a16="http://schemas.microsoft.com/office/drawing/2014/main" id="{7816809A-5284-7E23-F66E-01E99CAE55BC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4194;p71">
              <a:extLst>
                <a:ext uri="{FF2B5EF4-FFF2-40B4-BE49-F238E27FC236}">
                  <a16:creationId xmlns:a16="http://schemas.microsoft.com/office/drawing/2014/main" id="{A4956C13-6D17-44DE-C722-A0A2CD552A6E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4195;p71">
              <a:extLst>
                <a:ext uri="{FF2B5EF4-FFF2-40B4-BE49-F238E27FC236}">
                  <a16:creationId xmlns:a16="http://schemas.microsoft.com/office/drawing/2014/main" id="{58BCC806-BD27-42CD-3F11-CF089B5B9351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4196;p71">
              <a:extLst>
                <a:ext uri="{FF2B5EF4-FFF2-40B4-BE49-F238E27FC236}">
                  <a16:creationId xmlns:a16="http://schemas.microsoft.com/office/drawing/2014/main" id="{F4F699B7-D283-EB99-8013-310A26199AAF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4197;p71">
              <a:extLst>
                <a:ext uri="{FF2B5EF4-FFF2-40B4-BE49-F238E27FC236}">
                  <a16:creationId xmlns:a16="http://schemas.microsoft.com/office/drawing/2014/main" id="{F6F32EE3-69D3-1A37-EA1D-674E911E434D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4198;p71">
              <a:extLst>
                <a:ext uri="{FF2B5EF4-FFF2-40B4-BE49-F238E27FC236}">
                  <a16:creationId xmlns:a16="http://schemas.microsoft.com/office/drawing/2014/main" id="{ED0E3956-AFDD-C9AD-9E02-5272C99CFBC7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4199;p71">
              <a:extLst>
                <a:ext uri="{FF2B5EF4-FFF2-40B4-BE49-F238E27FC236}">
                  <a16:creationId xmlns:a16="http://schemas.microsoft.com/office/drawing/2014/main" id="{779204F5-CCB6-CB91-E8A9-4C3D7E9D7B15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4200;p71">
              <a:extLst>
                <a:ext uri="{FF2B5EF4-FFF2-40B4-BE49-F238E27FC236}">
                  <a16:creationId xmlns:a16="http://schemas.microsoft.com/office/drawing/2014/main" id="{EE0175B0-33B8-014A-99EB-549B45A19A77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4201;p71">
              <a:extLst>
                <a:ext uri="{FF2B5EF4-FFF2-40B4-BE49-F238E27FC236}">
                  <a16:creationId xmlns:a16="http://schemas.microsoft.com/office/drawing/2014/main" id="{84683BEB-9DAF-2BFF-EADB-933D1D3F329D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4202;p71">
              <a:extLst>
                <a:ext uri="{FF2B5EF4-FFF2-40B4-BE49-F238E27FC236}">
                  <a16:creationId xmlns:a16="http://schemas.microsoft.com/office/drawing/2014/main" id="{8E284CA2-50DD-E1D4-EA9D-A01F2F809D4E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4203;p71">
              <a:extLst>
                <a:ext uri="{FF2B5EF4-FFF2-40B4-BE49-F238E27FC236}">
                  <a16:creationId xmlns:a16="http://schemas.microsoft.com/office/drawing/2014/main" id="{2683E865-8ED9-91AA-D80D-11C9D07BB0F7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4204;p71">
              <a:extLst>
                <a:ext uri="{FF2B5EF4-FFF2-40B4-BE49-F238E27FC236}">
                  <a16:creationId xmlns:a16="http://schemas.microsoft.com/office/drawing/2014/main" id="{DE25B97B-34C6-DA05-4505-AB9EE213C62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4205;p71">
              <a:extLst>
                <a:ext uri="{FF2B5EF4-FFF2-40B4-BE49-F238E27FC236}">
                  <a16:creationId xmlns:a16="http://schemas.microsoft.com/office/drawing/2014/main" id="{B17B32B4-B85F-5CE1-F7E6-354A505EAD8A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4206;p71">
              <a:extLst>
                <a:ext uri="{FF2B5EF4-FFF2-40B4-BE49-F238E27FC236}">
                  <a16:creationId xmlns:a16="http://schemas.microsoft.com/office/drawing/2014/main" id="{5A599810-C98E-31A8-42C6-34AF864941DC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4207;p71">
              <a:extLst>
                <a:ext uri="{FF2B5EF4-FFF2-40B4-BE49-F238E27FC236}">
                  <a16:creationId xmlns:a16="http://schemas.microsoft.com/office/drawing/2014/main" id="{7BD6BDDD-0331-DC2F-99F7-747EE6900819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4208;p71">
              <a:extLst>
                <a:ext uri="{FF2B5EF4-FFF2-40B4-BE49-F238E27FC236}">
                  <a16:creationId xmlns:a16="http://schemas.microsoft.com/office/drawing/2014/main" id="{AB920605-AFD9-5894-D9A7-075CEA7A11C0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4209;p71">
              <a:extLst>
                <a:ext uri="{FF2B5EF4-FFF2-40B4-BE49-F238E27FC236}">
                  <a16:creationId xmlns:a16="http://schemas.microsoft.com/office/drawing/2014/main" id="{DE9CD898-B39D-03D0-69B2-4438DCF00BBD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4210;p71">
              <a:extLst>
                <a:ext uri="{FF2B5EF4-FFF2-40B4-BE49-F238E27FC236}">
                  <a16:creationId xmlns:a16="http://schemas.microsoft.com/office/drawing/2014/main" id="{4B4D3F1E-5CCD-605C-5F58-7C378CCCB484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4211;p71">
              <a:extLst>
                <a:ext uri="{FF2B5EF4-FFF2-40B4-BE49-F238E27FC236}">
                  <a16:creationId xmlns:a16="http://schemas.microsoft.com/office/drawing/2014/main" id="{7AEC4022-BDC6-FF92-BBFC-AEA356CF6D44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4212;p71">
              <a:extLst>
                <a:ext uri="{FF2B5EF4-FFF2-40B4-BE49-F238E27FC236}">
                  <a16:creationId xmlns:a16="http://schemas.microsoft.com/office/drawing/2014/main" id="{77D8257A-E8B8-8CD0-EA73-4E9FDF6EF1B4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4213;p71">
              <a:extLst>
                <a:ext uri="{FF2B5EF4-FFF2-40B4-BE49-F238E27FC236}">
                  <a16:creationId xmlns:a16="http://schemas.microsoft.com/office/drawing/2014/main" id="{302EA3FF-5E10-D60F-BDE7-AA592B67E98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4214;p71">
              <a:extLst>
                <a:ext uri="{FF2B5EF4-FFF2-40B4-BE49-F238E27FC236}">
                  <a16:creationId xmlns:a16="http://schemas.microsoft.com/office/drawing/2014/main" id="{054BB907-8EE2-61ED-6E25-6FACF202EA02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4215;p71">
              <a:extLst>
                <a:ext uri="{FF2B5EF4-FFF2-40B4-BE49-F238E27FC236}">
                  <a16:creationId xmlns:a16="http://schemas.microsoft.com/office/drawing/2014/main" id="{605EB2F5-B5DF-CE08-9D3B-5EA660BDCF2E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4216;p71">
              <a:extLst>
                <a:ext uri="{FF2B5EF4-FFF2-40B4-BE49-F238E27FC236}">
                  <a16:creationId xmlns:a16="http://schemas.microsoft.com/office/drawing/2014/main" id="{60D394EC-5993-5C96-D56D-FFE2E004FA95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4217;p71">
              <a:extLst>
                <a:ext uri="{FF2B5EF4-FFF2-40B4-BE49-F238E27FC236}">
                  <a16:creationId xmlns:a16="http://schemas.microsoft.com/office/drawing/2014/main" id="{C5866CE9-19BF-A9D9-BEE3-582BC9FC5067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4218;p71">
              <a:extLst>
                <a:ext uri="{FF2B5EF4-FFF2-40B4-BE49-F238E27FC236}">
                  <a16:creationId xmlns:a16="http://schemas.microsoft.com/office/drawing/2014/main" id="{CA4BBBAA-A129-3D9C-27FB-5DFD4087D382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4219;p71">
              <a:extLst>
                <a:ext uri="{FF2B5EF4-FFF2-40B4-BE49-F238E27FC236}">
                  <a16:creationId xmlns:a16="http://schemas.microsoft.com/office/drawing/2014/main" id="{DF2CA2FE-D2DE-967C-881E-8C1101052690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4220;p71">
              <a:extLst>
                <a:ext uri="{FF2B5EF4-FFF2-40B4-BE49-F238E27FC236}">
                  <a16:creationId xmlns:a16="http://schemas.microsoft.com/office/drawing/2014/main" id="{964A3E04-178A-33CF-C2A5-2381D79FBFDE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4221;p71">
              <a:extLst>
                <a:ext uri="{FF2B5EF4-FFF2-40B4-BE49-F238E27FC236}">
                  <a16:creationId xmlns:a16="http://schemas.microsoft.com/office/drawing/2014/main" id="{0235E49F-CFEC-8F44-4196-5257A1AC64C4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4222;p71">
              <a:extLst>
                <a:ext uri="{FF2B5EF4-FFF2-40B4-BE49-F238E27FC236}">
                  <a16:creationId xmlns:a16="http://schemas.microsoft.com/office/drawing/2014/main" id="{B2C39C00-9C15-D8BA-32C4-3C32206E1168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4223;p71">
              <a:extLst>
                <a:ext uri="{FF2B5EF4-FFF2-40B4-BE49-F238E27FC236}">
                  <a16:creationId xmlns:a16="http://schemas.microsoft.com/office/drawing/2014/main" id="{9EB119A3-716E-3A35-9F49-9990FB43C04C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4224;p71">
              <a:extLst>
                <a:ext uri="{FF2B5EF4-FFF2-40B4-BE49-F238E27FC236}">
                  <a16:creationId xmlns:a16="http://schemas.microsoft.com/office/drawing/2014/main" id="{B1A403E1-886D-D285-B578-3B5CF42EA70B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4225;p71">
              <a:extLst>
                <a:ext uri="{FF2B5EF4-FFF2-40B4-BE49-F238E27FC236}">
                  <a16:creationId xmlns:a16="http://schemas.microsoft.com/office/drawing/2014/main" id="{B850DD94-8691-8A12-6EC7-DB8B43C5C93D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4226;p71">
              <a:extLst>
                <a:ext uri="{FF2B5EF4-FFF2-40B4-BE49-F238E27FC236}">
                  <a16:creationId xmlns:a16="http://schemas.microsoft.com/office/drawing/2014/main" id="{A49EE47D-7853-3801-3CF7-D60493EDEC33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4227;p71">
              <a:extLst>
                <a:ext uri="{FF2B5EF4-FFF2-40B4-BE49-F238E27FC236}">
                  <a16:creationId xmlns:a16="http://schemas.microsoft.com/office/drawing/2014/main" id="{87A4F0F0-176F-F8D8-C99F-11DA088E8F14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4228;p71">
              <a:extLst>
                <a:ext uri="{FF2B5EF4-FFF2-40B4-BE49-F238E27FC236}">
                  <a16:creationId xmlns:a16="http://schemas.microsoft.com/office/drawing/2014/main" id="{21A28C30-29E0-AEDB-A061-555E3DE4B3FC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4229;p71">
              <a:extLst>
                <a:ext uri="{FF2B5EF4-FFF2-40B4-BE49-F238E27FC236}">
                  <a16:creationId xmlns:a16="http://schemas.microsoft.com/office/drawing/2014/main" id="{AC82C8E8-7202-0F2F-8A62-11EF346D57EE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4230;p71">
              <a:extLst>
                <a:ext uri="{FF2B5EF4-FFF2-40B4-BE49-F238E27FC236}">
                  <a16:creationId xmlns:a16="http://schemas.microsoft.com/office/drawing/2014/main" id="{5B8DA8ED-BFB5-B7E1-2677-1E20029E806F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4231;p71">
              <a:extLst>
                <a:ext uri="{FF2B5EF4-FFF2-40B4-BE49-F238E27FC236}">
                  <a16:creationId xmlns:a16="http://schemas.microsoft.com/office/drawing/2014/main" id="{32F6A32C-0DC2-0D7C-94F2-99E8EE3CB1F4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4232;p71">
              <a:extLst>
                <a:ext uri="{FF2B5EF4-FFF2-40B4-BE49-F238E27FC236}">
                  <a16:creationId xmlns:a16="http://schemas.microsoft.com/office/drawing/2014/main" id="{42DF9A71-CC22-9A9B-F1C4-59854C83600B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4233;p71">
              <a:extLst>
                <a:ext uri="{FF2B5EF4-FFF2-40B4-BE49-F238E27FC236}">
                  <a16:creationId xmlns:a16="http://schemas.microsoft.com/office/drawing/2014/main" id="{0E5636C3-F053-4DC6-2BED-139DEDEF2AEE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4234;p71">
              <a:extLst>
                <a:ext uri="{FF2B5EF4-FFF2-40B4-BE49-F238E27FC236}">
                  <a16:creationId xmlns:a16="http://schemas.microsoft.com/office/drawing/2014/main" id="{FDC78474-927E-B5B7-C40E-6FCAFC3A99D2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4235;p71">
              <a:extLst>
                <a:ext uri="{FF2B5EF4-FFF2-40B4-BE49-F238E27FC236}">
                  <a16:creationId xmlns:a16="http://schemas.microsoft.com/office/drawing/2014/main" id="{CDEF0EC0-4374-9867-5E12-D788F8DEAD54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4236;p71">
              <a:extLst>
                <a:ext uri="{FF2B5EF4-FFF2-40B4-BE49-F238E27FC236}">
                  <a16:creationId xmlns:a16="http://schemas.microsoft.com/office/drawing/2014/main" id="{F58A6F8D-C6B1-FE9B-E338-4059962FCE80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4237;p71">
              <a:extLst>
                <a:ext uri="{FF2B5EF4-FFF2-40B4-BE49-F238E27FC236}">
                  <a16:creationId xmlns:a16="http://schemas.microsoft.com/office/drawing/2014/main" id="{EA3969D2-D2AE-85A0-C85F-D21466A4751B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4238;p71">
              <a:extLst>
                <a:ext uri="{FF2B5EF4-FFF2-40B4-BE49-F238E27FC236}">
                  <a16:creationId xmlns:a16="http://schemas.microsoft.com/office/drawing/2014/main" id="{88098140-7C06-2EA1-1E1C-A3EE32258AFB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4239;p71">
              <a:extLst>
                <a:ext uri="{FF2B5EF4-FFF2-40B4-BE49-F238E27FC236}">
                  <a16:creationId xmlns:a16="http://schemas.microsoft.com/office/drawing/2014/main" id="{0AFEF2A1-4415-2A1D-3B30-BB21EBC810ED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4240;p71">
              <a:extLst>
                <a:ext uri="{FF2B5EF4-FFF2-40B4-BE49-F238E27FC236}">
                  <a16:creationId xmlns:a16="http://schemas.microsoft.com/office/drawing/2014/main" id="{F241325A-37E7-AB22-60F6-88B7DF7DF1ED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4241;p71">
              <a:extLst>
                <a:ext uri="{FF2B5EF4-FFF2-40B4-BE49-F238E27FC236}">
                  <a16:creationId xmlns:a16="http://schemas.microsoft.com/office/drawing/2014/main" id="{7FA9B224-8BE9-0363-7858-3D93168109D6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4242;p71">
              <a:extLst>
                <a:ext uri="{FF2B5EF4-FFF2-40B4-BE49-F238E27FC236}">
                  <a16:creationId xmlns:a16="http://schemas.microsoft.com/office/drawing/2014/main" id="{F84883C5-9EE7-5FA0-73E9-3C17162C9ADF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4243;p71">
              <a:extLst>
                <a:ext uri="{FF2B5EF4-FFF2-40B4-BE49-F238E27FC236}">
                  <a16:creationId xmlns:a16="http://schemas.microsoft.com/office/drawing/2014/main" id="{7CBC64A7-BFF1-A89B-97E8-F395D6E5C608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4244;p71">
              <a:extLst>
                <a:ext uri="{FF2B5EF4-FFF2-40B4-BE49-F238E27FC236}">
                  <a16:creationId xmlns:a16="http://schemas.microsoft.com/office/drawing/2014/main" id="{7466D2A9-7274-6C19-173A-7DC59B87A39F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4245;p71">
              <a:extLst>
                <a:ext uri="{FF2B5EF4-FFF2-40B4-BE49-F238E27FC236}">
                  <a16:creationId xmlns:a16="http://schemas.microsoft.com/office/drawing/2014/main" id="{641F4E0C-B689-AEF6-2AC2-53936F5B80F2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4246;p71">
              <a:extLst>
                <a:ext uri="{FF2B5EF4-FFF2-40B4-BE49-F238E27FC236}">
                  <a16:creationId xmlns:a16="http://schemas.microsoft.com/office/drawing/2014/main" id="{3FAC425D-964E-28EA-E40D-C4918E960D0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4247;p71">
              <a:extLst>
                <a:ext uri="{FF2B5EF4-FFF2-40B4-BE49-F238E27FC236}">
                  <a16:creationId xmlns:a16="http://schemas.microsoft.com/office/drawing/2014/main" id="{E2EC1EA2-7E0F-6E54-5B44-5C4D606D77FF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4248;p71">
              <a:extLst>
                <a:ext uri="{FF2B5EF4-FFF2-40B4-BE49-F238E27FC236}">
                  <a16:creationId xmlns:a16="http://schemas.microsoft.com/office/drawing/2014/main" id="{7DB587B3-A2AD-AEDB-4D8D-1DAB590880DD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4249;p71">
              <a:extLst>
                <a:ext uri="{FF2B5EF4-FFF2-40B4-BE49-F238E27FC236}">
                  <a16:creationId xmlns:a16="http://schemas.microsoft.com/office/drawing/2014/main" id="{9D7B18D2-4390-EAE5-D6DA-524AE0E560D7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4250;p71">
              <a:extLst>
                <a:ext uri="{FF2B5EF4-FFF2-40B4-BE49-F238E27FC236}">
                  <a16:creationId xmlns:a16="http://schemas.microsoft.com/office/drawing/2014/main" id="{E39BC428-7310-0529-D7CD-B8037E290DA9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4251;p71">
              <a:extLst>
                <a:ext uri="{FF2B5EF4-FFF2-40B4-BE49-F238E27FC236}">
                  <a16:creationId xmlns:a16="http://schemas.microsoft.com/office/drawing/2014/main" id="{F596546D-E436-C4B0-3BFB-ED41625A933C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4252;p71">
              <a:extLst>
                <a:ext uri="{FF2B5EF4-FFF2-40B4-BE49-F238E27FC236}">
                  <a16:creationId xmlns:a16="http://schemas.microsoft.com/office/drawing/2014/main" id="{A090044E-3EC0-5985-97AE-D23C23312AB8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4253;p71">
              <a:extLst>
                <a:ext uri="{FF2B5EF4-FFF2-40B4-BE49-F238E27FC236}">
                  <a16:creationId xmlns:a16="http://schemas.microsoft.com/office/drawing/2014/main" id="{06801DAD-C517-6AA9-1E0B-636118F66206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4254;p71">
              <a:extLst>
                <a:ext uri="{FF2B5EF4-FFF2-40B4-BE49-F238E27FC236}">
                  <a16:creationId xmlns:a16="http://schemas.microsoft.com/office/drawing/2014/main" id="{C70BEF76-AC5F-D1D4-4A67-923BCC8820A8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4255;p71">
              <a:extLst>
                <a:ext uri="{FF2B5EF4-FFF2-40B4-BE49-F238E27FC236}">
                  <a16:creationId xmlns:a16="http://schemas.microsoft.com/office/drawing/2014/main" id="{278A4335-3172-27A1-720D-20A618666187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4256;p71">
              <a:extLst>
                <a:ext uri="{FF2B5EF4-FFF2-40B4-BE49-F238E27FC236}">
                  <a16:creationId xmlns:a16="http://schemas.microsoft.com/office/drawing/2014/main" id="{CE69F9F3-7968-6F64-E2D6-3A3EBD747C71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4257;p71">
              <a:extLst>
                <a:ext uri="{FF2B5EF4-FFF2-40B4-BE49-F238E27FC236}">
                  <a16:creationId xmlns:a16="http://schemas.microsoft.com/office/drawing/2014/main" id="{215312C8-CFAB-BB20-AF09-43D1C4C36E1E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4258;p71">
              <a:extLst>
                <a:ext uri="{FF2B5EF4-FFF2-40B4-BE49-F238E27FC236}">
                  <a16:creationId xmlns:a16="http://schemas.microsoft.com/office/drawing/2014/main" id="{0EF4FA66-F087-DDCA-0A1D-9E953489CD4C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4259;p71">
              <a:extLst>
                <a:ext uri="{FF2B5EF4-FFF2-40B4-BE49-F238E27FC236}">
                  <a16:creationId xmlns:a16="http://schemas.microsoft.com/office/drawing/2014/main" id="{9103B9E3-3D61-979F-2F9B-1485DC952744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4260;p71">
              <a:extLst>
                <a:ext uri="{FF2B5EF4-FFF2-40B4-BE49-F238E27FC236}">
                  <a16:creationId xmlns:a16="http://schemas.microsoft.com/office/drawing/2014/main" id="{968A50C7-3B49-1EE3-D4C7-A8A3075D260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4261;p71">
              <a:extLst>
                <a:ext uri="{FF2B5EF4-FFF2-40B4-BE49-F238E27FC236}">
                  <a16:creationId xmlns:a16="http://schemas.microsoft.com/office/drawing/2014/main" id="{7978637E-C383-78C2-4207-DD5524BCEE84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4262;p71">
              <a:extLst>
                <a:ext uri="{FF2B5EF4-FFF2-40B4-BE49-F238E27FC236}">
                  <a16:creationId xmlns:a16="http://schemas.microsoft.com/office/drawing/2014/main" id="{EB6A049C-378F-B48D-DD17-3378BAC6C14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4263;p71">
              <a:extLst>
                <a:ext uri="{FF2B5EF4-FFF2-40B4-BE49-F238E27FC236}">
                  <a16:creationId xmlns:a16="http://schemas.microsoft.com/office/drawing/2014/main" id="{3F20AB87-76AD-76C6-F688-31B7E63FFC2B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4264;p71">
              <a:extLst>
                <a:ext uri="{FF2B5EF4-FFF2-40B4-BE49-F238E27FC236}">
                  <a16:creationId xmlns:a16="http://schemas.microsoft.com/office/drawing/2014/main" id="{896CFEC2-87B2-F299-A05D-5F5036B8760A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4265;p71">
              <a:extLst>
                <a:ext uri="{FF2B5EF4-FFF2-40B4-BE49-F238E27FC236}">
                  <a16:creationId xmlns:a16="http://schemas.microsoft.com/office/drawing/2014/main" id="{BAC7FF3F-CA35-3752-2306-77F7DE348E95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4266;p71">
              <a:extLst>
                <a:ext uri="{FF2B5EF4-FFF2-40B4-BE49-F238E27FC236}">
                  <a16:creationId xmlns:a16="http://schemas.microsoft.com/office/drawing/2014/main" id="{4255E03F-8E53-EF91-90C1-0ADB1ED264A7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4267;p71">
              <a:extLst>
                <a:ext uri="{FF2B5EF4-FFF2-40B4-BE49-F238E27FC236}">
                  <a16:creationId xmlns:a16="http://schemas.microsoft.com/office/drawing/2014/main" id="{AE6401CA-11D7-0DB2-AC13-8A2B3421427B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4268;p71">
              <a:extLst>
                <a:ext uri="{FF2B5EF4-FFF2-40B4-BE49-F238E27FC236}">
                  <a16:creationId xmlns:a16="http://schemas.microsoft.com/office/drawing/2014/main" id="{CB79519E-3EBF-977B-24A3-95E5294AD240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4269;p71">
              <a:extLst>
                <a:ext uri="{FF2B5EF4-FFF2-40B4-BE49-F238E27FC236}">
                  <a16:creationId xmlns:a16="http://schemas.microsoft.com/office/drawing/2014/main" id="{CF246FE1-BFF5-702F-AE95-E4A171A0888A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4270;p71">
              <a:extLst>
                <a:ext uri="{FF2B5EF4-FFF2-40B4-BE49-F238E27FC236}">
                  <a16:creationId xmlns:a16="http://schemas.microsoft.com/office/drawing/2014/main" id="{1EBB4E60-2232-09BA-B875-A230BA2DEE29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4271;p71">
              <a:extLst>
                <a:ext uri="{FF2B5EF4-FFF2-40B4-BE49-F238E27FC236}">
                  <a16:creationId xmlns:a16="http://schemas.microsoft.com/office/drawing/2014/main" id="{9567A09D-8ED8-48AE-A85D-6948A78093D5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4272;p71">
              <a:extLst>
                <a:ext uri="{FF2B5EF4-FFF2-40B4-BE49-F238E27FC236}">
                  <a16:creationId xmlns:a16="http://schemas.microsoft.com/office/drawing/2014/main" id="{35AEA945-B8FD-BEAE-1DDF-4446EEE1B9E1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4273;p71">
              <a:extLst>
                <a:ext uri="{FF2B5EF4-FFF2-40B4-BE49-F238E27FC236}">
                  <a16:creationId xmlns:a16="http://schemas.microsoft.com/office/drawing/2014/main" id="{C84C2030-CF93-0476-B432-F75B56266C7A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4274;p71">
              <a:extLst>
                <a:ext uri="{FF2B5EF4-FFF2-40B4-BE49-F238E27FC236}">
                  <a16:creationId xmlns:a16="http://schemas.microsoft.com/office/drawing/2014/main" id="{2AA3994E-608A-30F6-5255-8F46FFF99258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4275;p71">
              <a:extLst>
                <a:ext uri="{FF2B5EF4-FFF2-40B4-BE49-F238E27FC236}">
                  <a16:creationId xmlns:a16="http://schemas.microsoft.com/office/drawing/2014/main" id="{3C6E712B-5794-E934-B9D6-11B12974BA2A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4276;p71">
              <a:extLst>
                <a:ext uri="{FF2B5EF4-FFF2-40B4-BE49-F238E27FC236}">
                  <a16:creationId xmlns:a16="http://schemas.microsoft.com/office/drawing/2014/main" id="{E78392EA-5247-5236-71A7-C7BC0A37D0FD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4277;p71">
              <a:extLst>
                <a:ext uri="{FF2B5EF4-FFF2-40B4-BE49-F238E27FC236}">
                  <a16:creationId xmlns:a16="http://schemas.microsoft.com/office/drawing/2014/main" id="{7D588ED6-A40C-5292-F035-3330253ECA36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4278;p71">
              <a:extLst>
                <a:ext uri="{FF2B5EF4-FFF2-40B4-BE49-F238E27FC236}">
                  <a16:creationId xmlns:a16="http://schemas.microsoft.com/office/drawing/2014/main" id="{1F3752CA-197B-0B97-4E53-B1CA94227871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4279;p71">
              <a:extLst>
                <a:ext uri="{FF2B5EF4-FFF2-40B4-BE49-F238E27FC236}">
                  <a16:creationId xmlns:a16="http://schemas.microsoft.com/office/drawing/2014/main" id="{E88E9D17-89AA-1C7F-E866-5ACD341F501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4280;p71">
              <a:extLst>
                <a:ext uri="{FF2B5EF4-FFF2-40B4-BE49-F238E27FC236}">
                  <a16:creationId xmlns:a16="http://schemas.microsoft.com/office/drawing/2014/main" id="{2495ADAC-EBDB-9D02-03B1-E92F24A8BA52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4281;p71">
              <a:extLst>
                <a:ext uri="{FF2B5EF4-FFF2-40B4-BE49-F238E27FC236}">
                  <a16:creationId xmlns:a16="http://schemas.microsoft.com/office/drawing/2014/main" id="{C4AC77AF-7FBD-7556-BAC5-49FE9EAE3479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4282;p71">
              <a:extLst>
                <a:ext uri="{FF2B5EF4-FFF2-40B4-BE49-F238E27FC236}">
                  <a16:creationId xmlns:a16="http://schemas.microsoft.com/office/drawing/2014/main" id="{69F87369-BECB-473E-F4C6-8C15DEA75C2F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4283;p71">
              <a:extLst>
                <a:ext uri="{FF2B5EF4-FFF2-40B4-BE49-F238E27FC236}">
                  <a16:creationId xmlns:a16="http://schemas.microsoft.com/office/drawing/2014/main" id="{AF08C724-4B82-E120-9765-CC9BF7328FB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4284;p71">
              <a:extLst>
                <a:ext uri="{FF2B5EF4-FFF2-40B4-BE49-F238E27FC236}">
                  <a16:creationId xmlns:a16="http://schemas.microsoft.com/office/drawing/2014/main" id="{9D4A6583-5845-5FB2-BEBB-C4C7277038A6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4285;p71">
              <a:extLst>
                <a:ext uri="{FF2B5EF4-FFF2-40B4-BE49-F238E27FC236}">
                  <a16:creationId xmlns:a16="http://schemas.microsoft.com/office/drawing/2014/main" id="{BAF9A02B-5A3C-B847-049A-23CC603D84B8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4286;p71">
              <a:extLst>
                <a:ext uri="{FF2B5EF4-FFF2-40B4-BE49-F238E27FC236}">
                  <a16:creationId xmlns:a16="http://schemas.microsoft.com/office/drawing/2014/main" id="{6132D74B-2EBD-12C3-DACF-983B78836C6A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4287;p71">
              <a:extLst>
                <a:ext uri="{FF2B5EF4-FFF2-40B4-BE49-F238E27FC236}">
                  <a16:creationId xmlns:a16="http://schemas.microsoft.com/office/drawing/2014/main" id="{2F1C41CB-DF2F-51F9-05EE-300E948CF718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4288;p71">
              <a:extLst>
                <a:ext uri="{FF2B5EF4-FFF2-40B4-BE49-F238E27FC236}">
                  <a16:creationId xmlns:a16="http://schemas.microsoft.com/office/drawing/2014/main" id="{367BD07E-B1F0-37F2-4010-A3C1000FA6CD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4289;p71">
              <a:extLst>
                <a:ext uri="{FF2B5EF4-FFF2-40B4-BE49-F238E27FC236}">
                  <a16:creationId xmlns:a16="http://schemas.microsoft.com/office/drawing/2014/main" id="{0FF5B3D8-E998-12AD-918C-3C7AA5D9A79C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4290;p71">
              <a:extLst>
                <a:ext uri="{FF2B5EF4-FFF2-40B4-BE49-F238E27FC236}">
                  <a16:creationId xmlns:a16="http://schemas.microsoft.com/office/drawing/2014/main" id="{3AC25C20-93C0-3737-1E3B-A56366DA6930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4291;p71">
              <a:extLst>
                <a:ext uri="{FF2B5EF4-FFF2-40B4-BE49-F238E27FC236}">
                  <a16:creationId xmlns:a16="http://schemas.microsoft.com/office/drawing/2014/main" id="{E319B6D6-8C87-DC32-E42C-5C5931EF22C3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4292;p71">
              <a:extLst>
                <a:ext uri="{FF2B5EF4-FFF2-40B4-BE49-F238E27FC236}">
                  <a16:creationId xmlns:a16="http://schemas.microsoft.com/office/drawing/2014/main" id="{F7768DB7-330A-30A0-F4BA-E4D05C644285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4293;p71">
              <a:extLst>
                <a:ext uri="{FF2B5EF4-FFF2-40B4-BE49-F238E27FC236}">
                  <a16:creationId xmlns:a16="http://schemas.microsoft.com/office/drawing/2014/main" id="{2375ADA4-FD51-F67E-3289-900DE57641AB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4294;p71">
              <a:extLst>
                <a:ext uri="{FF2B5EF4-FFF2-40B4-BE49-F238E27FC236}">
                  <a16:creationId xmlns:a16="http://schemas.microsoft.com/office/drawing/2014/main" id="{A5F110AB-CCDA-4A81-D6BE-8C2B8ACE999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4295;p71">
              <a:extLst>
                <a:ext uri="{FF2B5EF4-FFF2-40B4-BE49-F238E27FC236}">
                  <a16:creationId xmlns:a16="http://schemas.microsoft.com/office/drawing/2014/main" id="{4D8EF0D7-3AE0-48A1-23DF-14BBC41765D8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4296;p71">
              <a:extLst>
                <a:ext uri="{FF2B5EF4-FFF2-40B4-BE49-F238E27FC236}">
                  <a16:creationId xmlns:a16="http://schemas.microsoft.com/office/drawing/2014/main" id="{53FBBC1D-0CD9-C034-EC67-F5C48787CFD2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4297;p71">
              <a:extLst>
                <a:ext uri="{FF2B5EF4-FFF2-40B4-BE49-F238E27FC236}">
                  <a16:creationId xmlns:a16="http://schemas.microsoft.com/office/drawing/2014/main" id="{E7AF21AA-3D3C-8DDD-0C05-C11C5F8712D9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4298;p71">
              <a:extLst>
                <a:ext uri="{FF2B5EF4-FFF2-40B4-BE49-F238E27FC236}">
                  <a16:creationId xmlns:a16="http://schemas.microsoft.com/office/drawing/2014/main" id="{DF10D6F3-8613-689E-03D1-40E895BB8810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4299;p71">
              <a:extLst>
                <a:ext uri="{FF2B5EF4-FFF2-40B4-BE49-F238E27FC236}">
                  <a16:creationId xmlns:a16="http://schemas.microsoft.com/office/drawing/2014/main" id="{2299E26D-6161-530D-60E1-2170EE0F858B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4300;p71">
              <a:extLst>
                <a:ext uri="{FF2B5EF4-FFF2-40B4-BE49-F238E27FC236}">
                  <a16:creationId xmlns:a16="http://schemas.microsoft.com/office/drawing/2014/main" id="{8FE5E5BC-74A1-6E3E-CAA0-208600EB8898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4301;p71">
              <a:extLst>
                <a:ext uri="{FF2B5EF4-FFF2-40B4-BE49-F238E27FC236}">
                  <a16:creationId xmlns:a16="http://schemas.microsoft.com/office/drawing/2014/main" id="{02AD57A6-F0F6-8BCD-A9F0-8205D8228748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4302;p71">
              <a:extLst>
                <a:ext uri="{FF2B5EF4-FFF2-40B4-BE49-F238E27FC236}">
                  <a16:creationId xmlns:a16="http://schemas.microsoft.com/office/drawing/2014/main" id="{973026AD-5B9F-4966-47D4-C04F2DD64A68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4303;p71">
              <a:extLst>
                <a:ext uri="{FF2B5EF4-FFF2-40B4-BE49-F238E27FC236}">
                  <a16:creationId xmlns:a16="http://schemas.microsoft.com/office/drawing/2014/main" id="{8134C4E5-BFEC-DC7E-E09C-E658F4CE45F3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4304;p71">
              <a:extLst>
                <a:ext uri="{FF2B5EF4-FFF2-40B4-BE49-F238E27FC236}">
                  <a16:creationId xmlns:a16="http://schemas.microsoft.com/office/drawing/2014/main" id="{B3119EA9-A1C3-7FFD-BBB5-705FAA9DCC44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4305;p71">
              <a:extLst>
                <a:ext uri="{FF2B5EF4-FFF2-40B4-BE49-F238E27FC236}">
                  <a16:creationId xmlns:a16="http://schemas.microsoft.com/office/drawing/2014/main" id="{90ED4061-B729-A8C8-77DB-F1FD6C8B3746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4306;p71">
              <a:extLst>
                <a:ext uri="{FF2B5EF4-FFF2-40B4-BE49-F238E27FC236}">
                  <a16:creationId xmlns:a16="http://schemas.microsoft.com/office/drawing/2014/main" id="{820A631B-5AF5-CFDC-BB3D-6E51B0DD5311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4307;p71">
              <a:extLst>
                <a:ext uri="{FF2B5EF4-FFF2-40B4-BE49-F238E27FC236}">
                  <a16:creationId xmlns:a16="http://schemas.microsoft.com/office/drawing/2014/main" id="{20ABA97F-7CE7-9955-F5F5-4CB9121D8B0A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4308;p71">
              <a:extLst>
                <a:ext uri="{FF2B5EF4-FFF2-40B4-BE49-F238E27FC236}">
                  <a16:creationId xmlns:a16="http://schemas.microsoft.com/office/drawing/2014/main" id="{F9DEDF2A-BD5A-D892-CFEF-69F5F4E9EA5A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4309;p71">
              <a:extLst>
                <a:ext uri="{FF2B5EF4-FFF2-40B4-BE49-F238E27FC236}">
                  <a16:creationId xmlns:a16="http://schemas.microsoft.com/office/drawing/2014/main" id="{1D288BA5-3A96-ED8F-0AC1-6F04A81FC003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4310;p71">
              <a:extLst>
                <a:ext uri="{FF2B5EF4-FFF2-40B4-BE49-F238E27FC236}">
                  <a16:creationId xmlns:a16="http://schemas.microsoft.com/office/drawing/2014/main" id="{924044B7-8174-9644-39FA-CEBB3F79E3C9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4311;p71">
              <a:extLst>
                <a:ext uri="{FF2B5EF4-FFF2-40B4-BE49-F238E27FC236}">
                  <a16:creationId xmlns:a16="http://schemas.microsoft.com/office/drawing/2014/main" id="{E49C9C59-FFF5-9936-F32B-304F0D6A3392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4312;p71">
              <a:extLst>
                <a:ext uri="{FF2B5EF4-FFF2-40B4-BE49-F238E27FC236}">
                  <a16:creationId xmlns:a16="http://schemas.microsoft.com/office/drawing/2014/main" id="{01339259-34F4-A3DF-4031-4CF0D2DD355E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4313;p71">
              <a:extLst>
                <a:ext uri="{FF2B5EF4-FFF2-40B4-BE49-F238E27FC236}">
                  <a16:creationId xmlns:a16="http://schemas.microsoft.com/office/drawing/2014/main" id="{FDEEBE5F-F5CF-731C-EB9D-CA6B185158A4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4314;p71">
              <a:extLst>
                <a:ext uri="{FF2B5EF4-FFF2-40B4-BE49-F238E27FC236}">
                  <a16:creationId xmlns:a16="http://schemas.microsoft.com/office/drawing/2014/main" id="{18595933-86B0-ACC9-2882-71ED882E5CB8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4315;p71">
              <a:extLst>
                <a:ext uri="{FF2B5EF4-FFF2-40B4-BE49-F238E27FC236}">
                  <a16:creationId xmlns:a16="http://schemas.microsoft.com/office/drawing/2014/main" id="{D74D5CA9-FA75-D589-0C99-00543652E14E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4316;p71">
              <a:extLst>
                <a:ext uri="{FF2B5EF4-FFF2-40B4-BE49-F238E27FC236}">
                  <a16:creationId xmlns:a16="http://schemas.microsoft.com/office/drawing/2014/main" id="{B434FAA9-4B11-C458-2625-7F27FCB6251C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4317;p71">
              <a:extLst>
                <a:ext uri="{FF2B5EF4-FFF2-40B4-BE49-F238E27FC236}">
                  <a16:creationId xmlns:a16="http://schemas.microsoft.com/office/drawing/2014/main" id="{BBD6DD0D-7AA9-0A71-8092-C75C4CB15EA9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4318;p71">
              <a:extLst>
                <a:ext uri="{FF2B5EF4-FFF2-40B4-BE49-F238E27FC236}">
                  <a16:creationId xmlns:a16="http://schemas.microsoft.com/office/drawing/2014/main" id="{91961210-26DD-55AD-33FB-9CE7BE70C135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4319;p71">
              <a:extLst>
                <a:ext uri="{FF2B5EF4-FFF2-40B4-BE49-F238E27FC236}">
                  <a16:creationId xmlns:a16="http://schemas.microsoft.com/office/drawing/2014/main" id="{A5E5ADF3-D92D-D29F-549B-E15AD1C2533A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4320;p71">
              <a:extLst>
                <a:ext uri="{FF2B5EF4-FFF2-40B4-BE49-F238E27FC236}">
                  <a16:creationId xmlns:a16="http://schemas.microsoft.com/office/drawing/2014/main" id="{3B7353A4-1D53-0531-4BDF-23B5F8FB540D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4321;p71">
              <a:extLst>
                <a:ext uri="{FF2B5EF4-FFF2-40B4-BE49-F238E27FC236}">
                  <a16:creationId xmlns:a16="http://schemas.microsoft.com/office/drawing/2014/main" id="{F6D0E7E2-3086-2FC8-B262-6C14582AAE95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4322;p71">
              <a:extLst>
                <a:ext uri="{FF2B5EF4-FFF2-40B4-BE49-F238E27FC236}">
                  <a16:creationId xmlns:a16="http://schemas.microsoft.com/office/drawing/2014/main" id="{7D54AA56-F0E6-8C4B-AEB9-12CB206D024F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4323;p71">
              <a:extLst>
                <a:ext uri="{FF2B5EF4-FFF2-40B4-BE49-F238E27FC236}">
                  <a16:creationId xmlns:a16="http://schemas.microsoft.com/office/drawing/2014/main" id="{66F26786-9C21-695E-103E-FC322EA5AC13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4324;p71">
              <a:extLst>
                <a:ext uri="{FF2B5EF4-FFF2-40B4-BE49-F238E27FC236}">
                  <a16:creationId xmlns:a16="http://schemas.microsoft.com/office/drawing/2014/main" id="{D7E65339-533A-02C1-1DC1-C33D8D65C5CA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4325;p71">
              <a:extLst>
                <a:ext uri="{FF2B5EF4-FFF2-40B4-BE49-F238E27FC236}">
                  <a16:creationId xmlns:a16="http://schemas.microsoft.com/office/drawing/2014/main" id="{6081D7BD-2445-F53C-BF71-923DF775B0EB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4326;p71">
              <a:extLst>
                <a:ext uri="{FF2B5EF4-FFF2-40B4-BE49-F238E27FC236}">
                  <a16:creationId xmlns:a16="http://schemas.microsoft.com/office/drawing/2014/main" id="{48BCCA11-2EB5-F5A7-6121-4306807FE4E8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4327;p71">
              <a:extLst>
                <a:ext uri="{FF2B5EF4-FFF2-40B4-BE49-F238E27FC236}">
                  <a16:creationId xmlns:a16="http://schemas.microsoft.com/office/drawing/2014/main" id="{BB46634B-2467-D75D-FB65-F18504441E76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4328;p71">
              <a:extLst>
                <a:ext uri="{FF2B5EF4-FFF2-40B4-BE49-F238E27FC236}">
                  <a16:creationId xmlns:a16="http://schemas.microsoft.com/office/drawing/2014/main" id="{E94DCBFE-E7D2-BF1F-2470-BF001CD84363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4329;p71">
              <a:extLst>
                <a:ext uri="{FF2B5EF4-FFF2-40B4-BE49-F238E27FC236}">
                  <a16:creationId xmlns:a16="http://schemas.microsoft.com/office/drawing/2014/main" id="{5264EADA-D7AC-3567-850A-9CE636E2452D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4330;p71">
              <a:extLst>
                <a:ext uri="{FF2B5EF4-FFF2-40B4-BE49-F238E27FC236}">
                  <a16:creationId xmlns:a16="http://schemas.microsoft.com/office/drawing/2014/main" id="{3657F87A-B453-8795-7F18-4CD2F5F7C9F1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4331;p71">
              <a:extLst>
                <a:ext uri="{FF2B5EF4-FFF2-40B4-BE49-F238E27FC236}">
                  <a16:creationId xmlns:a16="http://schemas.microsoft.com/office/drawing/2014/main" id="{B8C2806E-88AD-ACA3-256D-C22C5FD02035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4332;p71">
              <a:extLst>
                <a:ext uri="{FF2B5EF4-FFF2-40B4-BE49-F238E27FC236}">
                  <a16:creationId xmlns:a16="http://schemas.microsoft.com/office/drawing/2014/main" id="{B8D1F9C8-CFCE-6CF5-9A13-F318EDFDD2DD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4333;p71">
              <a:extLst>
                <a:ext uri="{FF2B5EF4-FFF2-40B4-BE49-F238E27FC236}">
                  <a16:creationId xmlns:a16="http://schemas.microsoft.com/office/drawing/2014/main" id="{CF5195E3-8E87-BE84-CD44-02E9F2308849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4334;p71">
              <a:extLst>
                <a:ext uri="{FF2B5EF4-FFF2-40B4-BE49-F238E27FC236}">
                  <a16:creationId xmlns:a16="http://schemas.microsoft.com/office/drawing/2014/main" id="{A8B49213-B408-CCF0-D640-C2BC574D3C9E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4335;p71">
              <a:extLst>
                <a:ext uri="{FF2B5EF4-FFF2-40B4-BE49-F238E27FC236}">
                  <a16:creationId xmlns:a16="http://schemas.microsoft.com/office/drawing/2014/main" id="{873ACB70-D911-D645-4DD1-470AF85C8DE9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4336;p71">
              <a:extLst>
                <a:ext uri="{FF2B5EF4-FFF2-40B4-BE49-F238E27FC236}">
                  <a16:creationId xmlns:a16="http://schemas.microsoft.com/office/drawing/2014/main" id="{F94C342F-2AF5-D192-A8DD-9446C38F8AA8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4337;p71">
              <a:extLst>
                <a:ext uri="{FF2B5EF4-FFF2-40B4-BE49-F238E27FC236}">
                  <a16:creationId xmlns:a16="http://schemas.microsoft.com/office/drawing/2014/main" id="{C523874C-BC56-11C8-307C-F56EA6DCBF5F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4338;p71">
              <a:extLst>
                <a:ext uri="{FF2B5EF4-FFF2-40B4-BE49-F238E27FC236}">
                  <a16:creationId xmlns:a16="http://schemas.microsoft.com/office/drawing/2014/main" id="{AA6B896A-75BE-4516-680B-C4AD60AA0DF4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4339;p71">
              <a:extLst>
                <a:ext uri="{FF2B5EF4-FFF2-40B4-BE49-F238E27FC236}">
                  <a16:creationId xmlns:a16="http://schemas.microsoft.com/office/drawing/2014/main" id="{E129CBE0-F33B-9E41-3E2F-C3F2756C6EB3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4340;p71">
              <a:extLst>
                <a:ext uri="{FF2B5EF4-FFF2-40B4-BE49-F238E27FC236}">
                  <a16:creationId xmlns:a16="http://schemas.microsoft.com/office/drawing/2014/main" id="{5A96F74A-AFF4-C9F7-46F9-8AF8B517321F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4341;p71">
              <a:extLst>
                <a:ext uri="{FF2B5EF4-FFF2-40B4-BE49-F238E27FC236}">
                  <a16:creationId xmlns:a16="http://schemas.microsoft.com/office/drawing/2014/main" id="{1B3929A7-CF2A-0F97-3F10-18E20EB6DF9A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4342;p71">
              <a:extLst>
                <a:ext uri="{FF2B5EF4-FFF2-40B4-BE49-F238E27FC236}">
                  <a16:creationId xmlns:a16="http://schemas.microsoft.com/office/drawing/2014/main" id="{26D5BB40-7FBB-7A01-3560-890B9B7FDF63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4343;p71">
              <a:extLst>
                <a:ext uri="{FF2B5EF4-FFF2-40B4-BE49-F238E27FC236}">
                  <a16:creationId xmlns:a16="http://schemas.microsoft.com/office/drawing/2014/main" id="{2C33D550-0E86-34AE-899A-8301ADDBDFBB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4344;p71">
              <a:extLst>
                <a:ext uri="{FF2B5EF4-FFF2-40B4-BE49-F238E27FC236}">
                  <a16:creationId xmlns:a16="http://schemas.microsoft.com/office/drawing/2014/main" id="{85B19B12-4B17-78F7-431F-88F050CCB1ED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4345;p71">
              <a:extLst>
                <a:ext uri="{FF2B5EF4-FFF2-40B4-BE49-F238E27FC236}">
                  <a16:creationId xmlns:a16="http://schemas.microsoft.com/office/drawing/2014/main" id="{2065EABE-AEB1-B0D7-85F8-B876E42337EC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4346;p71">
              <a:extLst>
                <a:ext uri="{FF2B5EF4-FFF2-40B4-BE49-F238E27FC236}">
                  <a16:creationId xmlns:a16="http://schemas.microsoft.com/office/drawing/2014/main" id="{0AEE6CDA-813B-7AD4-1536-828E2D9277AA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4347;p71">
              <a:extLst>
                <a:ext uri="{FF2B5EF4-FFF2-40B4-BE49-F238E27FC236}">
                  <a16:creationId xmlns:a16="http://schemas.microsoft.com/office/drawing/2014/main" id="{5D9E9A42-2385-3C17-9470-D8C796EE4489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4348;p71">
              <a:extLst>
                <a:ext uri="{FF2B5EF4-FFF2-40B4-BE49-F238E27FC236}">
                  <a16:creationId xmlns:a16="http://schemas.microsoft.com/office/drawing/2014/main" id="{15E0B91D-3499-706F-9E95-D27E4C544973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4349;p71">
              <a:extLst>
                <a:ext uri="{FF2B5EF4-FFF2-40B4-BE49-F238E27FC236}">
                  <a16:creationId xmlns:a16="http://schemas.microsoft.com/office/drawing/2014/main" id="{F3C1B743-5314-C33D-8B84-4AE89C8401AB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4350;p71">
              <a:extLst>
                <a:ext uri="{FF2B5EF4-FFF2-40B4-BE49-F238E27FC236}">
                  <a16:creationId xmlns:a16="http://schemas.microsoft.com/office/drawing/2014/main" id="{AA7189B4-4E6D-483F-02C4-FF1134C8F853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4351;p71">
              <a:extLst>
                <a:ext uri="{FF2B5EF4-FFF2-40B4-BE49-F238E27FC236}">
                  <a16:creationId xmlns:a16="http://schemas.microsoft.com/office/drawing/2014/main" id="{0C92A2AA-59C6-582B-18EE-DBF892B55ECD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4352;p71">
              <a:extLst>
                <a:ext uri="{FF2B5EF4-FFF2-40B4-BE49-F238E27FC236}">
                  <a16:creationId xmlns:a16="http://schemas.microsoft.com/office/drawing/2014/main" id="{60461C01-F416-204B-18DC-A555E0FE93F2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4353;p71">
              <a:extLst>
                <a:ext uri="{FF2B5EF4-FFF2-40B4-BE49-F238E27FC236}">
                  <a16:creationId xmlns:a16="http://schemas.microsoft.com/office/drawing/2014/main" id="{9014CAF5-8ED6-1989-8080-BF6DA0E50C32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4354;p71">
              <a:extLst>
                <a:ext uri="{FF2B5EF4-FFF2-40B4-BE49-F238E27FC236}">
                  <a16:creationId xmlns:a16="http://schemas.microsoft.com/office/drawing/2014/main" id="{BA3A9B83-A889-81AC-1637-CD76332C6A0C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4355;p71">
              <a:extLst>
                <a:ext uri="{FF2B5EF4-FFF2-40B4-BE49-F238E27FC236}">
                  <a16:creationId xmlns:a16="http://schemas.microsoft.com/office/drawing/2014/main" id="{CA3C4CDB-9DE2-F454-7EBB-41CB80A8B7E7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4356;p71">
              <a:extLst>
                <a:ext uri="{FF2B5EF4-FFF2-40B4-BE49-F238E27FC236}">
                  <a16:creationId xmlns:a16="http://schemas.microsoft.com/office/drawing/2014/main" id="{80BE51B2-EB89-AE4D-8D47-B4CC61F58CA9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4357;p71">
              <a:extLst>
                <a:ext uri="{FF2B5EF4-FFF2-40B4-BE49-F238E27FC236}">
                  <a16:creationId xmlns:a16="http://schemas.microsoft.com/office/drawing/2014/main" id="{8FDB059E-3D80-6888-B6DC-B3B38C4D58E7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4358;p71">
              <a:extLst>
                <a:ext uri="{FF2B5EF4-FFF2-40B4-BE49-F238E27FC236}">
                  <a16:creationId xmlns:a16="http://schemas.microsoft.com/office/drawing/2014/main" id="{E52F5BB7-C16C-F408-ACDD-E1BDDA2EBBF6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4359;p71">
              <a:extLst>
                <a:ext uri="{FF2B5EF4-FFF2-40B4-BE49-F238E27FC236}">
                  <a16:creationId xmlns:a16="http://schemas.microsoft.com/office/drawing/2014/main" id="{A40130B9-BA6E-EB6E-8C0A-739B62E17D5C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4360;p71">
              <a:extLst>
                <a:ext uri="{FF2B5EF4-FFF2-40B4-BE49-F238E27FC236}">
                  <a16:creationId xmlns:a16="http://schemas.microsoft.com/office/drawing/2014/main" id="{1C43D1AE-01F1-6044-8C3E-BEE67725012E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4361;p71">
              <a:extLst>
                <a:ext uri="{FF2B5EF4-FFF2-40B4-BE49-F238E27FC236}">
                  <a16:creationId xmlns:a16="http://schemas.microsoft.com/office/drawing/2014/main" id="{CAF6A184-799B-99D5-77C7-70B5AF2AE6FB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4362;p71">
              <a:extLst>
                <a:ext uri="{FF2B5EF4-FFF2-40B4-BE49-F238E27FC236}">
                  <a16:creationId xmlns:a16="http://schemas.microsoft.com/office/drawing/2014/main" id="{FFADA074-EA49-C885-2FEB-CC5FB14D8099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4363;p71">
              <a:extLst>
                <a:ext uri="{FF2B5EF4-FFF2-40B4-BE49-F238E27FC236}">
                  <a16:creationId xmlns:a16="http://schemas.microsoft.com/office/drawing/2014/main" id="{47DD77BA-C2CD-D4FF-081C-09C2F2C591DA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4364;p71">
              <a:extLst>
                <a:ext uri="{FF2B5EF4-FFF2-40B4-BE49-F238E27FC236}">
                  <a16:creationId xmlns:a16="http://schemas.microsoft.com/office/drawing/2014/main" id="{F295AE44-3771-0D20-C822-C8871AEF040F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4365;p71">
              <a:extLst>
                <a:ext uri="{FF2B5EF4-FFF2-40B4-BE49-F238E27FC236}">
                  <a16:creationId xmlns:a16="http://schemas.microsoft.com/office/drawing/2014/main" id="{74A7F03A-3AFC-AB71-919B-8C51A0532876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4366;p71">
              <a:extLst>
                <a:ext uri="{FF2B5EF4-FFF2-40B4-BE49-F238E27FC236}">
                  <a16:creationId xmlns:a16="http://schemas.microsoft.com/office/drawing/2014/main" id="{304CF045-4B10-0BD5-900E-1DAD7AD4D47A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4367;p71">
              <a:extLst>
                <a:ext uri="{FF2B5EF4-FFF2-40B4-BE49-F238E27FC236}">
                  <a16:creationId xmlns:a16="http://schemas.microsoft.com/office/drawing/2014/main" id="{61B640C0-8805-5BA8-4BB5-04329496A07F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4368;p71">
              <a:extLst>
                <a:ext uri="{FF2B5EF4-FFF2-40B4-BE49-F238E27FC236}">
                  <a16:creationId xmlns:a16="http://schemas.microsoft.com/office/drawing/2014/main" id="{DCD9240C-0A82-6EF3-4C64-111F580D9F5F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4369;p71">
              <a:extLst>
                <a:ext uri="{FF2B5EF4-FFF2-40B4-BE49-F238E27FC236}">
                  <a16:creationId xmlns:a16="http://schemas.microsoft.com/office/drawing/2014/main" id="{50E3132A-6D86-8C29-D077-0B7AB37D27AF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4370;p71">
              <a:extLst>
                <a:ext uri="{FF2B5EF4-FFF2-40B4-BE49-F238E27FC236}">
                  <a16:creationId xmlns:a16="http://schemas.microsoft.com/office/drawing/2014/main" id="{B6319793-8047-05EC-E9CB-D2DD2D9CA578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4371;p71">
              <a:extLst>
                <a:ext uri="{FF2B5EF4-FFF2-40B4-BE49-F238E27FC236}">
                  <a16:creationId xmlns:a16="http://schemas.microsoft.com/office/drawing/2014/main" id="{B97770AE-E2EE-1B73-7180-2A0FCF4E4A98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4372;p71">
              <a:extLst>
                <a:ext uri="{FF2B5EF4-FFF2-40B4-BE49-F238E27FC236}">
                  <a16:creationId xmlns:a16="http://schemas.microsoft.com/office/drawing/2014/main" id="{8C25A099-9ED4-2B0A-963F-6BBAF04022AF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4373;p71">
              <a:extLst>
                <a:ext uri="{FF2B5EF4-FFF2-40B4-BE49-F238E27FC236}">
                  <a16:creationId xmlns:a16="http://schemas.microsoft.com/office/drawing/2014/main" id="{D6260A9F-172E-658D-1BC9-8AD1B5278E5E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4374;p71">
              <a:extLst>
                <a:ext uri="{FF2B5EF4-FFF2-40B4-BE49-F238E27FC236}">
                  <a16:creationId xmlns:a16="http://schemas.microsoft.com/office/drawing/2014/main" id="{2A111C38-A692-3730-958E-8F3712BDA9B9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4375;p71">
              <a:extLst>
                <a:ext uri="{FF2B5EF4-FFF2-40B4-BE49-F238E27FC236}">
                  <a16:creationId xmlns:a16="http://schemas.microsoft.com/office/drawing/2014/main" id="{1B297E5E-F737-B99E-A6D7-F53E1D2E9341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4376;p71">
              <a:extLst>
                <a:ext uri="{FF2B5EF4-FFF2-40B4-BE49-F238E27FC236}">
                  <a16:creationId xmlns:a16="http://schemas.microsoft.com/office/drawing/2014/main" id="{F69A7B33-743E-398E-451A-FBE7FFE98830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4377;p71">
              <a:extLst>
                <a:ext uri="{FF2B5EF4-FFF2-40B4-BE49-F238E27FC236}">
                  <a16:creationId xmlns:a16="http://schemas.microsoft.com/office/drawing/2014/main" id="{63E6744B-77A8-97D7-D56D-976554059A3A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4378;p71">
              <a:extLst>
                <a:ext uri="{FF2B5EF4-FFF2-40B4-BE49-F238E27FC236}">
                  <a16:creationId xmlns:a16="http://schemas.microsoft.com/office/drawing/2014/main" id="{F1BAD082-BBFD-2359-159E-544F56F03679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4379;p71">
              <a:extLst>
                <a:ext uri="{FF2B5EF4-FFF2-40B4-BE49-F238E27FC236}">
                  <a16:creationId xmlns:a16="http://schemas.microsoft.com/office/drawing/2014/main" id="{E87AD183-D0FE-28B7-7324-8D5EB9FBCE4C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4380;p71">
              <a:extLst>
                <a:ext uri="{FF2B5EF4-FFF2-40B4-BE49-F238E27FC236}">
                  <a16:creationId xmlns:a16="http://schemas.microsoft.com/office/drawing/2014/main" id="{1343AE99-49C9-27DC-7839-114E0B24C1B0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4381;p71">
              <a:extLst>
                <a:ext uri="{FF2B5EF4-FFF2-40B4-BE49-F238E27FC236}">
                  <a16:creationId xmlns:a16="http://schemas.microsoft.com/office/drawing/2014/main" id="{D154BD21-BFA4-F93F-EA76-010FFAEB7CD6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4382;p71">
              <a:extLst>
                <a:ext uri="{FF2B5EF4-FFF2-40B4-BE49-F238E27FC236}">
                  <a16:creationId xmlns:a16="http://schemas.microsoft.com/office/drawing/2014/main" id="{EE7B8A27-8C88-EE7D-4C02-F54BAAB7728B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4383;p71">
              <a:extLst>
                <a:ext uri="{FF2B5EF4-FFF2-40B4-BE49-F238E27FC236}">
                  <a16:creationId xmlns:a16="http://schemas.microsoft.com/office/drawing/2014/main" id="{68BA7525-A15B-78DD-CCCF-E2BD51D4ABFB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4384;p71">
              <a:extLst>
                <a:ext uri="{FF2B5EF4-FFF2-40B4-BE49-F238E27FC236}">
                  <a16:creationId xmlns:a16="http://schemas.microsoft.com/office/drawing/2014/main" id="{D5E6914B-60D7-F3DD-70DE-240AAA21FA83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4385;p71">
              <a:extLst>
                <a:ext uri="{FF2B5EF4-FFF2-40B4-BE49-F238E27FC236}">
                  <a16:creationId xmlns:a16="http://schemas.microsoft.com/office/drawing/2014/main" id="{CBEE42A5-0AB5-1C5A-3CD2-75D76CC74762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4386;p71">
              <a:extLst>
                <a:ext uri="{FF2B5EF4-FFF2-40B4-BE49-F238E27FC236}">
                  <a16:creationId xmlns:a16="http://schemas.microsoft.com/office/drawing/2014/main" id="{ACA3C563-E51D-3140-D739-A4CADDC93AE4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4387;p71">
              <a:extLst>
                <a:ext uri="{FF2B5EF4-FFF2-40B4-BE49-F238E27FC236}">
                  <a16:creationId xmlns:a16="http://schemas.microsoft.com/office/drawing/2014/main" id="{18F8BEBC-C8F6-F920-B6C2-92FB3C4BD368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4388;p71">
              <a:extLst>
                <a:ext uri="{FF2B5EF4-FFF2-40B4-BE49-F238E27FC236}">
                  <a16:creationId xmlns:a16="http://schemas.microsoft.com/office/drawing/2014/main" id="{47B9A77A-23F3-92F5-9360-FCCAA2CA854E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4389;p71">
              <a:extLst>
                <a:ext uri="{FF2B5EF4-FFF2-40B4-BE49-F238E27FC236}">
                  <a16:creationId xmlns:a16="http://schemas.microsoft.com/office/drawing/2014/main" id="{020BDFB0-49AE-0E4F-7D9A-FF695A340EB7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4390;p71">
              <a:extLst>
                <a:ext uri="{FF2B5EF4-FFF2-40B4-BE49-F238E27FC236}">
                  <a16:creationId xmlns:a16="http://schemas.microsoft.com/office/drawing/2014/main" id="{1D268097-8253-DCE5-36F5-1F9548E8E392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4391;p71">
              <a:extLst>
                <a:ext uri="{FF2B5EF4-FFF2-40B4-BE49-F238E27FC236}">
                  <a16:creationId xmlns:a16="http://schemas.microsoft.com/office/drawing/2014/main" id="{56C1879C-337C-83F1-DAD2-3D18E9E990CD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4392;p71">
              <a:extLst>
                <a:ext uri="{FF2B5EF4-FFF2-40B4-BE49-F238E27FC236}">
                  <a16:creationId xmlns:a16="http://schemas.microsoft.com/office/drawing/2014/main" id="{D5C43A24-B7CB-590E-B0E4-1E588B7408E1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4393;p71">
              <a:extLst>
                <a:ext uri="{FF2B5EF4-FFF2-40B4-BE49-F238E27FC236}">
                  <a16:creationId xmlns:a16="http://schemas.microsoft.com/office/drawing/2014/main" id="{647E173B-D646-FEC3-4A79-3D22CA55F195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4394;p71">
              <a:extLst>
                <a:ext uri="{FF2B5EF4-FFF2-40B4-BE49-F238E27FC236}">
                  <a16:creationId xmlns:a16="http://schemas.microsoft.com/office/drawing/2014/main" id="{7A4FB151-16FE-A565-8E9E-2B141FE98534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4395;p71">
              <a:extLst>
                <a:ext uri="{FF2B5EF4-FFF2-40B4-BE49-F238E27FC236}">
                  <a16:creationId xmlns:a16="http://schemas.microsoft.com/office/drawing/2014/main" id="{8CBD8BE3-5186-14DA-E546-980E3C0E7AF5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4396;p71">
              <a:extLst>
                <a:ext uri="{FF2B5EF4-FFF2-40B4-BE49-F238E27FC236}">
                  <a16:creationId xmlns:a16="http://schemas.microsoft.com/office/drawing/2014/main" id="{C9583F3A-EB5C-4C38-B482-021F2A4A8753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4397;p71">
              <a:extLst>
                <a:ext uri="{FF2B5EF4-FFF2-40B4-BE49-F238E27FC236}">
                  <a16:creationId xmlns:a16="http://schemas.microsoft.com/office/drawing/2014/main" id="{E351D251-B1F8-A913-4005-12D28E40132B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4398;p71">
              <a:extLst>
                <a:ext uri="{FF2B5EF4-FFF2-40B4-BE49-F238E27FC236}">
                  <a16:creationId xmlns:a16="http://schemas.microsoft.com/office/drawing/2014/main" id="{493DBB1D-E0C9-771D-BAEB-D9FB7F5F1241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4399;p71">
              <a:extLst>
                <a:ext uri="{FF2B5EF4-FFF2-40B4-BE49-F238E27FC236}">
                  <a16:creationId xmlns:a16="http://schemas.microsoft.com/office/drawing/2014/main" id="{14FF6524-F274-0753-3C7A-01F3F95E3BCE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4400;p71">
              <a:extLst>
                <a:ext uri="{FF2B5EF4-FFF2-40B4-BE49-F238E27FC236}">
                  <a16:creationId xmlns:a16="http://schemas.microsoft.com/office/drawing/2014/main" id="{97476009-ECBE-A669-7B74-09A10E625EC5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4401;p71">
              <a:extLst>
                <a:ext uri="{FF2B5EF4-FFF2-40B4-BE49-F238E27FC236}">
                  <a16:creationId xmlns:a16="http://schemas.microsoft.com/office/drawing/2014/main" id="{CFC424F1-0135-BA80-D6D1-BD315CBAC108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4402;p71">
              <a:extLst>
                <a:ext uri="{FF2B5EF4-FFF2-40B4-BE49-F238E27FC236}">
                  <a16:creationId xmlns:a16="http://schemas.microsoft.com/office/drawing/2014/main" id="{FFC866E1-23AB-EF6A-6022-25F33B6A18FA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4403;p71">
              <a:extLst>
                <a:ext uri="{FF2B5EF4-FFF2-40B4-BE49-F238E27FC236}">
                  <a16:creationId xmlns:a16="http://schemas.microsoft.com/office/drawing/2014/main" id="{D72924E6-F189-E2B4-8794-226D589E424D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4404;p71">
              <a:extLst>
                <a:ext uri="{FF2B5EF4-FFF2-40B4-BE49-F238E27FC236}">
                  <a16:creationId xmlns:a16="http://schemas.microsoft.com/office/drawing/2014/main" id="{CA9DE8CC-F59B-9BC9-16CA-851C43DD1E17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4405;p71">
              <a:extLst>
                <a:ext uri="{FF2B5EF4-FFF2-40B4-BE49-F238E27FC236}">
                  <a16:creationId xmlns:a16="http://schemas.microsoft.com/office/drawing/2014/main" id="{F0521BD6-29F3-F005-1DCF-038A5FF988C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4406;p71">
              <a:extLst>
                <a:ext uri="{FF2B5EF4-FFF2-40B4-BE49-F238E27FC236}">
                  <a16:creationId xmlns:a16="http://schemas.microsoft.com/office/drawing/2014/main" id="{132095E9-83D6-19C9-9CEA-9631814451B8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4407;p71">
              <a:extLst>
                <a:ext uri="{FF2B5EF4-FFF2-40B4-BE49-F238E27FC236}">
                  <a16:creationId xmlns:a16="http://schemas.microsoft.com/office/drawing/2014/main" id="{064185EC-8F60-9F6B-61C8-C8013F105E87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4408;p71">
              <a:extLst>
                <a:ext uri="{FF2B5EF4-FFF2-40B4-BE49-F238E27FC236}">
                  <a16:creationId xmlns:a16="http://schemas.microsoft.com/office/drawing/2014/main" id="{5FFFD7B1-2FE3-1690-8E85-511BF6765B1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4409;p71">
              <a:extLst>
                <a:ext uri="{FF2B5EF4-FFF2-40B4-BE49-F238E27FC236}">
                  <a16:creationId xmlns:a16="http://schemas.microsoft.com/office/drawing/2014/main" id="{F9E83070-1C6A-21F9-30F4-4DA39499EA89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4410;p71">
              <a:extLst>
                <a:ext uri="{FF2B5EF4-FFF2-40B4-BE49-F238E27FC236}">
                  <a16:creationId xmlns:a16="http://schemas.microsoft.com/office/drawing/2014/main" id="{D00779AA-06D3-2CA8-8B11-B551FACFB15D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4411;p71">
              <a:extLst>
                <a:ext uri="{FF2B5EF4-FFF2-40B4-BE49-F238E27FC236}">
                  <a16:creationId xmlns:a16="http://schemas.microsoft.com/office/drawing/2014/main" id="{1C6433D1-F160-0DD3-4172-5E7E5CCBCEB3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4412;p71">
              <a:extLst>
                <a:ext uri="{FF2B5EF4-FFF2-40B4-BE49-F238E27FC236}">
                  <a16:creationId xmlns:a16="http://schemas.microsoft.com/office/drawing/2014/main" id="{6BBA17BE-259F-8453-DFF9-C92674F6D00F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4413;p71">
              <a:extLst>
                <a:ext uri="{FF2B5EF4-FFF2-40B4-BE49-F238E27FC236}">
                  <a16:creationId xmlns:a16="http://schemas.microsoft.com/office/drawing/2014/main" id="{8180D595-2516-E4BB-03CF-D48BE1BE99C1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4414;p71">
              <a:extLst>
                <a:ext uri="{FF2B5EF4-FFF2-40B4-BE49-F238E27FC236}">
                  <a16:creationId xmlns:a16="http://schemas.microsoft.com/office/drawing/2014/main" id="{06747A56-24D0-D6D9-CEBD-E0F4A664F78E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4415;p71">
              <a:extLst>
                <a:ext uri="{FF2B5EF4-FFF2-40B4-BE49-F238E27FC236}">
                  <a16:creationId xmlns:a16="http://schemas.microsoft.com/office/drawing/2014/main" id="{B9D5BF0A-4DCB-0163-7F1A-EC4325A00928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4416;p71">
              <a:extLst>
                <a:ext uri="{FF2B5EF4-FFF2-40B4-BE49-F238E27FC236}">
                  <a16:creationId xmlns:a16="http://schemas.microsoft.com/office/drawing/2014/main" id="{3EA8A670-E876-AC06-6E3D-1B6062E826E7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4417;p71">
              <a:extLst>
                <a:ext uri="{FF2B5EF4-FFF2-40B4-BE49-F238E27FC236}">
                  <a16:creationId xmlns:a16="http://schemas.microsoft.com/office/drawing/2014/main" id="{EB9FE4AC-F7E3-F2FD-D512-F6CD979DC045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4418;p71">
              <a:extLst>
                <a:ext uri="{FF2B5EF4-FFF2-40B4-BE49-F238E27FC236}">
                  <a16:creationId xmlns:a16="http://schemas.microsoft.com/office/drawing/2014/main" id="{E3079A68-8836-2D90-D950-6CB467B958E9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4419;p71">
              <a:extLst>
                <a:ext uri="{FF2B5EF4-FFF2-40B4-BE49-F238E27FC236}">
                  <a16:creationId xmlns:a16="http://schemas.microsoft.com/office/drawing/2014/main" id="{14A0AD32-67BE-8EF5-C83E-B626BA8783D2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4420;p71">
              <a:extLst>
                <a:ext uri="{FF2B5EF4-FFF2-40B4-BE49-F238E27FC236}">
                  <a16:creationId xmlns:a16="http://schemas.microsoft.com/office/drawing/2014/main" id="{CCBF4188-A35B-791C-52D4-207BB116E56E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4421;p71">
              <a:extLst>
                <a:ext uri="{FF2B5EF4-FFF2-40B4-BE49-F238E27FC236}">
                  <a16:creationId xmlns:a16="http://schemas.microsoft.com/office/drawing/2014/main" id="{F4DE7B27-32DA-48EB-DA71-4E665152D341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4422;p71">
              <a:extLst>
                <a:ext uri="{FF2B5EF4-FFF2-40B4-BE49-F238E27FC236}">
                  <a16:creationId xmlns:a16="http://schemas.microsoft.com/office/drawing/2014/main" id="{BA4EE4BA-0279-1B42-3462-15F801061AE5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4423;p71">
              <a:extLst>
                <a:ext uri="{FF2B5EF4-FFF2-40B4-BE49-F238E27FC236}">
                  <a16:creationId xmlns:a16="http://schemas.microsoft.com/office/drawing/2014/main" id="{C885F185-39EE-6092-2751-B2955C07F9DC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4424;p71">
              <a:extLst>
                <a:ext uri="{FF2B5EF4-FFF2-40B4-BE49-F238E27FC236}">
                  <a16:creationId xmlns:a16="http://schemas.microsoft.com/office/drawing/2014/main" id="{49599217-B228-6454-937E-0D8F9B8BD134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4425;p71">
              <a:extLst>
                <a:ext uri="{FF2B5EF4-FFF2-40B4-BE49-F238E27FC236}">
                  <a16:creationId xmlns:a16="http://schemas.microsoft.com/office/drawing/2014/main" id="{63F38793-34AC-F0EA-A96B-F9EF0A412D80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4426;p71">
              <a:extLst>
                <a:ext uri="{FF2B5EF4-FFF2-40B4-BE49-F238E27FC236}">
                  <a16:creationId xmlns:a16="http://schemas.microsoft.com/office/drawing/2014/main" id="{83997550-46DB-9545-A19C-2CC50553B6B0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4427;p71">
              <a:extLst>
                <a:ext uri="{FF2B5EF4-FFF2-40B4-BE49-F238E27FC236}">
                  <a16:creationId xmlns:a16="http://schemas.microsoft.com/office/drawing/2014/main" id="{CA88607A-81FE-5D87-F1C6-7D871951884D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4428;p71">
              <a:extLst>
                <a:ext uri="{FF2B5EF4-FFF2-40B4-BE49-F238E27FC236}">
                  <a16:creationId xmlns:a16="http://schemas.microsoft.com/office/drawing/2014/main" id="{C5E78A68-DCE4-EFD5-3AEB-936126959825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4429;p71">
              <a:extLst>
                <a:ext uri="{FF2B5EF4-FFF2-40B4-BE49-F238E27FC236}">
                  <a16:creationId xmlns:a16="http://schemas.microsoft.com/office/drawing/2014/main" id="{85683C23-7233-0C4D-C8A3-31A4EAAB50F0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4430;p71">
              <a:extLst>
                <a:ext uri="{FF2B5EF4-FFF2-40B4-BE49-F238E27FC236}">
                  <a16:creationId xmlns:a16="http://schemas.microsoft.com/office/drawing/2014/main" id="{00AE43B5-888B-29B2-D657-58340EBC3D48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4431;p71">
              <a:extLst>
                <a:ext uri="{FF2B5EF4-FFF2-40B4-BE49-F238E27FC236}">
                  <a16:creationId xmlns:a16="http://schemas.microsoft.com/office/drawing/2014/main" id="{E6AAC52B-1C96-2E5F-17C0-6697668925BE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4432;p71">
              <a:extLst>
                <a:ext uri="{FF2B5EF4-FFF2-40B4-BE49-F238E27FC236}">
                  <a16:creationId xmlns:a16="http://schemas.microsoft.com/office/drawing/2014/main" id="{9140DC7E-0F97-D8A2-2EAE-8ACFC7444DD7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4433;p71">
              <a:extLst>
                <a:ext uri="{FF2B5EF4-FFF2-40B4-BE49-F238E27FC236}">
                  <a16:creationId xmlns:a16="http://schemas.microsoft.com/office/drawing/2014/main" id="{7F3AF87A-92C2-DA4D-1429-8C781FF861C6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4434;p71">
              <a:extLst>
                <a:ext uri="{FF2B5EF4-FFF2-40B4-BE49-F238E27FC236}">
                  <a16:creationId xmlns:a16="http://schemas.microsoft.com/office/drawing/2014/main" id="{11F35142-915E-FBBE-91B8-F82FEADEC832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4435;p71">
              <a:extLst>
                <a:ext uri="{FF2B5EF4-FFF2-40B4-BE49-F238E27FC236}">
                  <a16:creationId xmlns:a16="http://schemas.microsoft.com/office/drawing/2014/main" id="{8A28F7A5-8513-EF3D-95A7-6B30BF6DFF33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4436;p71">
              <a:extLst>
                <a:ext uri="{FF2B5EF4-FFF2-40B4-BE49-F238E27FC236}">
                  <a16:creationId xmlns:a16="http://schemas.microsoft.com/office/drawing/2014/main" id="{A5A3B5B8-5CD0-A3E6-E54D-1BEF108BA0F3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4437;p71">
              <a:extLst>
                <a:ext uri="{FF2B5EF4-FFF2-40B4-BE49-F238E27FC236}">
                  <a16:creationId xmlns:a16="http://schemas.microsoft.com/office/drawing/2014/main" id="{D8FBB1CF-DE2C-0C20-F9A4-7B6F442646EF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4438;p71">
              <a:extLst>
                <a:ext uri="{FF2B5EF4-FFF2-40B4-BE49-F238E27FC236}">
                  <a16:creationId xmlns:a16="http://schemas.microsoft.com/office/drawing/2014/main" id="{8184BFFD-C603-6892-31F2-7E9CACC962D4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4439;p71">
              <a:extLst>
                <a:ext uri="{FF2B5EF4-FFF2-40B4-BE49-F238E27FC236}">
                  <a16:creationId xmlns:a16="http://schemas.microsoft.com/office/drawing/2014/main" id="{F34C24C8-EC4B-4F79-ADD6-ADEBCE9FC636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4440;p71">
              <a:extLst>
                <a:ext uri="{FF2B5EF4-FFF2-40B4-BE49-F238E27FC236}">
                  <a16:creationId xmlns:a16="http://schemas.microsoft.com/office/drawing/2014/main" id="{5FCDA0B0-B5C7-0EC8-0549-AF2F1CECE3DC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4441;p71">
              <a:extLst>
                <a:ext uri="{FF2B5EF4-FFF2-40B4-BE49-F238E27FC236}">
                  <a16:creationId xmlns:a16="http://schemas.microsoft.com/office/drawing/2014/main" id="{B6B3C07F-21F6-9509-6BAE-20BED843C149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4442;p71">
              <a:extLst>
                <a:ext uri="{FF2B5EF4-FFF2-40B4-BE49-F238E27FC236}">
                  <a16:creationId xmlns:a16="http://schemas.microsoft.com/office/drawing/2014/main" id="{209AF96D-3EC8-894C-5271-4BCD310D75B2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4443;p71">
              <a:extLst>
                <a:ext uri="{FF2B5EF4-FFF2-40B4-BE49-F238E27FC236}">
                  <a16:creationId xmlns:a16="http://schemas.microsoft.com/office/drawing/2014/main" id="{EB51A985-0304-B424-D518-847CC6E82666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4444;p71">
              <a:extLst>
                <a:ext uri="{FF2B5EF4-FFF2-40B4-BE49-F238E27FC236}">
                  <a16:creationId xmlns:a16="http://schemas.microsoft.com/office/drawing/2014/main" id="{96F7D83C-F5A4-85EC-10D2-AFE80B8DD762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4445;p71">
              <a:extLst>
                <a:ext uri="{FF2B5EF4-FFF2-40B4-BE49-F238E27FC236}">
                  <a16:creationId xmlns:a16="http://schemas.microsoft.com/office/drawing/2014/main" id="{0FE61D8C-993C-442A-FB80-2F282E3748BC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4446;p71">
              <a:extLst>
                <a:ext uri="{FF2B5EF4-FFF2-40B4-BE49-F238E27FC236}">
                  <a16:creationId xmlns:a16="http://schemas.microsoft.com/office/drawing/2014/main" id="{19C98505-BDFE-3552-3E1F-96E26CF50F6C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4447;p71">
              <a:extLst>
                <a:ext uri="{FF2B5EF4-FFF2-40B4-BE49-F238E27FC236}">
                  <a16:creationId xmlns:a16="http://schemas.microsoft.com/office/drawing/2014/main" id="{E47E47D0-4D76-AEF8-37C7-5F3FA30DF357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4448;p71">
              <a:extLst>
                <a:ext uri="{FF2B5EF4-FFF2-40B4-BE49-F238E27FC236}">
                  <a16:creationId xmlns:a16="http://schemas.microsoft.com/office/drawing/2014/main" id="{730135C5-4B8B-CABF-032A-7550A015651C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4449;p71">
              <a:extLst>
                <a:ext uri="{FF2B5EF4-FFF2-40B4-BE49-F238E27FC236}">
                  <a16:creationId xmlns:a16="http://schemas.microsoft.com/office/drawing/2014/main" id="{BB4E0B92-89F9-B817-4315-B81E156BCF9E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4450;p71">
              <a:extLst>
                <a:ext uri="{FF2B5EF4-FFF2-40B4-BE49-F238E27FC236}">
                  <a16:creationId xmlns:a16="http://schemas.microsoft.com/office/drawing/2014/main" id="{48F794CE-A9D7-4EBB-BC84-9C1AFF2267F9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4451;p71">
              <a:extLst>
                <a:ext uri="{FF2B5EF4-FFF2-40B4-BE49-F238E27FC236}">
                  <a16:creationId xmlns:a16="http://schemas.microsoft.com/office/drawing/2014/main" id="{356E6BF0-269F-C324-88F5-35CD692D4CD6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4452;p71">
              <a:extLst>
                <a:ext uri="{FF2B5EF4-FFF2-40B4-BE49-F238E27FC236}">
                  <a16:creationId xmlns:a16="http://schemas.microsoft.com/office/drawing/2014/main" id="{91F5E35B-2D21-7D58-E195-42A1ECC70682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4453;p71">
              <a:extLst>
                <a:ext uri="{FF2B5EF4-FFF2-40B4-BE49-F238E27FC236}">
                  <a16:creationId xmlns:a16="http://schemas.microsoft.com/office/drawing/2014/main" id="{8A182339-3769-C241-47B5-4292AA2C2E79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4454;p71">
              <a:extLst>
                <a:ext uri="{FF2B5EF4-FFF2-40B4-BE49-F238E27FC236}">
                  <a16:creationId xmlns:a16="http://schemas.microsoft.com/office/drawing/2014/main" id="{5C905222-51C0-B8FD-96B2-7346240BCCC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4455;p71">
              <a:extLst>
                <a:ext uri="{FF2B5EF4-FFF2-40B4-BE49-F238E27FC236}">
                  <a16:creationId xmlns:a16="http://schemas.microsoft.com/office/drawing/2014/main" id="{DB0A440A-BA03-8EC5-B760-94B2C9D80D71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4456;p71">
              <a:extLst>
                <a:ext uri="{FF2B5EF4-FFF2-40B4-BE49-F238E27FC236}">
                  <a16:creationId xmlns:a16="http://schemas.microsoft.com/office/drawing/2014/main" id="{51D80639-FE72-6516-B0BB-68783C9833A5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4457;p71">
              <a:extLst>
                <a:ext uri="{FF2B5EF4-FFF2-40B4-BE49-F238E27FC236}">
                  <a16:creationId xmlns:a16="http://schemas.microsoft.com/office/drawing/2014/main" id="{BEABE9BE-DCBF-5892-056C-F8E92BAB017D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4458;p71">
              <a:extLst>
                <a:ext uri="{FF2B5EF4-FFF2-40B4-BE49-F238E27FC236}">
                  <a16:creationId xmlns:a16="http://schemas.microsoft.com/office/drawing/2014/main" id="{46B0C1E1-5E2B-E626-101B-38A054E7FF8A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4459;p71">
              <a:extLst>
                <a:ext uri="{FF2B5EF4-FFF2-40B4-BE49-F238E27FC236}">
                  <a16:creationId xmlns:a16="http://schemas.microsoft.com/office/drawing/2014/main" id="{7CE84AA1-0CBA-4DA1-CB23-055264758CA3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4460;p71">
              <a:extLst>
                <a:ext uri="{FF2B5EF4-FFF2-40B4-BE49-F238E27FC236}">
                  <a16:creationId xmlns:a16="http://schemas.microsoft.com/office/drawing/2014/main" id="{3AA67EF0-6A34-1B0D-2911-B3A4A0943605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4461;p71">
              <a:extLst>
                <a:ext uri="{FF2B5EF4-FFF2-40B4-BE49-F238E27FC236}">
                  <a16:creationId xmlns:a16="http://schemas.microsoft.com/office/drawing/2014/main" id="{16218A07-81D5-A061-D02A-CF155F06C73C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4462;p71">
              <a:extLst>
                <a:ext uri="{FF2B5EF4-FFF2-40B4-BE49-F238E27FC236}">
                  <a16:creationId xmlns:a16="http://schemas.microsoft.com/office/drawing/2014/main" id="{485570FA-7FD4-34EF-F340-BF67BAFF5B88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4463;p71">
              <a:extLst>
                <a:ext uri="{FF2B5EF4-FFF2-40B4-BE49-F238E27FC236}">
                  <a16:creationId xmlns:a16="http://schemas.microsoft.com/office/drawing/2014/main" id="{60282C95-E929-2143-47BE-A12A538B9C01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4464;p71">
              <a:extLst>
                <a:ext uri="{FF2B5EF4-FFF2-40B4-BE49-F238E27FC236}">
                  <a16:creationId xmlns:a16="http://schemas.microsoft.com/office/drawing/2014/main" id="{A702D223-3011-6362-F1C2-B27342C1F0C3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4465;p71">
              <a:extLst>
                <a:ext uri="{FF2B5EF4-FFF2-40B4-BE49-F238E27FC236}">
                  <a16:creationId xmlns:a16="http://schemas.microsoft.com/office/drawing/2014/main" id="{1E12C532-CB1E-EB7A-2A85-A6DA3E4C2D1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4466;p71">
              <a:extLst>
                <a:ext uri="{FF2B5EF4-FFF2-40B4-BE49-F238E27FC236}">
                  <a16:creationId xmlns:a16="http://schemas.microsoft.com/office/drawing/2014/main" id="{BA2E1744-5F48-5D52-3832-A333A7C531EA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4467;p71">
              <a:extLst>
                <a:ext uri="{FF2B5EF4-FFF2-40B4-BE49-F238E27FC236}">
                  <a16:creationId xmlns:a16="http://schemas.microsoft.com/office/drawing/2014/main" id="{73C7EB12-F872-3B6B-3B4F-4D4B815E6D3F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4468;p71">
              <a:extLst>
                <a:ext uri="{FF2B5EF4-FFF2-40B4-BE49-F238E27FC236}">
                  <a16:creationId xmlns:a16="http://schemas.microsoft.com/office/drawing/2014/main" id="{9D13ED0A-A8E6-AF94-9B14-558C8DCF0B50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4469;p71">
              <a:extLst>
                <a:ext uri="{FF2B5EF4-FFF2-40B4-BE49-F238E27FC236}">
                  <a16:creationId xmlns:a16="http://schemas.microsoft.com/office/drawing/2014/main" id="{8F75C176-990A-1382-8A2A-408158A2664D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4470;p71">
              <a:extLst>
                <a:ext uri="{FF2B5EF4-FFF2-40B4-BE49-F238E27FC236}">
                  <a16:creationId xmlns:a16="http://schemas.microsoft.com/office/drawing/2014/main" id="{4153F6FC-2030-9210-F268-9BD34D963E2E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4471;p71">
              <a:extLst>
                <a:ext uri="{FF2B5EF4-FFF2-40B4-BE49-F238E27FC236}">
                  <a16:creationId xmlns:a16="http://schemas.microsoft.com/office/drawing/2014/main" id="{DB34DD21-1157-394B-A010-0B0269539981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4472;p71">
              <a:extLst>
                <a:ext uri="{FF2B5EF4-FFF2-40B4-BE49-F238E27FC236}">
                  <a16:creationId xmlns:a16="http://schemas.microsoft.com/office/drawing/2014/main" id="{F7D54BA2-D459-45B0-B56E-BA6E95187D42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4473;p71">
              <a:extLst>
                <a:ext uri="{FF2B5EF4-FFF2-40B4-BE49-F238E27FC236}">
                  <a16:creationId xmlns:a16="http://schemas.microsoft.com/office/drawing/2014/main" id="{047C0AFF-448B-22BD-2F06-42FD52F1E774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4474;p71">
              <a:extLst>
                <a:ext uri="{FF2B5EF4-FFF2-40B4-BE49-F238E27FC236}">
                  <a16:creationId xmlns:a16="http://schemas.microsoft.com/office/drawing/2014/main" id="{B4701BEA-3C6F-97DA-CBD5-6E5DCEBC633F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4475;p71">
              <a:extLst>
                <a:ext uri="{FF2B5EF4-FFF2-40B4-BE49-F238E27FC236}">
                  <a16:creationId xmlns:a16="http://schemas.microsoft.com/office/drawing/2014/main" id="{62CA293E-4DB4-8BDD-9D74-2BE7CEBF0331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4476;p71">
              <a:extLst>
                <a:ext uri="{FF2B5EF4-FFF2-40B4-BE49-F238E27FC236}">
                  <a16:creationId xmlns:a16="http://schemas.microsoft.com/office/drawing/2014/main" id="{1015F9B0-A7BD-A135-48E8-5C8E13D0F805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4477;p71">
              <a:extLst>
                <a:ext uri="{FF2B5EF4-FFF2-40B4-BE49-F238E27FC236}">
                  <a16:creationId xmlns:a16="http://schemas.microsoft.com/office/drawing/2014/main" id="{84C56FBE-EC84-4407-31AC-4071EAA18744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4478;p71">
              <a:extLst>
                <a:ext uri="{FF2B5EF4-FFF2-40B4-BE49-F238E27FC236}">
                  <a16:creationId xmlns:a16="http://schemas.microsoft.com/office/drawing/2014/main" id="{A4FE4B84-7B2B-154E-B223-4B1E6A11B639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4479;p71">
              <a:extLst>
                <a:ext uri="{FF2B5EF4-FFF2-40B4-BE49-F238E27FC236}">
                  <a16:creationId xmlns:a16="http://schemas.microsoft.com/office/drawing/2014/main" id="{101FEE1D-20C8-9976-3D86-0861C9E2E07A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4480;p71">
              <a:extLst>
                <a:ext uri="{FF2B5EF4-FFF2-40B4-BE49-F238E27FC236}">
                  <a16:creationId xmlns:a16="http://schemas.microsoft.com/office/drawing/2014/main" id="{71504603-1064-740A-03F6-3BAB531CE5DF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4481;p71">
              <a:extLst>
                <a:ext uri="{FF2B5EF4-FFF2-40B4-BE49-F238E27FC236}">
                  <a16:creationId xmlns:a16="http://schemas.microsoft.com/office/drawing/2014/main" id="{65917157-7E13-C78D-4848-F0DFC8DA08DE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4482;p71">
              <a:extLst>
                <a:ext uri="{FF2B5EF4-FFF2-40B4-BE49-F238E27FC236}">
                  <a16:creationId xmlns:a16="http://schemas.microsoft.com/office/drawing/2014/main" id="{76F0DC63-C1A4-31E7-98D2-2EBC5EE9E036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4483;p71">
              <a:extLst>
                <a:ext uri="{FF2B5EF4-FFF2-40B4-BE49-F238E27FC236}">
                  <a16:creationId xmlns:a16="http://schemas.microsoft.com/office/drawing/2014/main" id="{ECF57482-8EF3-76B2-EF5F-9594F45BA00F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4484;p71">
              <a:extLst>
                <a:ext uri="{FF2B5EF4-FFF2-40B4-BE49-F238E27FC236}">
                  <a16:creationId xmlns:a16="http://schemas.microsoft.com/office/drawing/2014/main" id="{C466DB68-05F7-CAE7-64DB-752440822BAF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4485;p71">
              <a:extLst>
                <a:ext uri="{FF2B5EF4-FFF2-40B4-BE49-F238E27FC236}">
                  <a16:creationId xmlns:a16="http://schemas.microsoft.com/office/drawing/2014/main" id="{41588471-12F8-356B-CAB7-D19612F2486A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4486;p71">
              <a:extLst>
                <a:ext uri="{FF2B5EF4-FFF2-40B4-BE49-F238E27FC236}">
                  <a16:creationId xmlns:a16="http://schemas.microsoft.com/office/drawing/2014/main" id="{4BD8CC82-9AE0-FC87-9D86-4227FEC625E1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4487;p71">
              <a:extLst>
                <a:ext uri="{FF2B5EF4-FFF2-40B4-BE49-F238E27FC236}">
                  <a16:creationId xmlns:a16="http://schemas.microsoft.com/office/drawing/2014/main" id="{B09D4162-886F-E247-CB02-97B4CA854A01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4488;p71">
              <a:extLst>
                <a:ext uri="{FF2B5EF4-FFF2-40B4-BE49-F238E27FC236}">
                  <a16:creationId xmlns:a16="http://schemas.microsoft.com/office/drawing/2014/main" id="{72C8BE18-A328-DD41-258F-DED95D91E1A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4489;p71">
              <a:extLst>
                <a:ext uri="{FF2B5EF4-FFF2-40B4-BE49-F238E27FC236}">
                  <a16:creationId xmlns:a16="http://schemas.microsoft.com/office/drawing/2014/main" id="{D7EBE841-B0B4-2C6A-EC8B-C433856D9724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4490;p71">
              <a:extLst>
                <a:ext uri="{FF2B5EF4-FFF2-40B4-BE49-F238E27FC236}">
                  <a16:creationId xmlns:a16="http://schemas.microsoft.com/office/drawing/2014/main" id="{1C62194C-81B4-5961-BF7E-C36375826229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4491;p71">
              <a:extLst>
                <a:ext uri="{FF2B5EF4-FFF2-40B4-BE49-F238E27FC236}">
                  <a16:creationId xmlns:a16="http://schemas.microsoft.com/office/drawing/2014/main" id="{C6374AE0-A05E-0513-2901-2A0C782F6F6D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4492;p71">
              <a:extLst>
                <a:ext uri="{FF2B5EF4-FFF2-40B4-BE49-F238E27FC236}">
                  <a16:creationId xmlns:a16="http://schemas.microsoft.com/office/drawing/2014/main" id="{91E754CC-98ED-9BC8-145F-F55C0385F5C5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4493;p71">
              <a:extLst>
                <a:ext uri="{FF2B5EF4-FFF2-40B4-BE49-F238E27FC236}">
                  <a16:creationId xmlns:a16="http://schemas.microsoft.com/office/drawing/2014/main" id="{9E6F7F02-4D0E-2B45-4C93-24393C5A195D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4494;p71">
              <a:extLst>
                <a:ext uri="{FF2B5EF4-FFF2-40B4-BE49-F238E27FC236}">
                  <a16:creationId xmlns:a16="http://schemas.microsoft.com/office/drawing/2014/main" id="{F389ED29-87FA-E2F4-B864-603EFB9FEE0A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4495;p71">
              <a:extLst>
                <a:ext uri="{FF2B5EF4-FFF2-40B4-BE49-F238E27FC236}">
                  <a16:creationId xmlns:a16="http://schemas.microsoft.com/office/drawing/2014/main" id="{1CDA5E9B-0B0D-1462-5665-AAA5733F90C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4496;p71">
              <a:extLst>
                <a:ext uri="{FF2B5EF4-FFF2-40B4-BE49-F238E27FC236}">
                  <a16:creationId xmlns:a16="http://schemas.microsoft.com/office/drawing/2014/main" id="{3845EEAD-D628-D31F-B76A-46BA50450716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4497;p71">
              <a:extLst>
                <a:ext uri="{FF2B5EF4-FFF2-40B4-BE49-F238E27FC236}">
                  <a16:creationId xmlns:a16="http://schemas.microsoft.com/office/drawing/2014/main" id="{526DFDC0-864A-08E8-513C-E6194C039FD6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4498;p71">
              <a:extLst>
                <a:ext uri="{FF2B5EF4-FFF2-40B4-BE49-F238E27FC236}">
                  <a16:creationId xmlns:a16="http://schemas.microsoft.com/office/drawing/2014/main" id="{08C71C1E-823C-3040-DB80-5FF2CB20E0C8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4499;p71">
              <a:extLst>
                <a:ext uri="{FF2B5EF4-FFF2-40B4-BE49-F238E27FC236}">
                  <a16:creationId xmlns:a16="http://schemas.microsoft.com/office/drawing/2014/main" id="{0863B94A-7F2D-3F8D-5F65-71F3B8FB900A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4500;p71">
              <a:extLst>
                <a:ext uri="{FF2B5EF4-FFF2-40B4-BE49-F238E27FC236}">
                  <a16:creationId xmlns:a16="http://schemas.microsoft.com/office/drawing/2014/main" id="{088222DB-D87C-E329-72CA-165D07842E6A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4501;p71">
              <a:extLst>
                <a:ext uri="{FF2B5EF4-FFF2-40B4-BE49-F238E27FC236}">
                  <a16:creationId xmlns:a16="http://schemas.microsoft.com/office/drawing/2014/main" id="{902EC205-C3BA-2705-1875-C752C98DBEF6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4502;p71">
              <a:extLst>
                <a:ext uri="{FF2B5EF4-FFF2-40B4-BE49-F238E27FC236}">
                  <a16:creationId xmlns:a16="http://schemas.microsoft.com/office/drawing/2014/main" id="{81639A32-C02A-99B5-4B2F-91C97335DA0C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4503;p71">
              <a:extLst>
                <a:ext uri="{FF2B5EF4-FFF2-40B4-BE49-F238E27FC236}">
                  <a16:creationId xmlns:a16="http://schemas.microsoft.com/office/drawing/2014/main" id="{B86E6D5E-D9A4-80C4-6C87-09CC1826C5E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4504;p71">
              <a:extLst>
                <a:ext uri="{FF2B5EF4-FFF2-40B4-BE49-F238E27FC236}">
                  <a16:creationId xmlns:a16="http://schemas.microsoft.com/office/drawing/2014/main" id="{6A1D19DB-05A8-E554-67E0-C0FE36877143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4505;p71">
              <a:extLst>
                <a:ext uri="{FF2B5EF4-FFF2-40B4-BE49-F238E27FC236}">
                  <a16:creationId xmlns:a16="http://schemas.microsoft.com/office/drawing/2014/main" id="{D35DFA4C-F5DA-FCE7-E4C3-325C0B172D38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4506;p71">
              <a:extLst>
                <a:ext uri="{FF2B5EF4-FFF2-40B4-BE49-F238E27FC236}">
                  <a16:creationId xmlns:a16="http://schemas.microsoft.com/office/drawing/2014/main" id="{351C3DAF-2075-C6DB-84CF-399CBAB2AC47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4507;p71">
              <a:extLst>
                <a:ext uri="{FF2B5EF4-FFF2-40B4-BE49-F238E27FC236}">
                  <a16:creationId xmlns:a16="http://schemas.microsoft.com/office/drawing/2014/main" id="{30973EA9-9647-270F-83F0-61A920366B38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4508;p71">
              <a:extLst>
                <a:ext uri="{FF2B5EF4-FFF2-40B4-BE49-F238E27FC236}">
                  <a16:creationId xmlns:a16="http://schemas.microsoft.com/office/drawing/2014/main" id="{B419A67F-FFF5-F24F-C2DA-460F087E174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4509;p71">
              <a:extLst>
                <a:ext uri="{FF2B5EF4-FFF2-40B4-BE49-F238E27FC236}">
                  <a16:creationId xmlns:a16="http://schemas.microsoft.com/office/drawing/2014/main" id="{55F36BF8-00E6-399A-EA28-C97733A79F57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4510;p71">
              <a:extLst>
                <a:ext uri="{FF2B5EF4-FFF2-40B4-BE49-F238E27FC236}">
                  <a16:creationId xmlns:a16="http://schemas.microsoft.com/office/drawing/2014/main" id="{A660A627-11EE-C998-51E4-FA1FE30CEB96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4511;p71">
              <a:extLst>
                <a:ext uri="{FF2B5EF4-FFF2-40B4-BE49-F238E27FC236}">
                  <a16:creationId xmlns:a16="http://schemas.microsoft.com/office/drawing/2014/main" id="{4027C875-4027-FF68-782F-CFB08D2CEE1E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4512;p71">
              <a:extLst>
                <a:ext uri="{FF2B5EF4-FFF2-40B4-BE49-F238E27FC236}">
                  <a16:creationId xmlns:a16="http://schemas.microsoft.com/office/drawing/2014/main" id="{098ECD87-A106-099E-61C8-AE49BF3FF593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4513;p71">
              <a:extLst>
                <a:ext uri="{FF2B5EF4-FFF2-40B4-BE49-F238E27FC236}">
                  <a16:creationId xmlns:a16="http://schemas.microsoft.com/office/drawing/2014/main" id="{3DE76244-0923-A2E0-6A8F-E7CB9955E2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4514;p71">
              <a:extLst>
                <a:ext uri="{FF2B5EF4-FFF2-40B4-BE49-F238E27FC236}">
                  <a16:creationId xmlns:a16="http://schemas.microsoft.com/office/drawing/2014/main" id="{82C21CDA-026C-2B91-BAA9-934BA74EB7C3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4515;p71">
              <a:extLst>
                <a:ext uri="{FF2B5EF4-FFF2-40B4-BE49-F238E27FC236}">
                  <a16:creationId xmlns:a16="http://schemas.microsoft.com/office/drawing/2014/main" id="{80313F25-EC5C-64E9-FDA4-B84D8067DA63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4516;p71">
              <a:extLst>
                <a:ext uri="{FF2B5EF4-FFF2-40B4-BE49-F238E27FC236}">
                  <a16:creationId xmlns:a16="http://schemas.microsoft.com/office/drawing/2014/main" id="{0DF712AD-BC08-64C9-510E-6B53F7F2A2F1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4517;p71">
              <a:extLst>
                <a:ext uri="{FF2B5EF4-FFF2-40B4-BE49-F238E27FC236}">
                  <a16:creationId xmlns:a16="http://schemas.microsoft.com/office/drawing/2014/main" id="{D689987D-A9E0-5623-FF75-3E51B7C90228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4518;p71">
              <a:extLst>
                <a:ext uri="{FF2B5EF4-FFF2-40B4-BE49-F238E27FC236}">
                  <a16:creationId xmlns:a16="http://schemas.microsoft.com/office/drawing/2014/main" id="{E208A9F0-950C-53E8-F8DE-0C9D3DC72DC1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4519;p71">
              <a:extLst>
                <a:ext uri="{FF2B5EF4-FFF2-40B4-BE49-F238E27FC236}">
                  <a16:creationId xmlns:a16="http://schemas.microsoft.com/office/drawing/2014/main" id="{80905D68-6350-30DD-D85D-8091224117BA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4520;p71">
              <a:extLst>
                <a:ext uri="{FF2B5EF4-FFF2-40B4-BE49-F238E27FC236}">
                  <a16:creationId xmlns:a16="http://schemas.microsoft.com/office/drawing/2014/main" id="{60DF56A2-E2CD-903D-7463-635D3A1FE1E2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4521;p71">
              <a:extLst>
                <a:ext uri="{FF2B5EF4-FFF2-40B4-BE49-F238E27FC236}">
                  <a16:creationId xmlns:a16="http://schemas.microsoft.com/office/drawing/2014/main" id="{02A5A4C5-249F-3F4F-6630-02F9C707072A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4522;p71">
              <a:extLst>
                <a:ext uri="{FF2B5EF4-FFF2-40B4-BE49-F238E27FC236}">
                  <a16:creationId xmlns:a16="http://schemas.microsoft.com/office/drawing/2014/main" id="{A4A01DCF-728B-B414-12E0-BC551E390AFA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4523;p71">
              <a:extLst>
                <a:ext uri="{FF2B5EF4-FFF2-40B4-BE49-F238E27FC236}">
                  <a16:creationId xmlns:a16="http://schemas.microsoft.com/office/drawing/2014/main" id="{B055B9F1-5322-6A2C-EF16-565D56197304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4524;p71">
              <a:extLst>
                <a:ext uri="{FF2B5EF4-FFF2-40B4-BE49-F238E27FC236}">
                  <a16:creationId xmlns:a16="http://schemas.microsoft.com/office/drawing/2014/main" id="{E55E9DEF-B382-28B4-B921-90C2F078A241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4525;p71">
              <a:extLst>
                <a:ext uri="{FF2B5EF4-FFF2-40B4-BE49-F238E27FC236}">
                  <a16:creationId xmlns:a16="http://schemas.microsoft.com/office/drawing/2014/main" id="{8A81E306-83F4-B600-5FFD-F05D058BFBEC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4526;p71">
              <a:extLst>
                <a:ext uri="{FF2B5EF4-FFF2-40B4-BE49-F238E27FC236}">
                  <a16:creationId xmlns:a16="http://schemas.microsoft.com/office/drawing/2014/main" id="{0757FFE6-B19D-0003-8B07-2AFEF59F1400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4527;p71">
              <a:extLst>
                <a:ext uri="{FF2B5EF4-FFF2-40B4-BE49-F238E27FC236}">
                  <a16:creationId xmlns:a16="http://schemas.microsoft.com/office/drawing/2014/main" id="{04DAF2D7-6C32-D4BD-0002-A80542A850D2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4528;p71">
              <a:extLst>
                <a:ext uri="{FF2B5EF4-FFF2-40B4-BE49-F238E27FC236}">
                  <a16:creationId xmlns:a16="http://schemas.microsoft.com/office/drawing/2014/main" id="{4BFFF407-4F0A-B93B-CC1A-5633F0CD9F87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4529;p71">
              <a:extLst>
                <a:ext uri="{FF2B5EF4-FFF2-40B4-BE49-F238E27FC236}">
                  <a16:creationId xmlns:a16="http://schemas.microsoft.com/office/drawing/2014/main" id="{85BEF810-429F-59B2-761C-B51B516ECC22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4530;p71">
              <a:extLst>
                <a:ext uri="{FF2B5EF4-FFF2-40B4-BE49-F238E27FC236}">
                  <a16:creationId xmlns:a16="http://schemas.microsoft.com/office/drawing/2014/main" id="{1ABE7F59-6327-D93D-4074-8C721C574EB9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4531;p71">
              <a:extLst>
                <a:ext uri="{FF2B5EF4-FFF2-40B4-BE49-F238E27FC236}">
                  <a16:creationId xmlns:a16="http://schemas.microsoft.com/office/drawing/2014/main" id="{CBEFC748-0E38-CA72-284A-6389E6E424AD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4532;p71">
              <a:extLst>
                <a:ext uri="{FF2B5EF4-FFF2-40B4-BE49-F238E27FC236}">
                  <a16:creationId xmlns:a16="http://schemas.microsoft.com/office/drawing/2014/main" id="{BB8E2BFB-7972-81E6-6D02-90E11DD7AF01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4533;p71">
              <a:extLst>
                <a:ext uri="{FF2B5EF4-FFF2-40B4-BE49-F238E27FC236}">
                  <a16:creationId xmlns:a16="http://schemas.microsoft.com/office/drawing/2014/main" id="{DC81F1A1-0175-2067-CF1D-D64ADDFC19A0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4534;p71">
              <a:extLst>
                <a:ext uri="{FF2B5EF4-FFF2-40B4-BE49-F238E27FC236}">
                  <a16:creationId xmlns:a16="http://schemas.microsoft.com/office/drawing/2014/main" id="{5D9AFE63-829A-5505-334A-E6B80D95EB1B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4535;p71">
              <a:extLst>
                <a:ext uri="{FF2B5EF4-FFF2-40B4-BE49-F238E27FC236}">
                  <a16:creationId xmlns:a16="http://schemas.microsoft.com/office/drawing/2014/main" id="{CD9D532E-667D-49F9-5E3E-0859DF7B6420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4536;p71">
              <a:extLst>
                <a:ext uri="{FF2B5EF4-FFF2-40B4-BE49-F238E27FC236}">
                  <a16:creationId xmlns:a16="http://schemas.microsoft.com/office/drawing/2014/main" id="{1778D062-CA2B-6100-AFC1-DE870706B953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4537;p71">
              <a:extLst>
                <a:ext uri="{FF2B5EF4-FFF2-40B4-BE49-F238E27FC236}">
                  <a16:creationId xmlns:a16="http://schemas.microsoft.com/office/drawing/2014/main" id="{CD0B7570-5146-C0C5-69DE-758C3D20E06C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4538;p71">
              <a:extLst>
                <a:ext uri="{FF2B5EF4-FFF2-40B4-BE49-F238E27FC236}">
                  <a16:creationId xmlns:a16="http://schemas.microsoft.com/office/drawing/2014/main" id="{3A18CA4A-A10A-4CEC-A44A-6E6961CB2AAA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4539;p71">
              <a:extLst>
                <a:ext uri="{FF2B5EF4-FFF2-40B4-BE49-F238E27FC236}">
                  <a16:creationId xmlns:a16="http://schemas.microsoft.com/office/drawing/2014/main" id="{0777058F-1190-CEAB-D786-7D76CDA1B325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4540;p71">
              <a:extLst>
                <a:ext uri="{FF2B5EF4-FFF2-40B4-BE49-F238E27FC236}">
                  <a16:creationId xmlns:a16="http://schemas.microsoft.com/office/drawing/2014/main" id="{25A9AAEB-F83C-E67B-A832-4718DC7FDBBD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4541;p71">
              <a:extLst>
                <a:ext uri="{FF2B5EF4-FFF2-40B4-BE49-F238E27FC236}">
                  <a16:creationId xmlns:a16="http://schemas.microsoft.com/office/drawing/2014/main" id="{F1BC21BC-BE8C-94C4-9092-D0DED572BE54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4542;p71">
              <a:extLst>
                <a:ext uri="{FF2B5EF4-FFF2-40B4-BE49-F238E27FC236}">
                  <a16:creationId xmlns:a16="http://schemas.microsoft.com/office/drawing/2014/main" id="{5E298693-38B9-73EC-2267-D246645DE98F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4543;p71">
              <a:extLst>
                <a:ext uri="{FF2B5EF4-FFF2-40B4-BE49-F238E27FC236}">
                  <a16:creationId xmlns:a16="http://schemas.microsoft.com/office/drawing/2014/main" id="{156CAE78-DA69-986B-0879-B471176A6622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4544;p71">
              <a:extLst>
                <a:ext uri="{FF2B5EF4-FFF2-40B4-BE49-F238E27FC236}">
                  <a16:creationId xmlns:a16="http://schemas.microsoft.com/office/drawing/2014/main" id="{FA77A3C3-3439-DDBF-AB59-812624A1A327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4545;p71">
              <a:extLst>
                <a:ext uri="{FF2B5EF4-FFF2-40B4-BE49-F238E27FC236}">
                  <a16:creationId xmlns:a16="http://schemas.microsoft.com/office/drawing/2014/main" id="{BAA61ADA-B943-DF8C-39B2-4C340DD8E7C7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4546;p71">
              <a:extLst>
                <a:ext uri="{FF2B5EF4-FFF2-40B4-BE49-F238E27FC236}">
                  <a16:creationId xmlns:a16="http://schemas.microsoft.com/office/drawing/2014/main" id="{C60F9409-226E-C01E-9F8B-E69AFAE5D82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4547;p71">
              <a:extLst>
                <a:ext uri="{FF2B5EF4-FFF2-40B4-BE49-F238E27FC236}">
                  <a16:creationId xmlns:a16="http://schemas.microsoft.com/office/drawing/2014/main" id="{2B1DEAFD-BB7E-7CF6-CEE0-BBA32E7F39EB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4548;p71">
              <a:extLst>
                <a:ext uri="{FF2B5EF4-FFF2-40B4-BE49-F238E27FC236}">
                  <a16:creationId xmlns:a16="http://schemas.microsoft.com/office/drawing/2014/main" id="{0D45248A-621C-F119-6CAB-E48646CCA300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4549;p71">
              <a:extLst>
                <a:ext uri="{FF2B5EF4-FFF2-40B4-BE49-F238E27FC236}">
                  <a16:creationId xmlns:a16="http://schemas.microsoft.com/office/drawing/2014/main" id="{465C7C2D-B982-A387-097A-CA9A7EB983F4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4550;p71">
              <a:extLst>
                <a:ext uri="{FF2B5EF4-FFF2-40B4-BE49-F238E27FC236}">
                  <a16:creationId xmlns:a16="http://schemas.microsoft.com/office/drawing/2014/main" id="{F2A64898-A181-C74C-DA2D-9DF6836D372B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4551;p71">
              <a:extLst>
                <a:ext uri="{FF2B5EF4-FFF2-40B4-BE49-F238E27FC236}">
                  <a16:creationId xmlns:a16="http://schemas.microsoft.com/office/drawing/2014/main" id="{F8B2DF2C-3E8F-BEF0-EBD8-C55F3C8AAC80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4552;p71">
              <a:extLst>
                <a:ext uri="{FF2B5EF4-FFF2-40B4-BE49-F238E27FC236}">
                  <a16:creationId xmlns:a16="http://schemas.microsoft.com/office/drawing/2014/main" id="{ACBA44B2-BC25-B8CB-51C9-F7F2004B8889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4553;p71">
              <a:extLst>
                <a:ext uri="{FF2B5EF4-FFF2-40B4-BE49-F238E27FC236}">
                  <a16:creationId xmlns:a16="http://schemas.microsoft.com/office/drawing/2014/main" id="{2BDD4D43-5B97-D5E4-62AD-FC47044C9855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4554;p71">
              <a:extLst>
                <a:ext uri="{FF2B5EF4-FFF2-40B4-BE49-F238E27FC236}">
                  <a16:creationId xmlns:a16="http://schemas.microsoft.com/office/drawing/2014/main" id="{C027D5F6-AF07-C10C-EFF3-3DEEEC2CE87A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4555;p71">
              <a:extLst>
                <a:ext uri="{FF2B5EF4-FFF2-40B4-BE49-F238E27FC236}">
                  <a16:creationId xmlns:a16="http://schemas.microsoft.com/office/drawing/2014/main" id="{5EA6AC70-58A5-1DC1-F99F-1E438853F5E3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4556;p71">
              <a:extLst>
                <a:ext uri="{FF2B5EF4-FFF2-40B4-BE49-F238E27FC236}">
                  <a16:creationId xmlns:a16="http://schemas.microsoft.com/office/drawing/2014/main" id="{E62B24F1-FE86-4067-0E0B-E93DADDD93EB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4557;p71">
              <a:extLst>
                <a:ext uri="{FF2B5EF4-FFF2-40B4-BE49-F238E27FC236}">
                  <a16:creationId xmlns:a16="http://schemas.microsoft.com/office/drawing/2014/main" id="{EDF36588-1988-28F2-A2F6-D529DF413637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4558;p71">
              <a:extLst>
                <a:ext uri="{FF2B5EF4-FFF2-40B4-BE49-F238E27FC236}">
                  <a16:creationId xmlns:a16="http://schemas.microsoft.com/office/drawing/2014/main" id="{DB474BD4-CF82-15F2-CC01-A0217EE241E6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4559;p71">
              <a:extLst>
                <a:ext uri="{FF2B5EF4-FFF2-40B4-BE49-F238E27FC236}">
                  <a16:creationId xmlns:a16="http://schemas.microsoft.com/office/drawing/2014/main" id="{ABE32000-F049-A68D-5ED8-D8357726F665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4560;p71">
              <a:extLst>
                <a:ext uri="{FF2B5EF4-FFF2-40B4-BE49-F238E27FC236}">
                  <a16:creationId xmlns:a16="http://schemas.microsoft.com/office/drawing/2014/main" id="{573361A0-674D-632A-4820-27DCD8791E4D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4561;p71">
              <a:extLst>
                <a:ext uri="{FF2B5EF4-FFF2-40B4-BE49-F238E27FC236}">
                  <a16:creationId xmlns:a16="http://schemas.microsoft.com/office/drawing/2014/main" id="{33C88BEC-8FD3-770C-6369-219D7EF1AF26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4562;p71">
              <a:extLst>
                <a:ext uri="{FF2B5EF4-FFF2-40B4-BE49-F238E27FC236}">
                  <a16:creationId xmlns:a16="http://schemas.microsoft.com/office/drawing/2014/main" id="{B25AD655-BDF1-3079-CBCB-A6E6E2A64B63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4563;p71">
              <a:extLst>
                <a:ext uri="{FF2B5EF4-FFF2-40B4-BE49-F238E27FC236}">
                  <a16:creationId xmlns:a16="http://schemas.microsoft.com/office/drawing/2014/main" id="{E3327CD0-8007-EB36-0D5B-DA5179C0C579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4564;p71">
              <a:extLst>
                <a:ext uri="{FF2B5EF4-FFF2-40B4-BE49-F238E27FC236}">
                  <a16:creationId xmlns:a16="http://schemas.microsoft.com/office/drawing/2014/main" id="{4BAAC44D-2C79-22CB-BE45-1A58CDCAF822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4565;p71">
              <a:extLst>
                <a:ext uri="{FF2B5EF4-FFF2-40B4-BE49-F238E27FC236}">
                  <a16:creationId xmlns:a16="http://schemas.microsoft.com/office/drawing/2014/main" id="{7F6A323B-2F89-4A32-071E-DDD0AF842C94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4566;p71">
              <a:extLst>
                <a:ext uri="{FF2B5EF4-FFF2-40B4-BE49-F238E27FC236}">
                  <a16:creationId xmlns:a16="http://schemas.microsoft.com/office/drawing/2014/main" id="{B2707020-AC32-8431-18F8-E24F488B3AA6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4567;p71">
              <a:extLst>
                <a:ext uri="{FF2B5EF4-FFF2-40B4-BE49-F238E27FC236}">
                  <a16:creationId xmlns:a16="http://schemas.microsoft.com/office/drawing/2014/main" id="{B2814EEC-D94B-8D96-2CAB-C82E5A2403C4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4568;p71">
              <a:extLst>
                <a:ext uri="{FF2B5EF4-FFF2-40B4-BE49-F238E27FC236}">
                  <a16:creationId xmlns:a16="http://schemas.microsoft.com/office/drawing/2014/main" id="{6B8F4F35-3A60-2BD2-DF4A-F0B22C2CA33E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4569;p71">
              <a:extLst>
                <a:ext uri="{FF2B5EF4-FFF2-40B4-BE49-F238E27FC236}">
                  <a16:creationId xmlns:a16="http://schemas.microsoft.com/office/drawing/2014/main" id="{CF243B9C-80F5-DA08-8369-56C294D3229F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4570;p71">
              <a:extLst>
                <a:ext uri="{FF2B5EF4-FFF2-40B4-BE49-F238E27FC236}">
                  <a16:creationId xmlns:a16="http://schemas.microsoft.com/office/drawing/2014/main" id="{75ED2849-88E5-41B1-55A4-251737CC1C1A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4571;p71">
              <a:extLst>
                <a:ext uri="{FF2B5EF4-FFF2-40B4-BE49-F238E27FC236}">
                  <a16:creationId xmlns:a16="http://schemas.microsoft.com/office/drawing/2014/main" id="{5B5487DC-5097-7DB5-A312-AE70FDE0D388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4572;p71">
              <a:extLst>
                <a:ext uri="{FF2B5EF4-FFF2-40B4-BE49-F238E27FC236}">
                  <a16:creationId xmlns:a16="http://schemas.microsoft.com/office/drawing/2014/main" id="{7630B7DA-1D93-29C7-78E7-77E10B5FE9CD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4573;p71">
              <a:extLst>
                <a:ext uri="{FF2B5EF4-FFF2-40B4-BE49-F238E27FC236}">
                  <a16:creationId xmlns:a16="http://schemas.microsoft.com/office/drawing/2014/main" id="{D13A6842-F03B-AEA2-7275-B4C7DAF36AE5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4574;p71">
              <a:extLst>
                <a:ext uri="{FF2B5EF4-FFF2-40B4-BE49-F238E27FC236}">
                  <a16:creationId xmlns:a16="http://schemas.microsoft.com/office/drawing/2014/main" id="{C454EBA1-66BC-A0B1-18DE-F4A0C7C079C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4575;p71">
              <a:extLst>
                <a:ext uri="{FF2B5EF4-FFF2-40B4-BE49-F238E27FC236}">
                  <a16:creationId xmlns:a16="http://schemas.microsoft.com/office/drawing/2014/main" id="{02C54402-2A25-2B95-64D5-076DD96164ED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4576;p71">
              <a:extLst>
                <a:ext uri="{FF2B5EF4-FFF2-40B4-BE49-F238E27FC236}">
                  <a16:creationId xmlns:a16="http://schemas.microsoft.com/office/drawing/2014/main" id="{49C11A2E-803F-95F7-A93D-4B44803DDD06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4577;p71">
              <a:extLst>
                <a:ext uri="{FF2B5EF4-FFF2-40B4-BE49-F238E27FC236}">
                  <a16:creationId xmlns:a16="http://schemas.microsoft.com/office/drawing/2014/main" id="{D4E116F7-E6EE-F376-C0B6-ABA9FEBD1DB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4578;p71">
              <a:extLst>
                <a:ext uri="{FF2B5EF4-FFF2-40B4-BE49-F238E27FC236}">
                  <a16:creationId xmlns:a16="http://schemas.microsoft.com/office/drawing/2014/main" id="{C9F00A01-2039-48D7-A86D-2F2A5552416A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4579;p71">
              <a:extLst>
                <a:ext uri="{FF2B5EF4-FFF2-40B4-BE49-F238E27FC236}">
                  <a16:creationId xmlns:a16="http://schemas.microsoft.com/office/drawing/2014/main" id="{2EED0243-EC64-2D61-D927-4BA4F029DAC0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4580;p71">
              <a:extLst>
                <a:ext uri="{FF2B5EF4-FFF2-40B4-BE49-F238E27FC236}">
                  <a16:creationId xmlns:a16="http://schemas.microsoft.com/office/drawing/2014/main" id="{5A1D3206-4D20-E2E3-30C7-F4CE1B46C4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4581;p71">
              <a:extLst>
                <a:ext uri="{FF2B5EF4-FFF2-40B4-BE49-F238E27FC236}">
                  <a16:creationId xmlns:a16="http://schemas.microsoft.com/office/drawing/2014/main" id="{C93AD0FB-ED8F-6FA6-0E0C-F48A832DFE80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4582;p71">
              <a:extLst>
                <a:ext uri="{FF2B5EF4-FFF2-40B4-BE49-F238E27FC236}">
                  <a16:creationId xmlns:a16="http://schemas.microsoft.com/office/drawing/2014/main" id="{C8F039C6-DE03-5BEB-6A23-6A9BF0523242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4583;p71">
              <a:extLst>
                <a:ext uri="{FF2B5EF4-FFF2-40B4-BE49-F238E27FC236}">
                  <a16:creationId xmlns:a16="http://schemas.microsoft.com/office/drawing/2014/main" id="{0FFED17E-92E2-C192-B868-88774372C823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4584;p71">
              <a:extLst>
                <a:ext uri="{FF2B5EF4-FFF2-40B4-BE49-F238E27FC236}">
                  <a16:creationId xmlns:a16="http://schemas.microsoft.com/office/drawing/2014/main" id="{97FE7311-C3A9-40DB-8B03-F29EE506AE17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4585;p71">
              <a:extLst>
                <a:ext uri="{FF2B5EF4-FFF2-40B4-BE49-F238E27FC236}">
                  <a16:creationId xmlns:a16="http://schemas.microsoft.com/office/drawing/2014/main" id="{5A106512-B86E-34C2-B049-1E0B186F4C6E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4586;p71">
              <a:extLst>
                <a:ext uri="{FF2B5EF4-FFF2-40B4-BE49-F238E27FC236}">
                  <a16:creationId xmlns:a16="http://schemas.microsoft.com/office/drawing/2014/main" id="{38F22385-37D5-CFAF-FF4E-04950225566B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4587;p71">
              <a:extLst>
                <a:ext uri="{FF2B5EF4-FFF2-40B4-BE49-F238E27FC236}">
                  <a16:creationId xmlns:a16="http://schemas.microsoft.com/office/drawing/2014/main" id="{FED30B20-67B9-5595-C5F9-F2C29B628EC7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4588;p71">
              <a:extLst>
                <a:ext uri="{FF2B5EF4-FFF2-40B4-BE49-F238E27FC236}">
                  <a16:creationId xmlns:a16="http://schemas.microsoft.com/office/drawing/2014/main" id="{E491F35A-C4C9-D01B-3A67-FA566E933AF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4589;p71">
              <a:extLst>
                <a:ext uri="{FF2B5EF4-FFF2-40B4-BE49-F238E27FC236}">
                  <a16:creationId xmlns:a16="http://schemas.microsoft.com/office/drawing/2014/main" id="{526D0CA4-C40A-4954-FFEB-0FD6F75A7032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4590;p71">
              <a:extLst>
                <a:ext uri="{FF2B5EF4-FFF2-40B4-BE49-F238E27FC236}">
                  <a16:creationId xmlns:a16="http://schemas.microsoft.com/office/drawing/2014/main" id="{F3F64191-3847-5A65-6245-5D498A5AAE84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4591;p71">
              <a:extLst>
                <a:ext uri="{FF2B5EF4-FFF2-40B4-BE49-F238E27FC236}">
                  <a16:creationId xmlns:a16="http://schemas.microsoft.com/office/drawing/2014/main" id="{32070C97-B27B-7A21-C965-AC400CD1744A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4592;p71">
              <a:extLst>
                <a:ext uri="{FF2B5EF4-FFF2-40B4-BE49-F238E27FC236}">
                  <a16:creationId xmlns:a16="http://schemas.microsoft.com/office/drawing/2014/main" id="{53C4513B-6DB4-BC21-AD67-E1592664B11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4593;p71">
              <a:extLst>
                <a:ext uri="{FF2B5EF4-FFF2-40B4-BE49-F238E27FC236}">
                  <a16:creationId xmlns:a16="http://schemas.microsoft.com/office/drawing/2014/main" id="{012B7E21-86A4-7E78-E7F7-EE10D75DDE73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4594;p71">
              <a:extLst>
                <a:ext uri="{FF2B5EF4-FFF2-40B4-BE49-F238E27FC236}">
                  <a16:creationId xmlns:a16="http://schemas.microsoft.com/office/drawing/2014/main" id="{0993BDA2-D5A9-68B2-0249-2DE36D37044C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4595;p71">
              <a:extLst>
                <a:ext uri="{FF2B5EF4-FFF2-40B4-BE49-F238E27FC236}">
                  <a16:creationId xmlns:a16="http://schemas.microsoft.com/office/drawing/2014/main" id="{38CC6CA3-A157-5B63-9ABA-117532BE8D33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4596;p71">
              <a:extLst>
                <a:ext uri="{FF2B5EF4-FFF2-40B4-BE49-F238E27FC236}">
                  <a16:creationId xmlns:a16="http://schemas.microsoft.com/office/drawing/2014/main" id="{5882F676-87BD-3842-D063-2F170EF45BC9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4597;p71">
              <a:extLst>
                <a:ext uri="{FF2B5EF4-FFF2-40B4-BE49-F238E27FC236}">
                  <a16:creationId xmlns:a16="http://schemas.microsoft.com/office/drawing/2014/main" id="{50F2FDF8-9A52-21F3-4869-769008294D85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4598;p71">
              <a:extLst>
                <a:ext uri="{FF2B5EF4-FFF2-40B4-BE49-F238E27FC236}">
                  <a16:creationId xmlns:a16="http://schemas.microsoft.com/office/drawing/2014/main" id="{69E2DFDB-2FF5-CB5F-A018-4165F6613736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4599;p71">
              <a:extLst>
                <a:ext uri="{FF2B5EF4-FFF2-40B4-BE49-F238E27FC236}">
                  <a16:creationId xmlns:a16="http://schemas.microsoft.com/office/drawing/2014/main" id="{863DF3D0-43F0-BA27-9ABA-D3E448718FEA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4600;p71">
              <a:extLst>
                <a:ext uri="{FF2B5EF4-FFF2-40B4-BE49-F238E27FC236}">
                  <a16:creationId xmlns:a16="http://schemas.microsoft.com/office/drawing/2014/main" id="{5D0532FB-1086-C340-04C7-234084538ADD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4601;p71">
              <a:extLst>
                <a:ext uri="{FF2B5EF4-FFF2-40B4-BE49-F238E27FC236}">
                  <a16:creationId xmlns:a16="http://schemas.microsoft.com/office/drawing/2014/main" id="{C7824AE5-D737-759B-B8D6-32E738B67A83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4602;p71">
              <a:extLst>
                <a:ext uri="{FF2B5EF4-FFF2-40B4-BE49-F238E27FC236}">
                  <a16:creationId xmlns:a16="http://schemas.microsoft.com/office/drawing/2014/main" id="{F9962B58-2739-DCE9-DB36-2E7E56AFBDA3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4603;p71">
              <a:extLst>
                <a:ext uri="{FF2B5EF4-FFF2-40B4-BE49-F238E27FC236}">
                  <a16:creationId xmlns:a16="http://schemas.microsoft.com/office/drawing/2014/main" id="{563E0C7A-9BE6-3020-C32B-867ED19236DD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4604;p71">
              <a:extLst>
                <a:ext uri="{FF2B5EF4-FFF2-40B4-BE49-F238E27FC236}">
                  <a16:creationId xmlns:a16="http://schemas.microsoft.com/office/drawing/2014/main" id="{41EA0FE5-5728-062D-8EEF-F721C511C229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4605;p71">
              <a:extLst>
                <a:ext uri="{FF2B5EF4-FFF2-40B4-BE49-F238E27FC236}">
                  <a16:creationId xmlns:a16="http://schemas.microsoft.com/office/drawing/2014/main" id="{E03C7527-3D93-8C0A-CC4C-0D300AC3493F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4606;p71">
              <a:extLst>
                <a:ext uri="{FF2B5EF4-FFF2-40B4-BE49-F238E27FC236}">
                  <a16:creationId xmlns:a16="http://schemas.microsoft.com/office/drawing/2014/main" id="{ED5AFADC-3946-53E0-575D-947ADB5EE21D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4607;p71">
              <a:extLst>
                <a:ext uri="{FF2B5EF4-FFF2-40B4-BE49-F238E27FC236}">
                  <a16:creationId xmlns:a16="http://schemas.microsoft.com/office/drawing/2014/main" id="{AD26DE4E-EC45-334B-7DF9-C90CC85685E9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4608;p71">
              <a:extLst>
                <a:ext uri="{FF2B5EF4-FFF2-40B4-BE49-F238E27FC236}">
                  <a16:creationId xmlns:a16="http://schemas.microsoft.com/office/drawing/2014/main" id="{385AFDA7-A516-2003-6854-94D609A911E8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4609;p71">
              <a:extLst>
                <a:ext uri="{FF2B5EF4-FFF2-40B4-BE49-F238E27FC236}">
                  <a16:creationId xmlns:a16="http://schemas.microsoft.com/office/drawing/2014/main" id="{87142A13-AD83-F151-A868-33177710DCE3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4610;p71">
              <a:extLst>
                <a:ext uri="{FF2B5EF4-FFF2-40B4-BE49-F238E27FC236}">
                  <a16:creationId xmlns:a16="http://schemas.microsoft.com/office/drawing/2014/main" id="{EA78A415-CBE5-F1F5-4233-A7B9F7622AFD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4611;p71">
              <a:extLst>
                <a:ext uri="{FF2B5EF4-FFF2-40B4-BE49-F238E27FC236}">
                  <a16:creationId xmlns:a16="http://schemas.microsoft.com/office/drawing/2014/main" id="{EBA6BCBB-C2AB-6D61-32D0-FF3B2403D2D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4612;p71">
              <a:extLst>
                <a:ext uri="{FF2B5EF4-FFF2-40B4-BE49-F238E27FC236}">
                  <a16:creationId xmlns:a16="http://schemas.microsoft.com/office/drawing/2014/main" id="{688CD8B8-BFEA-6F89-D472-92C7C877AB7B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4613;p71">
              <a:extLst>
                <a:ext uri="{FF2B5EF4-FFF2-40B4-BE49-F238E27FC236}">
                  <a16:creationId xmlns:a16="http://schemas.microsoft.com/office/drawing/2014/main" id="{813A3111-3D04-DBA9-8041-BD514BC9E5BF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4614;p71">
              <a:extLst>
                <a:ext uri="{FF2B5EF4-FFF2-40B4-BE49-F238E27FC236}">
                  <a16:creationId xmlns:a16="http://schemas.microsoft.com/office/drawing/2014/main" id="{78BF2548-0AA6-39E6-548C-6F5F84A644DC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4615;p71">
              <a:extLst>
                <a:ext uri="{FF2B5EF4-FFF2-40B4-BE49-F238E27FC236}">
                  <a16:creationId xmlns:a16="http://schemas.microsoft.com/office/drawing/2014/main" id="{4B97CCDE-3BE2-B7F7-5E96-05732CD92DC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4616;p71">
              <a:extLst>
                <a:ext uri="{FF2B5EF4-FFF2-40B4-BE49-F238E27FC236}">
                  <a16:creationId xmlns:a16="http://schemas.microsoft.com/office/drawing/2014/main" id="{F8B90307-F144-A0D9-D65F-95DBFB679766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4617;p71">
              <a:extLst>
                <a:ext uri="{FF2B5EF4-FFF2-40B4-BE49-F238E27FC236}">
                  <a16:creationId xmlns:a16="http://schemas.microsoft.com/office/drawing/2014/main" id="{FB038DC5-DF0B-7CBE-B9F8-02F56AAA711E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4618;p71">
              <a:extLst>
                <a:ext uri="{FF2B5EF4-FFF2-40B4-BE49-F238E27FC236}">
                  <a16:creationId xmlns:a16="http://schemas.microsoft.com/office/drawing/2014/main" id="{EBC7BEF2-2A9A-ABD4-3154-4B0C31163C89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4619;p71">
              <a:extLst>
                <a:ext uri="{FF2B5EF4-FFF2-40B4-BE49-F238E27FC236}">
                  <a16:creationId xmlns:a16="http://schemas.microsoft.com/office/drawing/2014/main" id="{0D4357CA-6DCA-5D3A-6E77-F7D4FD81E649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4620;p71">
              <a:extLst>
                <a:ext uri="{FF2B5EF4-FFF2-40B4-BE49-F238E27FC236}">
                  <a16:creationId xmlns:a16="http://schemas.microsoft.com/office/drawing/2014/main" id="{B6001F6F-5BB2-8E5B-4958-0CE6DF07825E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4621;p71">
              <a:extLst>
                <a:ext uri="{FF2B5EF4-FFF2-40B4-BE49-F238E27FC236}">
                  <a16:creationId xmlns:a16="http://schemas.microsoft.com/office/drawing/2014/main" id="{408A530B-BE8E-7BFB-EC93-0E5FD5DB3B34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4622;p71">
              <a:extLst>
                <a:ext uri="{FF2B5EF4-FFF2-40B4-BE49-F238E27FC236}">
                  <a16:creationId xmlns:a16="http://schemas.microsoft.com/office/drawing/2014/main" id="{0A7CC5B8-8863-1AD4-2A7C-8FBA18790A6A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4623;p71">
              <a:extLst>
                <a:ext uri="{FF2B5EF4-FFF2-40B4-BE49-F238E27FC236}">
                  <a16:creationId xmlns:a16="http://schemas.microsoft.com/office/drawing/2014/main" id="{7B153EFB-A0F3-7615-D5EC-7367176077B6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4624;p71">
              <a:extLst>
                <a:ext uri="{FF2B5EF4-FFF2-40B4-BE49-F238E27FC236}">
                  <a16:creationId xmlns:a16="http://schemas.microsoft.com/office/drawing/2014/main" id="{28B4BED4-BF71-A26B-C922-49C46F6B7B00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4625;p71">
              <a:extLst>
                <a:ext uri="{FF2B5EF4-FFF2-40B4-BE49-F238E27FC236}">
                  <a16:creationId xmlns:a16="http://schemas.microsoft.com/office/drawing/2014/main" id="{B7053108-CA6B-EA09-0B76-BBEC18C7A9F4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4626;p71">
              <a:extLst>
                <a:ext uri="{FF2B5EF4-FFF2-40B4-BE49-F238E27FC236}">
                  <a16:creationId xmlns:a16="http://schemas.microsoft.com/office/drawing/2014/main" id="{395D5C41-AAB8-6A7F-B075-762DC5A9D222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4627;p71">
              <a:extLst>
                <a:ext uri="{FF2B5EF4-FFF2-40B4-BE49-F238E27FC236}">
                  <a16:creationId xmlns:a16="http://schemas.microsoft.com/office/drawing/2014/main" id="{D2A946EE-7615-C012-5F71-A9CFB21C211C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4628;p71">
              <a:extLst>
                <a:ext uri="{FF2B5EF4-FFF2-40B4-BE49-F238E27FC236}">
                  <a16:creationId xmlns:a16="http://schemas.microsoft.com/office/drawing/2014/main" id="{4626435C-463F-508D-A77B-FC78BDF66604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4629;p71">
              <a:extLst>
                <a:ext uri="{FF2B5EF4-FFF2-40B4-BE49-F238E27FC236}">
                  <a16:creationId xmlns:a16="http://schemas.microsoft.com/office/drawing/2014/main" id="{CB836254-5A10-E3F2-B8FA-AB81FB222083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4630;p71">
              <a:extLst>
                <a:ext uri="{FF2B5EF4-FFF2-40B4-BE49-F238E27FC236}">
                  <a16:creationId xmlns:a16="http://schemas.microsoft.com/office/drawing/2014/main" id="{4A1DC291-BE81-E4AC-36B6-B7F95CDB2B41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4631;p71">
              <a:extLst>
                <a:ext uri="{FF2B5EF4-FFF2-40B4-BE49-F238E27FC236}">
                  <a16:creationId xmlns:a16="http://schemas.microsoft.com/office/drawing/2014/main" id="{D6E9A7CD-87A6-73E2-7CE8-0A383A6ECB1A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4632;p71">
              <a:extLst>
                <a:ext uri="{FF2B5EF4-FFF2-40B4-BE49-F238E27FC236}">
                  <a16:creationId xmlns:a16="http://schemas.microsoft.com/office/drawing/2014/main" id="{54A19BFD-D63C-39EE-D24B-1187D58372B7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4633;p71">
              <a:extLst>
                <a:ext uri="{FF2B5EF4-FFF2-40B4-BE49-F238E27FC236}">
                  <a16:creationId xmlns:a16="http://schemas.microsoft.com/office/drawing/2014/main" id="{92B38AF5-83D3-D57F-CC6A-D7193664F043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4634;p71">
              <a:extLst>
                <a:ext uri="{FF2B5EF4-FFF2-40B4-BE49-F238E27FC236}">
                  <a16:creationId xmlns:a16="http://schemas.microsoft.com/office/drawing/2014/main" id="{EB26BCEB-68A5-A254-F5D2-7C337B35831D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4635;p71">
              <a:extLst>
                <a:ext uri="{FF2B5EF4-FFF2-40B4-BE49-F238E27FC236}">
                  <a16:creationId xmlns:a16="http://schemas.microsoft.com/office/drawing/2014/main" id="{CAF713A6-E32E-1B69-83BA-BE2BC2AB75EB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4636;p71">
              <a:extLst>
                <a:ext uri="{FF2B5EF4-FFF2-40B4-BE49-F238E27FC236}">
                  <a16:creationId xmlns:a16="http://schemas.microsoft.com/office/drawing/2014/main" id="{27D6416F-D306-F687-435E-CA6CAB670208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4637;p71">
              <a:extLst>
                <a:ext uri="{FF2B5EF4-FFF2-40B4-BE49-F238E27FC236}">
                  <a16:creationId xmlns:a16="http://schemas.microsoft.com/office/drawing/2014/main" id="{04DCDB10-6816-3D42-B1F5-BD8B6768C369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4638;p71">
              <a:extLst>
                <a:ext uri="{FF2B5EF4-FFF2-40B4-BE49-F238E27FC236}">
                  <a16:creationId xmlns:a16="http://schemas.microsoft.com/office/drawing/2014/main" id="{52318A52-983E-AD0B-B7E7-39C06141ACC4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4639;p71">
              <a:extLst>
                <a:ext uri="{FF2B5EF4-FFF2-40B4-BE49-F238E27FC236}">
                  <a16:creationId xmlns:a16="http://schemas.microsoft.com/office/drawing/2014/main" id="{9056AF52-B7A7-954D-689A-E99E315F6955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4640;p71">
              <a:extLst>
                <a:ext uri="{FF2B5EF4-FFF2-40B4-BE49-F238E27FC236}">
                  <a16:creationId xmlns:a16="http://schemas.microsoft.com/office/drawing/2014/main" id="{05DC110D-268C-1C13-0E49-6256E52DD6F6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4641;p71">
              <a:extLst>
                <a:ext uri="{FF2B5EF4-FFF2-40B4-BE49-F238E27FC236}">
                  <a16:creationId xmlns:a16="http://schemas.microsoft.com/office/drawing/2014/main" id="{2B2EDF75-4E23-85E2-2B3F-969E4A6260C6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4642;p71">
              <a:extLst>
                <a:ext uri="{FF2B5EF4-FFF2-40B4-BE49-F238E27FC236}">
                  <a16:creationId xmlns:a16="http://schemas.microsoft.com/office/drawing/2014/main" id="{8C91D014-5FF9-E0B1-EE4C-D71A4C141B2B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4643;p71">
              <a:extLst>
                <a:ext uri="{FF2B5EF4-FFF2-40B4-BE49-F238E27FC236}">
                  <a16:creationId xmlns:a16="http://schemas.microsoft.com/office/drawing/2014/main" id="{09F968CE-3F1B-92A2-F82D-72B7A53C8989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4644;p71">
              <a:extLst>
                <a:ext uri="{FF2B5EF4-FFF2-40B4-BE49-F238E27FC236}">
                  <a16:creationId xmlns:a16="http://schemas.microsoft.com/office/drawing/2014/main" id="{53B4E7AE-A264-E971-EC77-26F3DA48E453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4645;p71">
              <a:extLst>
                <a:ext uri="{FF2B5EF4-FFF2-40B4-BE49-F238E27FC236}">
                  <a16:creationId xmlns:a16="http://schemas.microsoft.com/office/drawing/2014/main" id="{7785D444-B27F-8058-7075-3F50611B1CB7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4646;p71">
              <a:extLst>
                <a:ext uri="{FF2B5EF4-FFF2-40B4-BE49-F238E27FC236}">
                  <a16:creationId xmlns:a16="http://schemas.microsoft.com/office/drawing/2014/main" id="{5EDC1E0A-1D77-3A37-8169-E87DB8CC7344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4647;p71">
              <a:extLst>
                <a:ext uri="{FF2B5EF4-FFF2-40B4-BE49-F238E27FC236}">
                  <a16:creationId xmlns:a16="http://schemas.microsoft.com/office/drawing/2014/main" id="{821959E5-E8EB-5801-F342-25FFCB973692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4648;p71">
              <a:extLst>
                <a:ext uri="{FF2B5EF4-FFF2-40B4-BE49-F238E27FC236}">
                  <a16:creationId xmlns:a16="http://schemas.microsoft.com/office/drawing/2014/main" id="{B8CEFD13-C58A-7EF4-2DA7-2F7BF08885E0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4649;p71">
              <a:extLst>
                <a:ext uri="{FF2B5EF4-FFF2-40B4-BE49-F238E27FC236}">
                  <a16:creationId xmlns:a16="http://schemas.microsoft.com/office/drawing/2014/main" id="{F47296AC-2984-B3BA-2AB7-34366873F0C4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4650;p71">
              <a:extLst>
                <a:ext uri="{FF2B5EF4-FFF2-40B4-BE49-F238E27FC236}">
                  <a16:creationId xmlns:a16="http://schemas.microsoft.com/office/drawing/2014/main" id="{AA253466-04F9-69ED-CCDE-822B61D25941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4651;p71">
              <a:extLst>
                <a:ext uri="{FF2B5EF4-FFF2-40B4-BE49-F238E27FC236}">
                  <a16:creationId xmlns:a16="http://schemas.microsoft.com/office/drawing/2014/main" id="{05D27F1D-A96D-6458-4237-C9946867576D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4652;p71">
              <a:extLst>
                <a:ext uri="{FF2B5EF4-FFF2-40B4-BE49-F238E27FC236}">
                  <a16:creationId xmlns:a16="http://schemas.microsoft.com/office/drawing/2014/main" id="{0D17D53C-2B43-003E-B641-374899F4B3CD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4653;p71">
              <a:extLst>
                <a:ext uri="{FF2B5EF4-FFF2-40B4-BE49-F238E27FC236}">
                  <a16:creationId xmlns:a16="http://schemas.microsoft.com/office/drawing/2014/main" id="{AF56A69B-97B8-0084-3372-3F7FCB674FF1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4654;p71">
              <a:extLst>
                <a:ext uri="{FF2B5EF4-FFF2-40B4-BE49-F238E27FC236}">
                  <a16:creationId xmlns:a16="http://schemas.microsoft.com/office/drawing/2014/main" id="{90122B0A-DFE1-831E-C78E-4893741DE63C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4655;p71">
              <a:extLst>
                <a:ext uri="{FF2B5EF4-FFF2-40B4-BE49-F238E27FC236}">
                  <a16:creationId xmlns:a16="http://schemas.microsoft.com/office/drawing/2014/main" id="{AE76957D-10E3-0410-1BD5-5911779AFFFD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4656;p71">
              <a:extLst>
                <a:ext uri="{FF2B5EF4-FFF2-40B4-BE49-F238E27FC236}">
                  <a16:creationId xmlns:a16="http://schemas.microsoft.com/office/drawing/2014/main" id="{95D58993-571B-2961-F2D2-F9EE6B6D47BE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4657;p71">
              <a:extLst>
                <a:ext uri="{FF2B5EF4-FFF2-40B4-BE49-F238E27FC236}">
                  <a16:creationId xmlns:a16="http://schemas.microsoft.com/office/drawing/2014/main" id="{A6FA9B1B-8486-8E02-857F-13BD0826FC35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4658;p71">
              <a:extLst>
                <a:ext uri="{FF2B5EF4-FFF2-40B4-BE49-F238E27FC236}">
                  <a16:creationId xmlns:a16="http://schemas.microsoft.com/office/drawing/2014/main" id="{5D74D6FC-55B8-1076-06AE-46D9CE1EFCDA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4659;p71">
              <a:extLst>
                <a:ext uri="{FF2B5EF4-FFF2-40B4-BE49-F238E27FC236}">
                  <a16:creationId xmlns:a16="http://schemas.microsoft.com/office/drawing/2014/main" id="{9BF973C7-6D99-1659-3D00-363DBC42B4B6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4660;p71">
              <a:extLst>
                <a:ext uri="{FF2B5EF4-FFF2-40B4-BE49-F238E27FC236}">
                  <a16:creationId xmlns:a16="http://schemas.microsoft.com/office/drawing/2014/main" id="{C8D45D41-649E-DE4D-860D-C81C89AB8944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4661;p71">
              <a:extLst>
                <a:ext uri="{FF2B5EF4-FFF2-40B4-BE49-F238E27FC236}">
                  <a16:creationId xmlns:a16="http://schemas.microsoft.com/office/drawing/2014/main" id="{FBCA5B7E-3EF9-E304-ABE3-30D0DE22B048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4662;p71">
              <a:extLst>
                <a:ext uri="{FF2B5EF4-FFF2-40B4-BE49-F238E27FC236}">
                  <a16:creationId xmlns:a16="http://schemas.microsoft.com/office/drawing/2014/main" id="{3448E377-E2A6-36FD-2129-7AFB68B5282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4663;p71">
              <a:extLst>
                <a:ext uri="{FF2B5EF4-FFF2-40B4-BE49-F238E27FC236}">
                  <a16:creationId xmlns:a16="http://schemas.microsoft.com/office/drawing/2014/main" id="{D677062C-D68D-BF07-0916-9F8BFD7EDCDA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4664;p71">
              <a:extLst>
                <a:ext uri="{FF2B5EF4-FFF2-40B4-BE49-F238E27FC236}">
                  <a16:creationId xmlns:a16="http://schemas.microsoft.com/office/drawing/2014/main" id="{3C992B18-1AF9-C157-F844-41055F1F0B17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4665;p71">
              <a:extLst>
                <a:ext uri="{FF2B5EF4-FFF2-40B4-BE49-F238E27FC236}">
                  <a16:creationId xmlns:a16="http://schemas.microsoft.com/office/drawing/2014/main" id="{5EE27191-ECA2-42E0-055A-E5301CA8E14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4666;p71">
              <a:extLst>
                <a:ext uri="{FF2B5EF4-FFF2-40B4-BE49-F238E27FC236}">
                  <a16:creationId xmlns:a16="http://schemas.microsoft.com/office/drawing/2014/main" id="{338A82A3-8701-A26B-85B3-E30C40BCC1B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4667;p71">
              <a:extLst>
                <a:ext uri="{FF2B5EF4-FFF2-40B4-BE49-F238E27FC236}">
                  <a16:creationId xmlns:a16="http://schemas.microsoft.com/office/drawing/2014/main" id="{2B4BE9F3-F089-CF8C-3B76-9B03A7F64C44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4668;p71">
              <a:extLst>
                <a:ext uri="{FF2B5EF4-FFF2-40B4-BE49-F238E27FC236}">
                  <a16:creationId xmlns:a16="http://schemas.microsoft.com/office/drawing/2014/main" id="{BE555848-D76B-E66D-42F6-E19F140D66B0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4669;p71">
              <a:extLst>
                <a:ext uri="{FF2B5EF4-FFF2-40B4-BE49-F238E27FC236}">
                  <a16:creationId xmlns:a16="http://schemas.microsoft.com/office/drawing/2014/main" id="{2342A6EF-E301-B4BF-39D0-D6643564802E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4670;p71">
              <a:extLst>
                <a:ext uri="{FF2B5EF4-FFF2-40B4-BE49-F238E27FC236}">
                  <a16:creationId xmlns:a16="http://schemas.microsoft.com/office/drawing/2014/main" id="{661B1296-88EC-278B-7400-BDCE6D397571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4671;p71">
              <a:extLst>
                <a:ext uri="{FF2B5EF4-FFF2-40B4-BE49-F238E27FC236}">
                  <a16:creationId xmlns:a16="http://schemas.microsoft.com/office/drawing/2014/main" id="{62634803-8E80-E3F1-E22F-ADF006648EBB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4672;p71">
              <a:extLst>
                <a:ext uri="{FF2B5EF4-FFF2-40B4-BE49-F238E27FC236}">
                  <a16:creationId xmlns:a16="http://schemas.microsoft.com/office/drawing/2014/main" id="{F8E22C9F-5EEB-7348-F4A8-B430B0DBFA7A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4673;p71">
              <a:extLst>
                <a:ext uri="{FF2B5EF4-FFF2-40B4-BE49-F238E27FC236}">
                  <a16:creationId xmlns:a16="http://schemas.microsoft.com/office/drawing/2014/main" id="{F583F4E7-76B1-E0B8-A778-4E116CD7F1C0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4674;p71">
              <a:extLst>
                <a:ext uri="{FF2B5EF4-FFF2-40B4-BE49-F238E27FC236}">
                  <a16:creationId xmlns:a16="http://schemas.microsoft.com/office/drawing/2014/main" id="{4308CC8D-F9AB-189C-1D68-FB8F7994F5FB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4675;p71">
              <a:extLst>
                <a:ext uri="{FF2B5EF4-FFF2-40B4-BE49-F238E27FC236}">
                  <a16:creationId xmlns:a16="http://schemas.microsoft.com/office/drawing/2014/main" id="{69B4513F-59CF-19B1-9D97-8DC25B93D50B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4676;p71">
              <a:extLst>
                <a:ext uri="{FF2B5EF4-FFF2-40B4-BE49-F238E27FC236}">
                  <a16:creationId xmlns:a16="http://schemas.microsoft.com/office/drawing/2014/main" id="{E8955D39-0748-BD18-A6DB-30E29FCC2893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4677;p71">
              <a:extLst>
                <a:ext uri="{FF2B5EF4-FFF2-40B4-BE49-F238E27FC236}">
                  <a16:creationId xmlns:a16="http://schemas.microsoft.com/office/drawing/2014/main" id="{D935EE92-D843-E12C-E0C8-FAEDF3D4D9F0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4678;p71">
              <a:extLst>
                <a:ext uri="{FF2B5EF4-FFF2-40B4-BE49-F238E27FC236}">
                  <a16:creationId xmlns:a16="http://schemas.microsoft.com/office/drawing/2014/main" id="{3C7E8D75-9306-C761-7FB2-445D778496AC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4679;p71">
              <a:extLst>
                <a:ext uri="{FF2B5EF4-FFF2-40B4-BE49-F238E27FC236}">
                  <a16:creationId xmlns:a16="http://schemas.microsoft.com/office/drawing/2014/main" id="{968688F7-AC9E-FA6B-2112-77633C13ACEE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4680;p71">
              <a:extLst>
                <a:ext uri="{FF2B5EF4-FFF2-40B4-BE49-F238E27FC236}">
                  <a16:creationId xmlns:a16="http://schemas.microsoft.com/office/drawing/2014/main" id="{53ACBD36-AAA1-71B8-1EFB-4072DD8FCDB2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4681;p71">
              <a:extLst>
                <a:ext uri="{FF2B5EF4-FFF2-40B4-BE49-F238E27FC236}">
                  <a16:creationId xmlns:a16="http://schemas.microsoft.com/office/drawing/2014/main" id="{7D9518B6-F9CE-C40A-8385-19B86A81EBB5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4682;p71">
              <a:extLst>
                <a:ext uri="{FF2B5EF4-FFF2-40B4-BE49-F238E27FC236}">
                  <a16:creationId xmlns:a16="http://schemas.microsoft.com/office/drawing/2014/main" id="{9ABB6ACB-F4A3-0662-CD63-87B2D7C1C404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4683;p71">
              <a:extLst>
                <a:ext uri="{FF2B5EF4-FFF2-40B4-BE49-F238E27FC236}">
                  <a16:creationId xmlns:a16="http://schemas.microsoft.com/office/drawing/2014/main" id="{60155B0B-34FE-66BA-7F1E-4A0FA6FCE2F9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4684;p71">
              <a:extLst>
                <a:ext uri="{FF2B5EF4-FFF2-40B4-BE49-F238E27FC236}">
                  <a16:creationId xmlns:a16="http://schemas.microsoft.com/office/drawing/2014/main" id="{F110EC9B-FEB5-2E79-1329-56764803AFC3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4685;p71">
              <a:extLst>
                <a:ext uri="{FF2B5EF4-FFF2-40B4-BE49-F238E27FC236}">
                  <a16:creationId xmlns:a16="http://schemas.microsoft.com/office/drawing/2014/main" id="{63AAF8EF-3A3A-9A94-F559-97728CFB0BC7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4686;p71">
              <a:extLst>
                <a:ext uri="{FF2B5EF4-FFF2-40B4-BE49-F238E27FC236}">
                  <a16:creationId xmlns:a16="http://schemas.microsoft.com/office/drawing/2014/main" id="{5C7E8065-6C1F-4BDE-6DC6-F9055D87C0D9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4687;p71">
              <a:extLst>
                <a:ext uri="{FF2B5EF4-FFF2-40B4-BE49-F238E27FC236}">
                  <a16:creationId xmlns:a16="http://schemas.microsoft.com/office/drawing/2014/main" id="{2635FBE1-0383-00F8-0A95-3887F756E3AC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4688;p71">
              <a:extLst>
                <a:ext uri="{FF2B5EF4-FFF2-40B4-BE49-F238E27FC236}">
                  <a16:creationId xmlns:a16="http://schemas.microsoft.com/office/drawing/2014/main" id="{7EA790AB-286B-8C69-2079-5513E4194E58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4689;p71">
              <a:extLst>
                <a:ext uri="{FF2B5EF4-FFF2-40B4-BE49-F238E27FC236}">
                  <a16:creationId xmlns:a16="http://schemas.microsoft.com/office/drawing/2014/main" id="{4475DD73-E02D-7168-2087-DDFFCC110470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4690;p71">
              <a:extLst>
                <a:ext uri="{FF2B5EF4-FFF2-40B4-BE49-F238E27FC236}">
                  <a16:creationId xmlns:a16="http://schemas.microsoft.com/office/drawing/2014/main" id="{847C46DF-AE87-B561-0723-2AB2672B5874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4691;p71">
              <a:extLst>
                <a:ext uri="{FF2B5EF4-FFF2-40B4-BE49-F238E27FC236}">
                  <a16:creationId xmlns:a16="http://schemas.microsoft.com/office/drawing/2014/main" id="{168CC7D4-76FD-15C6-431D-A1609E1F377D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4692;p71">
              <a:extLst>
                <a:ext uri="{FF2B5EF4-FFF2-40B4-BE49-F238E27FC236}">
                  <a16:creationId xmlns:a16="http://schemas.microsoft.com/office/drawing/2014/main" id="{537B7159-6131-5DAE-816A-9BCFF887F1CA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4693;p71">
              <a:extLst>
                <a:ext uri="{FF2B5EF4-FFF2-40B4-BE49-F238E27FC236}">
                  <a16:creationId xmlns:a16="http://schemas.microsoft.com/office/drawing/2014/main" id="{B20AC3CB-9F1E-ECA0-22FE-8B8EED69CF85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4694;p71">
              <a:extLst>
                <a:ext uri="{FF2B5EF4-FFF2-40B4-BE49-F238E27FC236}">
                  <a16:creationId xmlns:a16="http://schemas.microsoft.com/office/drawing/2014/main" id="{A6D6FC95-19E6-C089-0265-2A336E809A79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4695;p71">
              <a:extLst>
                <a:ext uri="{FF2B5EF4-FFF2-40B4-BE49-F238E27FC236}">
                  <a16:creationId xmlns:a16="http://schemas.microsoft.com/office/drawing/2014/main" id="{D943ABAF-0D3E-5D72-9C46-3006951E554F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4696;p71">
              <a:extLst>
                <a:ext uri="{FF2B5EF4-FFF2-40B4-BE49-F238E27FC236}">
                  <a16:creationId xmlns:a16="http://schemas.microsoft.com/office/drawing/2014/main" id="{37155611-D3D3-5803-C1E8-CC169C480542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4697;p71">
              <a:extLst>
                <a:ext uri="{FF2B5EF4-FFF2-40B4-BE49-F238E27FC236}">
                  <a16:creationId xmlns:a16="http://schemas.microsoft.com/office/drawing/2014/main" id="{EAA0B3F4-6EF5-8FAD-50E8-181F9DE96695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4698;p71">
              <a:extLst>
                <a:ext uri="{FF2B5EF4-FFF2-40B4-BE49-F238E27FC236}">
                  <a16:creationId xmlns:a16="http://schemas.microsoft.com/office/drawing/2014/main" id="{4DF3740B-B29E-DD23-8BAE-8BC68BBE5753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4699;p71">
              <a:extLst>
                <a:ext uri="{FF2B5EF4-FFF2-40B4-BE49-F238E27FC236}">
                  <a16:creationId xmlns:a16="http://schemas.microsoft.com/office/drawing/2014/main" id="{4857994D-AD06-A09F-36C9-D4D80DCCC077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4700;p71">
              <a:extLst>
                <a:ext uri="{FF2B5EF4-FFF2-40B4-BE49-F238E27FC236}">
                  <a16:creationId xmlns:a16="http://schemas.microsoft.com/office/drawing/2014/main" id="{5004C261-CA1F-7502-B143-DAEACC769CF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4701;p71">
              <a:extLst>
                <a:ext uri="{FF2B5EF4-FFF2-40B4-BE49-F238E27FC236}">
                  <a16:creationId xmlns:a16="http://schemas.microsoft.com/office/drawing/2014/main" id="{DA8877DF-2DA7-A456-8000-074F314560A9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4702;p71">
              <a:extLst>
                <a:ext uri="{FF2B5EF4-FFF2-40B4-BE49-F238E27FC236}">
                  <a16:creationId xmlns:a16="http://schemas.microsoft.com/office/drawing/2014/main" id="{EF23A1C0-80A3-2BBE-0036-3C962809D01D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4703;p71">
              <a:extLst>
                <a:ext uri="{FF2B5EF4-FFF2-40B4-BE49-F238E27FC236}">
                  <a16:creationId xmlns:a16="http://schemas.microsoft.com/office/drawing/2014/main" id="{2868C2A8-F0DD-0EC9-4BF9-5F504D813D13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4704;p71">
              <a:extLst>
                <a:ext uri="{FF2B5EF4-FFF2-40B4-BE49-F238E27FC236}">
                  <a16:creationId xmlns:a16="http://schemas.microsoft.com/office/drawing/2014/main" id="{D8869F6E-C66B-DE8A-D20C-ACE5A0A48282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4705;p71">
              <a:extLst>
                <a:ext uri="{FF2B5EF4-FFF2-40B4-BE49-F238E27FC236}">
                  <a16:creationId xmlns:a16="http://schemas.microsoft.com/office/drawing/2014/main" id="{C06263D7-B935-6A52-E0BB-7C7971DB5483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4706;p71">
              <a:extLst>
                <a:ext uri="{FF2B5EF4-FFF2-40B4-BE49-F238E27FC236}">
                  <a16:creationId xmlns:a16="http://schemas.microsoft.com/office/drawing/2014/main" id="{46DF47CE-32C6-4D3B-CF93-705568C6190F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4707;p71">
              <a:extLst>
                <a:ext uri="{FF2B5EF4-FFF2-40B4-BE49-F238E27FC236}">
                  <a16:creationId xmlns:a16="http://schemas.microsoft.com/office/drawing/2014/main" id="{182F137D-141C-716D-3EBB-05B77EDF680D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4708;p71">
              <a:extLst>
                <a:ext uri="{FF2B5EF4-FFF2-40B4-BE49-F238E27FC236}">
                  <a16:creationId xmlns:a16="http://schemas.microsoft.com/office/drawing/2014/main" id="{2E0D2A5B-EDAE-2CAE-D39F-B2C0511303CD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4709;p71">
              <a:extLst>
                <a:ext uri="{FF2B5EF4-FFF2-40B4-BE49-F238E27FC236}">
                  <a16:creationId xmlns:a16="http://schemas.microsoft.com/office/drawing/2014/main" id="{97B75BFD-B52D-C574-8024-BE433D105335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4710;p71">
              <a:extLst>
                <a:ext uri="{FF2B5EF4-FFF2-40B4-BE49-F238E27FC236}">
                  <a16:creationId xmlns:a16="http://schemas.microsoft.com/office/drawing/2014/main" id="{16480984-BDE2-2F28-9E19-AA5856B7C88D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4711;p71">
              <a:extLst>
                <a:ext uri="{FF2B5EF4-FFF2-40B4-BE49-F238E27FC236}">
                  <a16:creationId xmlns:a16="http://schemas.microsoft.com/office/drawing/2014/main" id="{531FCC7C-6B39-FF6F-B47F-184CB25557B8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4712;p71">
              <a:extLst>
                <a:ext uri="{FF2B5EF4-FFF2-40B4-BE49-F238E27FC236}">
                  <a16:creationId xmlns:a16="http://schemas.microsoft.com/office/drawing/2014/main" id="{3B004D88-F1D2-7B1B-5BD7-EFD921BF1DB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4713;p71">
              <a:extLst>
                <a:ext uri="{FF2B5EF4-FFF2-40B4-BE49-F238E27FC236}">
                  <a16:creationId xmlns:a16="http://schemas.microsoft.com/office/drawing/2014/main" id="{E093F8E3-76FA-FAD9-A53A-9BEA57944D3B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4714;p71">
              <a:extLst>
                <a:ext uri="{FF2B5EF4-FFF2-40B4-BE49-F238E27FC236}">
                  <a16:creationId xmlns:a16="http://schemas.microsoft.com/office/drawing/2014/main" id="{9AEEAF6E-11ED-8C07-E660-1B5D75288929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4715;p71">
              <a:extLst>
                <a:ext uri="{FF2B5EF4-FFF2-40B4-BE49-F238E27FC236}">
                  <a16:creationId xmlns:a16="http://schemas.microsoft.com/office/drawing/2014/main" id="{D5A41632-177E-BC73-887C-070240B7CF04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4716;p71">
              <a:extLst>
                <a:ext uri="{FF2B5EF4-FFF2-40B4-BE49-F238E27FC236}">
                  <a16:creationId xmlns:a16="http://schemas.microsoft.com/office/drawing/2014/main" id="{B0704742-8817-0C9A-DAAE-F1D04060522C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4717;p71">
              <a:extLst>
                <a:ext uri="{FF2B5EF4-FFF2-40B4-BE49-F238E27FC236}">
                  <a16:creationId xmlns:a16="http://schemas.microsoft.com/office/drawing/2014/main" id="{D0CB2B51-0510-2FC9-BF51-73691937F675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4718;p71">
              <a:extLst>
                <a:ext uri="{FF2B5EF4-FFF2-40B4-BE49-F238E27FC236}">
                  <a16:creationId xmlns:a16="http://schemas.microsoft.com/office/drawing/2014/main" id="{FAB01733-8B40-3F65-66F7-3CC2D6D9DEC4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4719;p71">
              <a:extLst>
                <a:ext uri="{FF2B5EF4-FFF2-40B4-BE49-F238E27FC236}">
                  <a16:creationId xmlns:a16="http://schemas.microsoft.com/office/drawing/2014/main" id="{E1215877-9C7C-C610-1A7C-E72006CFADD9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1" name="Google Shape;4720;p71">
              <a:extLst>
                <a:ext uri="{FF2B5EF4-FFF2-40B4-BE49-F238E27FC236}">
                  <a16:creationId xmlns:a16="http://schemas.microsoft.com/office/drawing/2014/main" id="{D18312D6-1EE6-9ECD-873E-219007196C4F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2" name="Google Shape;4721;p71">
              <a:extLst>
                <a:ext uri="{FF2B5EF4-FFF2-40B4-BE49-F238E27FC236}">
                  <a16:creationId xmlns:a16="http://schemas.microsoft.com/office/drawing/2014/main" id="{FDC63E48-F8B7-6132-D4F8-6D92E9CFBA23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4722;p71">
              <a:extLst>
                <a:ext uri="{FF2B5EF4-FFF2-40B4-BE49-F238E27FC236}">
                  <a16:creationId xmlns:a16="http://schemas.microsoft.com/office/drawing/2014/main" id="{F737B987-EF9B-CBBC-88C0-A4657A90C103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4723;p71">
              <a:extLst>
                <a:ext uri="{FF2B5EF4-FFF2-40B4-BE49-F238E27FC236}">
                  <a16:creationId xmlns:a16="http://schemas.microsoft.com/office/drawing/2014/main" id="{F17CCC17-7CD3-BF32-6D37-1E5620C41F7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4724;p71">
              <a:extLst>
                <a:ext uri="{FF2B5EF4-FFF2-40B4-BE49-F238E27FC236}">
                  <a16:creationId xmlns:a16="http://schemas.microsoft.com/office/drawing/2014/main" id="{DE32BFA9-8B4C-4D76-4311-C88040C2697C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4725;p71">
              <a:extLst>
                <a:ext uri="{FF2B5EF4-FFF2-40B4-BE49-F238E27FC236}">
                  <a16:creationId xmlns:a16="http://schemas.microsoft.com/office/drawing/2014/main" id="{48574B51-A9AC-4BF4-A48C-39C0547C503A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4726;p71">
              <a:extLst>
                <a:ext uri="{FF2B5EF4-FFF2-40B4-BE49-F238E27FC236}">
                  <a16:creationId xmlns:a16="http://schemas.microsoft.com/office/drawing/2014/main" id="{94B10272-790D-5D62-5699-E25594A2FB49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4727;p71">
              <a:extLst>
                <a:ext uri="{FF2B5EF4-FFF2-40B4-BE49-F238E27FC236}">
                  <a16:creationId xmlns:a16="http://schemas.microsoft.com/office/drawing/2014/main" id="{B9EF250B-3E96-414D-6AD4-235B401BE029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4728;p71">
              <a:extLst>
                <a:ext uri="{FF2B5EF4-FFF2-40B4-BE49-F238E27FC236}">
                  <a16:creationId xmlns:a16="http://schemas.microsoft.com/office/drawing/2014/main" id="{347CEF73-38EA-3E88-F20B-E484B1EEC42C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4729;p71">
              <a:extLst>
                <a:ext uri="{FF2B5EF4-FFF2-40B4-BE49-F238E27FC236}">
                  <a16:creationId xmlns:a16="http://schemas.microsoft.com/office/drawing/2014/main" id="{ABBF8312-9E95-0325-A518-F7E5A49C0C05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4730;p71">
              <a:extLst>
                <a:ext uri="{FF2B5EF4-FFF2-40B4-BE49-F238E27FC236}">
                  <a16:creationId xmlns:a16="http://schemas.microsoft.com/office/drawing/2014/main" id="{77005995-3A4E-4DAB-649D-A49689172737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4731;p71">
              <a:extLst>
                <a:ext uri="{FF2B5EF4-FFF2-40B4-BE49-F238E27FC236}">
                  <a16:creationId xmlns:a16="http://schemas.microsoft.com/office/drawing/2014/main" id="{C0E562A6-D462-9547-92AD-D86BD9D6BB6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4732;p71">
              <a:extLst>
                <a:ext uri="{FF2B5EF4-FFF2-40B4-BE49-F238E27FC236}">
                  <a16:creationId xmlns:a16="http://schemas.microsoft.com/office/drawing/2014/main" id="{9990652F-EE18-76AB-C00A-5C4997C66D6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4733;p71">
              <a:extLst>
                <a:ext uri="{FF2B5EF4-FFF2-40B4-BE49-F238E27FC236}">
                  <a16:creationId xmlns:a16="http://schemas.microsoft.com/office/drawing/2014/main" id="{8B9CEDF7-415B-5CAF-BE4A-28CC5CFCBCCA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4734;p71">
              <a:extLst>
                <a:ext uri="{FF2B5EF4-FFF2-40B4-BE49-F238E27FC236}">
                  <a16:creationId xmlns:a16="http://schemas.microsoft.com/office/drawing/2014/main" id="{85A3D0C5-8B33-C37C-4F37-78107FBEA27F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4735;p71">
              <a:extLst>
                <a:ext uri="{FF2B5EF4-FFF2-40B4-BE49-F238E27FC236}">
                  <a16:creationId xmlns:a16="http://schemas.microsoft.com/office/drawing/2014/main" id="{0DCA6FEB-2825-2C18-19AA-7DBFDBD20731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4736;p71">
              <a:extLst>
                <a:ext uri="{FF2B5EF4-FFF2-40B4-BE49-F238E27FC236}">
                  <a16:creationId xmlns:a16="http://schemas.microsoft.com/office/drawing/2014/main" id="{6C7F1251-3664-B204-0A4A-3818198673C4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4737;p71">
              <a:extLst>
                <a:ext uri="{FF2B5EF4-FFF2-40B4-BE49-F238E27FC236}">
                  <a16:creationId xmlns:a16="http://schemas.microsoft.com/office/drawing/2014/main" id="{E7B1E37D-8C38-C64C-A089-AD2CB21638B4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4738;p71">
              <a:extLst>
                <a:ext uri="{FF2B5EF4-FFF2-40B4-BE49-F238E27FC236}">
                  <a16:creationId xmlns:a16="http://schemas.microsoft.com/office/drawing/2014/main" id="{93B1129A-733A-159D-9E20-F1E7946BF30D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4739;p71">
              <a:extLst>
                <a:ext uri="{FF2B5EF4-FFF2-40B4-BE49-F238E27FC236}">
                  <a16:creationId xmlns:a16="http://schemas.microsoft.com/office/drawing/2014/main" id="{C4DF72DB-F680-1482-809D-1CEA26B3C077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4740;p71">
              <a:extLst>
                <a:ext uri="{FF2B5EF4-FFF2-40B4-BE49-F238E27FC236}">
                  <a16:creationId xmlns:a16="http://schemas.microsoft.com/office/drawing/2014/main" id="{F6CC5153-3F18-E65E-CB3C-5AE972627A38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4741;p71">
              <a:extLst>
                <a:ext uri="{FF2B5EF4-FFF2-40B4-BE49-F238E27FC236}">
                  <a16:creationId xmlns:a16="http://schemas.microsoft.com/office/drawing/2014/main" id="{20038912-5166-49A5-6126-655250B48BB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4742;p71">
              <a:extLst>
                <a:ext uri="{FF2B5EF4-FFF2-40B4-BE49-F238E27FC236}">
                  <a16:creationId xmlns:a16="http://schemas.microsoft.com/office/drawing/2014/main" id="{7811983B-749D-1E2A-C8AD-3A53592B787D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4743;p71">
              <a:extLst>
                <a:ext uri="{FF2B5EF4-FFF2-40B4-BE49-F238E27FC236}">
                  <a16:creationId xmlns:a16="http://schemas.microsoft.com/office/drawing/2014/main" id="{A2AA6C57-7C92-70C7-703D-F6F9DC4BA468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4744;p71">
              <a:extLst>
                <a:ext uri="{FF2B5EF4-FFF2-40B4-BE49-F238E27FC236}">
                  <a16:creationId xmlns:a16="http://schemas.microsoft.com/office/drawing/2014/main" id="{640F4D45-BD9E-E5D9-9F48-F69A244D6A52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4745;p71">
              <a:extLst>
                <a:ext uri="{FF2B5EF4-FFF2-40B4-BE49-F238E27FC236}">
                  <a16:creationId xmlns:a16="http://schemas.microsoft.com/office/drawing/2014/main" id="{C5E2F273-94F0-CD07-469A-3E9C57206039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4746;p71">
              <a:extLst>
                <a:ext uri="{FF2B5EF4-FFF2-40B4-BE49-F238E27FC236}">
                  <a16:creationId xmlns:a16="http://schemas.microsoft.com/office/drawing/2014/main" id="{68704E3B-E34E-DCD9-0114-B5CB27E08E47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4747;p71">
              <a:extLst>
                <a:ext uri="{FF2B5EF4-FFF2-40B4-BE49-F238E27FC236}">
                  <a16:creationId xmlns:a16="http://schemas.microsoft.com/office/drawing/2014/main" id="{4497F7F0-5B1C-B705-CD12-732D064915CB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4748;p71">
              <a:extLst>
                <a:ext uri="{FF2B5EF4-FFF2-40B4-BE49-F238E27FC236}">
                  <a16:creationId xmlns:a16="http://schemas.microsoft.com/office/drawing/2014/main" id="{576BC92C-83C5-D243-5DEF-C58B2A037D22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4749;p71">
              <a:extLst>
                <a:ext uri="{FF2B5EF4-FFF2-40B4-BE49-F238E27FC236}">
                  <a16:creationId xmlns:a16="http://schemas.microsoft.com/office/drawing/2014/main" id="{284FA311-F576-0862-6722-07E49C3C3FB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4750;p71">
              <a:extLst>
                <a:ext uri="{FF2B5EF4-FFF2-40B4-BE49-F238E27FC236}">
                  <a16:creationId xmlns:a16="http://schemas.microsoft.com/office/drawing/2014/main" id="{9DD979D7-187F-A792-F913-D024B156E208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4751;p71">
              <a:extLst>
                <a:ext uri="{FF2B5EF4-FFF2-40B4-BE49-F238E27FC236}">
                  <a16:creationId xmlns:a16="http://schemas.microsoft.com/office/drawing/2014/main" id="{F46CC619-1943-6C00-C80B-A0F9EFEE88C9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4752;p71">
              <a:extLst>
                <a:ext uri="{FF2B5EF4-FFF2-40B4-BE49-F238E27FC236}">
                  <a16:creationId xmlns:a16="http://schemas.microsoft.com/office/drawing/2014/main" id="{E0948941-1323-18CB-A174-5E6F96D6A918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4753;p71">
              <a:extLst>
                <a:ext uri="{FF2B5EF4-FFF2-40B4-BE49-F238E27FC236}">
                  <a16:creationId xmlns:a16="http://schemas.microsoft.com/office/drawing/2014/main" id="{D695B69E-4BEC-A15F-4DE0-2F2E706AD72C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4754;p71">
              <a:extLst>
                <a:ext uri="{FF2B5EF4-FFF2-40B4-BE49-F238E27FC236}">
                  <a16:creationId xmlns:a16="http://schemas.microsoft.com/office/drawing/2014/main" id="{8E9BD2EE-3DC4-0E03-BC85-38A14620B11B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4755;p71">
              <a:extLst>
                <a:ext uri="{FF2B5EF4-FFF2-40B4-BE49-F238E27FC236}">
                  <a16:creationId xmlns:a16="http://schemas.microsoft.com/office/drawing/2014/main" id="{697279BB-D597-8CDD-C948-AC1B6E3CF971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4756;p71">
              <a:extLst>
                <a:ext uri="{FF2B5EF4-FFF2-40B4-BE49-F238E27FC236}">
                  <a16:creationId xmlns:a16="http://schemas.microsoft.com/office/drawing/2014/main" id="{4FF628B7-5ACE-7221-9FC8-6DEBB1E48483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4757;p71">
              <a:extLst>
                <a:ext uri="{FF2B5EF4-FFF2-40B4-BE49-F238E27FC236}">
                  <a16:creationId xmlns:a16="http://schemas.microsoft.com/office/drawing/2014/main" id="{E2E955A4-07CE-571C-F14C-43CBA34122BB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4758;p71">
              <a:extLst>
                <a:ext uri="{FF2B5EF4-FFF2-40B4-BE49-F238E27FC236}">
                  <a16:creationId xmlns:a16="http://schemas.microsoft.com/office/drawing/2014/main" id="{A7931D0B-B18A-F7CB-DB2D-52C4DB82BE29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4759;p71">
              <a:extLst>
                <a:ext uri="{FF2B5EF4-FFF2-40B4-BE49-F238E27FC236}">
                  <a16:creationId xmlns:a16="http://schemas.microsoft.com/office/drawing/2014/main" id="{F342B021-5310-AF8B-5827-53E636D2981F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4760;p71">
              <a:extLst>
                <a:ext uri="{FF2B5EF4-FFF2-40B4-BE49-F238E27FC236}">
                  <a16:creationId xmlns:a16="http://schemas.microsoft.com/office/drawing/2014/main" id="{29A73AC1-7C56-592E-514A-B6E903A1CDCA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4761;p71">
              <a:extLst>
                <a:ext uri="{FF2B5EF4-FFF2-40B4-BE49-F238E27FC236}">
                  <a16:creationId xmlns:a16="http://schemas.microsoft.com/office/drawing/2014/main" id="{27025C13-1D99-A527-1189-F12983C1E244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4762;p71">
              <a:extLst>
                <a:ext uri="{FF2B5EF4-FFF2-40B4-BE49-F238E27FC236}">
                  <a16:creationId xmlns:a16="http://schemas.microsoft.com/office/drawing/2014/main" id="{4A66BDCA-3A6B-95DF-43F3-88764FC3AEF3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4763;p71">
              <a:extLst>
                <a:ext uri="{FF2B5EF4-FFF2-40B4-BE49-F238E27FC236}">
                  <a16:creationId xmlns:a16="http://schemas.microsoft.com/office/drawing/2014/main" id="{F4E7B448-484B-8225-06FE-AE2559D65E02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4764;p71">
              <a:extLst>
                <a:ext uri="{FF2B5EF4-FFF2-40B4-BE49-F238E27FC236}">
                  <a16:creationId xmlns:a16="http://schemas.microsoft.com/office/drawing/2014/main" id="{46929BA4-B203-0C3D-5C7D-ED4E2491EDD2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4765;p71">
              <a:extLst>
                <a:ext uri="{FF2B5EF4-FFF2-40B4-BE49-F238E27FC236}">
                  <a16:creationId xmlns:a16="http://schemas.microsoft.com/office/drawing/2014/main" id="{63154C0E-6C46-8D0B-516E-125D4B5311D8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4766;p71">
              <a:extLst>
                <a:ext uri="{FF2B5EF4-FFF2-40B4-BE49-F238E27FC236}">
                  <a16:creationId xmlns:a16="http://schemas.microsoft.com/office/drawing/2014/main" id="{DDE55279-B691-999A-1942-8904D6922CC3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4767;p71">
              <a:extLst>
                <a:ext uri="{FF2B5EF4-FFF2-40B4-BE49-F238E27FC236}">
                  <a16:creationId xmlns:a16="http://schemas.microsoft.com/office/drawing/2014/main" id="{15B90C44-3762-672E-0DDB-855C79303F94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4768;p71">
              <a:extLst>
                <a:ext uri="{FF2B5EF4-FFF2-40B4-BE49-F238E27FC236}">
                  <a16:creationId xmlns:a16="http://schemas.microsoft.com/office/drawing/2014/main" id="{7971CD1A-1750-FBEB-8B37-98A51048F5D6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4769;p71">
              <a:extLst>
                <a:ext uri="{FF2B5EF4-FFF2-40B4-BE49-F238E27FC236}">
                  <a16:creationId xmlns:a16="http://schemas.microsoft.com/office/drawing/2014/main" id="{DE96495E-8BC0-D297-7E85-988A7D60D3C4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4770;p71">
              <a:extLst>
                <a:ext uri="{FF2B5EF4-FFF2-40B4-BE49-F238E27FC236}">
                  <a16:creationId xmlns:a16="http://schemas.microsoft.com/office/drawing/2014/main" id="{DF09D548-185E-9AD2-20D4-875ABF16F9E0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4771;p71">
              <a:extLst>
                <a:ext uri="{FF2B5EF4-FFF2-40B4-BE49-F238E27FC236}">
                  <a16:creationId xmlns:a16="http://schemas.microsoft.com/office/drawing/2014/main" id="{1A1CCA98-1AF8-B9AB-10DA-2A0636EF784E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3" name="Google Shape;4772;p71">
              <a:extLst>
                <a:ext uri="{FF2B5EF4-FFF2-40B4-BE49-F238E27FC236}">
                  <a16:creationId xmlns:a16="http://schemas.microsoft.com/office/drawing/2014/main" id="{D4647BE1-35D9-09EC-DCD2-39335402A2B3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4" name="Google Shape;4773;p71">
              <a:extLst>
                <a:ext uri="{FF2B5EF4-FFF2-40B4-BE49-F238E27FC236}">
                  <a16:creationId xmlns:a16="http://schemas.microsoft.com/office/drawing/2014/main" id="{F49EF3B1-B9E2-1406-4CA5-F726980F8BBD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4774;p71">
              <a:extLst>
                <a:ext uri="{FF2B5EF4-FFF2-40B4-BE49-F238E27FC236}">
                  <a16:creationId xmlns:a16="http://schemas.microsoft.com/office/drawing/2014/main" id="{7FE0222F-E467-F1ED-6448-516C3D665DAF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4775;p71">
              <a:extLst>
                <a:ext uri="{FF2B5EF4-FFF2-40B4-BE49-F238E27FC236}">
                  <a16:creationId xmlns:a16="http://schemas.microsoft.com/office/drawing/2014/main" id="{4DBD512E-CA25-F769-777F-2175C59C2999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4776;p71">
              <a:extLst>
                <a:ext uri="{FF2B5EF4-FFF2-40B4-BE49-F238E27FC236}">
                  <a16:creationId xmlns:a16="http://schemas.microsoft.com/office/drawing/2014/main" id="{F91666DA-3DD5-236B-29AD-03A4994D92B3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4777;p71">
              <a:extLst>
                <a:ext uri="{FF2B5EF4-FFF2-40B4-BE49-F238E27FC236}">
                  <a16:creationId xmlns:a16="http://schemas.microsoft.com/office/drawing/2014/main" id="{59966ADD-404C-5B80-B148-284007D12123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4778;p71">
              <a:extLst>
                <a:ext uri="{FF2B5EF4-FFF2-40B4-BE49-F238E27FC236}">
                  <a16:creationId xmlns:a16="http://schemas.microsoft.com/office/drawing/2014/main" id="{4C02143A-04E8-1F19-B84E-3E46440D230C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4779;p71">
              <a:extLst>
                <a:ext uri="{FF2B5EF4-FFF2-40B4-BE49-F238E27FC236}">
                  <a16:creationId xmlns:a16="http://schemas.microsoft.com/office/drawing/2014/main" id="{6F90C31E-DC79-423A-AF01-5045DDFCC6E2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4780;p71">
              <a:extLst>
                <a:ext uri="{FF2B5EF4-FFF2-40B4-BE49-F238E27FC236}">
                  <a16:creationId xmlns:a16="http://schemas.microsoft.com/office/drawing/2014/main" id="{8BA7B453-8347-428B-A632-C676E98DFFBE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4781;p71">
              <a:extLst>
                <a:ext uri="{FF2B5EF4-FFF2-40B4-BE49-F238E27FC236}">
                  <a16:creationId xmlns:a16="http://schemas.microsoft.com/office/drawing/2014/main" id="{E5F80A9C-7B61-EB56-CC7A-5AAE4B170A61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4782;p71">
              <a:extLst>
                <a:ext uri="{FF2B5EF4-FFF2-40B4-BE49-F238E27FC236}">
                  <a16:creationId xmlns:a16="http://schemas.microsoft.com/office/drawing/2014/main" id="{9DB71781-180B-720B-D4D6-19F9337EDB06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4783;p71">
              <a:extLst>
                <a:ext uri="{FF2B5EF4-FFF2-40B4-BE49-F238E27FC236}">
                  <a16:creationId xmlns:a16="http://schemas.microsoft.com/office/drawing/2014/main" id="{CB560BAA-D0F3-FD42-2BF4-9521C1CF7A1D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4784;p71">
              <a:extLst>
                <a:ext uri="{FF2B5EF4-FFF2-40B4-BE49-F238E27FC236}">
                  <a16:creationId xmlns:a16="http://schemas.microsoft.com/office/drawing/2014/main" id="{0A03FBDA-DB6E-7004-3151-4270485F5AE4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4785;p71">
              <a:extLst>
                <a:ext uri="{FF2B5EF4-FFF2-40B4-BE49-F238E27FC236}">
                  <a16:creationId xmlns:a16="http://schemas.microsoft.com/office/drawing/2014/main" id="{B6D1F82C-3493-2113-4423-23EF890AD54A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4786;p71">
              <a:extLst>
                <a:ext uri="{FF2B5EF4-FFF2-40B4-BE49-F238E27FC236}">
                  <a16:creationId xmlns:a16="http://schemas.microsoft.com/office/drawing/2014/main" id="{EA3AB2E7-E305-0F6B-B045-5CF7F8DB2357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4787;p71">
              <a:extLst>
                <a:ext uri="{FF2B5EF4-FFF2-40B4-BE49-F238E27FC236}">
                  <a16:creationId xmlns:a16="http://schemas.microsoft.com/office/drawing/2014/main" id="{2468C15E-0903-A35C-1873-CA80BE498362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4788;p71">
              <a:extLst>
                <a:ext uri="{FF2B5EF4-FFF2-40B4-BE49-F238E27FC236}">
                  <a16:creationId xmlns:a16="http://schemas.microsoft.com/office/drawing/2014/main" id="{AAA565D4-C439-26A3-314E-59B43E1DF8E9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4789;p71">
              <a:extLst>
                <a:ext uri="{FF2B5EF4-FFF2-40B4-BE49-F238E27FC236}">
                  <a16:creationId xmlns:a16="http://schemas.microsoft.com/office/drawing/2014/main" id="{A177103D-19DD-5A3C-0FA3-8437479091E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4790;p71">
              <a:extLst>
                <a:ext uri="{FF2B5EF4-FFF2-40B4-BE49-F238E27FC236}">
                  <a16:creationId xmlns:a16="http://schemas.microsoft.com/office/drawing/2014/main" id="{044F4516-6924-877A-86CD-ABBAC4FDF6D3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4791;p71">
              <a:extLst>
                <a:ext uri="{FF2B5EF4-FFF2-40B4-BE49-F238E27FC236}">
                  <a16:creationId xmlns:a16="http://schemas.microsoft.com/office/drawing/2014/main" id="{B206CF72-7BB7-4CA3-15E8-DD02F913F371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4792;p71">
              <a:extLst>
                <a:ext uri="{FF2B5EF4-FFF2-40B4-BE49-F238E27FC236}">
                  <a16:creationId xmlns:a16="http://schemas.microsoft.com/office/drawing/2014/main" id="{513203D5-8BA6-0658-333D-C5514010565F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4793;p71">
              <a:extLst>
                <a:ext uri="{FF2B5EF4-FFF2-40B4-BE49-F238E27FC236}">
                  <a16:creationId xmlns:a16="http://schemas.microsoft.com/office/drawing/2014/main" id="{E6EDB0F2-DD8A-2075-97D6-10C7A3A77502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4794;p71">
              <a:extLst>
                <a:ext uri="{FF2B5EF4-FFF2-40B4-BE49-F238E27FC236}">
                  <a16:creationId xmlns:a16="http://schemas.microsoft.com/office/drawing/2014/main" id="{57AB5DB0-11F2-103A-C2FB-2724A2F4F31D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4795;p71">
              <a:extLst>
                <a:ext uri="{FF2B5EF4-FFF2-40B4-BE49-F238E27FC236}">
                  <a16:creationId xmlns:a16="http://schemas.microsoft.com/office/drawing/2014/main" id="{28825B59-CCB6-222A-CDF9-D49F67E0B537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4796;p71">
              <a:extLst>
                <a:ext uri="{FF2B5EF4-FFF2-40B4-BE49-F238E27FC236}">
                  <a16:creationId xmlns:a16="http://schemas.microsoft.com/office/drawing/2014/main" id="{EB0E9FEB-5A56-6EA0-3C9F-294EBC891944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4797;p71">
              <a:extLst>
                <a:ext uri="{FF2B5EF4-FFF2-40B4-BE49-F238E27FC236}">
                  <a16:creationId xmlns:a16="http://schemas.microsoft.com/office/drawing/2014/main" id="{4D31198B-73CE-47D2-FDE5-AD2EBDFA695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4798;p71">
              <a:extLst>
                <a:ext uri="{FF2B5EF4-FFF2-40B4-BE49-F238E27FC236}">
                  <a16:creationId xmlns:a16="http://schemas.microsoft.com/office/drawing/2014/main" id="{55ED4B35-2ABF-FA53-2A40-13503005E20A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4799;p71">
              <a:extLst>
                <a:ext uri="{FF2B5EF4-FFF2-40B4-BE49-F238E27FC236}">
                  <a16:creationId xmlns:a16="http://schemas.microsoft.com/office/drawing/2014/main" id="{F956C02B-7821-E305-8DE6-5B3255A9E2C6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4800;p71">
              <a:extLst>
                <a:ext uri="{FF2B5EF4-FFF2-40B4-BE49-F238E27FC236}">
                  <a16:creationId xmlns:a16="http://schemas.microsoft.com/office/drawing/2014/main" id="{3AD914B8-01C5-C857-E522-04B9B9B3BEBD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4801;p71">
              <a:extLst>
                <a:ext uri="{FF2B5EF4-FFF2-40B4-BE49-F238E27FC236}">
                  <a16:creationId xmlns:a16="http://schemas.microsoft.com/office/drawing/2014/main" id="{6026F2E8-8622-82FF-8D59-261DE84685BD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4802;p71">
              <a:extLst>
                <a:ext uri="{FF2B5EF4-FFF2-40B4-BE49-F238E27FC236}">
                  <a16:creationId xmlns:a16="http://schemas.microsoft.com/office/drawing/2014/main" id="{4C9A2B23-60C8-7EDA-4515-73CA669BA241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4803;p71">
              <a:extLst>
                <a:ext uri="{FF2B5EF4-FFF2-40B4-BE49-F238E27FC236}">
                  <a16:creationId xmlns:a16="http://schemas.microsoft.com/office/drawing/2014/main" id="{873B7732-62D5-F453-D673-94F2D1FEA60D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4804;p71">
              <a:extLst>
                <a:ext uri="{FF2B5EF4-FFF2-40B4-BE49-F238E27FC236}">
                  <a16:creationId xmlns:a16="http://schemas.microsoft.com/office/drawing/2014/main" id="{BB45E51B-8A95-E095-92F9-ACA3C7237866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4805;p71">
              <a:extLst>
                <a:ext uri="{FF2B5EF4-FFF2-40B4-BE49-F238E27FC236}">
                  <a16:creationId xmlns:a16="http://schemas.microsoft.com/office/drawing/2014/main" id="{C036EBBF-2A92-C8D7-E90E-792EFE37875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4806;p71">
              <a:extLst>
                <a:ext uri="{FF2B5EF4-FFF2-40B4-BE49-F238E27FC236}">
                  <a16:creationId xmlns:a16="http://schemas.microsoft.com/office/drawing/2014/main" id="{7B450728-8AB8-E9D6-CB09-B9838536668B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4807;p71">
              <a:extLst>
                <a:ext uri="{FF2B5EF4-FFF2-40B4-BE49-F238E27FC236}">
                  <a16:creationId xmlns:a16="http://schemas.microsoft.com/office/drawing/2014/main" id="{A7509510-2318-02CE-C298-A82C6EAE4787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4808;p71">
              <a:extLst>
                <a:ext uri="{FF2B5EF4-FFF2-40B4-BE49-F238E27FC236}">
                  <a16:creationId xmlns:a16="http://schemas.microsoft.com/office/drawing/2014/main" id="{4BDE6931-0146-AA2E-BCF4-F53E80898AB8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4809;p71">
              <a:extLst>
                <a:ext uri="{FF2B5EF4-FFF2-40B4-BE49-F238E27FC236}">
                  <a16:creationId xmlns:a16="http://schemas.microsoft.com/office/drawing/2014/main" id="{1D10BA4F-668F-BEB5-B9E2-021108640BBC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4810;p71">
              <a:extLst>
                <a:ext uri="{FF2B5EF4-FFF2-40B4-BE49-F238E27FC236}">
                  <a16:creationId xmlns:a16="http://schemas.microsoft.com/office/drawing/2014/main" id="{8803F0E8-0E3A-45AE-091A-39CDBDD2F0C1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4811;p71">
              <a:extLst>
                <a:ext uri="{FF2B5EF4-FFF2-40B4-BE49-F238E27FC236}">
                  <a16:creationId xmlns:a16="http://schemas.microsoft.com/office/drawing/2014/main" id="{F749C75E-2D83-75E2-226A-F1B11C0A5776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4812;p71">
              <a:extLst>
                <a:ext uri="{FF2B5EF4-FFF2-40B4-BE49-F238E27FC236}">
                  <a16:creationId xmlns:a16="http://schemas.microsoft.com/office/drawing/2014/main" id="{C659B9C7-1216-7A8B-1DC9-791D6858C952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4813;p71">
              <a:extLst>
                <a:ext uri="{FF2B5EF4-FFF2-40B4-BE49-F238E27FC236}">
                  <a16:creationId xmlns:a16="http://schemas.microsoft.com/office/drawing/2014/main" id="{8A5FBEAC-8798-AD66-D949-0B15282C7591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4814;p71">
              <a:extLst>
                <a:ext uri="{FF2B5EF4-FFF2-40B4-BE49-F238E27FC236}">
                  <a16:creationId xmlns:a16="http://schemas.microsoft.com/office/drawing/2014/main" id="{47782A1F-70BE-4719-1C87-2236760A7F7F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4815;p71">
              <a:extLst>
                <a:ext uri="{FF2B5EF4-FFF2-40B4-BE49-F238E27FC236}">
                  <a16:creationId xmlns:a16="http://schemas.microsoft.com/office/drawing/2014/main" id="{9260D18E-FCF0-0C27-7ADB-346D3D048F10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4816;p71">
              <a:extLst>
                <a:ext uri="{FF2B5EF4-FFF2-40B4-BE49-F238E27FC236}">
                  <a16:creationId xmlns:a16="http://schemas.microsoft.com/office/drawing/2014/main" id="{2C9ABE29-33BD-4D04-82D8-3B5A67A56D0F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4817;p71">
              <a:extLst>
                <a:ext uri="{FF2B5EF4-FFF2-40B4-BE49-F238E27FC236}">
                  <a16:creationId xmlns:a16="http://schemas.microsoft.com/office/drawing/2014/main" id="{A3611F2D-50DE-7BE8-F1A2-16FE61D70BD2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4818;p71">
              <a:extLst>
                <a:ext uri="{FF2B5EF4-FFF2-40B4-BE49-F238E27FC236}">
                  <a16:creationId xmlns:a16="http://schemas.microsoft.com/office/drawing/2014/main" id="{821B57FD-F11B-A6FB-9C72-E17BE508F55C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4819;p71">
              <a:extLst>
                <a:ext uri="{FF2B5EF4-FFF2-40B4-BE49-F238E27FC236}">
                  <a16:creationId xmlns:a16="http://schemas.microsoft.com/office/drawing/2014/main" id="{A5012663-8902-6266-F738-A0A2CB9DAFF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4820;p71">
              <a:extLst>
                <a:ext uri="{FF2B5EF4-FFF2-40B4-BE49-F238E27FC236}">
                  <a16:creationId xmlns:a16="http://schemas.microsoft.com/office/drawing/2014/main" id="{AA122754-D765-191C-1136-A03DF8A7E08A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4821;p71">
              <a:extLst>
                <a:ext uri="{FF2B5EF4-FFF2-40B4-BE49-F238E27FC236}">
                  <a16:creationId xmlns:a16="http://schemas.microsoft.com/office/drawing/2014/main" id="{F66EEF65-9ED6-D093-C0D2-42A5B64F75FF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4822;p71">
              <a:extLst>
                <a:ext uri="{FF2B5EF4-FFF2-40B4-BE49-F238E27FC236}">
                  <a16:creationId xmlns:a16="http://schemas.microsoft.com/office/drawing/2014/main" id="{B6B964B7-B4B7-7CC8-06FB-C785AC6EC876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4823;p71">
              <a:extLst>
                <a:ext uri="{FF2B5EF4-FFF2-40B4-BE49-F238E27FC236}">
                  <a16:creationId xmlns:a16="http://schemas.microsoft.com/office/drawing/2014/main" id="{644E2F26-330C-2DC5-59D7-845BA4E41869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4824;p71">
              <a:extLst>
                <a:ext uri="{FF2B5EF4-FFF2-40B4-BE49-F238E27FC236}">
                  <a16:creationId xmlns:a16="http://schemas.microsoft.com/office/drawing/2014/main" id="{02E955CC-66D6-6AB4-8A7F-CEF7C6EDC417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4825;p71">
              <a:extLst>
                <a:ext uri="{FF2B5EF4-FFF2-40B4-BE49-F238E27FC236}">
                  <a16:creationId xmlns:a16="http://schemas.microsoft.com/office/drawing/2014/main" id="{D2719C7E-B99A-3C91-B431-69DBBEC7A380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4826;p71">
              <a:extLst>
                <a:ext uri="{FF2B5EF4-FFF2-40B4-BE49-F238E27FC236}">
                  <a16:creationId xmlns:a16="http://schemas.microsoft.com/office/drawing/2014/main" id="{DC6754A1-08B6-1780-4931-4DDAC914B677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4827;p71">
              <a:extLst>
                <a:ext uri="{FF2B5EF4-FFF2-40B4-BE49-F238E27FC236}">
                  <a16:creationId xmlns:a16="http://schemas.microsoft.com/office/drawing/2014/main" id="{5D19F011-16FD-C574-7E48-DE29036829DD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4828;p71">
              <a:extLst>
                <a:ext uri="{FF2B5EF4-FFF2-40B4-BE49-F238E27FC236}">
                  <a16:creationId xmlns:a16="http://schemas.microsoft.com/office/drawing/2014/main" id="{3CEA0A10-1D6B-85BD-79A0-F2B60A317600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4829;p71">
              <a:extLst>
                <a:ext uri="{FF2B5EF4-FFF2-40B4-BE49-F238E27FC236}">
                  <a16:creationId xmlns:a16="http://schemas.microsoft.com/office/drawing/2014/main" id="{B26AEBD9-D2D0-1E01-0BF1-200CB0EA4461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4830;p71">
              <a:extLst>
                <a:ext uri="{FF2B5EF4-FFF2-40B4-BE49-F238E27FC236}">
                  <a16:creationId xmlns:a16="http://schemas.microsoft.com/office/drawing/2014/main" id="{EAE9A815-8F74-ACEF-323A-43F39EEE4BB5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4831;p71">
              <a:extLst>
                <a:ext uri="{FF2B5EF4-FFF2-40B4-BE49-F238E27FC236}">
                  <a16:creationId xmlns:a16="http://schemas.microsoft.com/office/drawing/2014/main" id="{EE6C93F3-EC9A-C159-EB33-EAD724D642A5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4832;p71">
              <a:extLst>
                <a:ext uri="{FF2B5EF4-FFF2-40B4-BE49-F238E27FC236}">
                  <a16:creationId xmlns:a16="http://schemas.microsoft.com/office/drawing/2014/main" id="{E3EE1D28-3A75-CA57-A2CF-65872042D026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4833;p71">
              <a:extLst>
                <a:ext uri="{FF2B5EF4-FFF2-40B4-BE49-F238E27FC236}">
                  <a16:creationId xmlns:a16="http://schemas.microsoft.com/office/drawing/2014/main" id="{12FD5898-AE9F-961E-8165-89825CF3A454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4834;p71">
              <a:extLst>
                <a:ext uri="{FF2B5EF4-FFF2-40B4-BE49-F238E27FC236}">
                  <a16:creationId xmlns:a16="http://schemas.microsoft.com/office/drawing/2014/main" id="{0DD0F568-754D-CBE3-D0CC-354340C0F0C8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4835;p71">
              <a:extLst>
                <a:ext uri="{FF2B5EF4-FFF2-40B4-BE49-F238E27FC236}">
                  <a16:creationId xmlns:a16="http://schemas.microsoft.com/office/drawing/2014/main" id="{486E24EF-CFF9-E277-6CB0-83B02BC95588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4836;p71">
              <a:extLst>
                <a:ext uri="{FF2B5EF4-FFF2-40B4-BE49-F238E27FC236}">
                  <a16:creationId xmlns:a16="http://schemas.microsoft.com/office/drawing/2014/main" id="{56851CC1-6E0F-C49B-CB44-C279A467A3D6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4837;p71">
              <a:extLst>
                <a:ext uri="{FF2B5EF4-FFF2-40B4-BE49-F238E27FC236}">
                  <a16:creationId xmlns:a16="http://schemas.microsoft.com/office/drawing/2014/main" id="{5E9FF5D5-1CC9-3B52-156D-FEC894958693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4838;p71">
              <a:extLst>
                <a:ext uri="{FF2B5EF4-FFF2-40B4-BE49-F238E27FC236}">
                  <a16:creationId xmlns:a16="http://schemas.microsoft.com/office/drawing/2014/main" id="{535AB2BE-3991-8F98-459D-1F48A41C7E06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4839;p71">
              <a:extLst>
                <a:ext uri="{FF2B5EF4-FFF2-40B4-BE49-F238E27FC236}">
                  <a16:creationId xmlns:a16="http://schemas.microsoft.com/office/drawing/2014/main" id="{5B2E313F-FF12-8576-200D-B586F0F0F3E5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4840;p71">
              <a:extLst>
                <a:ext uri="{FF2B5EF4-FFF2-40B4-BE49-F238E27FC236}">
                  <a16:creationId xmlns:a16="http://schemas.microsoft.com/office/drawing/2014/main" id="{FC6E838D-7191-B84F-7259-CD19FBB17B9C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4841;p71">
              <a:extLst>
                <a:ext uri="{FF2B5EF4-FFF2-40B4-BE49-F238E27FC236}">
                  <a16:creationId xmlns:a16="http://schemas.microsoft.com/office/drawing/2014/main" id="{1E0980A3-A02C-92DE-B901-0F10790DA3FB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4842;p71">
              <a:extLst>
                <a:ext uri="{FF2B5EF4-FFF2-40B4-BE49-F238E27FC236}">
                  <a16:creationId xmlns:a16="http://schemas.microsoft.com/office/drawing/2014/main" id="{38293CA2-B5D9-7476-8D06-913752D51E6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4843;p71">
              <a:extLst>
                <a:ext uri="{FF2B5EF4-FFF2-40B4-BE49-F238E27FC236}">
                  <a16:creationId xmlns:a16="http://schemas.microsoft.com/office/drawing/2014/main" id="{7CD659AE-36E4-C80B-072D-00D3D0965025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4844;p71">
              <a:extLst>
                <a:ext uri="{FF2B5EF4-FFF2-40B4-BE49-F238E27FC236}">
                  <a16:creationId xmlns:a16="http://schemas.microsoft.com/office/drawing/2014/main" id="{C7E7D935-FEBB-7C24-6D63-71B0AAC67058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4845;p71">
              <a:extLst>
                <a:ext uri="{FF2B5EF4-FFF2-40B4-BE49-F238E27FC236}">
                  <a16:creationId xmlns:a16="http://schemas.microsoft.com/office/drawing/2014/main" id="{39F0CCEF-B50E-2D64-390A-65656B71FDE1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4846;p71">
              <a:extLst>
                <a:ext uri="{FF2B5EF4-FFF2-40B4-BE49-F238E27FC236}">
                  <a16:creationId xmlns:a16="http://schemas.microsoft.com/office/drawing/2014/main" id="{E1E8D85E-568B-3CD3-D7F6-7B83ED92B1C9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4847;p71">
              <a:extLst>
                <a:ext uri="{FF2B5EF4-FFF2-40B4-BE49-F238E27FC236}">
                  <a16:creationId xmlns:a16="http://schemas.microsoft.com/office/drawing/2014/main" id="{3981F0AC-2704-4DAA-D011-A5C0A73B8B71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4848;p71">
              <a:extLst>
                <a:ext uri="{FF2B5EF4-FFF2-40B4-BE49-F238E27FC236}">
                  <a16:creationId xmlns:a16="http://schemas.microsoft.com/office/drawing/2014/main" id="{897FA67F-3B28-6B7C-255A-AEAC220AB925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4849;p71">
              <a:extLst>
                <a:ext uri="{FF2B5EF4-FFF2-40B4-BE49-F238E27FC236}">
                  <a16:creationId xmlns:a16="http://schemas.microsoft.com/office/drawing/2014/main" id="{FBEBD62B-C805-7C9E-4E0F-98539F9CF196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4850;p71">
              <a:extLst>
                <a:ext uri="{FF2B5EF4-FFF2-40B4-BE49-F238E27FC236}">
                  <a16:creationId xmlns:a16="http://schemas.microsoft.com/office/drawing/2014/main" id="{0EFA9CD5-7F19-9D06-CAF4-54378FCB5F7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4851;p71">
              <a:extLst>
                <a:ext uri="{FF2B5EF4-FFF2-40B4-BE49-F238E27FC236}">
                  <a16:creationId xmlns:a16="http://schemas.microsoft.com/office/drawing/2014/main" id="{7BD18691-7A0B-53CD-B69C-1A414B2059EB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4852;p71">
              <a:extLst>
                <a:ext uri="{FF2B5EF4-FFF2-40B4-BE49-F238E27FC236}">
                  <a16:creationId xmlns:a16="http://schemas.microsoft.com/office/drawing/2014/main" id="{FBACFA1A-76DB-23C3-8E10-99395EB5C4A1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4853;p71">
              <a:extLst>
                <a:ext uri="{FF2B5EF4-FFF2-40B4-BE49-F238E27FC236}">
                  <a16:creationId xmlns:a16="http://schemas.microsoft.com/office/drawing/2014/main" id="{C7FB3662-D8A7-842E-8CD6-95480A78534C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4854;p71">
              <a:extLst>
                <a:ext uri="{FF2B5EF4-FFF2-40B4-BE49-F238E27FC236}">
                  <a16:creationId xmlns:a16="http://schemas.microsoft.com/office/drawing/2014/main" id="{BDF78745-D01E-C105-8A85-7DADD110F2C2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4855;p71">
              <a:extLst>
                <a:ext uri="{FF2B5EF4-FFF2-40B4-BE49-F238E27FC236}">
                  <a16:creationId xmlns:a16="http://schemas.microsoft.com/office/drawing/2014/main" id="{77991982-0EF7-0A1B-A1E3-C24B9BB43AD7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4856;p71">
              <a:extLst>
                <a:ext uri="{FF2B5EF4-FFF2-40B4-BE49-F238E27FC236}">
                  <a16:creationId xmlns:a16="http://schemas.microsoft.com/office/drawing/2014/main" id="{1A609238-E251-2D83-5289-15F65E009042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4857;p71">
              <a:extLst>
                <a:ext uri="{FF2B5EF4-FFF2-40B4-BE49-F238E27FC236}">
                  <a16:creationId xmlns:a16="http://schemas.microsoft.com/office/drawing/2014/main" id="{FAAFB474-F05C-7CB8-0C18-8F89CFBC3727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4858;p71">
              <a:extLst>
                <a:ext uri="{FF2B5EF4-FFF2-40B4-BE49-F238E27FC236}">
                  <a16:creationId xmlns:a16="http://schemas.microsoft.com/office/drawing/2014/main" id="{7206B48E-CC16-6134-61F7-5638A298034B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4859;p71">
              <a:extLst>
                <a:ext uri="{FF2B5EF4-FFF2-40B4-BE49-F238E27FC236}">
                  <a16:creationId xmlns:a16="http://schemas.microsoft.com/office/drawing/2014/main" id="{A13F46CA-DF2B-1D70-11D8-421D28440FE2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4860;p71">
              <a:extLst>
                <a:ext uri="{FF2B5EF4-FFF2-40B4-BE49-F238E27FC236}">
                  <a16:creationId xmlns:a16="http://schemas.microsoft.com/office/drawing/2014/main" id="{A6A4CA11-9E8D-3C58-7789-85170BA09F61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4861;p71">
              <a:extLst>
                <a:ext uri="{FF2B5EF4-FFF2-40B4-BE49-F238E27FC236}">
                  <a16:creationId xmlns:a16="http://schemas.microsoft.com/office/drawing/2014/main" id="{ABF18ED5-765A-18A2-0A1A-293F558C2DB7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4862;p71">
              <a:extLst>
                <a:ext uri="{FF2B5EF4-FFF2-40B4-BE49-F238E27FC236}">
                  <a16:creationId xmlns:a16="http://schemas.microsoft.com/office/drawing/2014/main" id="{4DD86882-1080-A203-CE5E-DD3C5CE2B6EE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4863;p71">
              <a:extLst>
                <a:ext uri="{FF2B5EF4-FFF2-40B4-BE49-F238E27FC236}">
                  <a16:creationId xmlns:a16="http://schemas.microsoft.com/office/drawing/2014/main" id="{21D1A9A0-66DB-9205-D898-AF4D4A699D34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4864;p71">
              <a:extLst>
                <a:ext uri="{FF2B5EF4-FFF2-40B4-BE49-F238E27FC236}">
                  <a16:creationId xmlns:a16="http://schemas.microsoft.com/office/drawing/2014/main" id="{FE625B95-8479-2AE7-AB8B-3A89064B168B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4865;p71">
              <a:extLst>
                <a:ext uri="{FF2B5EF4-FFF2-40B4-BE49-F238E27FC236}">
                  <a16:creationId xmlns:a16="http://schemas.microsoft.com/office/drawing/2014/main" id="{0A41ABA5-55B3-BBED-D9FA-D400552BCA58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4866;p71">
              <a:extLst>
                <a:ext uri="{FF2B5EF4-FFF2-40B4-BE49-F238E27FC236}">
                  <a16:creationId xmlns:a16="http://schemas.microsoft.com/office/drawing/2014/main" id="{2E73D7F6-FB01-62F3-011D-0D416AECC2EC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4867;p71">
              <a:extLst>
                <a:ext uri="{FF2B5EF4-FFF2-40B4-BE49-F238E27FC236}">
                  <a16:creationId xmlns:a16="http://schemas.microsoft.com/office/drawing/2014/main" id="{85D25E8D-869F-E22D-F1C1-407DFADFDFD4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4868;p71">
              <a:extLst>
                <a:ext uri="{FF2B5EF4-FFF2-40B4-BE49-F238E27FC236}">
                  <a16:creationId xmlns:a16="http://schemas.microsoft.com/office/drawing/2014/main" id="{C4FBE993-7F9A-398B-6476-8C6EEA92FA93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4869;p71">
              <a:extLst>
                <a:ext uri="{FF2B5EF4-FFF2-40B4-BE49-F238E27FC236}">
                  <a16:creationId xmlns:a16="http://schemas.microsoft.com/office/drawing/2014/main" id="{2DD600A3-64C2-C678-D0E5-EB3D78693AF2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4870;p71">
              <a:extLst>
                <a:ext uri="{FF2B5EF4-FFF2-40B4-BE49-F238E27FC236}">
                  <a16:creationId xmlns:a16="http://schemas.microsoft.com/office/drawing/2014/main" id="{7FBECD20-4E9D-E9A0-AF01-04D40FA46C5A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4871;p71">
              <a:extLst>
                <a:ext uri="{FF2B5EF4-FFF2-40B4-BE49-F238E27FC236}">
                  <a16:creationId xmlns:a16="http://schemas.microsoft.com/office/drawing/2014/main" id="{7890793F-5096-5E9C-E34A-7E4FED6E0051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4872;p71">
              <a:extLst>
                <a:ext uri="{FF2B5EF4-FFF2-40B4-BE49-F238E27FC236}">
                  <a16:creationId xmlns:a16="http://schemas.microsoft.com/office/drawing/2014/main" id="{F9B92F7F-A6F8-FFD8-A58C-7D965E14E1E4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4873;p71">
              <a:extLst>
                <a:ext uri="{FF2B5EF4-FFF2-40B4-BE49-F238E27FC236}">
                  <a16:creationId xmlns:a16="http://schemas.microsoft.com/office/drawing/2014/main" id="{666D5209-313A-E060-CCA1-8D9087DFC32D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4874;p71">
              <a:extLst>
                <a:ext uri="{FF2B5EF4-FFF2-40B4-BE49-F238E27FC236}">
                  <a16:creationId xmlns:a16="http://schemas.microsoft.com/office/drawing/2014/main" id="{FCC8F4B4-C64C-27F9-9399-DA5CD318C48D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4875;p71">
              <a:extLst>
                <a:ext uri="{FF2B5EF4-FFF2-40B4-BE49-F238E27FC236}">
                  <a16:creationId xmlns:a16="http://schemas.microsoft.com/office/drawing/2014/main" id="{67479EFE-87AB-437F-DA34-794A67EAF6CC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4876;p71">
              <a:extLst>
                <a:ext uri="{FF2B5EF4-FFF2-40B4-BE49-F238E27FC236}">
                  <a16:creationId xmlns:a16="http://schemas.microsoft.com/office/drawing/2014/main" id="{0A0C3A20-E5E6-4AC4-3EF3-2C0165162E2C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4877;p71">
              <a:extLst>
                <a:ext uri="{FF2B5EF4-FFF2-40B4-BE49-F238E27FC236}">
                  <a16:creationId xmlns:a16="http://schemas.microsoft.com/office/drawing/2014/main" id="{46B7D2DA-5FD0-B27A-DFFC-49198FB47655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4878;p71">
              <a:extLst>
                <a:ext uri="{FF2B5EF4-FFF2-40B4-BE49-F238E27FC236}">
                  <a16:creationId xmlns:a16="http://schemas.microsoft.com/office/drawing/2014/main" id="{AA6CDB2F-0445-95CD-41CD-18051A6EF725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4879;p71">
              <a:extLst>
                <a:ext uri="{FF2B5EF4-FFF2-40B4-BE49-F238E27FC236}">
                  <a16:creationId xmlns:a16="http://schemas.microsoft.com/office/drawing/2014/main" id="{1206FE6E-BE18-1FE9-7299-87BBF1A26505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4880;p71">
              <a:extLst>
                <a:ext uri="{FF2B5EF4-FFF2-40B4-BE49-F238E27FC236}">
                  <a16:creationId xmlns:a16="http://schemas.microsoft.com/office/drawing/2014/main" id="{A25937BD-A882-0721-C777-553FA9066FFB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4881;p71">
              <a:extLst>
                <a:ext uri="{FF2B5EF4-FFF2-40B4-BE49-F238E27FC236}">
                  <a16:creationId xmlns:a16="http://schemas.microsoft.com/office/drawing/2014/main" id="{1541F8E5-2B88-36DE-DB15-62B719CB2D91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4882;p71">
              <a:extLst>
                <a:ext uri="{FF2B5EF4-FFF2-40B4-BE49-F238E27FC236}">
                  <a16:creationId xmlns:a16="http://schemas.microsoft.com/office/drawing/2014/main" id="{D2AF3646-D745-19C8-5A34-5FEAFA08BD11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4883;p71">
              <a:extLst>
                <a:ext uri="{FF2B5EF4-FFF2-40B4-BE49-F238E27FC236}">
                  <a16:creationId xmlns:a16="http://schemas.microsoft.com/office/drawing/2014/main" id="{50463678-F8F6-B8FA-D3FD-01DF08B4E18A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4884;p71">
              <a:extLst>
                <a:ext uri="{FF2B5EF4-FFF2-40B4-BE49-F238E27FC236}">
                  <a16:creationId xmlns:a16="http://schemas.microsoft.com/office/drawing/2014/main" id="{DAB10822-F17E-F0DA-63DC-CCAEA6C2FEC7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4885;p71">
              <a:extLst>
                <a:ext uri="{FF2B5EF4-FFF2-40B4-BE49-F238E27FC236}">
                  <a16:creationId xmlns:a16="http://schemas.microsoft.com/office/drawing/2014/main" id="{994AE3AC-D777-2FCF-00D8-F7449549797B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4886;p71">
              <a:extLst>
                <a:ext uri="{FF2B5EF4-FFF2-40B4-BE49-F238E27FC236}">
                  <a16:creationId xmlns:a16="http://schemas.microsoft.com/office/drawing/2014/main" id="{4503572F-DCA8-E077-07BC-88076197E281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4887;p71">
              <a:extLst>
                <a:ext uri="{FF2B5EF4-FFF2-40B4-BE49-F238E27FC236}">
                  <a16:creationId xmlns:a16="http://schemas.microsoft.com/office/drawing/2014/main" id="{B9977CCC-30A7-F7B5-504A-AE2D2404FF91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4888;p71">
              <a:extLst>
                <a:ext uri="{FF2B5EF4-FFF2-40B4-BE49-F238E27FC236}">
                  <a16:creationId xmlns:a16="http://schemas.microsoft.com/office/drawing/2014/main" id="{A1B09C2D-CDF6-BF66-6597-5D8D7EF6DA96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4889;p71">
              <a:extLst>
                <a:ext uri="{FF2B5EF4-FFF2-40B4-BE49-F238E27FC236}">
                  <a16:creationId xmlns:a16="http://schemas.microsoft.com/office/drawing/2014/main" id="{C8FC51F4-7CBA-6078-E677-5F181E447DAF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4890;p71">
              <a:extLst>
                <a:ext uri="{FF2B5EF4-FFF2-40B4-BE49-F238E27FC236}">
                  <a16:creationId xmlns:a16="http://schemas.microsoft.com/office/drawing/2014/main" id="{63D1E3BE-907F-527F-4215-DBD1F519B030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4891;p71">
              <a:extLst>
                <a:ext uri="{FF2B5EF4-FFF2-40B4-BE49-F238E27FC236}">
                  <a16:creationId xmlns:a16="http://schemas.microsoft.com/office/drawing/2014/main" id="{73D66FB5-5E29-8BB2-5F7E-290AEFDCDFEC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4892;p71">
              <a:extLst>
                <a:ext uri="{FF2B5EF4-FFF2-40B4-BE49-F238E27FC236}">
                  <a16:creationId xmlns:a16="http://schemas.microsoft.com/office/drawing/2014/main" id="{10B4908E-AD69-787B-1FA6-C52E17273332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4893;p71">
              <a:extLst>
                <a:ext uri="{FF2B5EF4-FFF2-40B4-BE49-F238E27FC236}">
                  <a16:creationId xmlns:a16="http://schemas.microsoft.com/office/drawing/2014/main" id="{271DE681-8025-3BA1-1D1F-2833548AAB51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4894;p71">
              <a:extLst>
                <a:ext uri="{FF2B5EF4-FFF2-40B4-BE49-F238E27FC236}">
                  <a16:creationId xmlns:a16="http://schemas.microsoft.com/office/drawing/2014/main" id="{CB7A9520-ABDD-7E24-5078-B6B1298E0B9B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4895;p71">
              <a:extLst>
                <a:ext uri="{FF2B5EF4-FFF2-40B4-BE49-F238E27FC236}">
                  <a16:creationId xmlns:a16="http://schemas.microsoft.com/office/drawing/2014/main" id="{90DB8245-2445-65DA-A437-BA35BF4862A1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4896;p71">
              <a:extLst>
                <a:ext uri="{FF2B5EF4-FFF2-40B4-BE49-F238E27FC236}">
                  <a16:creationId xmlns:a16="http://schemas.microsoft.com/office/drawing/2014/main" id="{39947F3D-E285-9077-8633-705B377A86CC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4897;p71">
              <a:extLst>
                <a:ext uri="{FF2B5EF4-FFF2-40B4-BE49-F238E27FC236}">
                  <a16:creationId xmlns:a16="http://schemas.microsoft.com/office/drawing/2014/main" id="{70FEBFBE-5A00-61E3-E284-EA4D3D0F5760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4898;p71">
              <a:extLst>
                <a:ext uri="{FF2B5EF4-FFF2-40B4-BE49-F238E27FC236}">
                  <a16:creationId xmlns:a16="http://schemas.microsoft.com/office/drawing/2014/main" id="{01447D59-9239-CAC3-CABF-F04E74CDE2A5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4899;p71">
              <a:extLst>
                <a:ext uri="{FF2B5EF4-FFF2-40B4-BE49-F238E27FC236}">
                  <a16:creationId xmlns:a16="http://schemas.microsoft.com/office/drawing/2014/main" id="{001F353A-530E-471A-5170-2C5680EF8720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4900;p71">
              <a:extLst>
                <a:ext uri="{FF2B5EF4-FFF2-40B4-BE49-F238E27FC236}">
                  <a16:creationId xmlns:a16="http://schemas.microsoft.com/office/drawing/2014/main" id="{63107895-6AC1-280B-3FCD-0D2E921C06FF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4901;p71">
              <a:extLst>
                <a:ext uri="{FF2B5EF4-FFF2-40B4-BE49-F238E27FC236}">
                  <a16:creationId xmlns:a16="http://schemas.microsoft.com/office/drawing/2014/main" id="{89FF387A-CB2D-BEFF-374B-EE56ABEF429E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4902;p71">
              <a:extLst>
                <a:ext uri="{FF2B5EF4-FFF2-40B4-BE49-F238E27FC236}">
                  <a16:creationId xmlns:a16="http://schemas.microsoft.com/office/drawing/2014/main" id="{0DC8E8EE-E942-7A6B-CB2A-880611BA8DDC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4903;p71">
              <a:extLst>
                <a:ext uri="{FF2B5EF4-FFF2-40B4-BE49-F238E27FC236}">
                  <a16:creationId xmlns:a16="http://schemas.microsoft.com/office/drawing/2014/main" id="{801702A6-7DF9-5DFC-9879-D05722F5597A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4904;p71">
              <a:extLst>
                <a:ext uri="{FF2B5EF4-FFF2-40B4-BE49-F238E27FC236}">
                  <a16:creationId xmlns:a16="http://schemas.microsoft.com/office/drawing/2014/main" id="{6D704889-85FB-D1D9-47A4-E91869F82611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4905;p71">
              <a:extLst>
                <a:ext uri="{FF2B5EF4-FFF2-40B4-BE49-F238E27FC236}">
                  <a16:creationId xmlns:a16="http://schemas.microsoft.com/office/drawing/2014/main" id="{6EEAF9D0-6A5C-24D3-3F47-F289CD35678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4906;p71">
              <a:extLst>
                <a:ext uri="{FF2B5EF4-FFF2-40B4-BE49-F238E27FC236}">
                  <a16:creationId xmlns:a16="http://schemas.microsoft.com/office/drawing/2014/main" id="{16EC76B2-4D49-4766-E7C6-50042647A07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4907;p71">
              <a:extLst>
                <a:ext uri="{FF2B5EF4-FFF2-40B4-BE49-F238E27FC236}">
                  <a16:creationId xmlns:a16="http://schemas.microsoft.com/office/drawing/2014/main" id="{F287CA82-ECE2-5D03-D246-DA991BF4A280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4908;p71">
              <a:extLst>
                <a:ext uri="{FF2B5EF4-FFF2-40B4-BE49-F238E27FC236}">
                  <a16:creationId xmlns:a16="http://schemas.microsoft.com/office/drawing/2014/main" id="{4CA26852-0907-2B96-5BDE-E486D1E1A5BD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4909;p71">
              <a:extLst>
                <a:ext uri="{FF2B5EF4-FFF2-40B4-BE49-F238E27FC236}">
                  <a16:creationId xmlns:a16="http://schemas.microsoft.com/office/drawing/2014/main" id="{0E0BDA28-0E4E-9B95-4B23-BDF9DFDBBBBC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4910;p71">
              <a:extLst>
                <a:ext uri="{FF2B5EF4-FFF2-40B4-BE49-F238E27FC236}">
                  <a16:creationId xmlns:a16="http://schemas.microsoft.com/office/drawing/2014/main" id="{78C65281-FA62-6504-ABDF-7FFB3CFB79E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4911;p71">
              <a:extLst>
                <a:ext uri="{FF2B5EF4-FFF2-40B4-BE49-F238E27FC236}">
                  <a16:creationId xmlns:a16="http://schemas.microsoft.com/office/drawing/2014/main" id="{7C7C3798-FC5D-5B09-13FB-884B3B7A467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4912;p71">
              <a:extLst>
                <a:ext uri="{FF2B5EF4-FFF2-40B4-BE49-F238E27FC236}">
                  <a16:creationId xmlns:a16="http://schemas.microsoft.com/office/drawing/2014/main" id="{9C333EFA-E6C4-4269-5E26-E796F5FC5A0D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4913;p71">
              <a:extLst>
                <a:ext uri="{FF2B5EF4-FFF2-40B4-BE49-F238E27FC236}">
                  <a16:creationId xmlns:a16="http://schemas.microsoft.com/office/drawing/2014/main" id="{6C5A2EF4-0E97-1D32-5BF2-C26E15188A8A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4914;p71">
              <a:extLst>
                <a:ext uri="{FF2B5EF4-FFF2-40B4-BE49-F238E27FC236}">
                  <a16:creationId xmlns:a16="http://schemas.microsoft.com/office/drawing/2014/main" id="{03654B27-6EE2-AF52-A36D-0814616B704B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4915;p71">
              <a:extLst>
                <a:ext uri="{FF2B5EF4-FFF2-40B4-BE49-F238E27FC236}">
                  <a16:creationId xmlns:a16="http://schemas.microsoft.com/office/drawing/2014/main" id="{52EB9FF4-972A-205D-D264-15D29F2A4118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4916;p71">
              <a:extLst>
                <a:ext uri="{FF2B5EF4-FFF2-40B4-BE49-F238E27FC236}">
                  <a16:creationId xmlns:a16="http://schemas.microsoft.com/office/drawing/2014/main" id="{6B9131CE-60DD-5D37-CBDD-279F56B71B4F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4917;p71">
              <a:extLst>
                <a:ext uri="{FF2B5EF4-FFF2-40B4-BE49-F238E27FC236}">
                  <a16:creationId xmlns:a16="http://schemas.microsoft.com/office/drawing/2014/main" id="{1EE3BCB3-98C6-3DB7-5527-5E6AA8EE2F26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4918;p71">
              <a:extLst>
                <a:ext uri="{FF2B5EF4-FFF2-40B4-BE49-F238E27FC236}">
                  <a16:creationId xmlns:a16="http://schemas.microsoft.com/office/drawing/2014/main" id="{47A5285F-55AD-62F5-E1E7-D000D07CAC47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4919;p71">
              <a:extLst>
                <a:ext uri="{FF2B5EF4-FFF2-40B4-BE49-F238E27FC236}">
                  <a16:creationId xmlns:a16="http://schemas.microsoft.com/office/drawing/2014/main" id="{F2ABB991-79C1-4296-14E7-89C22A10B0E8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4920;p71">
              <a:extLst>
                <a:ext uri="{FF2B5EF4-FFF2-40B4-BE49-F238E27FC236}">
                  <a16:creationId xmlns:a16="http://schemas.microsoft.com/office/drawing/2014/main" id="{9966A419-FEAC-93FC-81D8-B9A8F4C3B69C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4921;p71">
              <a:extLst>
                <a:ext uri="{FF2B5EF4-FFF2-40B4-BE49-F238E27FC236}">
                  <a16:creationId xmlns:a16="http://schemas.microsoft.com/office/drawing/2014/main" id="{CC9983C5-FAA4-DE55-48EC-18D8BDD3B5D7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4922;p71">
              <a:extLst>
                <a:ext uri="{FF2B5EF4-FFF2-40B4-BE49-F238E27FC236}">
                  <a16:creationId xmlns:a16="http://schemas.microsoft.com/office/drawing/2014/main" id="{4F7A7AAB-39B2-B29C-C194-8F95A7C41FB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4923;p71">
              <a:extLst>
                <a:ext uri="{FF2B5EF4-FFF2-40B4-BE49-F238E27FC236}">
                  <a16:creationId xmlns:a16="http://schemas.microsoft.com/office/drawing/2014/main" id="{37ACBD76-29E8-A9DA-B286-6C6233707D0A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4924;p71">
              <a:extLst>
                <a:ext uri="{FF2B5EF4-FFF2-40B4-BE49-F238E27FC236}">
                  <a16:creationId xmlns:a16="http://schemas.microsoft.com/office/drawing/2014/main" id="{BDF0A731-EB10-FEE1-84F6-12ABF25D0C53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4925;p71">
              <a:extLst>
                <a:ext uri="{FF2B5EF4-FFF2-40B4-BE49-F238E27FC236}">
                  <a16:creationId xmlns:a16="http://schemas.microsoft.com/office/drawing/2014/main" id="{8E01BCA1-038A-569A-324D-9E5ABDE61B32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4926;p71">
              <a:extLst>
                <a:ext uri="{FF2B5EF4-FFF2-40B4-BE49-F238E27FC236}">
                  <a16:creationId xmlns:a16="http://schemas.microsoft.com/office/drawing/2014/main" id="{CA68468A-9D5D-C953-42FE-928D2BC955C0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4927;p71">
              <a:extLst>
                <a:ext uri="{FF2B5EF4-FFF2-40B4-BE49-F238E27FC236}">
                  <a16:creationId xmlns:a16="http://schemas.microsoft.com/office/drawing/2014/main" id="{376922A4-336B-D4D8-DD61-BBF9BFA9B6F5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4928;p71">
              <a:extLst>
                <a:ext uri="{FF2B5EF4-FFF2-40B4-BE49-F238E27FC236}">
                  <a16:creationId xmlns:a16="http://schemas.microsoft.com/office/drawing/2014/main" id="{2B771F00-FFC5-D13A-CC2A-F37801FE93B6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4929;p71">
              <a:extLst>
                <a:ext uri="{FF2B5EF4-FFF2-40B4-BE49-F238E27FC236}">
                  <a16:creationId xmlns:a16="http://schemas.microsoft.com/office/drawing/2014/main" id="{C8A0DF53-13DE-548E-8AE1-03738FDDDE20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4930;p71">
              <a:extLst>
                <a:ext uri="{FF2B5EF4-FFF2-40B4-BE49-F238E27FC236}">
                  <a16:creationId xmlns:a16="http://schemas.microsoft.com/office/drawing/2014/main" id="{73F31935-DC6A-FD4B-8B78-5BC065C84D14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4931;p71">
              <a:extLst>
                <a:ext uri="{FF2B5EF4-FFF2-40B4-BE49-F238E27FC236}">
                  <a16:creationId xmlns:a16="http://schemas.microsoft.com/office/drawing/2014/main" id="{A979B2C7-B7F7-DE2B-3889-9DA4F3B653BC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4932;p71">
              <a:extLst>
                <a:ext uri="{FF2B5EF4-FFF2-40B4-BE49-F238E27FC236}">
                  <a16:creationId xmlns:a16="http://schemas.microsoft.com/office/drawing/2014/main" id="{30895892-0046-3DA8-DB48-9D3234B127E4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4933;p71">
              <a:extLst>
                <a:ext uri="{FF2B5EF4-FFF2-40B4-BE49-F238E27FC236}">
                  <a16:creationId xmlns:a16="http://schemas.microsoft.com/office/drawing/2014/main" id="{493073D1-6234-C9F1-B74C-5631ABEBAE34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4934;p71">
              <a:extLst>
                <a:ext uri="{FF2B5EF4-FFF2-40B4-BE49-F238E27FC236}">
                  <a16:creationId xmlns:a16="http://schemas.microsoft.com/office/drawing/2014/main" id="{33E05572-926C-DF8E-6DB1-2B37A1C2985C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4935;p71">
              <a:extLst>
                <a:ext uri="{FF2B5EF4-FFF2-40B4-BE49-F238E27FC236}">
                  <a16:creationId xmlns:a16="http://schemas.microsoft.com/office/drawing/2014/main" id="{5FD5FB00-1320-376B-8F31-21D544CDCCF0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4936;p71">
              <a:extLst>
                <a:ext uri="{FF2B5EF4-FFF2-40B4-BE49-F238E27FC236}">
                  <a16:creationId xmlns:a16="http://schemas.microsoft.com/office/drawing/2014/main" id="{F511AE84-9055-F11C-3FD7-C477F79ABF78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4937;p71">
              <a:extLst>
                <a:ext uri="{FF2B5EF4-FFF2-40B4-BE49-F238E27FC236}">
                  <a16:creationId xmlns:a16="http://schemas.microsoft.com/office/drawing/2014/main" id="{AB4635B0-9EF2-786D-6864-039EE3C410ED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4938;p71">
              <a:extLst>
                <a:ext uri="{FF2B5EF4-FFF2-40B4-BE49-F238E27FC236}">
                  <a16:creationId xmlns:a16="http://schemas.microsoft.com/office/drawing/2014/main" id="{C772F68B-00D6-76F5-F84E-E5543000CC5E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4939;p71">
              <a:extLst>
                <a:ext uri="{FF2B5EF4-FFF2-40B4-BE49-F238E27FC236}">
                  <a16:creationId xmlns:a16="http://schemas.microsoft.com/office/drawing/2014/main" id="{F6E53697-7412-4CCE-6014-9A9FB5B99682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4940;p71">
              <a:extLst>
                <a:ext uri="{FF2B5EF4-FFF2-40B4-BE49-F238E27FC236}">
                  <a16:creationId xmlns:a16="http://schemas.microsoft.com/office/drawing/2014/main" id="{861C96A8-815B-2F67-565A-CAD234521020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4941;p71">
              <a:extLst>
                <a:ext uri="{FF2B5EF4-FFF2-40B4-BE49-F238E27FC236}">
                  <a16:creationId xmlns:a16="http://schemas.microsoft.com/office/drawing/2014/main" id="{66A04866-D321-1473-9B2A-B01AE9ACE44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4942;p71">
              <a:extLst>
                <a:ext uri="{FF2B5EF4-FFF2-40B4-BE49-F238E27FC236}">
                  <a16:creationId xmlns:a16="http://schemas.microsoft.com/office/drawing/2014/main" id="{52156D6F-68AA-A581-BA98-40511E32E6CA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4943;p71">
              <a:extLst>
                <a:ext uri="{FF2B5EF4-FFF2-40B4-BE49-F238E27FC236}">
                  <a16:creationId xmlns:a16="http://schemas.microsoft.com/office/drawing/2014/main" id="{18DC8609-8664-2D24-402B-26724BD82D84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4944;p71">
              <a:extLst>
                <a:ext uri="{FF2B5EF4-FFF2-40B4-BE49-F238E27FC236}">
                  <a16:creationId xmlns:a16="http://schemas.microsoft.com/office/drawing/2014/main" id="{8FCB668F-F3C8-E328-2761-0AF34FDF974C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4945;p71">
              <a:extLst>
                <a:ext uri="{FF2B5EF4-FFF2-40B4-BE49-F238E27FC236}">
                  <a16:creationId xmlns:a16="http://schemas.microsoft.com/office/drawing/2014/main" id="{D4617E4B-8D7C-DFC7-8A52-E41E4B7A6051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4946;p71">
              <a:extLst>
                <a:ext uri="{FF2B5EF4-FFF2-40B4-BE49-F238E27FC236}">
                  <a16:creationId xmlns:a16="http://schemas.microsoft.com/office/drawing/2014/main" id="{1BDD0361-1116-5DFF-F03D-5BE5B0E29F97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4947;p71">
              <a:extLst>
                <a:ext uri="{FF2B5EF4-FFF2-40B4-BE49-F238E27FC236}">
                  <a16:creationId xmlns:a16="http://schemas.microsoft.com/office/drawing/2014/main" id="{DCCFB2D2-4460-372E-C848-077FF02B7DD6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4948;p71">
              <a:extLst>
                <a:ext uri="{FF2B5EF4-FFF2-40B4-BE49-F238E27FC236}">
                  <a16:creationId xmlns:a16="http://schemas.microsoft.com/office/drawing/2014/main" id="{F8B26FDA-5BB5-BB3C-BCD9-75AAC3B77D17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4949;p71">
              <a:extLst>
                <a:ext uri="{FF2B5EF4-FFF2-40B4-BE49-F238E27FC236}">
                  <a16:creationId xmlns:a16="http://schemas.microsoft.com/office/drawing/2014/main" id="{3B416057-1F46-AC40-D4CB-6ACFB82FB0DB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4950;p71">
              <a:extLst>
                <a:ext uri="{FF2B5EF4-FFF2-40B4-BE49-F238E27FC236}">
                  <a16:creationId xmlns:a16="http://schemas.microsoft.com/office/drawing/2014/main" id="{39BBFFB3-4CA6-11A0-BB86-E944A5DC5728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4951;p71">
              <a:extLst>
                <a:ext uri="{FF2B5EF4-FFF2-40B4-BE49-F238E27FC236}">
                  <a16:creationId xmlns:a16="http://schemas.microsoft.com/office/drawing/2014/main" id="{7AE36CE0-7805-02E0-5F53-2E4824DC8FBC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4952;p71">
              <a:extLst>
                <a:ext uri="{FF2B5EF4-FFF2-40B4-BE49-F238E27FC236}">
                  <a16:creationId xmlns:a16="http://schemas.microsoft.com/office/drawing/2014/main" id="{07240FE1-9F49-FEAB-ABA3-8FA584EF4215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4953;p71">
              <a:extLst>
                <a:ext uri="{FF2B5EF4-FFF2-40B4-BE49-F238E27FC236}">
                  <a16:creationId xmlns:a16="http://schemas.microsoft.com/office/drawing/2014/main" id="{1A0F0F52-F27F-7E76-9EAB-7D43AB409EF5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4954;p71">
              <a:extLst>
                <a:ext uri="{FF2B5EF4-FFF2-40B4-BE49-F238E27FC236}">
                  <a16:creationId xmlns:a16="http://schemas.microsoft.com/office/drawing/2014/main" id="{8D36EA93-5589-7F1D-7A63-0421477D3AB6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4955;p71">
              <a:extLst>
                <a:ext uri="{FF2B5EF4-FFF2-40B4-BE49-F238E27FC236}">
                  <a16:creationId xmlns:a16="http://schemas.microsoft.com/office/drawing/2014/main" id="{106B1524-266E-4F8C-B8A7-AE7D9320C303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4956;p71">
              <a:extLst>
                <a:ext uri="{FF2B5EF4-FFF2-40B4-BE49-F238E27FC236}">
                  <a16:creationId xmlns:a16="http://schemas.microsoft.com/office/drawing/2014/main" id="{A9C76E97-3512-E07E-69CA-1D279644DECF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4957;p71">
              <a:extLst>
                <a:ext uri="{FF2B5EF4-FFF2-40B4-BE49-F238E27FC236}">
                  <a16:creationId xmlns:a16="http://schemas.microsoft.com/office/drawing/2014/main" id="{18FDD9EB-95FD-5CE4-9D74-FD6D4DA2826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4958;p71">
              <a:extLst>
                <a:ext uri="{FF2B5EF4-FFF2-40B4-BE49-F238E27FC236}">
                  <a16:creationId xmlns:a16="http://schemas.microsoft.com/office/drawing/2014/main" id="{58941582-82E4-BBBC-FF37-840DB910A9BD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4959;p71">
              <a:extLst>
                <a:ext uri="{FF2B5EF4-FFF2-40B4-BE49-F238E27FC236}">
                  <a16:creationId xmlns:a16="http://schemas.microsoft.com/office/drawing/2014/main" id="{A8002D27-24DA-AEEF-055B-2D321EDBA38B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4960;p71">
              <a:extLst>
                <a:ext uri="{FF2B5EF4-FFF2-40B4-BE49-F238E27FC236}">
                  <a16:creationId xmlns:a16="http://schemas.microsoft.com/office/drawing/2014/main" id="{EC157C47-2337-2F0F-1B97-8A7F3EDE031B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4961;p71">
              <a:extLst>
                <a:ext uri="{FF2B5EF4-FFF2-40B4-BE49-F238E27FC236}">
                  <a16:creationId xmlns:a16="http://schemas.microsoft.com/office/drawing/2014/main" id="{69DAF4A2-E275-B639-5979-193AF8722586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4962;p71">
              <a:extLst>
                <a:ext uri="{FF2B5EF4-FFF2-40B4-BE49-F238E27FC236}">
                  <a16:creationId xmlns:a16="http://schemas.microsoft.com/office/drawing/2014/main" id="{89D334D9-85C1-D949-72B0-9652CBE59E23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4963;p71">
              <a:extLst>
                <a:ext uri="{FF2B5EF4-FFF2-40B4-BE49-F238E27FC236}">
                  <a16:creationId xmlns:a16="http://schemas.microsoft.com/office/drawing/2014/main" id="{30CEF834-30D9-FC6C-F7F5-2E905A822238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4964;p71">
              <a:extLst>
                <a:ext uri="{FF2B5EF4-FFF2-40B4-BE49-F238E27FC236}">
                  <a16:creationId xmlns:a16="http://schemas.microsoft.com/office/drawing/2014/main" id="{E5D64C08-E293-6D12-E1A6-444C69FE00EF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4965;p71">
              <a:extLst>
                <a:ext uri="{FF2B5EF4-FFF2-40B4-BE49-F238E27FC236}">
                  <a16:creationId xmlns:a16="http://schemas.microsoft.com/office/drawing/2014/main" id="{BAFF1145-E4FF-FABC-2B64-8B64489972E4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4966;p71">
              <a:extLst>
                <a:ext uri="{FF2B5EF4-FFF2-40B4-BE49-F238E27FC236}">
                  <a16:creationId xmlns:a16="http://schemas.microsoft.com/office/drawing/2014/main" id="{FDCEDFAD-04BC-CAC0-8CFB-B1C0A2469C7A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4967;p71">
              <a:extLst>
                <a:ext uri="{FF2B5EF4-FFF2-40B4-BE49-F238E27FC236}">
                  <a16:creationId xmlns:a16="http://schemas.microsoft.com/office/drawing/2014/main" id="{52BEC0C8-E564-A854-9170-E99B169823F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4968;p71">
              <a:extLst>
                <a:ext uri="{FF2B5EF4-FFF2-40B4-BE49-F238E27FC236}">
                  <a16:creationId xmlns:a16="http://schemas.microsoft.com/office/drawing/2014/main" id="{6C7E1B8B-4D52-D2B3-0AD2-9F456CC218F1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4969;p71">
              <a:extLst>
                <a:ext uri="{FF2B5EF4-FFF2-40B4-BE49-F238E27FC236}">
                  <a16:creationId xmlns:a16="http://schemas.microsoft.com/office/drawing/2014/main" id="{EF7C5FD8-39F0-36E9-9659-B5F335C09C6A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4970;p71">
              <a:extLst>
                <a:ext uri="{FF2B5EF4-FFF2-40B4-BE49-F238E27FC236}">
                  <a16:creationId xmlns:a16="http://schemas.microsoft.com/office/drawing/2014/main" id="{17E4B642-E08D-0A04-938F-66BA4B284B41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4971;p71">
              <a:extLst>
                <a:ext uri="{FF2B5EF4-FFF2-40B4-BE49-F238E27FC236}">
                  <a16:creationId xmlns:a16="http://schemas.microsoft.com/office/drawing/2014/main" id="{4722DB53-3CD0-2EE1-B719-651576ED273F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4972;p71">
              <a:extLst>
                <a:ext uri="{FF2B5EF4-FFF2-40B4-BE49-F238E27FC236}">
                  <a16:creationId xmlns:a16="http://schemas.microsoft.com/office/drawing/2014/main" id="{AE3A1D3E-FCCD-D5CD-5EA6-68CC4BC1ED9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4973;p71">
              <a:extLst>
                <a:ext uri="{FF2B5EF4-FFF2-40B4-BE49-F238E27FC236}">
                  <a16:creationId xmlns:a16="http://schemas.microsoft.com/office/drawing/2014/main" id="{9CB5EECD-B500-B791-4AEC-E9AB9E276EC6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4974;p71">
              <a:extLst>
                <a:ext uri="{FF2B5EF4-FFF2-40B4-BE49-F238E27FC236}">
                  <a16:creationId xmlns:a16="http://schemas.microsoft.com/office/drawing/2014/main" id="{F12025E8-49B0-71BB-73E0-F8CDAA56C211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4975;p71">
              <a:extLst>
                <a:ext uri="{FF2B5EF4-FFF2-40B4-BE49-F238E27FC236}">
                  <a16:creationId xmlns:a16="http://schemas.microsoft.com/office/drawing/2014/main" id="{5923A7F0-2EF1-EC7D-D94C-4B53C4017C73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4976;p71">
              <a:extLst>
                <a:ext uri="{FF2B5EF4-FFF2-40B4-BE49-F238E27FC236}">
                  <a16:creationId xmlns:a16="http://schemas.microsoft.com/office/drawing/2014/main" id="{703176C1-CBAB-EFBB-E9B3-0FABF912D246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4977;p71">
              <a:extLst>
                <a:ext uri="{FF2B5EF4-FFF2-40B4-BE49-F238E27FC236}">
                  <a16:creationId xmlns:a16="http://schemas.microsoft.com/office/drawing/2014/main" id="{A61671BA-F1C8-2648-13CD-ECCCC1CCB504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4978;p71">
              <a:extLst>
                <a:ext uri="{FF2B5EF4-FFF2-40B4-BE49-F238E27FC236}">
                  <a16:creationId xmlns:a16="http://schemas.microsoft.com/office/drawing/2014/main" id="{3E49AA4D-0182-EA52-76A5-32111256D1D5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4979;p71">
              <a:extLst>
                <a:ext uri="{FF2B5EF4-FFF2-40B4-BE49-F238E27FC236}">
                  <a16:creationId xmlns:a16="http://schemas.microsoft.com/office/drawing/2014/main" id="{A9743490-B105-203A-F31B-93CD7B380E08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4980;p71">
              <a:extLst>
                <a:ext uri="{FF2B5EF4-FFF2-40B4-BE49-F238E27FC236}">
                  <a16:creationId xmlns:a16="http://schemas.microsoft.com/office/drawing/2014/main" id="{BEFE77C5-8C75-8C6B-B848-D0D567944C6E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4981;p71">
              <a:extLst>
                <a:ext uri="{FF2B5EF4-FFF2-40B4-BE49-F238E27FC236}">
                  <a16:creationId xmlns:a16="http://schemas.microsoft.com/office/drawing/2014/main" id="{1DBAE503-6715-B57F-84F7-378C32C2B691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4982;p71">
              <a:extLst>
                <a:ext uri="{FF2B5EF4-FFF2-40B4-BE49-F238E27FC236}">
                  <a16:creationId xmlns:a16="http://schemas.microsoft.com/office/drawing/2014/main" id="{34698F28-5236-45F8-0A34-86BC31E9C57F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4983;p71">
              <a:extLst>
                <a:ext uri="{FF2B5EF4-FFF2-40B4-BE49-F238E27FC236}">
                  <a16:creationId xmlns:a16="http://schemas.microsoft.com/office/drawing/2014/main" id="{34ABAC7E-2227-C045-4487-A465F82612E1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4984;p71">
              <a:extLst>
                <a:ext uri="{FF2B5EF4-FFF2-40B4-BE49-F238E27FC236}">
                  <a16:creationId xmlns:a16="http://schemas.microsoft.com/office/drawing/2014/main" id="{E62EBE95-4BAA-48EE-9EF5-930073964D63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4985;p71">
              <a:extLst>
                <a:ext uri="{FF2B5EF4-FFF2-40B4-BE49-F238E27FC236}">
                  <a16:creationId xmlns:a16="http://schemas.microsoft.com/office/drawing/2014/main" id="{72E8A165-A1E7-8CE4-36D4-A46E4FD2536C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4986;p71">
              <a:extLst>
                <a:ext uri="{FF2B5EF4-FFF2-40B4-BE49-F238E27FC236}">
                  <a16:creationId xmlns:a16="http://schemas.microsoft.com/office/drawing/2014/main" id="{4438DA27-FF68-AEAC-281D-FC9B8AC52EA5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4987;p71">
              <a:extLst>
                <a:ext uri="{FF2B5EF4-FFF2-40B4-BE49-F238E27FC236}">
                  <a16:creationId xmlns:a16="http://schemas.microsoft.com/office/drawing/2014/main" id="{A18501D9-BD15-3FD2-E95A-33B26E13C178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4988;p71">
              <a:extLst>
                <a:ext uri="{FF2B5EF4-FFF2-40B4-BE49-F238E27FC236}">
                  <a16:creationId xmlns:a16="http://schemas.microsoft.com/office/drawing/2014/main" id="{6017C1EC-8101-AA84-DFAE-B5BF25EE27F0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4989;p71">
              <a:extLst>
                <a:ext uri="{FF2B5EF4-FFF2-40B4-BE49-F238E27FC236}">
                  <a16:creationId xmlns:a16="http://schemas.microsoft.com/office/drawing/2014/main" id="{9228F09C-BFD1-8537-3AE2-3ED32556B886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4990;p71">
              <a:extLst>
                <a:ext uri="{FF2B5EF4-FFF2-40B4-BE49-F238E27FC236}">
                  <a16:creationId xmlns:a16="http://schemas.microsoft.com/office/drawing/2014/main" id="{6EB13924-BB05-77BD-1AF5-009C193929D9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4991;p71">
              <a:extLst>
                <a:ext uri="{FF2B5EF4-FFF2-40B4-BE49-F238E27FC236}">
                  <a16:creationId xmlns:a16="http://schemas.microsoft.com/office/drawing/2014/main" id="{4494986F-95FC-37F2-0C30-52FCAD902CD7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4992;p71">
              <a:extLst>
                <a:ext uri="{FF2B5EF4-FFF2-40B4-BE49-F238E27FC236}">
                  <a16:creationId xmlns:a16="http://schemas.microsoft.com/office/drawing/2014/main" id="{14ADEAF6-816F-E38E-B8F1-CBEEC295A901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4993;p71">
              <a:extLst>
                <a:ext uri="{FF2B5EF4-FFF2-40B4-BE49-F238E27FC236}">
                  <a16:creationId xmlns:a16="http://schemas.microsoft.com/office/drawing/2014/main" id="{C5A8DF39-A0C0-14CC-E5E2-D72DBFD0AC34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4994;p71">
              <a:extLst>
                <a:ext uri="{FF2B5EF4-FFF2-40B4-BE49-F238E27FC236}">
                  <a16:creationId xmlns:a16="http://schemas.microsoft.com/office/drawing/2014/main" id="{240D314B-415D-F275-3571-4D35F0AC10E9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4995;p71">
              <a:extLst>
                <a:ext uri="{FF2B5EF4-FFF2-40B4-BE49-F238E27FC236}">
                  <a16:creationId xmlns:a16="http://schemas.microsoft.com/office/drawing/2014/main" id="{545D0240-3E27-7C39-F1DC-596DAED0509F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4996;p71">
              <a:extLst>
                <a:ext uri="{FF2B5EF4-FFF2-40B4-BE49-F238E27FC236}">
                  <a16:creationId xmlns:a16="http://schemas.microsoft.com/office/drawing/2014/main" id="{6EFD96CA-73AD-BE69-B2EB-32F4D7794561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4997;p71">
              <a:extLst>
                <a:ext uri="{FF2B5EF4-FFF2-40B4-BE49-F238E27FC236}">
                  <a16:creationId xmlns:a16="http://schemas.microsoft.com/office/drawing/2014/main" id="{A45D84BD-EB0A-6EF9-6FE3-A4D3519CB4EF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4998;p71">
              <a:extLst>
                <a:ext uri="{FF2B5EF4-FFF2-40B4-BE49-F238E27FC236}">
                  <a16:creationId xmlns:a16="http://schemas.microsoft.com/office/drawing/2014/main" id="{0CA98728-C6F4-A696-A5D4-3254FA8680FF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4999;p71">
              <a:extLst>
                <a:ext uri="{FF2B5EF4-FFF2-40B4-BE49-F238E27FC236}">
                  <a16:creationId xmlns:a16="http://schemas.microsoft.com/office/drawing/2014/main" id="{13406473-1EAE-018C-BEAD-1CE5578C03D2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5000;p71">
              <a:extLst>
                <a:ext uri="{FF2B5EF4-FFF2-40B4-BE49-F238E27FC236}">
                  <a16:creationId xmlns:a16="http://schemas.microsoft.com/office/drawing/2014/main" id="{62B927AF-08BC-C1F3-CB8B-19A4D4CAE85C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5001;p71">
              <a:extLst>
                <a:ext uri="{FF2B5EF4-FFF2-40B4-BE49-F238E27FC236}">
                  <a16:creationId xmlns:a16="http://schemas.microsoft.com/office/drawing/2014/main" id="{244D52C5-8C32-8108-08F3-52F00146AB66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5002;p71">
              <a:extLst>
                <a:ext uri="{FF2B5EF4-FFF2-40B4-BE49-F238E27FC236}">
                  <a16:creationId xmlns:a16="http://schemas.microsoft.com/office/drawing/2014/main" id="{2CD130FE-4038-2B64-F3CC-2903005EE5B7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5003;p71">
              <a:extLst>
                <a:ext uri="{FF2B5EF4-FFF2-40B4-BE49-F238E27FC236}">
                  <a16:creationId xmlns:a16="http://schemas.microsoft.com/office/drawing/2014/main" id="{7EDB8A0E-3497-1512-25AE-67EEDA7CB6BA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5004;p71">
              <a:extLst>
                <a:ext uri="{FF2B5EF4-FFF2-40B4-BE49-F238E27FC236}">
                  <a16:creationId xmlns:a16="http://schemas.microsoft.com/office/drawing/2014/main" id="{A5DED424-08A6-284A-2D5F-EC48E1150AD3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5005;p71">
              <a:extLst>
                <a:ext uri="{FF2B5EF4-FFF2-40B4-BE49-F238E27FC236}">
                  <a16:creationId xmlns:a16="http://schemas.microsoft.com/office/drawing/2014/main" id="{B0982695-75B7-B54A-4E17-D9462A4CB32F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5006;p71">
              <a:extLst>
                <a:ext uri="{FF2B5EF4-FFF2-40B4-BE49-F238E27FC236}">
                  <a16:creationId xmlns:a16="http://schemas.microsoft.com/office/drawing/2014/main" id="{C7BC6EF9-CE84-9857-4C3B-51AD8777FAAA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5007;p71">
              <a:extLst>
                <a:ext uri="{FF2B5EF4-FFF2-40B4-BE49-F238E27FC236}">
                  <a16:creationId xmlns:a16="http://schemas.microsoft.com/office/drawing/2014/main" id="{5CCF5BFB-2A21-11FB-A37B-60E4C61A5A50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5008;p71">
              <a:extLst>
                <a:ext uri="{FF2B5EF4-FFF2-40B4-BE49-F238E27FC236}">
                  <a16:creationId xmlns:a16="http://schemas.microsoft.com/office/drawing/2014/main" id="{7EAC142A-23ED-01A4-7681-F0724FBCE574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5009;p71">
              <a:extLst>
                <a:ext uri="{FF2B5EF4-FFF2-40B4-BE49-F238E27FC236}">
                  <a16:creationId xmlns:a16="http://schemas.microsoft.com/office/drawing/2014/main" id="{51B67501-AA06-4F11-515D-168C09CB83AA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5010;p71">
              <a:extLst>
                <a:ext uri="{FF2B5EF4-FFF2-40B4-BE49-F238E27FC236}">
                  <a16:creationId xmlns:a16="http://schemas.microsoft.com/office/drawing/2014/main" id="{2EB5D026-CA94-2D90-6897-0933216B39B1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5011;p71">
              <a:extLst>
                <a:ext uri="{FF2B5EF4-FFF2-40B4-BE49-F238E27FC236}">
                  <a16:creationId xmlns:a16="http://schemas.microsoft.com/office/drawing/2014/main" id="{9E66880E-FE9B-E8E7-23B8-98572449DBFD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5012;p71">
              <a:extLst>
                <a:ext uri="{FF2B5EF4-FFF2-40B4-BE49-F238E27FC236}">
                  <a16:creationId xmlns:a16="http://schemas.microsoft.com/office/drawing/2014/main" id="{41984411-EB18-0004-5E06-6E173AF4407A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5013;p71">
              <a:extLst>
                <a:ext uri="{FF2B5EF4-FFF2-40B4-BE49-F238E27FC236}">
                  <a16:creationId xmlns:a16="http://schemas.microsoft.com/office/drawing/2014/main" id="{DBC29F9D-C6F7-0671-022F-E28BDE0AC0D0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5014;p71">
              <a:extLst>
                <a:ext uri="{FF2B5EF4-FFF2-40B4-BE49-F238E27FC236}">
                  <a16:creationId xmlns:a16="http://schemas.microsoft.com/office/drawing/2014/main" id="{D6D7079A-256D-E737-EDEC-176F5749EF02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5015;p71">
              <a:extLst>
                <a:ext uri="{FF2B5EF4-FFF2-40B4-BE49-F238E27FC236}">
                  <a16:creationId xmlns:a16="http://schemas.microsoft.com/office/drawing/2014/main" id="{C62D4200-8879-174C-65D1-9D7007C03D4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5016;p71">
              <a:extLst>
                <a:ext uri="{FF2B5EF4-FFF2-40B4-BE49-F238E27FC236}">
                  <a16:creationId xmlns:a16="http://schemas.microsoft.com/office/drawing/2014/main" id="{A7F6234D-AA11-A71D-28DA-5E7A29A4FE4C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5017;p71">
              <a:extLst>
                <a:ext uri="{FF2B5EF4-FFF2-40B4-BE49-F238E27FC236}">
                  <a16:creationId xmlns:a16="http://schemas.microsoft.com/office/drawing/2014/main" id="{0D9BCBDE-619C-2EB7-91C8-D66AF756A31B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5018;p71">
              <a:extLst>
                <a:ext uri="{FF2B5EF4-FFF2-40B4-BE49-F238E27FC236}">
                  <a16:creationId xmlns:a16="http://schemas.microsoft.com/office/drawing/2014/main" id="{310B2E6C-5566-7497-2802-F071825A3EF7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5019;p71">
              <a:extLst>
                <a:ext uri="{FF2B5EF4-FFF2-40B4-BE49-F238E27FC236}">
                  <a16:creationId xmlns:a16="http://schemas.microsoft.com/office/drawing/2014/main" id="{10CD95D7-AAC2-8D66-2841-57B276098442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5020;p71">
              <a:extLst>
                <a:ext uri="{FF2B5EF4-FFF2-40B4-BE49-F238E27FC236}">
                  <a16:creationId xmlns:a16="http://schemas.microsoft.com/office/drawing/2014/main" id="{B4D0E271-F04B-A879-DFE4-8833D0C7AC53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5021;p71">
              <a:extLst>
                <a:ext uri="{FF2B5EF4-FFF2-40B4-BE49-F238E27FC236}">
                  <a16:creationId xmlns:a16="http://schemas.microsoft.com/office/drawing/2014/main" id="{D511399A-B407-30EE-BB51-7E32F039C962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5022;p71">
              <a:extLst>
                <a:ext uri="{FF2B5EF4-FFF2-40B4-BE49-F238E27FC236}">
                  <a16:creationId xmlns:a16="http://schemas.microsoft.com/office/drawing/2014/main" id="{62F7AF1D-4550-D25B-06B0-5D35804CE992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5023;p71">
              <a:extLst>
                <a:ext uri="{FF2B5EF4-FFF2-40B4-BE49-F238E27FC236}">
                  <a16:creationId xmlns:a16="http://schemas.microsoft.com/office/drawing/2014/main" id="{A41ACF4D-87A8-BDE1-9B20-E57374C4830B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5024;p71">
              <a:extLst>
                <a:ext uri="{FF2B5EF4-FFF2-40B4-BE49-F238E27FC236}">
                  <a16:creationId xmlns:a16="http://schemas.microsoft.com/office/drawing/2014/main" id="{9A1A17A7-93CD-4FE0-44ED-6D59185B3144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5025;p71">
              <a:extLst>
                <a:ext uri="{FF2B5EF4-FFF2-40B4-BE49-F238E27FC236}">
                  <a16:creationId xmlns:a16="http://schemas.microsoft.com/office/drawing/2014/main" id="{31B89B41-8E88-70DD-9345-9E11A047005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5026;p71">
              <a:extLst>
                <a:ext uri="{FF2B5EF4-FFF2-40B4-BE49-F238E27FC236}">
                  <a16:creationId xmlns:a16="http://schemas.microsoft.com/office/drawing/2014/main" id="{1B74B836-5B94-84CC-A3DE-67C1D7680EFE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5027;p71">
              <a:extLst>
                <a:ext uri="{FF2B5EF4-FFF2-40B4-BE49-F238E27FC236}">
                  <a16:creationId xmlns:a16="http://schemas.microsoft.com/office/drawing/2014/main" id="{38C6B95C-E80D-5AE5-D359-25760595699D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5028;p71">
              <a:extLst>
                <a:ext uri="{FF2B5EF4-FFF2-40B4-BE49-F238E27FC236}">
                  <a16:creationId xmlns:a16="http://schemas.microsoft.com/office/drawing/2014/main" id="{3F3889C1-7E10-566E-D4FB-ADE6408197F2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5029;p71">
              <a:extLst>
                <a:ext uri="{FF2B5EF4-FFF2-40B4-BE49-F238E27FC236}">
                  <a16:creationId xmlns:a16="http://schemas.microsoft.com/office/drawing/2014/main" id="{1E48BD5C-E5D1-77A9-9280-0FDC66AAEDC8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5030;p71">
              <a:extLst>
                <a:ext uri="{FF2B5EF4-FFF2-40B4-BE49-F238E27FC236}">
                  <a16:creationId xmlns:a16="http://schemas.microsoft.com/office/drawing/2014/main" id="{3CD56F40-2173-8F69-A1C4-85889789074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5031;p71">
              <a:extLst>
                <a:ext uri="{FF2B5EF4-FFF2-40B4-BE49-F238E27FC236}">
                  <a16:creationId xmlns:a16="http://schemas.microsoft.com/office/drawing/2014/main" id="{6FFC02ED-52F3-B602-7289-C7CA1EC75C77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5032;p71">
              <a:extLst>
                <a:ext uri="{FF2B5EF4-FFF2-40B4-BE49-F238E27FC236}">
                  <a16:creationId xmlns:a16="http://schemas.microsoft.com/office/drawing/2014/main" id="{8BFF323B-34D5-2237-69FB-E32C4FFC73F7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5033;p71">
              <a:extLst>
                <a:ext uri="{FF2B5EF4-FFF2-40B4-BE49-F238E27FC236}">
                  <a16:creationId xmlns:a16="http://schemas.microsoft.com/office/drawing/2014/main" id="{00F7D360-28FD-B97A-4872-37B6C9635DB6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5034;p71">
              <a:extLst>
                <a:ext uri="{FF2B5EF4-FFF2-40B4-BE49-F238E27FC236}">
                  <a16:creationId xmlns:a16="http://schemas.microsoft.com/office/drawing/2014/main" id="{0B44FAE7-C62E-60AF-159C-8155F50B8C7B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5035;p71">
              <a:extLst>
                <a:ext uri="{FF2B5EF4-FFF2-40B4-BE49-F238E27FC236}">
                  <a16:creationId xmlns:a16="http://schemas.microsoft.com/office/drawing/2014/main" id="{15DE3861-D19B-F30C-EC71-BA0A3A0F3468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5036;p71">
              <a:extLst>
                <a:ext uri="{FF2B5EF4-FFF2-40B4-BE49-F238E27FC236}">
                  <a16:creationId xmlns:a16="http://schemas.microsoft.com/office/drawing/2014/main" id="{06690E3E-251A-D8D4-3784-93AAEEF20892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5037;p71">
              <a:extLst>
                <a:ext uri="{FF2B5EF4-FFF2-40B4-BE49-F238E27FC236}">
                  <a16:creationId xmlns:a16="http://schemas.microsoft.com/office/drawing/2014/main" id="{72EA1492-A70E-1036-3ED9-47A2F556BC08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5038;p71">
              <a:extLst>
                <a:ext uri="{FF2B5EF4-FFF2-40B4-BE49-F238E27FC236}">
                  <a16:creationId xmlns:a16="http://schemas.microsoft.com/office/drawing/2014/main" id="{FF8B8053-2C84-B5A9-6D93-0E2BE4996841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5039;p71">
              <a:extLst>
                <a:ext uri="{FF2B5EF4-FFF2-40B4-BE49-F238E27FC236}">
                  <a16:creationId xmlns:a16="http://schemas.microsoft.com/office/drawing/2014/main" id="{640473A5-1520-631A-2464-9855A6BF1A2F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5040;p71">
              <a:extLst>
                <a:ext uri="{FF2B5EF4-FFF2-40B4-BE49-F238E27FC236}">
                  <a16:creationId xmlns:a16="http://schemas.microsoft.com/office/drawing/2014/main" id="{130D47D7-4847-5BF9-DBD3-26354118D01B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5041;p71">
              <a:extLst>
                <a:ext uri="{FF2B5EF4-FFF2-40B4-BE49-F238E27FC236}">
                  <a16:creationId xmlns:a16="http://schemas.microsoft.com/office/drawing/2014/main" id="{7DCBB849-67CA-474D-8F39-F14AEAF4CB7C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5042;p71">
              <a:extLst>
                <a:ext uri="{FF2B5EF4-FFF2-40B4-BE49-F238E27FC236}">
                  <a16:creationId xmlns:a16="http://schemas.microsoft.com/office/drawing/2014/main" id="{701C447E-6A51-C665-7081-39D2A52665D9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5043;p71">
              <a:extLst>
                <a:ext uri="{FF2B5EF4-FFF2-40B4-BE49-F238E27FC236}">
                  <a16:creationId xmlns:a16="http://schemas.microsoft.com/office/drawing/2014/main" id="{1C28207D-581B-D8F8-7C90-6651A66B9735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5044;p71">
              <a:extLst>
                <a:ext uri="{FF2B5EF4-FFF2-40B4-BE49-F238E27FC236}">
                  <a16:creationId xmlns:a16="http://schemas.microsoft.com/office/drawing/2014/main" id="{D4765FED-C724-DB79-5D97-2FA4021C0E09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5045;p71">
              <a:extLst>
                <a:ext uri="{FF2B5EF4-FFF2-40B4-BE49-F238E27FC236}">
                  <a16:creationId xmlns:a16="http://schemas.microsoft.com/office/drawing/2014/main" id="{BB30B3C1-6B83-E864-BFD5-8A34895EC8F2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5046;p71">
              <a:extLst>
                <a:ext uri="{FF2B5EF4-FFF2-40B4-BE49-F238E27FC236}">
                  <a16:creationId xmlns:a16="http://schemas.microsoft.com/office/drawing/2014/main" id="{60C2A7C3-EA67-0AE2-D185-4B60C012F029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5047;p71">
              <a:extLst>
                <a:ext uri="{FF2B5EF4-FFF2-40B4-BE49-F238E27FC236}">
                  <a16:creationId xmlns:a16="http://schemas.microsoft.com/office/drawing/2014/main" id="{BBC299A6-7888-C3A0-0414-7609CBE24C44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5048;p71">
              <a:extLst>
                <a:ext uri="{FF2B5EF4-FFF2-40B4-BE49-F238E27FC236}">
                  <a16:creationId xmlns:a16="http://schemas.microsoft.com/office/drawing/2014/main" id="{DDC015C8-F212-CBC2-4731-68ECF2E976CF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5049;p71">
              <a:extLst>
                <a:ext uri="{FF2B5EF4-FFF2-40B4-BE49-F238E27FC236}">
                  <a16:creationId xmlns:a16="http://schemas.microsoft.com/office/drawing/2014/main" id="{0C72444A-6D02-042D-0059-79615881A2F6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5050;p71">
              <a:extLst>
                <a:ext uri="{FF2B5EF4-FFF2-40B4-BE49-F238E27FC236}">
                  <a16:creationId xmlns:a16="http://schemas.microsoft.com/office/drawing/2014/main" id="{A9C96B9C-954F-77D2-91E5-D18A1D3B31AD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5051;p71">
              <a:extLst>
                <a:ext uri="{FF2B5EF4-FFF2-40B4-BE49-F238E27FC236}">
                  <a16:creationId xmlns:a16="http://schemas.microsoft.com/office/drawing/2014/main" id="{3BBA0005-CE86-9ECE-86DD-E5EABD762417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5052;p71">
              <a:extLst>
                <a:ext uri="{FF2B5EF4-FFF2-40B4-BE49-F238E27FC236}">
                  <a16:creationId xmlns:a16="http://schemas.microsoft.com/office/drawing/2014/main" id="{2F2B0210-739A-846F-C6E5-D8E296289B48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5053;p71">
              <a:extLst>
                <a:ext uri="{FF2B5EF4-FFF2-40B4-BE49-F238E27FC236}">
                  <a16:creationId xmlns:a16="http://schemas.microsoft.com/office/drawing/2014/main" id="{935515F4-8D02-4337-8C40-D79F58C5C40F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5054;p71">
              <a:extLst>
                <a:ext uri="{FF2B5EF4-FFF2-40B4-BE49-F238E27FC236}">
                  <a16:creationId xmlns:a16="http://schemas.microsoft.com/office/drawing/2014/main" id="{5B659112-323F-B529-B358-1263F38CBD62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5055;p71">
              <a:extLst>
                <a:ext uri="{FF2B5EF4-FFF2-40B4-BE49-F238E27FC236}">
                  <a16:creationId xmlns:a16="http://schemas.microsoft.com/office/drawing/2014/main" id="{7B991965-8F99-82BA-B04D-034321C063EC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5056;p71">
              <a:extLst>
                <a:ext uri="{FF2B5EF4-FFF2-40B4-BE49-F238E27FC236}">
                  <a16:creationId xmlns:a16="http://schemas.microsoft.com/office/drawing/2014/main" id="{BC7C8875-6C02-42FD-07A3-83CD2358D5D1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5057;p71">
              <a:extLst>
                <a:ext uri="{FF2B5EF4-FFF2-40B4-BE49-F238E27FC236}">
                  <a16:creationId xmlns:a16="http://schemas.microsoft.com/office/drawing/2014/main" id="{E3FD9D76-8063-0007-3AFB-8A5D96BEEEC6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5058;p71">
              <a:extLst>
                <a:ext uri="{FF2B5EF4-FFF2-40B4-BE49-F238E27FC236}">
                  <a16:creationId xmlns:a16="http://schemas.microsoft.com/office/drawing/2014/main" id="{1BEA932A-8F3E-F4C9-A883-E74D16093D9D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5059;p71">
              <a:extLst>
                <a:ext uri="{FF2B5EF4-FFF2-40B4-BE49-F238E27FC236}">
                  <a16:creationId xmlns:a16="http://schemas.microsoft.com/office/drawing/2014/main" id="{2A9DADAD-2E20-F7EE-D0E3-CD5EBAC6D99A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5060;p71">
              <a:extLst>
                <a:ext uri="{FF2B5EF4-FFF2-40B4-BE49-F238E27FC236}">
                  <a16:creationId xmlns:a16="http://schemas.microsoft.com/office/drawing/2014/main" id="{1D261CEA-0A34-5AF3-BDFB-89A9E0C56128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5061;p71">
              <a:extLst>
                <a:ext uri="{FF2B5EF4-FFF2-40B4-BE49-F238E27FC236}">
                  <a16:creationId xmlns:a16="http://schemas.microsoft.com/office/drawing/2014/main" id="{DCD94555-8926-B6BE-5403-8A4ED4478B71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5062;p71">
              <a:extLst>
                <a:ext uri="{FF2B5EF4-FFF2-40B4-BE49-F238E27FC236}">
                  <a16:creationId xmlns:a16="http://schemas.microsoft.com/office/drawing/2014/main" id="{0038EC88-8F1F-3AEE-D4A2-203DC02F8DB5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5063;p71">
              <a:extLst>
                <a:ext uri="{FF2B5EF4-FFF2-40B4-BE49-F238E27FC236}">
                  <a16:creationId xmlns:a16="http://schemas.microsoft.com/office/drawing/2014/main" id="{401F834C-B201-D9C4-8E6C-B256584E6C2F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5064;p71">
              <a:extLst>
                <a:ext uri="{FF2B5EF4-FFF2-40B4-BE49-F238E27FC236}">
                  <a16:creationId xmlns:a16="http://schemas.microsoft.com/office/drawing/2014/main" id="{285DABB3-7DDD-98F9-9AF2-7DBB77A13D79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5065;p71">
              <a:extLst>
                <a:ext uri="{FF2B5EF4-FFF2-40B4-BE49-F238E27FC236}">
                  <a16:creationId xmlns:a16="http://schemas.microsoft.com/office/drawing/2014/main" id="{EB97A176-37F6-63C2-C946-929B54B81AD5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5066;p71">
              <a:extLst>
                <a:ext uri="{FF2B5EF4-FFF2-40B4-BE49-F238E27FC236}">
                  <a16:creationId xmlns:a16="http://schemas.microsoft.com/office/drawing/2014/main" id="{BD394D1D-78D3-A44E-4DD4-8BB1F0EA336E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5067;p71">
              <a:extLst>
                <a:ext uri="{FF2B5EF4-FFF2-40B4-BE49-F238E27FC236}">
                  <a16:creationId xmlns:a16="http://schemas.microsoft.com/office/drawing/2014/main" id="{0F5BABFE-F154-8AF9-7F5E-FABBE99A56D2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5068;p71">
              <a:extLst>
                <a:ext uri="{FF2B5EF4-FFF2-40B4-BE49-F238E27FC236}">
                  <a16:creationId xmlns:a16="http://schemas.microsoft.com/office/drawing/2014/main" id="{148AE39F-152C-AB77-6A37-2A04F559FBDF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5069;p71">
              <a:extLst>
                <a:ext uri="{FF2B5EF4-FFF2-40B4-BE49-F238E27FC236}">
                  <a16:creationId xmlns:a16="http://schemas.microsoft.com/office/drawing/2014/main" id="{B25F3ECF-8EB6-E167-2A48-71B138C54714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5070;p71">
              <a:extLst>
                <a:ext uri="{FF2B5EF4-FFF2-40B4-BE49-F238E27FC236}">
                  <a16:creationId xmlns:a16="http://schemas.microsoft.com/office/drawing/2014/main" id="{7164064A-47BE-15CA-7737-AE2F352F21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5071;p71">
              <a:extLst>
                <a:ext uri="{FF2B5EF4-FFF2-40B4-BE49-F238E27FC236}">
                  <a16:creationId xmlns:a16="http://schemas.microsoft.com/office/drawing/2014/main" id="{310063BF-3354-6D53-8155-9BF91642CF87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5072;p71">
              <a:extLst>
                <a:ext uri="{FF2B5EF4-FFF2-40B4-BE49-F238E27FC236}">
                  <a16:creationId xmlns:a16="http://schemas.microsoft.com/office/drawing/2014/main" id="{3CA4E3DE-415B-FDC2-BDD6-52F2EFED6851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5073;p71">
              <a:extLst>
                <a:ext uri="{FF2B5EF4-FFF2-40B4-BE49-F238E27FC236}">
                  <a16:creationId xmlns:a16="http://schemas.microsoft.com/office/drawing/2014/main" id="{D01CE697-3FAB-7E9F-94DE-0D5A35F941ED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5074;p71">
              <a:extLst>
                <a:ext uri="{FF2B5EF4-FFF2-40B4-BE49-F238E27FC236}">
                  <a16:creationId xmlns:a16="http://schemas.microsoft.com/office/drawing/2014/main" id="{F5EAE317-5E6D-38C3-C205-D5F9F794261E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5075;p71">
              <a:extLst>
                <a:ext uri="{FF2B5EF4-FFF2-40B4-BE49-F238E27FC236}">
                  <a16:creationId xmlns:a16="http://schemas.microsoft.com/office/drawing/2014/main" id="{F23BC68C-2242-B4EF-EBC9-3A3AD58E2DA9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5076;p71">
              <a:extLst>
                <a:ext uri="{FF2B5EF4-FFF2-40B4-BE49-F238E27FC236}">
                  <a16:creationId xmlns:a16="http://schemas.microsoft.com/office/drawing/2014/main" id="{700F27E8-8356-643D-EB06-1A0F1F13210D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5077;p71">
              <a:extLst>
                <a:ext uri="{FF2B5EF4-FFF2-40B4-BE49-F238E27FC236}">
                  <a16:creationId xmlns:a16="http://schemas.microsoft.com/office/drawing/2014/main" id="{08256406-4B79-AEA4-9E45-5FC6F89A8323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5078;p71">
              <a:extLst>
                <a:ext uri="{FF2B5EF4-FFF2-40B4-BE49-F238E27FC236}">
                  <a16:creationId xmlns:a16="http://schemas.microsoft.com/office/drawing/2014/main" id="{873D6382-71F4-22EE-10DF-CDB5E5C5B4B7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5079;p71">
              <a:extLst>
                <a:ext uri="{FF2B5EF4-FFF2-40B4-BE49-F238E27FC236}">
                  <a16:creationId xmlns:a16="http://schemas.microsoft.com/office/drawing/2014/main" id="{F5AA4A11-D0A8-94AE-E77F-F7179F5C8B06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5080;p71">
              <a:extLst>
                <a:ext uri="{FF2B5EF4-FFF2-40B4-BE49-F238E27FC236}">
                  <a16:creationId xmlns:a16="http://schemas.microsoft.com/office/drawing/2014/main" id="{B6537C3A-706A-D075-1A0C-E3E6A11F18CE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5081;p71">
              <a:extLst>
                <a:ext uri="{FF2B5EF4-FFF2-40B4-BE49-F238E27FC236}">
                  <a16:creationId xmlns:a16="http://schemas.microsoft.com/office/drawing/2014/main" id="{DB2DD5E1-948D-A2DF-3314-9A603852FBFC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5082;p71">
              <a:extLst>
                <a:ext uri="{FF2B5EF4-FFF2-40B4-BE49-F238E27FC236}">
                  <a16:creationId xmlns:a16="http://schemas.microsoft.com/office/drawing/2014/main" id="{54D728DD-ABEB-AFFC-A117-B25316AA1CAB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5083;p71">
              <a:extLst>
                <a:ext uri="{FF2B5EF4-FFF2-40B4-BE49-F238E27FC236}">
                  <a16:creationId xmlns:a16="http://schemas.microsoft.com/office/drawing/2014/main" id="{9DAC1BB2-496E-E8AA-8D3D-AB2E72FFC63A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5084;p71">
              <a:extLst>
                <a:ext uri="{FF2B5EF4-FFF2-40B4-BE49-F238E27FC236}">
                  <a16:creationId xmlns:a16="http://schemas.microsoft.com/office/drawing/2014/main" id="{4F42099C-21F9-BF5D-ABD5-08815BAC3421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5085;p71">
              <a:extLst>
                <a:ext uri="{FF2B5EF4-FFF2-40B4-BE49-F238E27FC236}">
                  <a16:creationId xmlns:a16="http://schemas.microsoft.com/office/drawing/2014/main" id="{F447599D-DD1F-5871-5B7F-AFF2982FCDB7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5086;p71">
              <a:extLst>
                <a:ext uri="{FF2B5EF4-FFF2-40B4-BE49-F238E27FC236}">
                  <a16:creationId xmlns:a16="http://schemas.microsoft.com/office/drawing/2014/main" id="{F083276D-8B06-87DE-F1B3-DBB691C02EA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5087;p71">
              <a:extLst>
                <a:ext uri="{FF2B5EF4-FFF2-40B4-BE49-F238E27FC236}">
                  <a16:creationId xmlns:a16="http://schemas.microsoft.com/office/drawing/2014/main" id="{B42D4DBE-5BAE-2AA8-F10D-6DD7FFA56D83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5088;p71">
              <a:extLst>
                <a:ext uri="{FF2B5EF4-FFF2-40B4-BE49-F238E27FC236}">
                  <a16:creationId xmlns:a16="http://schemas.microsoft.com/office/drawing/2014/main" id="{2EB51FC8-3104-504C-127B-A15B10DE5967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5089;p71">
              <a:extLst>
                <a:ext uri="{FF2B5EF4-FFF2-40B4-BE49-F238E27FC236}">
                  <a16:creationId xmlns:a16="http://schemas.microsoft.com/office/drawing/2014/main" id="{53084496-EAF7-125D-E1A1-DA9EA5506318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5090;p71">
              <a:extLst>
                <a:ext uri="{FF2B5EF4-FFF2-40B4-BE49-F238E27FC236}">
                  <a16:creationId xmlns:a16="http://schemas.microsoft.com/office/drawing/2014/main" id="{EB2ACC21-70DE-BDAB-09C6-9BD8FC05A433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5091;p71">
              <a:extLst>
                <a:ext uri="{FF2B5EF4-FFF2-40B4-BE49-F238E27FC236}">
                  <a16:creationId xmlns:a16="http://schemas.microsoft.com/office/drawing/2014/main" id="{7BAA953D-0C99-8741-8DD4-32EFC51432DF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5092;p71">
              <a:extLst>
                <a:ext uri="{FF2B5EF4-FFF2-40B4-BE49-F238E27FC236}">
                  <a16:creationId xmlns:a16="http://schemas.microsoft.com/office/drawing/2014/main" id="{7F785457-2F56-B022-BE83-855B8B14BBC4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5093;p71">
              <a:extLst>
                <a:ext uri="{FF2B5EF4-FFF2-40B4-BE49-F238E27FC236}">
                  <a16:creationId xmlns:a16="http://schemas.microsoft.com/office/drawing/2014/main" id="{B9D9D056-BC1C-C2CA-62F9-433F7CE97E62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5094;p71">
              <a:extLst>
                <a:ext uri="{FF2B5EF4-FFF2-40B4-BE49-F238E27FC236}">
                  <a16:creationId xmlns:a16="http://schemas.microsoft.com/office/drawing/2014/main" id="{0AEFA2C6-6605-4831-0921-2E61F56E4ADC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5095;p71">
              <a:extLst>
                <a:ext uri="{FF2B5EF4-FFF2-40B4-BE49-F238E27FC236}">
                  <a16:creationId xmlns:a16="http://schemas.microsoft.com/office/drawing/2014/main" id="{7BB45543-4A5B-E5C6-A54A-29B5066A98A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5096;p71">
              <a:extLst>
                <a:ext uri="{FF2B5EF4-FFF2-40B4-BE49-F238E27FC236}">
                  <a16:creationId xmlns:a16="http://schemas.microsoft.com/office/drawing/2014/main" id="{0F237BC3-4FAC-2194-3552-3291C9C6B6FF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5097;p71">
              <a:extLst>
                <a:ext uri="{FF2B5EF4-FFF2-40B4-BE49-F238E27FC236}">
                  <a16:creationId xmlns:a16="http://schemas.microsoft.com/office/drawing/2014/main" id="{8AF78AEE-E81A-4CCC-32DC-23F766293C01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5098;p71">
              <a:extLst>
                <a:ext uri="{FF2B5EF4-FFF2-40B4-BE49-F238E27FC236}">
                  <a16:creationId xmlns:a16="http://schemas.microsoft.com/office/drawing/2014/main" id="{0087D1B6-F2B0-59D0-C4A2-6E0824FDEA39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5099;p71">
              <a:extLst>
                <a:ext uri="{FF2B5EF4-FFF2-40B4-BE49-F238E27FC236}">
                  <a16:creationId xmlns:a16="http://schemas.microsoft.com/office/drawing/2014/main" id="{770A959F-4307-C92A-C8E3-9AB7C30185D5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5100;p71">
              <a:extLst>
                <a:ext uri="{FF2B5EF4-FFF2-40B4-BE49-F238E27FC236}">
                  <a16:creationId xmlns:a16="http://schemas.microsoft.com/office/drawing/2014/main" id="{DBD96D08-CBCD-45F6-B004-737A2FC93DA1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5101;p71">
              <a:extLst>
                <a:ext uri="{FF2B5EF4-FFF2-40B4-BE49-F238E27FC236}">
                  <a16:creationId xmlns:a16="http://schemas.microsoft.com/office/drawing/2014/main" id="{E42E162C-395E-CCFE-6CA5-7562F119D715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5102;p71">
              <a:extLst>
                <a:ext uri="{FF2B5EF4-FFF2-40B4-BE49-F238E27FC236}">
                  <a16:creationId xmlns:a16="http://schemas.microsoft.com/office/drawing/2014/main" id="{9119DB60-042A-2CA1-84B4-72DA7F9DA4D5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5103;p71">
              <a:extLst>
                <a:ext uri="{FF2B5EF4-FFF2-40B4-BE49-F238E27FC236}">
                  <a16:creationId xmlns:a16="http://schemas.microsoft.com/office/drawing/2014/main" id="{E084405A-3CFC-1249-2C2B-4D5259F94471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5104;p71">
              <a:extLst>
                <a:ext uri="{FF2B5EF4-FFF2-40B4-BE49-F238E27FC236}">
                  <a16:creationId xmlns:a16="http://schemas.microsoft.com/office/drawing/2014/main" id="{7A15520C-F03E-B135-40E3-692A4E7638F2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5105;p71">
              <a:extLst>
                <a:ext uri="{FF2B5EF4-FFF2-40B4-BE49-F238E27FC236}">
                  <a16:creationId xmlns:a16="http://schemas.microsoft.com/office/drawing/2014/main" id="{8F2206EF-A0DB-E15B-6308-E13E9C929B7B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5106;p71">
              <a:extLst>
                <a:ext uri="{FF2B5EF4-FFF2-40B4-BE49-F238E27FC236}">
                  <a16:creationId xmlns:a16="http://schemas.microsoft.com/office/drawing/2014/main" id="{CE9C1103-58DF-DFA8-C9FF-98D1575EDD2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5107;p71">
              <a:extLst>
                <a:ext uri="{FF2B5EF4-FFF2-40B4-BE49-F238E27FC236}">
                  <a16:creationId xmlns:a16="http://schemas.microsoft.com/office/drawing/2014/main" id="{50E5A5A6-6647-9316-94B6-239AE4EE0D3E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5108;p71">
              <a:extLst>
                <a:ext uri="{FF2B5EF4-FFF2-40B4-BE49-F238E27FC236}">
                  <a16:creationId xmlns:a16="http://schemas.microsoft.com/office/drawing/2014/main" id="{36CE034C-EE78-73B1-A205-83806365BED5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5109;p71">
              <a:extLst>
                <a:ext uri="{FF2B5EF4-FFF2-40B4-BE49-F238E27FC236}">
                  <a16:creationId xmlns:a16="http://schemas.microsoft.com/office/drawing/2014/main" id="{AAE6370C-A1C5-2C54-0806-C8C1B3CC3719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5110;p71">
              <a:extLst>
                <a:ext uri="{FF2B5EF4-FFF2-40B4-BE49-F238E27FC236}">
                  <a16:creationId xmlns:a16="http://schemas.microsoft.com/office/drawing/2014/main" id="{11DC09AB-46B7-39CA-1A03-828C49A0453D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5111;p71">
              <a:extLst>
                <a:ext uri="{FF2B5EF4-FFF2-40B4-BE49-F238E27FC236}">
                  <a16:creationId xmlns:a16="http://schemas.microsoft.com/office/drawing/2014/main" id="{BEEC27C6-D2EA-7AAB-9297-EEB314A82CB6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5112;p71">
              <a:extLst>
                <a:ext uri="{FF2B5EF4-FFF2-40B4-BE49-F238E27FC236}">
                  <a16:creationId xmlns:a16="http://schemas.microsoft.com/office/drawing/2014/main" id="{B1971D3F-2D3D-6D6D-D9DF-58A70A6B234C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5113;p71">
              <a:extLst>
                <a:ext uri="{FF2B5EF4-FFF2-40B4-BE49-F238E27FC236}">
                  <a16:creationId xmlns:a16="http://schemas.microsoft.com/office/drawing/2014/main" id="{E513F3A1-6009-5134-79F7-EEE053F7F979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5114;p71">
              <a:extLst>
                <a:ext uri="{FF2B5EF4-FFF2-40B4-BE49-F238E27FC236}">
                  <a16:creationId xmlns:a16="http://schemas.microsoft.com/office/drawing/2014/main" id="{872DB8EC-84D1-1BBF-9C85-E9292E5E5A8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5115;p71">
              <a:extLst>
                <a:ext uri="{FF2B5EF4-FFF2-40B4-BE49-F238E27FC236}">
                  <a16:creationId xmlns:a16="http://schemas.microsoft.com/office/drawing/2014/main" id="{03989D74-7854-299F-5AB3-54146EC5AEE3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5116;p71">
              <a:extLst>
                <a:ext uri="{FF2B5EF4-FFF2-40B4-BE49-F238E27FC236}">
                  <a16:creationId xmlns:a16="http://schemas.microsoft.com/office/drawing/2014/main" id="{BC99DA90-FB9D-E2EF-78E0-8D67C8562572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5117;p71">
              <a:extLst>
                <a:ext uri="{FF2B5EF4-FFF2-40B4-BE49-F238E27FC236}">
                  <a16:creationId xmlns:a16="http://schemas.microsoft.com/office/drawing/2014/main" id="{36043A1F-1560-F2F5-48D0-70D8388D0A26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5118;p71">
              <a:extLst>
                <a:ext uri="{FF2B5EF4-FFF2-40B4-BE49-F238E27FC236}">
                  <a16:creationId xmlns:a16="http://schemas.microsoft.com/office/drawing/2014/main" id="{C2D7EE23-7D4B-D36A-DF58-03E3992357D1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5119;p71">
              <a:extLst>
                <a:ext uri="{FF2B5EF4-FFF2-40B4-BE49-F238E27FC236}">
                  <a16:creationId xmlns:a16="http://schemas.microsoft.com/office/drawing/2014/main" id="{A3D4D9BE-1E22-02E9-3E67-35814F4DFB95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5120;p71">
              <a:extLst>
                <a:ext uri="{FF2B5EF4-FFF2-40B4-BE49-F238E27FC236}">
                  <a16:creationId xmlns:a16="http://schemas.microsoft.com/office/drawing/2014/main" id="{CA071EB0-73F6-EC85-F47B-406E74315201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5121;p71">
              <a:extLst>
                <a:ext uri="{FF2B5EF4-FFF2-40B4-BE49-F238E27FC236}">
                  <a16:creationId xmlns:a16="http://schemas.microsoft.com/office/drawing/2014/main" id="{E2FAA366-C28D-48A5-5EE9-49607C4346F1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5122;p71">
              <a:extLst>
                <a:ext uri="{FF2B5EF4-FFF2-40B4-BE49-F238E27FC236}">
                  <a16:creationId xmlns:a16="http://schemas.microsoft.com/office/drawing/2014/main" id="{115E3E59-0127-3016-DDEA-EB9AC993F122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5123;p71">
              <a:extLst>
                <a:ext uri="{FF2B5EF4-FFF2-40B4-BE49-F238E27FC236}">
                  <a16:creationId xmlns:a16="http://schemas.microsoft.com/office/drawing/2014/main" id="{DF8EF9F1-0CEA-E820-C1DC-1BB99AA67C48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5124;p71">
              <a:extLst>
                <a:ext uri="{FF2B5EF4-FFF2-40B4-BE49-F238E27FC236}">
                  <a16:creationId xmlns:a16="http://schemas.microsoft.com/office/drawing/2014/main" id="{F920DAC7-A742-068C-4DAC-544529D4291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5125;p71">
              <a:extLst>
                <a:ext uri="{FF2B5EF4-FFF2-40B4-BE49-F238E27FC236}">
                  <a16:creationId xmlns:a16="http://schemas.microsoft.com/office/drawing/2014/main" id="{0918B024-30CD-C5F8-5F66-BF8476DB5265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5126;p71">
              <a:extLst>
                <a:ext uri="{FF2B5EF4-FFF2-40B4-BE49-F238E27FC236}">
                  <a16:creationId xmlns:a16="http://schemas.microsoft.com/office/drawing/2014/main" id="{605F8C76-0272-C3E7-DFEB-23876B3B4EC0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5127;p71">
              <a:extLst>
                <a:ext uri="{FF2B5EF4-FFF2-40B4-BE49-F238E27FC236}">
                  <a16:creationId xmlns:a16="http://schemas.microsoft.com/office/drawing/2014/main" id="{F7D17E3D-B308-0E48-E296-DB9F70044125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5128;p71">
              <a:extLst>
                <a:ext uri="{FF2B5EF4-FFF2-40B4-BE49-F238E27FC236}">
                  <a16:creationId xmlns:a16="http://schemas.microsoft.com/office/drawing/2014/main" id="{F5D95031-1F32-FFA1-6008-0519EED08D3B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5129;p71">
              <a:extLst>
                <a:ext uri="{FF2B5EF4-FFF2-40B4-BE49-F238E27FC236}">
                  <a16:creationId xmlns:a16="http://schemas.microsoft.com/office/drawing/2014/main" id="{95A58DA0-BA2B-D87D-106E-98DB17AC20D9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5130;p71">
              <a:extLst>
                <a:ext uri="{FF2B5EF4-FFF2-40B4-BE49-F238E27FC236}">
                  <a16:creationId xmlns:a16="http://schemas.microsoft.com/office/drawing/2014/main" id="{3593B262-A429-9397-8627-CB0E84C9567C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5131;p71">
              <a:extLst>
                <a:ext uri="{FF2B5EF4-FFF2-40B4-BE49-F238E27FC236}">
                  <a16:creationId xmlns:a16="http://schemas.microsoft.com/office/drawing/2014/main" id="{A57FED21-6292-3941-62B9-BE3E855681C3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5132;p71">
              <a:extLst>
                <a:ext uri="{FF2B5EF4-FFF2-40B4-BE49-F238E27FC236}">
                  <a16:creationId xmlns:a16="http://schemas.microsoft.com/office/drawing/2014/main" id="{DBC191AA-B0DE-F680-1B25-154A25CF8B79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5133;p71">
              <a:extLst>
                <a:ext uri="{FF2B5EF4-FFF2-40B4-BE49-F238E27FC236}">
                  <a16:creationId xmlns:a16="http://schemas.microsoft.com/office/drawing/2014/main" id="{9ED6F6BF-5D85-A894-E58F-1F4799149E2B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5134;p71">
              <a:extLst>
                <a:ext uri="{FF2B5EF4-FFF2-40B4-BE49-F238E27FC236}">
                  <a16:creationId xmlns:a16="http://schemas.microsoft.com/office/drawing/2014/main" id="{34660BD2-CABB-201A-259D-33FAA31110C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5135;p71">
              <a:extLst>
                <a:ext uri="{FF2B5EF4-FFF2-40B4-BE49-F238E27FC236}">
                  <a16:creationId xmlns:a16="http://schemas.microsoft.com/office/drawing/2014/main" id="{6F2CBD80-AB5C-E925-E892-961D034D425B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5136;p71">
              <a:extLst>
                <a:ext uri="{FF2B5EF4-FFF2-40B4-BE49-F238E27FC236}">
                  <a16:creationId xmlns:a16="http://schemas.microsoft.com/office/drawing/2014/main" id="{E7306E24-FCFB-5357-B17A-63D1F0183D05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5137;p71">
              <a:extLst>
                <a:ext uri="{FF2B5EF4-FFF2-40B4-BE49-F238E27FC236}">
                  <a16:creationId xmlns:a16="http://schemas.microsoft.com/office/drawing/2014/main" id="{92C10878-C79D-69F0-9BD0-AF1F59782C8E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5138;p71">
              <a:extLst>
                <a:ext uri="{FF2B5EF4-FFF2-40B4-BE49-F238E27FC236}">
                  <a16:creationId xmlns:a16="http://schemas.microsoft.com/office/drawing/2014/main" id="{17EE5ED1-CA17-D956-273F-8F6F97403D36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5139;p71">
              <a:extLst>
                <a:ext uri="{FF2B5EF4-FFF2-40B4-BE49-F238E27FC236}">
                  <a16:creationId xmlns:a16="http://schemas.microsoft.com/office/drawing/2014/main" id="{58D2729C-F193-7C00-EEF8-05EECDD997F4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5140;p71">
              <a:extLst>
                <a:ext uri="{FF2B5EF4-FFF2-40B4-BE49-F238E27FC236}">
                  <a16:creationId xmlns:a16="http://schemas.microsoft.com/office/drawing/2014/main" id="{59ADABD3-3DB9-E252-1168-4A2371BC388A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5141;p71">
              <a:extLst>
                <a:ext uri="{FF2B5EF4-FFF2-40B4-BE49-F238E27FC236}">
                  <a16:creationId xmlns:a16="http://schemas.microsoft.com/office/drawing/2014/main" id="{40A93640-C1D2-F50F-5D08-5F2AB38B8B32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5142;p71">
              <a:extLst>
                <a:ext uri="{FF2B5EF4-FFF2-40B4-BE49-F238E27FC236}">
                  <a16:creationId xmlns:a16="http://schemas.microsoft.com/office/drawing/2014/main" id="{0F7661DB-E8E2-5608-FCF9-C26C44C88C5B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5143;p71">
              <a:extLst>
                <a:ext uri="{FF2B5EF4-FFF2-40B4-BE49-F238E27FC236}">
                  <a16:creationId xmlns:a16="http://schemas.microsoft.com/office/drawing/2014/main" id="{7614CABF-0749-8CDF-8846-D2A152CFA5C2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5144;p71">
              <a:extLst>
                <a:ext uri="{FF2B5EF4-FFF2-40B4-BE49-F238E27FC236}">
                  <a16:creationId xmlns:a16="http://schemas.microsoft.com/office/drawing/2014/main" id="{2215E5AB-8DFD-C581-9035-5989E7F5E95A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5145;p71">
              <a:extLst>
                <a:ext uri="{FF2B5EF4-FFF2-40B4-BE49-F238E27FC236}">
                  <a16:creationId xmlns:a16="http://schemas.microsoft.com/office/drawing/2014/main" id="{D248A2A7-4F08-27D7-2674-AA337DBDABED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5146;p71">
              <a:extLst>
                <a:ext uri="{FF2B5EF4-FFF2-40B4-BE49-F238E27FC236}">
                  <a16:creationId xmlns:a16="http://schemas.microsoft.com/office/drawing/2014/main" id="{6C4C626E-DE1D-A28E-0B5F-5E4E39A28C88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5147;p71">
              <a:extLst>
                <a:ext uri="{FF2B5EF4-FFF2-40B4-BE49-F238E27FC236}">
                  <a16:creationId xmlns:a16="http://schemas.microsoft.com/office/drawing/2014/main" id="{A2BCAEF1-07EE-5120-E001-49B054E4EDAA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5148;p71">
              <a:extLst>
                <a:ext uri="{FF2B5EF4-FFF2-40B4-BE49-F238E27FC236}">
                  <a16:creationId xmlns:a16="http://schemas.microsoft.com/office/drawing/2014/main" id="{1218EB37-26E5-16B3-2E1E-1C2C7B361CEB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5149;p71">
              <a:extLst>
                <a:ext uri="{FF2B5EF4-FFF2-40B4-BE49-F238E27FC236}">
                  <a16:creationId xmlns:a16="http://schemas.microsoft.com/office/drawing/2014/main" id="{95FDE11F-65E7-64C5-FD41-A244CC5520DF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5150;p71">
              <a:extLst>
                <a:ext uri="{FF2B5EF4-FFF2-40B4-BE49-F238E27FC236}">
                  <a16:creationId xmlns:a16="http://schemas.microsoft.com/office/drawing/2014/main" id="{E47D8772-0006-D3B1-8234-51098FA7011C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5151;p71">
              <a:extLst>
                <a:ext uri="{FF2B5EF4-FFF2-40B4-BE49-F238E27FC236}">
                  <a16:creationId xmlns:a16="http://schemas.microsoft.com/office/drawing/2014/main" id="{204C7DB2-41BF-1DA3-7A2E-9BFC0C15EAA3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5152;p71">
              <a:extLst>
                <a:ext uri="{FF2B5EF4-FFF2-40B4-BE49-F238E27FC236}">
                  <a16:creationId xmlns:a16="http://schemas.microsoft.com/office/drawing/2014/main" id="{85654410-4144-F82C-1C63-24E9DFC1A791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5153;p71">
              <a:extLst>
                <a:ext uri="{FF2B5EF4-FFF2-40B4-BE49-F238E27FC236}">
                  <a16:creationId xmlns:a16="http://schemas.microsoft.com/office/drawing/2014/main" id="{36ECE9F8-5198-2D84-D25B-9CD754651771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5154;p71">
              <a:extLst>
                <a:ext uri="{FF2B5EF4-FFF2-40B4-BE49-F238E27FC236}">
                  <a16:creationId xmlns:a16="http://schemas.microsoft.com/office/drawing/2014/main" id="{730A412A-6E7A-ABA8-9FDD-139C41AF6945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5155;p71">
              <a:extLst>
                <a:ext uri="{FF2B5EF4-FFF2-40B4-BE49-F238E27FC236}">
                  <a16:creationId xmlns:a16="http://schemas.microsoft.com/office/drawing/2014/main" id="{F6F51834-1AA2-A275-DF42-8C17B2D8F93A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5156;p71">
              <a:extLst>
                <a:ext uri="{FF2B5EF4-FFF2-40B4-BE49-F238E27FC236}">
                  <a16:creationId xmlns:a16="http://schemas.microsoft.com/office/drawing/2014/main" id="{71BC6C5A-DCF5-AEA2-064A-625FF4574763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5157;p71">
              <a:extLst>
                <a:ext uri="{FF2B5EF4-FFF2-40B4-BE49-F238E27FC236}">
                  <a16:creationId xmlns:a16="http://schemas.microsoft.com/office/drawing/2014/main" id="{D5003F5E-8E9F-4186-A025-AAEE7287DA2D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5158;p71">
              <a:extLst>
                <a:ext uri="{FF2B5EF4-FFF2-40B4-BE49-F238E27FC236}">
                  <a16:creationId xmlns:a16="http://schemas.microsoft.com/office/drawing/2014/main" id="{8992ACBC-6D11-3971-853C-5EDA8D5DF971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5159;p71">
              <a:extLst>
                <a:ext uri="{FF2B5EF4-FFF2-40B4-BE49-F238E27FC236}">
                  <a16:creationId xmlns:a16="http://schemas.microsoft.com/office/drawing/2014/main" id="{0A01E09B-85C4-8A46-336A-B602A1AA5C01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5160;p71">
              <a:extLst>
                <a:ext uri="{FF2B5EF4-FFF2-40B4-BE49-F238E27FC236}">
                  <a16:creationId xmlns:a16="http://schemas.microsoft.com/office/drawing/2014/main" id="{8A9B5EF2-48C1-B545-B257-8DC89BE5BCE9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5161;p71">
              <a:extLst>
                <a:ext uri="{FF2B5EF4-FFF2-40B4-BE49-F238E27FC236}">
                  <a16:creationId xmlns:a16="http://schemas.microsoft.com/office/drawing/2014/main" id="{4667CCFB-6C19-E291-C563-B07A926D441E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5162;p71">
              <a:extLst>
                <a:ext uri="{FF2B5EF4-FFF2-40B4-BE49-F238E27FC236}">
                  <a16:creationId xmlns:a16="http://schemas.microsoft.com/office/drawing/2014/main" id="{F4D1F6E7-A106-30AF-2043-D1872B5DACA0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5163;p71">
              <a:extLst>
                <a:ext uri="{FF2B5EF4-FFF2-40B4-BE49-F238E27FC236}">
                  <a16:creationId xmlns:a16="http://schemas.microsoft.com/office/drawing/2014/main" id="{44FE06CE-C7F5-0A8B-454D-3BD82B41C48E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5164;p71">
              <a:extLst>
                <a:ext uri="{FF2B5EF4-FFF2-40B4-BE49-F238E27FC236}">
                  <a16:creationId xmlns:a16="http://schemas.microsoft.com/office/drawing/2014/main" id="{9D580DBD-69C3-6F6C-748B-9A9495004312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5165;p71">
              <a:extLst>
                <a:ext uri="{FF2B5EF4-FFF2-40B4-BE49-F238E27FC236}">
                  <a16:creationId xmlns:a16="http://schemas.microsoft.com/office/drawing/2014/main" id="{857E3DF7-4BCD-2287-44AC-4B9249C5D1AE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5166;p71">
              <a:extLst>
                <a:ext uri="{FF2B5EF4-FFF2-40B4-BE49-F238E27FC236}">
                  <a16:creationId xmlns:a16="http://schemas.microsoft.com/office/drawing/2014/main" id="{500E220E-3018-ED3B-D45D-E3FBFF6DF1CE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5167;p71">
              <a:extLst>
                <a:ext uri="{FF2B5EF4-FFF2-40B4-BE49-F238E27FC236}">
                  <a16:creationId xmlns:a16="http://schemas.microsoft.com/office/drawing/2014/main" id="{442FF1FA-8061-E1B7-6744-5CA4E3E0851B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5168;p71">
              <a:extLst>
                <a:ext uri="{FF2B5EF4-FFF2-40B4-BE49-F238E27FC236}">
                  <a16:creationId xmlns:a16="http://schemas.microsoft.com/office/drawing/2014/main" id="{A695F150-9EA2-A445-FD6D-705B5B482A15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5169;p71">
              <a:extLst>
                <a:ext uri="{FF2B5EF4-FFF2-40B4-BE49-F238E27FC236}">
                  <a16:creationId xmlns:a16="http://schemas.microsoft.com/office/drawing/2014/main" id="{935C6798-52FC-A830-3B99-07E2973B2C02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5170;p71">
              <a:extLst>
                <a:ext uri="{FF2B5EF4-FFF2-40B4-BE49-F238E27FC236}">
                  <a16:creationId xmlns:a16="http://schemas.microsoft.com/office/drawing/2014/main" id="{A86106F4-F660-BCD2-41AC-4971A4A859FB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5171;p71">
              <a:extLst>
                <a:ext uri="{FF2B5EF4-FFF2-40B4-BE49-F238E27FC236}">
                  <a16:creationId xmlns:a16="http://schemas.microsoft.com/office/drawing/2014/main" id="{94069C03-AAAF-9E8A-AB77-2D6F28D7778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5172;p71">
              <a:extLst>
                <a:ext uri="{FF2B5EF4-FFF2-40B4-BE49-F238E27FC236}">
                  <a16:creationId xmlns:a16="http://schemas.microsoft.com/office/drawing/2014/main" id="{9284BA90-572B-FB6A-7AA4-594ED794F836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5173;p71">
              <a:extLst>
                <a:ext uri="{FF2B5EF4-FFF2-40B4-BE49-F238E27FC236}">
                  <a16:creationId xmlns:a16="http://schemas.microsoft.com/office/drawing/2014/main" id="{1DBF2217-28F4-308A-4C7F-6D9550BD5F91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5174;p71">
              <a:extLst>
                <a:ext uri="{FF2B5EF4-FFF2-40B4-BE49-F238E27FC236}">
                  <a16:creationId xmlns:a16="http://schemas.microsoft.com/office/drawing/2014/main" id="{F44A79D8-4299-42E0-9643-72BB5348D75A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5175;p71">
              <a:extLst>
                <a:ext uri="{FF2B5EF4-FFF2-40B4-BE49-F238E27FC236}">
                  <a16:creationId xmlns:a16="http://schemas.microsoft.com/office/drawing/2014/main" id="{860433BF-3AB3-88DF-912E-1AFACFBC68E6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5176;p71">
              <a:extLst>
                <a:ext uri="{FF2B5EF4-FFF2-40B4-BE49-F238E27FC236}">
                  <a16:creationId xmlns:a16="http://schemas.microsoft.com/office/drawing/2014/main" id="{7AA5DE69-0E33-03F2-39BC-8CEBFC28057C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5177;p71">
              <a:extLst>
                <a:ext uri="{FF2B5EF4-FFF2-40B4-BE49-F238E27FC236}">
                  <a16:creationId xmlns:a16="http://schemas.microsoft.com/office/drawing/2014/main" id="{EB9F2D50-A03F-FB33-4ED0-26907BABD530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5178;p71">
              <a:extLst>
                <a:ext uri="{FF2B5EF4-FFF2-40B4-BE49-F238E27FC236}">
                  <a16:creationId xmlns:a16="http://schemas.microsoft.com/office/drawing/2014/main" id="{61E8817E-0438-5942-07AE-2ACA1AEC099A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5179;p71">
              <a:extLst>
                <a:ext uri="{FF2B5EF4-FFF2-40B4-BE49-F238E27FC236}">
                  <a16:creationId xmlns:a16="http://schemas.microsoft.com/office/drawing/2014/main" id="{5489E467-842D-50A8-60E8-A07756A1432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5180;p71">
              <a:extLst>
                <a:ext uri="{FF2B5EF4-FFF2-40B4-BE49-F238E27FC236}">
                  <a16:creationId xmlns:a16="http://schemas.microsoft.com/office/drawing/2014/main" id="{F46658C7-EAB0-8D41-8977-803B69F01FE5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5181;p71">
              <a:extLst>
                <a:ext uri="{FF2B5EF4-FFF2-40B4-BE49-F238E27FC236}">
                  <a16:creationId xmlns:a16="http://schemas.microsoft.com/office/drawing/2014/main" id="{AEBE07B1-4977-C1BD-9B02-F08E11E1171F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5182;p71">
              <a:extLst>
                <a:ext uri="{FF2B5EF4-FFF2-40B4-BE49-F238E27FC236}">
                  <a16:creationId xmlns:a16="http://schemas.microsoft.com/office/drawing/2014/main" id="{49EE78F0-F783-B0AE-9E97-BCBCB0048C1C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5183;p71">
              <a:extLst>
                <a:ext uri="{FF2B5EF4-FFF2-40B4-BE49-F238E27FC236}">
                  <a16:creationId xmlns:a16="http://schemas.microsoft.com/office/drawing/2014/main" id="{F9F35567-6C66-589D-5AFD-B0865C428B68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5184;p71">
              <a:extLst>
                <a:ext uri="{FF2B5EF4-FFF2-40B4-BE49-F238E27FC236}">
                  <a16:creationId xmlns:a16="http://schemas.microsoft.com/office/drawing/2014/main" id="{72C4E222-B707-CB1F-90FE-6997A8AF5911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5185;p71">
              <a:extLst>
                <a:ext uri="{FF2B5EF4-FFF2-40B4-BE49-F238E27FC236}">
                  <a16:creationId xmlns:a16="http://schemas.microsoft.com/office/drawing/2014/main" id="{ACC1334C-9BCC-21EE-D7D4-EC794B572A11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5186;p71">
              <a:extLst>
                <a:ext uri="{FF2B5EF4-FFF2-40B4-BE49-F238E27FC236}">
                  <a16:creationId xmlns:a16="http://schemas.microsoft.com/office/drawing/2014/main" id="{33354769-9917-3DAD-704F-928FBB2582BF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5187;p71">
              <a:extLst>
                <a:ext uri="{FF2B5EF4-FFF2-40B4-BE49-F238E27FC236}">
                  <a16:creationId xmlns:a16="http://schemas.microsoft.com/office/drawing/2014/main" id="{FCD9E901-1541-6340-BEF3-2CBD48CB3E18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5188;p71">
              <a:extLst>
                <a:ext uri="{FF2B5EF4-FFF2-40B4-BE49-F238E27FC236}">
                  <a16:creationId xmlns:a16="http://schemas.microsoft.com/office/drawing/2014/main" id="{A9F0B1F9-A8E2-5658-9799-42CE987F56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5189;p71">
              <a:extLst>
                <a:ext uri="{FF2B5EF4-FFF2-40B4-BE49-F238E27FC236}">
                  <a16:creationId xmlns:a16="http://schemas.microsoft.com/office/drawing/2014/main" id="{17E6DEDA-1AC5-1037-AF97-0D59701498E7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5190;p71">
              <a:extLst>
                <a:ext uri="{FF2B5EF4-FFF2-40B4-BE49-F238E27FC236}">
                  <a16:creationId xmlns:a16="http://schemas.microsoft.com/office/drawing/2014/main" id="{B40FF65C-ACE4-28BB-AE31-3DBF7A2F6DC4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5191;p71">
              <a:extLst>
                <a:ext uri="{FF2B5EF4-FFF2-40B4-BE49-F238E27FC236}">
                  <a16:creationId xmlns:a16="http://schemas.microsoft.com/office/drawing/2014/main" id="{E7B412F0-60AE-8623-CFAF-80FC2B725AAF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5192;p71">
              <a:extLst>
                <a:ext uri="{FF2B5EF4-FFF2-40B4-BE49-F238E27FC236}">
                  <a16:creationId xmlns:a16="http://schemas.microsoft.com/office/drawing/2014/main" id="{F99BDFE2-81C0-B956-11DC-9F2F8FF13F28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5193;p71">
              <a:extLst>
                <a:ext uri="{FF2B5EF4-FFF2-40B4-BE49-F238E27FC236}">
                  <a16:creationId xmlns:a16="http://schemas.microsoft.com/office/drawing/2014/main" id="{77DC7982-2E1A-F28E-A8BE-7C3B372F6E2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5194;p71">
              <a:extLst>
                <a:ext uri="{FF2B5EF4-FFF2-40B4-BE49-F238E27FC236}">
                  <a16:creationId xmlns:a16="http://schemas.microsoft.com/office/drawing/2014/main" id="{6DC8AD54-C8F5-16E2-3CA9-B8F42D37E016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5195;p71">
              <a:extLst>
                <a:ext uri="{FF2B5EF4-FFF2-40B4-BE49-F238E27FC236}">
                  <a16:creationId xmlns:a16="http://schemas.microsoft.com/office/drawing/2014/main" id="{479F7DFB-1ACD-AF81-C58A-703796A7C8D5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5196;p71">
              <a:extLst>
                <a:ext uri="{FF2B5EF4-FFF2-40B4-BE49-F238E27FC236}">
                  <a16:creationId xmlns:a16="http://schemas.microsoft.com/office/drawing/2014/main" id="{022F680A-7885-C730-CA08-FD6945A6A3A0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5197;p71">
              <a:extLst>
                <a:ext uri="{FF2B5EF4-FFF2-40B4-BE49-F238E27FC236}">
                  <a16:creationId xmlns:a16="http://schemas.microsoft.com/office/drawing/2014/main" id="{3B1F89DE-98D9-2667-8FA0-05B8A6D66B63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5198;p71">
              <a:extLst>
                <a:ext uri="{FF2B5EF4-FFF2-40B4-BE49-F238E27FC236}">
                  <a16:creationId xmlns:a16="http://schemas.microsoft.com/office/drawing/2014/main" id="{B9A2A07B-CBA7-1FEB-3A11-0C02F5EE4876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5199;p71">
              <a:extLst>
                <a:ext uri="{FF2B5EF4-FFF2-40B4-BE49-F238E27FC236}">
                  <a16:creationId xmlns:a16="http://schemas.microsoft.com/office/drawing/2014/main" id="{4DE0382B-A8CC-7052-AE4E-A3F91A983891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5200;p71">
              <a:extLst>
                <a:ext uri="{FF2B5EF4-FFF2-40B4-BE49-F238E27FC236}">
                  <a16:creationId xmlns:a16="http://schemas.microsoft.com/office/drawing/2014/main" id="{1B1409DC-B94C-CF72-5375-FF7B31F31852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5201;p71">
              <a:extLst>
                <a:ext uri="{FF2B5EF4-FFF2-40B4-BE49-F238E27FC236}">
                  <a16:creationId xmlns:a16="http://schemas.microsoft.com/office/drawing/2014/main" id="{F74A443E-1B08-9F78-4BDC-E50241E33A65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5202;p71">
              <a:extLst>
                <a:ext uri="{FF2B5EF4-FFF2-40B4-BE49-F238E27FC236}">
                  <a16:creationId xmlns:a16="http://schemas.microsoft.com/office/drawing/2014/main" id="{E7878064-3FD7-8524-FA8B-356E14315A44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5203;p71">
              <a:extLst>
                <a:ext uri="{FF2B5EF4-FFF2-40B4-BE49-F238E27FC236}">
                  <a16:creationId xmlns:a16="http://schemas.microsoft.com/office/drawing/2014/main" id="{FD169D15-0FB2-CA5C-9634-80A42DB73EB1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5204;p71">
              <a:extLst>
                <a:ext uri="{FF2B5EF4-FFF2-40B4-BE49-F238E27FC236}">
                  <a16:creationId xmlns:a16="http://schemas.microsoft.com/office/drawing/2014/main" id="{9F7F63CC-FE6A-976C-03DF-47E257D4E6FD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5205;p71">
              <a:extLst>
                <a:ext uri="{FF2B5EF4-FFF2-40B4-BE49-F238E27FC236}">
                  <a16:creationId xmlns:a16="http://schemas.microsoft.com/office/drawing/2014/main" id="{C1081885-C905-632F-3692-4514C9D4ABA8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5206;p71">
              <a:extLst>
                <a:ext uri="{FF2B5EF4-FFF2-40B4-BE49-F238E27FC236}">
                  <a16:creationId xmlns:a16="http://schemas.microsoft.com/office/drawing/2014/main" id="{13C6F259-BF82-4016-D586-1945EA7E2E75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5207;p71">
              <a:extLst>
                <a:ext uri="{FF2B5EF4-FFF2-40B4-BE49-F238E27FC236}">
                  <a16:creationId xmlns:a16="http://schemas.microsoft.com/office/drawing/2014/main" id="{1BAC6377-C751-A29C-ADC3-4A8FAC94991F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5208;p71">
              <a:extLst>
                <a:ext uri="{FF2B5EF4-FFF2-40B4-BE49-F238E27FC236}">
                  <a16:creationId xmlns:a16="http://schemas.microsoft.com/office/drawing/2014/main" id="{59EFDE75-9A92-C3D3-E781-B073055AFA48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5209;p71">
              <a:extLst>
                <a:ext uri="{FF2B5EF4-FFF2-40B4-BE49-F238E27FC236}">
                  <a16:creationId xmlns:a16="http://schemas.microsoft.com/office/drawing/2014/main" id="{9B5EC307-73DE-D998-887D-E9776B7D47DC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5210;p71">
              <a:extLst>
                <a:ext uri="{FF2B5EF4-FFF2-40B4-BE49-F238E27FC236}">
                  <a16:creationId xmlns:a16="http://schemas.microsoft.com/office/drawing/2014/main" id="{5FB7C173-F5E8-030E-CFDC-549B64E615EF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5211;p71">
              <a:extLst>
                <a:ext uri="{FF2B5EF4-FFF2-40B4-BE49-F238E27FC236}">
                  <a16:creationId xmlns:a16="http://schemas.microsoft.com/office/drawing/2014/main" id="{9A690FAD-8D24-9DB2-687F-CDC25446DBA6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5212;p71">
              <a:extLst>
                <a:ext uri="{FF2B5EF4-FFF2-40B4-BE49-F238E27FC236}">
                  <a16:creationId xmlns:a16="http://schemas.microsoft.com/office/drawing/2014/main" id="{2F572995-F084-EE57-17F0-66B50F68D4BB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5213;p71">
              <a:extLst>
                <a:ext uri="{FF2B5EF4-FFF2-40B4-BE49-F238E27FC236}">
                  <a16:creationId xmlns:a16="http://schemas.microsoft.com/office/drawing/2014/main" id="{0FFEC11C-EA8F-DC34-DCAD-B3F912F38EFA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5214;p71">
              <a:extLst>
                <a:ext uri="{FF2B5EF4-FFF2-40B4-BE49-F238E27FC236}">
                  <a16:creationId xmlns:a16="http://schemas.microsoft.com/office/drawing/2014/main" id="{0782FD53-B3F7-6CEB-2222-03A05DCCEC5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5215;p71">
              <a:extLst>
                <a:ext uri="{FF2B5EF4-FFF2-40B4-BE49-F238E27FC236}">
                  <a16:creationId xmlns:a16="http://schemas.microsoft.com/office/drawing/2014/main" id="{ED5FFC3C-54BD-EA3F-3F03-948E5064488E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5216;p71">
              <a:extLst>
                <a:ext uri="{FF2B5EF4-FFF2-40B4-BE49-F238E27FC236}">
                  <a16:creationId xmlns:a16="http://schemas.microsoft.com/office/drawing/2014/main" id="{71006C44-DA19-9791-01EC-C92BFFB58A3B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5217;p71">
              <a:extLst>
                <a:ext uri="{FF2B5EF4-FFF2-40B4-BE49-F238E27FC236}">
                  <a16:creationId xmlns:a16="http://schemas.microsoft.com/office/drawing/2014/main" id="{49DCC153-1C13-51F7-3048-4F117BED5151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5218;p71">
              <a:extLst>
                <a:ext uri="{FF2B5EF4-FFF2-40B4-BE49-F238E27FC236}">
                  <a16:creationId xmlns:a16="http://schemas.microsoft.com/office/drawing/2014/main" id="{7E05C6BD-E673-DF8A-FFA0-4DA514F6C8D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5219;p71">
              <a:extLst>
                <a:ext uri="{FF2B5EF4-FFF2-40B4-BE49-F238E27FC236}">
                  <a16:creationId xmlns:a16="http://schemas.microsoft.com/office/drawing/2014/main" id="{637F103C-E2C8-80AB-2DC8-E6E0EB2ED46E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5220;p71">
              <a:extLst>
                <a:ext uri="{FF2B5EF4-FFF2-40B4-BE49-F238E27FC236}">
                  <a16:creationId xmlns:a16="http://schemas.microsoft.com/office/drawing/2014/main" id="{809808BC-76DD-9980-5039-2AD77C1E525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5221;p71">
              <a:extLst>
                <a:ext uri="{FF2B5EF4-FFF2-40B4-BE49-F238E27FC236}">
                  <a16:creationId xmlns:a16="http://schemas.microsoft.com/office/drawing/2014/main" id="{ADE75428-7CA6-23A4-7EDC-6896C654D70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5222;p71">
              <a:extLst>
                <a:ext uri="{FF2B5EF4-FFF2-40B4-BE49-F238E27FC236}">
                  <a16:creationId xmlns:a16="http://schemas.microsoft.com/office/drawing/2014/main" id="{DB54AA0B-8155-4D5C-A0A8-FBE59586171F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5223;p71">
              <a:extLst>
                <a:ext uri="{FF2B5EF4-FFF2-40B4-BE49-F238E27FC236}">
                  <a16:creationId xmlns:a16="http://schemas.microsoft.com/office/drawing/2014/main" id="{B539A586-29D2-7BE2-CE01-4ACAA76C90E3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5224;p71">
              <a:extLst>
                <a:ext uri="{FF2B5EF4-FFF2-40B4-BE49-F238E27FC236}">
                  <a16:creationId xmlns:a16="http://schemas.microsoft.com/office/drawing/2014/main" id="{C55FA73D-9FBE-2034-90BA-11EC2A0A982C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5225;p71">
              <a:extLst>
                <a:ext uri="{FF2B5EF4-FFF2-40B4-BE49-F238E27FC236}">
                  <a16:creationId xmlns:a16="http://schemas.microsoft.com/office/drawing/2014/main" id="{8D945112-68CB-F9F2-172E-0A6E05E0CD29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5226;p71">
              <a:extLst>
                <a:ext uri="{FF2B5EF4-FFF2-40B4-BE49-F238E27FC236}">
                  <a16:creationId xmlns:a16="http://schemas.microsoft.com/office/drawing/2014/main" id="{24901F6F-897E-FE3F-DE63-D97815360B9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5227;p71">
              <a:extLst>
                <a:ext uri="{FF2B5EF4-FFF2-40B4-BE49-F238E27FC236}">
                  <a16:creationId xmlns:a16="http://schemas.microsoft.com/office/drawing/2014/main" id="{F791F4EA-BD23-5F3F-70A2-3ED47A6AB18B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5228;p71">
              <a:extLst>
                <a:ext uri="{FF2B5EF4-FFF2-40B4-BE49-F238E27FC236}">
                  <a16:creationId xmlns:a16="http://schemas.microsoft.com/office/drawing/2014/main" id="{62ADC77F-CB28-3382-90E2-B8D6AE70919C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5229;p71">
              <a:extLst>
                <a:ext uri="{FF2B5EF4-FFF2-40B4-BE49-F238E27FC236}">
                  <a16:creationId xmlns:a16="http://schemas.microsoft.com/office/drawing/2014/main" id="{F109D11E-172B-3425-CF2E-912DCB6D35D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5230;p71">
              <a:extLst>
                <a:ext uri="{FF2B5EF4-FFF2-40B4-BE49-F238E27FC236}">
                  <a16:creationId xmlns:a16="http://schemas.microsoft.com/office/drawing/2014/main" id="{320AF38A-F6A2-4468-2703-E6C0CC1AC0BA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5231;p71">
              <a:extLst>
                <a:ext uri="{FF2B5EF4-FFF2-40B4-BE49-F238E27FC236}">
                  <a16:creationId xmlns:a16="http://schemas.microsoft.com/office/drawing/2014/main" id="{02B3A5A9-B9FC-4E0B-9F1A-44EE792005A4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5232;p71">
              <a:extLst>
                <a:ext uri="{FF2B5EF4-FFF2-40B4-BE49-F238E27FC236}">
                  <a16:creationId xmlns:a16="http://schemas.microsoft.com/office/drawing/2014/main" id="{7368EEE8-62A1-A628-4455-F647869ADB33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5233;p71">
              <a:extLst>
                <a:ext uri="{FF2B5EF4-FFF2-40B4-BE49-F238E27FC236}">
                  <a16:creationId xmlns:a16="http://schemas.microsoft.com/office/drawing/2014/main" id="{0415E036-3900-51CD-269B-AE777320D7AE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5234;p71">
              <a:extLst>
                <a:ext uri="{FF2B5EF4-FFF2-40B4-BE49-F238E27FC236}">
                  <a16:creationId xmlns:a16="http://schemas.microsoft.com/office/drawing/2014/main" id="{21F15AE4-EF3C-BB11-8596-77D1A180F83D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5235;p71">
              <a:extLst>
                <a:ext uri="{FF2B5EF4-FFF2-40B4-BE49-F238E27FC236}">
                  <a16:creationId xmlns:a16="http://schemas.microsoft.com/office/drawing/2014/main" id="{421C91B5-A28C-96C5-56FF-41B8AEE61EC1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5236;p71">
              <a:extLst>
                <a:ext uri="{FF2B5EF4-FFF2-40B4-BE49-F238E27FC236}">
                  <a16:creationId xmlns:a16="http://schemas.microsoft.com/office/drawing/2014/main" id="{0B6EE20B-61B5-E8C4-D42D-70620FBD6FB3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5237;p71">
              <a:extLst>
                <a:ext uri="{FF2B5EF4-FFF2-40B4-BE49-F238E27FC236}">
                  <a16:creationId xmlns:a16="http://schemas.microsoft.com/office/drawing/2014/main" id="{89DED30A-4EA6-C63E-B83A-87123D93B58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5238;p71">
              <a:extLst>
                <a:ext uri="{FF2B5EF4-FFF2-40B4-BE49-F238E27FC236}">
                  <a16:creationId xmlns:a16="http://schemas.microsoft.com/office/drawing/2014/main" id="{EFFB6D07-2AE4-3C1F-8F11-4371F7A0D749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5239;p71">
              <a:extLst>
                <a:ext uri="{FF2B5EF4-FFF2-40B4-BE49-F238E27FC236}">
                  <a16:creationId xmlns:a16="http://schemas.microsoft.com/office/drawing/2014/main" id="{79DA1EFB-8E0C-F25D-1979-4AA1199556A1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5240;p71">
              <a:extLst>
                <a:ext uri="{FF2B5EF4-FFF2-40B4-BE49-F238E27FC236}">
                  <a16:creationId xmlns:a16="http://schemas.microsoft.com/office/drawing/2014/main" id="{3017E45E-D434-2F5D-D2EB-52425A73F85A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5241;p71">
              <a:extLst>
                <a:ext uri="{FF2B5EF4-FFF2-40B4-BE49-F238E27FC236}">
                  <a16:creationId xmlns:a16="http://schemas.microsoft.com/office/drawing/2014/main" id="{B9301A11-9682-AC7D-0637-3AA9ED2C0087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5242;p71">
              <a:extLst>
                <a:ext uri="{FF2B5EF4-FFF2-40B4-BE49-F238E27FC236}">
                  <a16:creationId xmlns:a16="http://schemas.microsoft.com/office/drawing/2014/main" id="{4FC0B3BB-A273-4FAD-3A1F-A3813293AEE5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5243;p71">
              <a:extLst>
                <a:ext uri="{FF2B5EF4-FFF2-40B4-BE49-F238E27FC236}">
                  <a16:creationId xmlns:a16="http://schemas.microsoft.com/office/drawing/2014/main" id="{F9EBE9C0-28B7-477D-5B08-296DCC80826C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5244;p71">
              <a:extLst>
                <a:ext uri="{FF2B5EF4-FFF2-40B4-BE49-F238E27FC236}">
                  <a16:creationId xmlns:a16="http://schemas.microsoft.com/office/drawing/2014/main" id="{2C926935-270B-A87F-3F99-FE0AC7CFB1F8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5245;p71">
              <a:extLst>
                <a:ext uri="{FF2B5EF4-FFF2-40B4-BE49-F238E27FC236}">
                  <a16:creationId xmlns:a16="http://schemas.microsoft.com/office/drawing/2014/main" id="{F51B6922-686E-A83E-0A5E-96872DC5C6FE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5246;p71">
              <a:extLst>
                <a:ext uri="{FF2B5EF4-FFF2-40B4-BE49-F238E27FC236}">
                  <a16:creationId xmlns:a16="http://schemas.microsoft.com/office/drawing/2014/main" id="{A1C9BEBC-2B8E-EF8D-5749-4D9C88872ED4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5247;p71">
              <a:extLst>
                <a:ext uri="{FF2B5EF4-FFF2-40B4-BE49-F238E27FC236}">
                  <a16:creationId xmlns:a16="http://schemas.microsoft.com/office/drawing/2014/main" id="{CD951075-2F18-DBB2-134B-E124E9A2D72B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5248;p71">
              <a:extLst>
                <a:ext uri="{FF2B5EF4-FFF2-40B4-BE49-F238E27FC236}">
                  <a16:creationId xmlns:a16="http://schemas.microsoft.com/office/drawing/2014/main" id="{2A171B19-D3F4-0DFE-D402-584C04DF2D9D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5249;p71">
              <a:extLst>
                <a:ext uri="{FF2B5EF4-FFF2-40B4-BE49-F238E27FC236}">
                  <a16:creationId xmlns:a16="http://schemas.microsoft.com/office/drawing/2014/main" id="{CE2F5037-4601-579C-3405-6D86745DFB1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5250;p71">
              <a:extLst>
                <a:ext uri="{FF2B5EF4-FFF2-40B4-BE49-F238E27FC236}">
                  <a16:creationId xmlns:a16="http://schemas.microsoft.com/office/drawing/2014/main" id="{CFEAFE8D-0037-B6A6-AC33-894EF26C8388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5251;p71">
              <a:extLst>
                <a:ext uri="{FF2B5EF4-FFF2-40B4-BE49-F238E27FC236}">
                  <a16:creationId xmlns:a16="http://schemas.microsoft.com/office/drawing/2014/main" id="{328A413D-EF96-56C2-FAC3-B2DAF1F3C0B7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5252;p71">
              <a:extLst>
                <a:ext uri="{FF2B5EF4-FFF2-40B4-BE49-F238E27FC236}">
                  <a16:creationId xmlns:a16="http://schemas.microsoft.com/office/drawing/2014/main" id="{6B17948C-F1AD-032E-2CE7-34D27C51CF7A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5253;p71">
              <a:extLst>
                <a:ext uri="{FF2B5EF4-FFF2-40B4-BE49-F238E27FC236}">
                  <a16:creationId xmlns:a16="http://schemas.microsoft.com/office/drawing/2014/main" id="{6060DE60-0CF7-649A-B243-11D3B295293B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5254;p71">
              <a:extLst>
                <a:ext uri="{FF2B5EF4-FFF2-40B4-BE49-F238E27FC236}">
                  <a16:creationId xmlns:a16="http://schemas.microsoft.com/office/drawing/2014/main" id="{A1BC4B35-8206-A749-8018-006FD5938FC2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5255;p71">
              <a:extLst>
                <a:ext uri="{FF2B5EF4-FFF2-40B4-BE49-F238E27FC236}">
                  <a16:creationId xmlns:a16="http://schemas.microsoft.com/office/drawing/2014/main" id="{DB2F9C6F-097B-6241-2E7B-C3073A82E348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5256;p71">
              <a:extLst>
                <a:ext uri="{FF2B5EF4-FFF2-40B4-BE49-F238E27FC236}">
                  <a16:creationId xmlns:a16="http://schemas.microsoft.com/office/drawing/2014/main" id="{EB202A13-CCD5-CC85-4B10-F1CBEBF7E252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5257;p71">
              <a:extLst>
                <a:ext uri="{FF2B5EF4-FFF2-40B4-BE49-F238E27FC236}">
                  <a16:creationId xmlns:a16="http://schemas.microsoft.com/office/drawing/2014/main" id="{C790B16F-2A58-4D93-6AA4-BB31DE18FB71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5258;p71">
              <a:extLst>
                <a:ext uri="{FF2B5EF4-FFF2-40B4-BE49-F238E27FC236}">
                  <a16:creationId xmlns:a16="http://schemas.microsoft.com/office/drawing/2014/main" id="{5B5393B9-DC5A-FE8C-5D73-194FE338C111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5259;p71">
              <a:extLst>
                <a:ext uri="{FF2B5EF4-FFF2-40B4-BE49-F238E27FC236}">
                  <a16:creationId xmlns:a16="http://schemas.microsoft.com/office/drawing/2014/main" id="{1F8F0657-13A5-017F-2340-4ECFB1B729C2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5260;p71">
              <a:extLst>
                <a:ext uri="{FF2B5EF4-FFF2-40B4-BE49-F238E27FC236}">
                  <a16:creationId xmlns:a16="http://schemas.microsoft.com/office/drawing/2014/main" id="{D98BC1E1-3E10-9F99-2463-6B1C403ADE7E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5261;p71">
              <a:extLst>
                <a:ext uri="{FF2B5EF4-FFF2-40B4-BE49-F238E27FC236}">
                  <a16:creationId xmlns:a16="http://schemas.microsoft.com/office/drawing/2014/main" id="{69382A3D-83D6-69F5-3404-FE896D82FEDB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5262;p71">
              <a:extLst>
                <a:ext uri="{FF2B5EF4-FFF2-40B4-BE49-F238E27FC236}">
                  <a16:creationId xmlns:a16="http://schemas.microsoft.com/office/drawing/2014/main" id="{197D032E-5EAD-8C72-F645-829A8254601E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5263;p71">
              <a:extLst>
                <a:ext uri="{FF2B5EF4-FFF2-40B4-BE49-F238E27FC236}">
                  <a16:creationId xmlns:a16="http://schemas.microsoft.com/office/drawing/2014/main" id="{53C7C122-0010-7461-743A-E4A3B7408288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5264;p71">
              <a:extLst>
                <a:ext uri="{FF2B5EF4-FFF2-40B4-BE49-F238E27FC236}">
                  <a16:creationId xmlns:a16="http://schemas.microsoft.com/office/drawing/2014/main" id="{D5A60BDF-D85B-4FF7-A4DD-B5CA853F5421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5265;p71">
              <a:extLst>
                <a:ext uri="{FF2B5EF4-FFF2-40B4-BE49-F238E27FC236}">
                  <a16:creationId xmlns:a16="http://schemas.microsoft.com/office/drawing/2014/main" id="{0EA6D8C3-0037-D859-ABAB-552389CC3231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5266;p71">
              <a:extLst>
                <a:ext uri="{FF2B5EF4-FFF2-40B4-BE49-F238E27FC236}">
                  <a16:creationId xmlns:a16="http://schemas.microsoft.com/office/drawing/2014/main" id="{7930E900-BAC1-630A-11F6-08D4D5B7CF22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5267;p71">
              <a:extLst>
                <a:ext uri="{FF2B5EF4-FFF2-40B4-BE49-F238E27FC236}">
                  <a16:creationId xmlns:a16="http://schemas.microsoft.com/office/drawing/2014/main" id="{9EF61F5B-3BDF-FF04-7432-D922C246A9CC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5268;p71">
              <a:extLst>
                <a:ext uri="{FF2B5EF4-FFF2-40B4-BE49-F238E27FC236}">
                  <a16:creationId xmlns:a16="http://schemas.microsoft.com/office/drawing/2014/main" id="{C940EF8F-4A05-B2A6-2A2D-2E9092620D7C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5269;p71">
              <a:extLst>
                <a:ext uri="{FF2B5EF4-FFF2-40B4-BE49-F238E27FC236}">
                  <a16:creationId xmlns:a16="http://schemas.microsoft.com/office/drawing/2014/main" id="{8EE1865E-137D-C31A-E897-8CAA262B1A56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5270;p71">
              <a:extLst>
                <a:ext uri="{FF2B5EF4-FFF2-40B4-BE49-F238E27FC236}">
                  <a16:creationId xmlns:a16="http://schemas.microsoft.com/office/drawing/2014/main" id="{B071C277-9378-7A35-8AC3-5ADC8C1A8741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5271;p71">
              <a:extLst>
                <a:ext uri="{FF2B5EF4-FFF2-40B4-BE49-F238E27FC236}">
                  <a16:creationId xmlns:a16="http://schemas.microsoft.com/office/drawing/2014/main" id="{F7E5F540-0961-EC43-F11F-5CC4440B8857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5272;p71">
              <a:extLst>
                <a:ext uri="{FF2B5EF4-FFF2-40B4-BE49-F238E27FC236}">
                  <a16:creationId xmlns:a16="http://schemas.microsoft.com/office/drawing/2014/main" id="{93266C69-C8B2-ED7A-CC7A-9F03DCE4C45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5273;p71">
              <a:extLst>
                <a:ext uri="{FF2B5EF4-FFF2-40B4-BE49-F238E27FC236}">
                  <a16:creationId xmlns:a16="http://schemas.microsoft.com/office/drawing/2014/main" id="{14E656F2-6668-7DE7-FF68-39DC32D85F59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5274;p71">
              <a:extLst>
                <a:ext uri="{FF2B5EF4-FFF2-40B4-BE49-F238E27FC236}">
                  <a16:creationId xmlns:a16="http://schemas.microsoft.com/office/drawing/2014/main" id="{054B72F0-9EAB-8868-C011-C1F764D682E4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5275;p71">
              <a:extLst>
                <a:ext uri="{FF2B5EF4-FFF2-40B4-BE49-F238E27FC236}">
                  <a16:creationId xmlns:a16="http://schemas.microsoft.com/office/drawing/2014/main" id="{A7981AA4-65F8-D1A5-3684-A443E8599EC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5276;p71">
              <a:extLst>
                <a:ext uri="{FF2B5EF4-FFF2-40B4-BE49-F238E27FC236}">
                  <a16:creationId xmlns:a16="http://schemas.microsoft.com/office/drawing/2014/main" id="{4D1C48F1-7705-D626-463B-0D88DA12A965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5277;p71">
              <a:extLst>
                <a:ext uri="{FF2B5EF4-FFF2-40B4-BE49-F238E27FC236}">
                  <a16:creationId xmlns:a16="http://schemas.microsoft.com/office/drawing/2014/main" id="{5EB5FDEA-4684-31E3-3D89-BA9B593D56DB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5278;p71">
              <a:extLst>
                <a:ext uri="{FF2B5EF4-FFF2-40B4-BE49-F238E27FC236}">
                  <a16:creationId xmlns:a16="http://schemas.microsoft.com/office/drawing/2014/main" id="{B5FAD378-D3B4-9F28-70E1-786FF4BBE9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5279;p71">
              <a:extLst>
                <a:ext uri="{FF2B5EF4-FFF2-40B4-BE49-F238E27FC236}">
                  <a16:creationId xmlns:a16="http://schemas.microsoft.com/office/drawing/2014/main" id="{B5FA574B-8177-132F-F247-51255E610486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5280;p71">
              <a:extLst>
                <a:ext uri="{FF2B5EF4-FFF2-40B4-BE49-F238E27FC236}">
                  <a16:creationId xmlns:a16="http://schemas.microsoft.com/office/drawing/2014/main" id="{47C9F3F0-5A52-27A8-FBC6-8D51B28DBBC4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5281;p71">
              <a:extLst>
                <a:ext uri="{FF2B5EF4-FFF2-40B4-BE49-F238E27FC236}">
                  <a16:creationId xmlns:a16="http://schemas.microsoft.com/office/drawing/2014/main" id="{8EC26751-CF53-0DC1-513D-2022A889DF57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5282;p71">
              <a:extLst>
                <a:ext uri="{FF2B5EF4-FFF2-40B4-BE49-F238E27FC236}">
                  <a16:creationId xmlns:a16="http://schemas.microsoft.com/office/drawing/2014/main" id="{3800EE0B-6E30-2FF0-F8A0-211A82DDB23F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5283;p71">
              <a:extLst>
                <a:ext uri="{FF2B5EF4-FFF2-40B4-BE49-F238E27FC236}">
                  <a16:creationId xmlns:a16="http://schemas.microsoft.com/office/drawing/2014/main" id="{58F4526E-0189-D3F4-6DA1-BCE8387DC168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5284;p71">
              <a:extLst>
                <a:ext uri="{FF2B5EF4-FFF2-40B4-BE49-F238E27FC236}">
                  <a16:creationId xmlns:a16="http://schemas.microsoft.com/office/drawing/2014/main" id="{0A02E77F-72F4-8371-FB62-D52163859286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5285;p71">
              <a:extLst>
                <a:ext uri="{FF2B5EF4-FFF2-40B4-BE49-F238E27FC236}">
                  <a16:creationId xmlns:a16="http://schemas.microsoft.com/office/drawing/2014/main" id="{53E3C62F-4E5B-4ACA-AC6F-04F0ED97A848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5286;p71">
              <a:extLst>
                <a:ext uri="{FF2B5EF4-FFF2-40B4-BE49-F238E27FC236}">
                  <a16:creationId xmlns:a16="http://schemas.microsoft.com/office/drawing/2014/main" id="{40CBA780-0DFF-3B7A-0011-C7EF194AE3AA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5287;p71">
              <a:extLst>
                <a:ext uri="{FF2B5EF4-FFF2-40B4-BE49-F238E27FC236}">
                  <a16:creationId xmlns:a16="http://schemas.microsoft.com/office/drawing/2014/main" id="{19EEE134-FBAB-9A3A-C5B1-CB6ED889807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5288;p71">
              <a:extLst>
                <a:ext uri="{FF2B5EF4-FFF2-40B4-BE49-F238E27FC236}">
                  <a16:creationId xmlns:a16="http://schemas.microsoft.com/office/drawing/2014/main" id="{08F057A4-99EB-3671-288D-1CD5C8F606DF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5289;p71">
              <a:extLst>
                <a:ext uri="{FF2B5EF4-FFF2-40B4-BE49-F238E27FC236}">
                  <a16:creationId xmlns:a16="http://schemas.microsoft.com/office/drawing/2014/main" id="{7BAFFCA9-2BA9-4D7B-3944-771F80C21F34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5290;p71">
              <a:extLst>
                <a:ext uri="{FF2B5EF4-FFF2-40B4-BE49-F238E27FC236}">
                  <a16:creationId xmlns:a16="http://schemas.microsoft.com/office/drawing/2014/main" id="{EEE1CAE4-E763-A99C-2F5F-3CEE904F4CD6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5291;p71">
              <a:extLst>
                <a:ext uri="{FF2B5EF4-FFF2-40B4-BE49-F238E27FC236}">
                  <a16:creationId xmlns:a16="http://schemas.microsoft.com/office/drawing/2014/main" id="{7474D53F-8D27-285B-DBAB-D8CD729EFBDE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5292;p71">
              <a:extLst>
                <a:ext uri="{FF2B5EF4-FFF2-40B4-BE49-F238E27FC236}">
                  <a16:creationId xmlns:a16="http://schemas.microsoft.com/office/drawing/2014/main" id="{C69FE78A-BE9D-3415-865F-297BD493B0EA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5293;p71">
              <a:extLst>
                <a:ext uri="{FF2B5EF4-FFF2-40B4-BE49-F238E27FC236}">
                  <a16:creationId xmlns:a16="http://schemas.microsoft.com/office/drawing/2014/main" id="{01F9DC48-46A9-FC2B-14A8-4617293C4A8D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5294;p71">
              <a:extLst>
                <a:ext uri="{FF2B5EF4-FFF2-40B4-BE49-F238E27FC236}">
                  <a16:creationId xmlns:a16="http://schemas.microsoft.com/office/drawing/2014/main" id="{A05ABE90-41A8-0C1B-32A1-62F0B46CC00F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5295;p71">
              <a:extLst>
                <a:ext uri="{FF2B5EF4-FFF2-40B4-BE49-F238E27FC236}">
                  <a16:creationId xmlns:a16="http://schemas.microsoft.com/office/drawing/2014/main" id="{BDCE43BA-5C02-C781-7DCF-E45C384C183F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5296;p71">
              <a:extLst>
                <a:ext uri="{FF2B5EF4-FFF2-40B4-BE49-F238E27FC236}">
                  <a16:creationId xmlns:a16="http://schemas.microsoft.com/office/drawing/2014/main" id="{31381F65-31AB-A083-48DB-EE40EC0F9DCC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5297;p71">
              <a:extLst>
                <a:ext uri="{FF2B5EF4-FFF2-40B4-BE49-F238E27FC236}">
                  <a16:creationId xmlns:a16="http://schemas.microsoft.com/office/drawing/2014/main" id="{B6898C7E-A0D6-09B3-2AEB-483B517CC348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5298;p71">
              <a:extLst>
                <a:ext uri="{FF2B5EF4-FFF2-40B4-BE49-F238E27FC236}">
                  <a16:creationId xmlns:a16="http://schemas.microsoft.com/office/drawing/2014/main" id="{19C14AB8-FE93-ECA2-50BA-46DE21A2A2C1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5299;p71">
              <a:extLst>
                <a:ext uri="{FF2B5EF4-FFF2-40B4-BE49-F238E27FC236}">
                  <a16:creationId xmlns:a16="http://schemas.microsoft.com/office/drawing/2014/main" id="{450681C3-900D-9138-9499-385617323925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5300;p71">
              <a:extLst>
                <a:ext uri="{FF2B5EF4-FFF2-40B4-BE49-F238E27FC236}">
                  <a16:creationId xmlns:a16="http://schemas.microsoft.com/office/drawing/2014/main" id="{A2AC6FCD-7734-E030-38A8-12AF5A216D6E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5301;p71">
              <a:extLst>
                <a:ext uri="{FF2B5EF4-FFF2-40B4-BE49-F238E27FC236}">
                  <a16:creationId xmlns:a16="http://schemas.microsoft.com/office/drawing/2014/main" id="{BA074B7A-99C2-CEF1-BBC6-9C701EF8D3BF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5302;p71">
              <a:extLst>
                <a:ext uri="{FF2B5EF4-FFF2-40B4-BE49-F238E27FC236}">
                  <a16:creationId xmlns:a16="http://schemas.microsoft.com/office/drawing/2014/main" id="{B206668A-190D-49AA-2D7F-CFEC546624E5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5303;p71">
              <a:extLst>
                <a:ext uri="{FF2B5EF4-FFF2-40B4-BE49-F238E27FC236}">
                  <a16:creationId xmlns:a16="http://schemas.microsoft.com/office/drawing/2014/main" id="{ABEB86CB-3ACD-01B2-4968-8500C9797D63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5304;p71">
              <a:extLst>
                <a:ext uri="{FF2B5EF4-FFF2-40B4-BE49-F238E27FC236}">
                  <a16:creationId xmlns:a16="http://schemas.microsoft.com/office/drawing/2014/main" id="{D39CED19-EFE7-DE36-C6C1-DD670519D853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5305;p71">
              <a:extLst>
                <a:ext uri="{FF2B5EF4-FFF2-40B4-BE49-F238E27FC236}">
                  <a16:creationId xmlns:a16="http://schemas.microsoft.com/office/drawing/2014/main" id="{E88A079A-8821-CA62-8D99-E7CDBF2C8117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5306;p71">
              <a:extLst>
                <a:ext uri="{FF2B5EF4-FFF2-40B4-BE49-F238E27FC236}">
                  <a16:creationId xmlns:a16="http://schemas.microsoft.com/office/drawing/2014/main" id="{10ABDFF0-52D2-0324-240C-DCC2F0655172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5307;p71">
              <a:extLst>
                <a:ext uri="{FF2B5EF4-FFF2-40B4-BE49-F238E27FC236}">
                  <a16:creationId xmlns:a16="http://schemas.microsoft.com/office/drawing/2014/main" id="{A05BFE15-76A7-C29F-E0ED-ABE287271CB9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5308;p71">
              <a:extLst>
                <a:ext uri="{FF2B5EF4-FFF2-40B4-BE49-F238E27FC236}">
                  <a16:creationId xmlns:a16="http://schemas.microsoft.com/office/drawing/2014/main" id="{5AD71C2E-DBB7-6D81-0752-E2DB0388F77E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5309;p71">
              <a:extLst>
                <a:ext uri="{FF2B5EF4-FFF2-40B4-BE49-F238E27FC236}">
                  <a16:creationId xmlns:a16="http://schemas.microsoft.com/office/drawing/2014/main" id="{0471830A-CE27-A715-94FD-F47A9034CFAA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5310;p71">
              <a:extLst>
                <a:ext uri="{FF2B5EF4-FFF2-40B4-BE49-F238E27FC236}">
                  <a16:creationId xmlns:a16="http://schemas.microsoft.com/office/drawing/2014/main" id="{DC83143D-55A6-0A82-525C-C8874DCA522C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5311;p71">
              <a:extLst>
                <a:ext uri="{FF2B5EF4-FFF2-40B4-BE49-F238E27FC236}">
                  <a16:creationId xmlns:a16="http://schemas.microsoft.com/office/drawing/2014/main" id="{09EE668B-A734-6B27-8ADB-524E8C22AF15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5312;p71">
              <a:extLst>
                <a:ext uri="{FF2B5EF4-FFF2-40B4-BE49-F238E27FC236}">
                  <a16:creationId xmlns:a16="http://schemas.microsoft.com/office/drawing/2014/main" id="{509F878B-F169-C432-24AB-4E2F4DF30540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5313;p71">
              <a:extLst>
                <a:ext uri="{FF2B5EF4-FFF2-40B4-BE49-F238E27FC236}">
                  <a16:creationId xmlns:a16="http://schemas.microsoft.com/office/drawing/2014/main" id="{D1ABF199-4B43-AC2A-19E5-46E31B96833B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5314;p71">
              <a:extLst>
                <a:ext uri="{FF2B5EF4-FFF2-40B4-BE49-F238E27FC236}">
                  <a16:creationId xmlns:a16="http://schemas.microsoft.com/office/drawing/2014/main" id="{3DD8AFE2-688C-7C9D-80C6-C45F620133CA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5315;p71">
              <a:extLst>
                <a:ext uri="{FF2B5EF4-FFF2-40B4-BE49-F238E27FC236}">
                  <a16:creationId xmlns:a16="http://schemas.microsoft.com/office/drawing/2014/main" id="{37E3F4DC-6268-3F33-9CCF-08A064B6D897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5316;p71">
              <a:extLst>
                <a:ext uri="{FF2B5EF4-FFF2-40B4-BE49-F238E27FC236}">
                  <a16:creationId xmlns:a16="http://schemas.microsoft.com/office/drawing/2014/main" id="{140FC9ED-6B4D-6330-F6FD-6DDF38782098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5317;p71">
              <a:extLst>
                <a:ext uri="{FF2B5EF4-FFF2-40B4-BE49-F238E27FC236}">
                  <a16:creationId xmlns:a16="http://schemas.microsoft.com/office/drawing/2014/main" id="{BE3404C3-483B-D157-1E28-A746F78E8298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5318;p71">
              <a:extLst>
                <a:ext uri="{FF2B5EF4-FFF2-40B4-BE49-F238E27FC236}">
                  <a16:creationId xmlns:a16="http://schemas.microsoft.com/office/drawing/2014/main" id="{26216A45-8351-BB00-FB04-034729D93DCD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5319;p71">
              <a:extLst>
                <a:ext uri="{FF2B5EF4-FFF2-40B4-BE49-F238E27FC236}">
                  <a16:creationId xmlns:a16="http://schemas.microsoft.com/office/drawing/2014/main" id="{C8529070-DD54-AAD5-57F7-E532E73E2396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5320;p71">
              <a:extLst>
                <a:ext uri="{FF2B5EF4-FFF2-40B4-BE49-F238E27FC236}">
                  <a16:creationId xmlns:a16="http://schemas.microsoft.com/office/drawing/2014/main" id="{04E35FD7-C60E-F996-1799-F26FBD9EB980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5321;p71">
              <a:extLst>
                <a:ext uri="{FF2B5EF4-FFF2-40B4-BE49-F238E27FC236}">
                  <a16:creationId xmlns:a16="http://schemas.microsoft.com/office/drawing/2014/main" id="{97225ACE-25DE-3264-E816-EECE74CD5718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5322;p71">
              <a:extLst>
                <a:ext uri="{FF2B5EF4-FFF2-40B4-BE49-F238E27FC236}">
                  <a16:creationId xmlns:a16="http://schemas.microsoft.com/office/drawing/2014/main" id="{D7518FF4-86B3-84B5-08D2-490927BE4FA3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5323;p71">
              <a:extLst>
                <a:ext uri="{FF2B5EF4-FFF2-40B4-BE49-F238E27FC236}">
                  <a16:creationId xmlns:a16="http://schemas.microsoft.com/office/drawing/2014/main" id="{154D7299-15BA-15E7-6E08-410B4B7C6DCC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5324;p71">
              <a:extLst>
                <a:ext uri="{FF2B5EF4-FFF2-40B4-BE49-F238E27FC236}">
                  <a16:creationId xmlns:a16="http://schemas.microsoft.com/office/drawing/2014/main" id="{F960B272-45D0-5C37-C736-6E4D0FF29D17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5325;p71">
              <a:extLst>
                <a:ext uri="{FF2B5EF4-FFF2-40B4-BE49-F238E27FC236}">
                  <a16:creationId xmlns:a16="http://schemas.microsoft.com/office/drawing/2014/main" id="{62EC47AC-40D8-4007-6D34-14C3677285F1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5326;p71">
              <a:extLst>
                <a:ext uri="{FF2B5EF4-FFF2-40B4-BE49-F238E27FC236}">
                  <a16:creationId xmlns:a16="http://schemas.microsoft.com/office/drawing/2014/main" id="{078F19E5-E26C-0B21-8215-0BBEDCD8A09B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5327;p71">
              <a:extLst>
                <a:ext uri="{FF2B5EF4-FFF2-40B4-BE49-F238E27FC236}">
                  <a16:creationId xmlns:a16="http://schemas.microsoft.com/office/drawing/2014/main" id="{AE43AD33-13C9-59C3-A7FE-5CF0802CDBCB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5328;p71">
              <a:extLst>
                <a:ext uri="{FF2B5EF4-FFF2-40B4-BE49-F238E27FC236}">
                  <a16:creationId xmlns:a16="http://schemas.microsoft.com/office/drawing/2014/main" id="{EB14E547-661B-3407-A30A-DC49F566BB58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5329;p71">
              <a:extLst>
                <a:ext uri="{FF2B5EF4-FFF2-40B4-BE49-F238E27FC236}">
                  <a16:creationId xmlns:a16="http://schemas.microsoft.com/office/drawing/2014/main" id="{0B6B4939-AE11-0E1F-8AE8-04C97DC54239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5330;p71">
              <a:extLst>
                <a:ext uri="{FF2B5EF4-FFF2-40B4-BE49-F238E27FC236}">
                  <a16:creationId xmlns:a16="http://schemas.microsoft.com/office/drawing/2014/main" id="{3B03DDAA-FCF8-D718-C124-C6D6A2E79FD1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5331;p71">
              <a:extLst>
                <a:ext uri="{FF2B5EF4-FFF2-40B4-BE49-F238E27FC236}">
                  <a16:creationId xmlns:a16="http://schemas.microsoft.com/office/drawing/2014/main" id="{A6FB33BE-1525-F654-26BB-AFABA43EDE5B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5332;p71">
              <a:extLst>
                <a:ext uri="{FF2B5EF4-FFF2-40B4-BE49-F238E27FC236}">
                  <a16:creationId xmlns:a16="http://schemas.microsoft.com/office/drawing/2014/main" id="{313C0DAF-FD8D-F603-2BDA-F5CBD592FDB4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5333;p71">
              <a:extLst>
                <a:ext uri="{FF2B5EF4-FFF2-40B4-BE49-F238E27FC236}">
                  <a16:creationId xmlns:a16="http://schemas.microsoft.com/office/drawing/2014/main" id="{FAA312C7-2956-75A7-BFDE-ECECD336D228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5334;p71">
              <a:extLst>
                <a:ext uri="{FF2B5EF4-FFF2-40B4-BE49-F238E27FC236}">
                  <a16:creationId xmlns:a16="http://schemas.microsoft.com/office/drawing/2014/main" id="{0B82C199-8B29-C0F8-33B8-96BE3038850B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5335;p71">
              <a:extLst>
                <a:ext uri="{FF2B5EF4-FFF2-40B4-BE49-F238E27FC236}">
                  <a16:creationId xmlns:a16="http://schemas.microsoft.com/office/drawing/2014/main" id="{734F593E-F418-D82B-70D0-7A09CD7959A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5336;p71">
              <a:extLst>
                <a:ext uri="{FF2B5EF4-FFF2-40B4-BE49-F238E27FC236}">
                  <a16:creationId xmlns:a16="http://schemas.microsoft.com/office/drawing/2014/main" id="{C8D26AB3-E7A1-C26E-F9A5-21C3ABF61B74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5337;p71">
              <a:extLst>
                <a:ext uri="{FF2B5EF4-FFF2-40B4-BE49-F238E27FC236}">
                  <a16:creationId xmlns:a16="http://schemas.microsoft.com/office/drawing/2014/main" id="{0A169FD6-F3B8-603B-DFFB-C98395FCA551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5338;p71">
              <a:extLst>
                <a:ext uri="{FF2B5EF4-FFF2-40B4-BE49-F238E27FC236}">
                  <a16:creationId xmlns:a16="http://schemas.microsoft.com/office/drawing/2014/main" id="{FDBAC9C5-42E9-77A6-8BD0-4C6C8C43C00E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5339;p71">
              <a:extLst>
                <a:ext uri="{FF2B5EF4-FFF2-40B4-BE49-F238E27FC236}">
                  <a16:creationId xmlns:a16="http://schemas.microsoft.com/office/drawing/2014/main" id="{1C82C57D-503C-0CC2-1AF9-F764FD3A1E79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5340;p71">
              <a:extLst>
                <a:ext uri="{FF2B5EF4-FFF2-40B4-BE49-F238E27FC236}">
                  <a16:creationId xmlns:a16="http://schemas.microsoft.com/office/drawing/2014/main" id="{52C5472E-0E05-9E71-4ED4-6A9200BB43A2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5341;p71">
              <a:extLst>
                <a:ext uri="{FF2B5EF4-FFF2-40B4-BE49-F238E27FC236}">
                  <a16:creationId xmlns:a16="http://schemas.microsoft.com/office/drawing/2014/main" id="{465A98CB-5065-3C46-AC2C-E39FF13973BE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5342;p71">
              <a:extLst>
                <a:ext uri="{FF2B5EF4-FFF2-40B4-BE49-F238E27FC236}">
                  <a16:creationId xmlns:a16="http://schemas.microsoft.com/office/drawing/2014/main" id="{332C98AE-D9CB-50A1-B990-135313EC994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5343;p71">
              <a:extLst>
                <a:ext uri="{FF2B5EF4-FFF2-40B4-BE49-F238E27FC236}">
                  <a16:creationId xmlns:a16="http://schemas.microsoft.com/office/drawing/2014/main" id="{66772911-38E7-8929-FE30-425557123380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5344;p71">
              <a:extLst>
                <a:ext uri="{FF2B5EF4-FFF2-40B4-BE49-F238E27FC236}">
                  <a16:creationId xmlns:a16="http://schemas.microsoft.com/office/drawing/2014/main" id="{7D843765-FF91-35BA-BC42-3420E11E21FE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5345;p71">
              <a:extLst>
                <a:ext uri="{FF2B5EF4-FFF2-40B4-BE49-F238E27FC236}">
                  <a16:creationId xmlns:a16="http://schemas.microsoft.com/office/drawing/2014/main" id="{D5FA7BB7-9426-A8A3-B7BE-D2136B0413C4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5346;p71">
              <a:extLst>
                <a:ext uri="{FF2B5EF4-FFF2-40B4-BE49-F238E27FC236}">
                  <a16:creationId xmlns:a16="http://schemas.microsoft.com/office/drawing/2014/main" id="{64BEB6FC-2A9B-E66C-8363-2475507886C4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5347;p71">
              <a:extLst>
                <a:ext uri="{FF2B5EF4-FFF2-40B4-BE49-F238E27FC236}">
                  <a16:creationId xmlns:a16="http://schemas.microsoft.com/office/drawing/2014/main" id="{13756833-0B5B-7461-AC83-8D1ECA49B646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5348;p71">
              <a:extLst>
                <a:ext uri="{FF2B5EF4-FFF2-40B4-BE49-F238E27FC236}">
                  <a16:creationId xmlns:a16="http://schemas.microsoft.com/office/drawing/2014/main" id="{F5974317-9108-93AA-115A-128438938F38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5349;p71">
              <a:extLst>
                <a:ext uri="{FF2B5EF4-FFF2-40B4-BE49-F238E27FC236}">
                  <a16:creationId xmlns:a16="http://schemas.microsoft.com/office/drawing/2014/main" id="{82BB61C8-37FD-909C-D058-5CA2075848C0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5350;p71">
              <a:extLst>
                <a:ext uri="{FF2B5EF4-FFF2-40B4-BE49-F238E27FC236}">
                  <a16:creationId xmlns:a16="http://schemas.microsoft.com/office/drawing/2014/main" id="{1E0B27E1-80DC-DE6A-9AA3-A2DD6210E626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5351;p71">
              <a:extLst>
                <a:ext uri="{FF2B5EF4-FFF2-40B4-BE49-F238E27FC236}">
                  <a16:creationId xmlns:a16="http://schemas.microsoft.com/office/drawing/2014/main" id="{9FD0728B-398A-DACA-B609-4A36DEE08F1D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5352;p71">
              <a:extLst>
                <a:ext uri="{FF2B5EF4-FFF2-40B4-BE49-F238E27FC236}">
                  <a16:creationId xmlns:a16="http://schemas.microsoft.com/office/drawing/2014/main" id="{BF069A66-D556-7F52-DD77-23AAF842619A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5353;p71">
              <a:extLst>
                <a:ext uri="{FF2B5EF4-FFF2-40B4-BE49-F238E27FC236}">
                  <a16:creationId xmlns:a16="http://schemas.microsoft.com/office/drawing/2014/main" id="{AB411600-790D-14BE-1E10-801FEE98385A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5354;p71">
              <a:extLst>
                <a:ext uri="{FF2B5EF4-FFF2-40B4-BE49-F238E27FC236}">
                  <a16:creationId xmlns:a16="http://schemas.microsoft.com/office/drawing/2014/main" id="{816762DD-0919-CD96-ABDE-96543B66A283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5355;p71">
              <a:extLst>
                <a:ext uri="{FF2B5EF4-FFF2-40B4-BE49-F238E27FC236}">
                  <a16:creationId xmlns:a16="http://schemas.microsoft.com/office/drawing/2014/main" id="{37E5E401-3A5A-11D2-1749-F3759309CAE7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5356;p71">
              <a:extLst>
                <a:ext uri="{FF2B5EF4-FFF2-40B4-BE49-F238E27FC236}">
                  <a16:creationId xmlns:a16="http://schemas.microsoft.com/office/drawing/2014/main" id="{FAFCC481-0C27-9F15-0509-21183663115B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5357;p71">
              <a:extLst>
                <a:ext uri="{FF2B5EF4-FFF2-40B4-BE49-F238E27FC236}">
                  <a16:creationId xmlns:a16="http://schemas.microsoft.com/office/drawing/2014/main" id="{BDEF24CD-6096-54D6-3BE1-C522F9F73717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5358;p71">
              <a:extLst>
                <a:ext uri="{FF2B5EF4-FFF2-40B4-BE49-F238E27FC236}">
                  <a16:creationId xmlns:a16="http://schemas.microsoft.com/office/drawing/2014/main" id="{72D20AA0-BCA0-6A5A-3344-274573A96332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5359;p71">
              <a:extLst>
                <a:ext uri="{FF2B5EF4-FFF2-40B4-BE49-F238E27FC236}">
                  <a16:creationId xmlns:a16="http://schemas.microsoft.com/office/drawing/2014/main" id="{841B88CA-6033-9C9E-82FC-28FADBA69E4C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5360;p71">
              <a:extLst>
                <a:ext uri="{FF2B5EF4-FFF2-40B4-BE49-F238E27FC236}">
                  <a16:creationId xmlns:a16="http://schemas.microsoft.com/office/drawing/2014/main" id="{EBAF94A7-57DE-2475-6027-B363B0EAE913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5361;p71">
              <a:extLst>
                <a:ext uri="{FF2B5EF4-FFF2-40B4-BE49-F238E27FC236}">
                  <a16:creationId xmlns:a16="http://schemas.microsoft.com/office/drawing/2014/main" id="{A7C90ACC-1C53-C083-9983-FC3DF078B704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5362;p71">
              <a:extLst>
                <a:ext uri="{FF2B5EF4-FFF2-40B4-BE49-F238E27FC236}">
                  <a16:creationId xmlns:a16="http://schemas.microsoft.com/office/drawing/2014/main" id="{9BCEFCF1-02AB-1462-7904-44B5823F5A10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5363;p71">
              <a:extLst>
                <a:ext uri="{FF2B5EF4-FFF2-40B4-BE49-F238E27FC236}">
                  <a16:creationId xmlns:a16="http://schemas.microsoft.com/office/drawing/2014/main" id="{1EC2810C-96C5-80E6-A3F3-56ACC4993598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5364;p71">
              <a:extLst>
                <a:ext uri="{FF2B5EF4-FFF2-40B4-BE49-F238E27FC236}">
                  <a16:creationId xmlns:a16="http://schemas.microsoft.com/office/drawing/2014/main" id="{F8D821FB-ABA7-36BD-7825-0A7EA2962D5F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5365;p71">
              <a:extLst>
                <a:ext uri="{FF2B5EF4-FFF2-40B4-BE49-F238E27FC236}">
                  <a16:creationId xmlns:a16="http://schemas.microsoft.com/office/drawing/2014/main" id="{23AA78F5-0108-66FD-716B-3D21AF9115AF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5366;p71">
              <a:extLst>
                <a:ext uri="{FF2B5EF4-FFF2-40B4-BE49-F238E27FC236}">
                  <a16:creationId xmlns:a16="http://schemas.microsoft.com/office/drawing/2014/main" id="{BA8FB8DE-5FA5-B811-7C34-1369F992FE5B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5367;p71">
              <a:extLst>
                <a:ext uri="{FF2B5EF4-FFF2-40B4-BE49-F238E27FC236}">
                  <a16:creationId xmlns:a16="http://schemas.microsoft.com/office/drawing/2014/main" id="{910892BE-E6BE-C3AC-B212-5C05ED206963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5368;p71">
              <a:extLst>
                <a:ext uri="{FF2B5EF4-FFF2-40B4-BE49-F238E27FC236}">
                  <a16:creationId xmlns:a16="http://schemas.microsoft.com/office/drawing/2014/main" id="{ABF527C1-0063-DB6E-7D3B-2DB706BE651F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5369;p71">
              <a:extLst>
                <a:ext uri="{FF2B5EF4-FFF2-40B4-BE49-F238E27FC236}">
                  <a16:creationId xmlns:a16="http://schemas.microsoft.com/office/drawing/2014/main" id="{1DF933CD-80EF-FCDC-3437-890073D82740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5370;p71">
              <a:extLst>
                <a:ext uri="{FF2B5EF4-FFF2-40B4-BE49-F238E27FC236}">
                  <a16:creationId xmlns:a16="http://schemas.microsoft.com/office/drawing/2014/main" id="{3DF9C394-FF85-109E-3F6D-907B851ED417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5371;p71">
              <a:extLst>
                <a:ext uri="{FF2B5EF4-FFF2-40B4-BE49-F238E27FC236}">
                  <a16:creationId xmlns:a16="http://schemas.microsoft.com/office/drawing/2014/main" id="{D01D6720-FB57-62D0-F5D5-5226BFFADD05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5372;p71">
              <a:extLst>
                <a:ext uri="{FF2B5EF4-FFF2-40B4-BE49-F238E27FC236}">
                  <a16:creationId xmlns:a16="http://schemas.microsoft.com/office/drawing/2014/main" id="{A51A0331-A2CE-9C25-96A8-B2F5604B1D9E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5373;p71">
              <a:extLst>
                <a:ext uri="{FF2B5EF4-FFF2-40B4-BE49-F238E27FC236}">
                  <a16:creationId xmlns:a16="http://schemas.microsoft.com/office/drawing/2014/main" id="{4E606F7B-4AA5-03B4-71E0-E19AB5F0182B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5374;p71">
              <a:extLst>
                <a:ext uri="{FF2B5EF4-FFF2-40B4-BE49-F238E27FC236}">
                  <a16:creationId xmlns:a16="http://schemas.microsoft.com/office/drawing/2014/main" id="{DDC5474D-4A0B-D3CE-C497-2A11B48E0EA7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5375;p71">
              <a:extLst>
                <a:ext uri="{FF2B5EF4-FFF2-40B4-BE49-F238E27FC236}">
                  <a16:creationId xmlns:a16="http://schemas.microsoft.com/office/drawing/2014/main" id="{91189882-CEED-A4B0-BA04-8BC132E0235A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5376;p71">
              <a:extLst>
                <a:ext uri="{FF2B5EF4-FFF2-40B4-BE49-F238E27FC236}">
                  <a16:creationId xmlns:a16="http://schemas.microsoft.com/office/drawing/2014/main" id="{270191F5-98D3-DF4F-B008-A1F116BE460C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5377;p71">
              <a:extLst>
                <a:ext uri="{FF2B5EF4-FFF2-40B4-BE49-F238E27FC236}">
                  <a16:creationId xmlns:a16="http://schemas.microsoft.com/office/drawing/2014/main" id="{66EF1CD8-1F5D-8999-D300-5A16F79AE7F5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5378;p71">
              <a:extLst>
                <a:ext uri="{FF2B5EF4-FFF2-40B4-BE49-F238E27FC236}">
                  <a16:creationId xmlns:a16="http://schemas.microsoft.com/office/drawing/2014/main" id="{12C6B14F-23BB-561C-F164-F9E0837A594C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5379;p71">
              <a:extLst>
                <a:ext uri="{FF2B5EF4-FFF2-40B4-BE49-F238E27FC236}">
                  <a16:creationId xmlns:a16="http://schemas.microsoft.com/office/drawing/2014/main" id="{C674235D-14AE-9937-E460-18A3C3648EE4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5380;p71">
              <a:extLst>
                <a:ext uri="{FF2B5EF4-FFF2-40B4-BE49-F238E27FC236}">
                  <a16:creationId xmlns:a16="http://schemas.microsoft.com/office/drawing/2014/main" id="{E29A9847-BE1B-BA27-EB2D-81C84F6728B9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5381;p71">
              <a:extLst>
                <a:ext uri="{FF2B5EF4-FFF2-40B4-BE49-F238E27FC236}">
                  <a16:creationId xmlns:a16="http://schemas.microsoft.com/office/drawing/2014/main" id="{E20941A0-A6C3-81B2-0FC2-0FFFA453F8A3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5382;p71">
              <a:extLst>
                <a:ext uri="{FF2B5EF4-FFF2-40B4-BE49-F238E27FC236}">
                  <a16:creationId xmlns:a16="http://schemas.microsoft.com/office/drawing/2014/main" id="{F1B5305F-95F3-F930-384C-652657C9978E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5383;p71">
              <a:extLst>
                <a:ext uri="{FF2B5EF4-FFF2-40B4-BE49-F238E27FC236}">
                  <a16:creationId xmlns:a16="http://schemas.microsoft.com/office/drawing/2014/main" id="{078DDB54-1CD6-72FB-69A6-CA9E97C18529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5384;p71">
              <a:extLst>
                <a:ext uri="{FF2B5EF4-FFF2-40B4-BE49-F238E27FC236}">
                  <a16:creationId xmlns:a16="http://schemas.microsoft.com/office/drawing/2014/main" id="{F0A8794A-2BDD-6EEA-D875-28AF3553EDF8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5385;p71">
              <a:extLst>
                <a:ext uri="{FF2B5EF4-FFF2-40B4-BE49-F238E27FC236}">
                  <a16:creationId xmlns:a16="http://schemas.microsoft.com/office/drawing/2014/main" id="{DE1C405A-AF4C-17F9-63DD-ADB20DA792F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5386;p71">
              <a:extLst>
                <a:ext uri="{FF2B5EF4-FFF2-40B4-BE49-F238E27FC236}">
                  <a16:creationId xmlns:a16="http://schemas.microsoft.com/office/drawing/2014/main" id="{9BF89F30-89EE-BF76-17E2-1E9EAEBC259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5387;p71">
              <a:extLst>
                <a:ext uri="{FF2B5EF4-FFF2-40B4-BE49-F238E27FC236}">
                  <a16:creationId xmlns:a16="http://schemas.microsoft.com/office/drawing/2014/main" id="{923E2670-FA90-EF35-6998-8A6C3D46B915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5388;p71">
              <a:extLst>
                <a:ext uri="{FF2B5EF4-FFF2-40B4-BE49-F238E27FC236}">
                  <a16:creationId xmlns:a16="http://schemas.microsoft.com/office/drawing/2014/main" id="{F4299AB6-5FEE-421D-BC69-7C942C781D7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5389;p71">
              <a:extLst>
                <a:ext uri="{FF2B5EF4-FFF2-40B4-BE49-F238E27FC236}">
                  <a16:creationId xmlns:a16="http://schemas.microsoft.com/office/drawing/2014/main" id="{31D249DC-DF27-C3B8-0FAF-24EE3AD5C5E2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5390;p71">
              <a:extLst>
                <a:ext uri="{FF2B5EF4-FFF2-40B4-BE49-F238E27FC236}">
                  <a16:creationId xmlns:a16="http://schemas.microsoft.com/office/drawing/2014/main" id="{0EEC8FE9-5B81-E0D7-4EB3-5BA5B37561E3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5391;p71">
              <a:extLst>
                <a:ext uri="{FF2B5EF4-FFF2-40B4-BE49-F238E27FC236}">
                  <a16:creationId xmlns:a16="http://schemas.microsoft.com/office/drawing/2014/main" id="{49CC7699-8EFF-4A09-1C34-88B181FFFA3E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5392;p71">
              <a:extLst>
                <a:ext uri="{FF2B5EF4-FFF2-40B4-BE49-F238E27FC236}">
                  <a16:creationId xmlns:a16="http://schemas.microsoft.com/office/drawing/2014/main" id="{BFB7AE34-7522-0513-3162-8A3787F570D5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5393;p71">
              <a:extLst>
                <a:ext uri="{FF2B5EF4-FFF2-40B4-BE49-F238E27FC236}">
                  <a16:creationId xmlns:a16="http://schemas.microsoft.com/office/drawing/2014/main" id="{99C2572F-CA3D-EFB5-B543-B4A411F149F7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5394;p71">
              <a:extLst>
                <a:ext uri="{FF2B5EF4-FFF2-40B4-BE49-F238E27FC236}">
                  <a16:creationId xmlns:a16="http://schemas.microsoft.com/office/drawing/2014/main" id="{1EA51634-6C93-EA45-7384-BE5DB72807EE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5395;p71">
              <a:extLst>
                <a:ext uri="{FF2B5EF4-FFF2-40B4-BE49-F238E27FC236}">
                  <a16:creationId xmlns:a16="http://schemas.microsoft.com/office/drawing/2014/main" id="{D3CBFF11-ECF8-8323-099D-D728ECE34C4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5396;p71">
              <a:extLst>
                <a:ext uri="{FF2B5EF4-FFF2-40B4-BE49-F238E27FC236}">
                  <a16:creationId xmlns:a16="http://schemas.microsoft.com/office/drawing/2014/main" id="{41A5C6B1-04DC-9695-B284-84D66267D4A5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5397;p71">
              <a:extLst>
                <a:ext uri="{FF2B5EF4-FFF2-40B4-BE49-F238E27FC236}">
                  <a16:creationId xmlns:a16="http://schemas.microsoft.com/office/drawing/2014/main" id="{8B61FB3C-F23F-6027-06D6-F4E1F9AE529D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5398;p71">
              <a:extLst>
                <a:ext uri="{FF2B5EF4-FFF2-40B4-BE49-F238E27FC236}">
                  <a16:creationId xmlns:a16="http://schemas.microsoft.com/office/drawing/2014/main" id="{868F857C-AAF8-1479-0348-4DF48B28DF0F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5399;p71">
              <a:extLst>
                <a:ext uri="{FF2B5EF4-FFF2-40B4-BE49-F238E27FC236}">
                  <a16:creationId xmlns:a16="http://schemas.microsoft.com/office/drawing/2014/main" id="{0180F2EE-DB0A-381C-4B41-8C3C78259869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5400;p71">
              <a:extLst>
                <a:ext uri="{FF2B5EF4-FFF2-40B4-BE49-F238E27FC236}">
                  <a16:creationId xmlns:a16="http://schemas.microsoft.com/office/drawing/2014/main" id="{628850CB-0D14-495C-83C8-C3922DDCA665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5401;p71">
              <a:extLst>
                <a:ext uri="{FF2B5EF4-FFF2-40B4-BE49-F238E27FC236}">
                  <a16:creationId xmlns:a16="http://schemas.microsoft.com/office/drawing/2014/main" id="{275C39C3-57A6-632B-943C-5693A993B71D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5402;p71">
              <a:extLst>
                <a:ext uri="{FF2B5EF4-FFF2-40B4-BE49-F238E27FC236}">
                  <a16:creationId xmlns:a16="http://schemas.microsoft.com/office/drawing/2014/main" id="{F4BC385C-8180-E734-5FF9-BEE5287A11E8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5403;p71">
              <a:extLst>
                <a:ext uri="{FF2B5EF4-FFF2-40B4-BE49-F238E27FC236}">
                  <a16:creationId xmlns:a16="http://schemas.microsoft.com/office/drawing/2014/main" id="{92BA56B5-D18A-7FC6-EF55-C3021B170650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5404;p71">
              <a:extLst>
                <a:ext uri="{FF2B5EF4-FFF2-40B4-BE49-F238E27FC236}">
                  <a16:creationId xmlns:a16="http://schemas.microsoft.com/office/drawing/2014/main" id="{5235A0D2-1E6D-890D-6568-8E431A767510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5405;p71">
              <a:extLst>
                <a:ext uri="{FF2B5EF4-FFF2-40B4-BE49-F238E27FC236}">
                  <a16:creationId xmlns:a16="http://schemas.microsoft.com/office/drawing/2014/main" id="{2AC6D130-1DD4-8ABA-A387-704344E540EF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5406;p71">
              <a:extLst>
                <a:ext uri="{FF2B5EF4-FFF2-40B4-BE49-F238E27FC236}">
                  <a16:creationId xmlns:a16="http://schemas.microsoft.com/office/drawing/2014/main" id="{B8163BD8-ED04-6109-0A53-A27536DFD924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5407;p71">
              <a:extLst>
                <a:ext uri="{FF2B5EF4-FFF2-40B4-BE49-F238E27FC236}">
                  <a16:creationId xmlns:a16="http://schemas.microsoft.com/office/drawing/2014/main" id="{071E23CC-BA30-4138-F8D0-31318E1D6812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5408;p71">
              <a:extLst>
                <a:ext uri="{FF2B5EF4-FFF2-40B4-BE49-F238E27FC236}">
                  <a16:creationId xmlns:a16="http://schemas.microsoft.com/office/drawing/2014/main" id="{06F8CDCF-D06E-5022-62F1-59833CE00D98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5409;p71">
              <a:extLst>
                <a:ext uri="{FF2B5EF4-FFF2-40B4-BE49-F238E27FC236}">
                  <a16:creationId xmlns:a16="http://schemas.microsoft.com/office/drawing/2014/main" id="{5E0B7E33-7B81-2C37-A00D-F2BA72B12610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5410;p71">
              <a:extLst>
                <a:ext uri="{FF2B5EF4-FFF2-40B4-BE49-F238E27FC236}">
                  <a16:creationId xmlns:a16="http://schemas.microsoft.com/office/drawing/2014/main" id="{67431C82-FCCF-35BF-9260-CB520F4A8A25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5411;p71">
              <a:extLst>
                <a:ext uri="{FF2B5EF4-FFF2-40B4-BE49-F238E27FC236}">
                  <a16:creationId xmlns:a16="http://schemas.microsoft.com/office/drawing/2014/main" id="{ED09B8C5-BE3D-243E-5404-436A46F36ACA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5412;p71">
              <a:extLst>
                <a:ext uri="{FF2B5EF4-FFF2-40B4-BE49-F238E27FC236}">
                  <a16:creationId xmlns:a16="http://schemas.microsoft.com/office/drawing/2014/main" id="{C2AB7406-2E56-D7BA-7C26-7DD062B68F88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5413;p71">
              <a:extLst>
                <a:ext uri="{FF2B5EF4-FFF2-40B4-BE49-F238E27FC236}">
                  <a16:creationId xmlns:a16="http://schemas.microsoft.com/office/drawing/2014/main" id="{86E1F2C0-CB85-1196-8498-03BA18B5970A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5414;p71">
              <a:extLst>
                <a:ext uri="{FF2B5EF4-FFF2-40B4-BE49-F238E27FC236}">
                  <a16:creationId xmlns:a16="http://schemas.microsoft.com/office/drawing/2014/main" id="{C2816896-BA66-50EB-B98B-0224DEBDAA5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5415;p71">
              <a:extLst>
                <a:ext uri="{FF2B5EF4-FFF2-40B4-BE49-F238E27FC236}">
                  <a16:creationId xmlns:a16="http://schemas.microsoft.com/office/drawing/2014/main" id="{C4DDDF98-3B70-FEB3-7FEF-CC15CCA512AA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5416;p71">
              <a:extLst>
                <a:ext uri="{FF2B5EF4-FFF2-40B4-BE49-F238E27FC236}">
                  <a16:creationId xmlns:a16="http://schemas.microsoft.com/office/drawing/2014/main" id="{D6DFC2BF-EB2E-750A-8110-91E2767A754D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5417;p71">
              <a:extLst>
                <a:ext uri="{FF2B5EF4-FFF2-40B4-BE49-F238E27FC236}">
                  <a16:creationId xmlns:a16="http://schemas.microsoft.com/office/drawing/2014/main" id="{0811F3E0-DC2B-AC7D-EAEC-7BDB69487C73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5418;p71">
              <a:extLst>
                <a:ext uri="{FF2B5EF4-FFF2-40B4-BE49-F238E27FC236}">
                  <a16:creationId xmlns:a16="http://schemas.microsoft.com/office/drawing/2014/main" id="{CAFAE338-A9E8-6406-630C-F938D0A4F27C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5419;p71">
              <a:extLst>
                <a:ext uri="{FF2B5EF4-FFF2-40B4-BE49-F238E27FC236}">
                  <a16:creationId xmlns:a16="http://schemas.microsoft.com/office/drawing/2014/main" id="{564DACB4-3A1F-A007-C269-1A06E9282E61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5420;p71">
              <a:extLst>
                <a:ext uri="{FF2B5EF4-FFF2-40B4-BE49-F238E27FC236}">
                  <a16:creationId xmlns:a16="http://schemas.microsoft.com/office/drawing/2014/main" id="{C610AD2F-B669-F363-C2DD-B0006BD263B4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5421;p71">
              <a:extLst>
                <a:ext uri="{FF2B5EF4-FFF2-40B4-BE49-F238E27FC236}">
                  <a16:creationId xmlns:a16="http://schemas.microsoft.com/office/drawing/2014/main" id="{57097B81-376D-2E50-2237-E3F2EE3AB63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5422;p71">
              <a:extLst>
                <a:ext uri="{FF2B5EF4-FFF2-40B4-BE49-F238E27FC236}">
                  <a16:creationId xmlns:a16="http://schemas.microsoft.com/office/drawing/2014/main" id="{FA02B5B8-96AF-D44D-F070-0FB4B552B0DB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5423;p71">
              <a:extLst>
                <a:ext uri="{FF2B5EF4-FFF2-40B4-BE49-F238E27FC236}">
                  <a16:creationId xmlns:a16="http://schemas.microsoft.com/office/drawing/2014/main" id="{8DAED7E8-2287-A3C0-BFAC-CDA1F08EED31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5424;p71">
              <a:extLst>
                <a:ext uri="{FF2B5EF4-FFF2-40B4-BE49-F238E27FC236}">
                  <a16:creationId xmlns:a16="http://schemas.microsoft.com/office/drawing/2014/main" id="{DDCE48B9-B995-BA6B-ED68-4B6D2E9F6ED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5425;p71">
              <a:extLst>
                <a:ext uri="{FF2B5EF4-FFF2-40B4-BE49-F238E27FC236}">
                  <a16:creationId xmlns:a16="http://schemas.microsoft.com/office/drawing/2014/main" id="{2353F1B5-FFF9-08BA-4019-ECFB1FC14AD0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5426;p71">
              <a:extLst>
                <a:ext uri="{FF2B5EF4-FFF2-40B4-BE49-F238E27FC236}">
                  <a16:creationId xmlns:a16="http://schemas.microsoft.com/office/drawing/2014/main" id="{C4906C70-8C18-13EC-03C9-ADB9A740709D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5427;p71">
              <a:extLst>
                <a:ext uri="{FF2B5EF4-FFF2-40B4-BE49-F238E27FC236}">
                  <a16:creationId xmlns:a16="http://schemas.microsoft.com/office/drawing/2014/main" id="{EA8438BD-634F-6D77-29CF-E56E272C133D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5428;p71">
              <a:extLst>
                <a:ext uri="{FF2B5EF4-FFF2-40B4-BE49-F238E27FC236}">
                  <a16:creationId xmlns:a16="http://schemas.microsoft.com/office/drawing/2014/main" id="{65368BD8-C883-68EE-9AAE-4059B3FD734F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5429;p71">
              <a:extLst>
                <a:ext uri="{FF2B5EF4-FFF2-40B4-BE49-F238E27FC236}">
                  <a16:creationId xmlns:a16="http://schemas.microsoft.com/office/drawing/2014/main" id="{B676E911-8380-D7B3-6A52-7F57CB4BFFBB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5430;p71">
              <a:extLst>
                <a:ext uri="{FF2B5EF4-FFF2-40B4-BE49-F238E27FC236}">
                  <a16:creationId xmlns:a16="http://schemas.microsoft.com/office/drawing/2014/main" id="{28A9241B-7B31-A5C6-511E-15295750CDA9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5431;p71">
              <a:extLst>
                <a:ext uri="{FF2B5EF4-FFF2-40B4-BE49-F238E27FC236}">
                  <a16:creationId xmlns:a16="http://schemas.microsoft.com/office/drawing/2014/main" id="{25CCF653-2A01-66C1-274E-CF32FC6AD096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5432;p71">
              <a:extLst>
                <a:ext uri="{FF2B5EF4-FFF2-40B4-BE49-F238E27FC236}">
                  <a16:creationId xmlns:a16="http://schemas.microsoft.com/office/drawing/2014/main" id="{2A99D433-47E0-32E3-85FE-559D65FF4407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5433;p71">
              <a:extLst>
                <a:ext uri="{FF2B5EF4-FFF2-40B4-BE49-F238E27FC236}">
                  <a16:creationId xmlns:a16="http://schemas.microsoft.com/office/drawing/2014/main" id="{9341B14E-2625-394D-2415-3819525E6E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5434;p71">
              <a:extLst>
                <a:ext uri="{FF2B5EF4-FFF2-40B4-BE49-F238E27FC236}">
                  <a16:creationId xmlns:a16="http://schemas.microsoft.com/office/drawing/2014/main" id="{02567801-0638-88DD-EC4D-CBCA9401CB3F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5435;p71">
              <a:extLst>
                <a:ext uri="{FF2B5EF4-FFF2-40B4-BE49-F238E27FC236}">
                  <a16:creationId xmlns:a16="http://schemas.microsoft.com/office/drawing/2014/main" id="{4FE4587C-5C13-8785-2EA0-BF536B909D04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5436;p71">
              <a:extLst>
                <a:ext uri="{FF2B5EF4-FFF2-40B4-BE49-F238E27FC236}">
                  <a16:creationId xmlns:a16="http://schemas.microsoft.com/office/drawing/2014/main" id="{6EDF9B6B-48F3-7C13-1174-8129F0528499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5437;p71">
              <a:extLst>
                <a:ext uri="{FF2B5EF4-FFF2-40B4-BE49-F238E27FC236}">
                  <a16:creationId xmlns:a16="http://schemas.microsoft.com/office/drawing/2014/main" id="{4DBFD1F7-266B-0ED5-F275-F8872AA9098A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5438;p71">
              <a:extLst>
                <a:ext uri="{FF2B5EF4-FFF2-40B4-BE49-F238E27FC236}">
                  <a16:creationId xmlns:a16="http://schemas.microsoft.com/office/drawing/2014/main" id="{5807A9FD-C402-B897-AF3E-9767263CB0F1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5439;p71">
              <a:extLst>
                <a:ext uri="{FF2B5EF4-FFF2-40B4-BE49-F238E27FC236}">
                  <a16:creationId xmlns:a16="http://schemas.microsoft.com/office/drawing/2014/main" id="{C73C2E94-2222-15CD-F110-0A5CC8FD9A7F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5440;p71">
              <a:extLst>
                <a:ext uri="{FF2B5EF4-FFF2-40B4-BE49-F238E27FC236}">
                  <a16:creationId xmlns:a16="http://schemas.microsoft.com/office/drawing/2014/main" id="{453C374E-21E9-1219-3E6A-9C8E5C8B1A25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5441;p71">
              <a:extLst>
                <a:ext uri="{FF2B5EF4-FFF2-40B4-BE49-F238E27FC236}">
                  <a16:creationId xmlns:a16="http://schemas.microsoft.com/office/drawing/2014/main" id="{BD7E1CE4-ECF9-469A-DE90-8624508E5661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5442;p71">
              <a:extLst>
                <a:ext uri="{FF2B5EF4-FFF2-40B4-BE49-F238E27FC236}">
                  <a16:creationId xmlns:a16="http://schemas.microsoft.com/office/drawing/2014/main" id="{EB495891-2276-0B32-B91B-A42A863A4DF5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5443;p71">
              <a:extLst>
                <a:ext uri="{FF2B5EF4-FFF2-40B4-BE49-F238E27FC236}">
                  <a16:creationId xmlns:a16="http://schemas.microsoft.com/office/drawing/2014/main" id="{70DBD254-DF43-D07B-0169-6BA6E2B37340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5444;p71">
              <a:extLst>
                <a:ext uri="{FF2B5EF4-FFF2-40B4-BE49-F238E27FC236}">
                  <a16:creationId xmlns:a16="http://schemas.microsoft.com/office/drawing/2014/main" id="{B85E0A0C-4FD3-8786-8257-99D117EBCD02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5445;p71">
              <a:extLst>
                <a:ext uri="{FF2B5EF4-FFF2-40B4-BE49-F238E27FC236}">
                  <a16:creationId xmlns:a16="http://schemas.microsoft.com/office/drawing/2014/main" id="{76CC35DB-9A5F-3234-29BD-D2D2D9635189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5446;p71">
              <a:extLst>
                <a:ext uri="{FF2B5EF4-FFF2-40B4-BE49-F238E27FC236}">
                  <a16:creationId xmlns:a16="http://schemas.microsoft.com/office/drawing/2014/main" id="{0F96BAF5-CA09-DEE5-3DA5-CE33BB56E437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5447;p71">
              <a:extLst>
                <a:ext uri="{FF2B5EF4-FFF2-40B4-BE49-F238E27FC236}">
                  <a16:creationId xmlns:a16="http://schemas.microsoft.com/office/drawing/2014/main" id="{2B056A72-8405-34E1-2424-30975BB963E1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5448;p71">
              <a:extLst>
                <a:ext uri="{FF2B5EF4-FFF2-40B4-BE49-F238E27FC236}">
                  <a16:creationId xmlns:a16="http://schemas.microsoft.com/office/drawing/2014/main" id="{97F4718D-DC50-FDC0-F92D-086F91AF10FB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5449;p71">
              <a:extLst>
                <a:ext uri="{FF2B5EF4-FFF2-40B4-BE49-F238E27FC236}">
                  <a16:creationId xmlns:a16="http://schemas.microsoft.com/office/drawing/2014/main" id="{0677A8D0-B65C-9116-A1AB-4ED624EA160B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5450;p71">
              <a:extLst>
                <a:ext uri="{FF2B5EF4-FFF2-40B4-BE49-F238E27FC236}">
                  <a16:creationId xmlns:a16="http://schemas.microsoft.com/office/drawing/2014/main" id="{2E92E7C2-52CF-F756-73D3-48883AA54249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5451;p71">
              <a:extLst>
                <a:ext uri="{FF2B5EF4-FFF2-40B4-BE49-F238E27FC236}">
                  <a16:creationId xmlns:a16="http://schemas.microsoft.com/office/drawing/2014/main" id="{D350076F-31D2-1D11-F744-CF5B7C179C53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5452;p71">
              <a:extLst>
                <a:ext uri="{FF2B5EF4-FFF2-40B4-BE49-F238E27FC236}">
                  <a16:creationId xmlns:a16="http://schemas.microsoft.com/office/drawing/2014/main" id="{BF1CD16B-19F2-A2E9-FC56-CB681FD90BF5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5453;p71">
              <a:extLst>
                <a:ext uri="{FF2B5EF4-FFF2-40B4-BE49-F238E27FC236}">
                  <a16:creationId xmlns:a16="http://schemas.microsoft.com/office/drawing/2014/main" id="{175D3888-69C4-0D0D-A25B-13E06A874B1A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5454;p71">
              <a:extLst>
                <a:ext uri="{FF2B5EF4-FFF2-40B4-BE49-F238E27FC236}">
                  <a16:creationId xmlns:a16="http://schemas.microsoft.com/office/drawing/2014/main" id="{EDCA7EE1-1FB7-C71B-BED0-D7AECE2F0A93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5455;p71">
              <a:extLst>
                <a:ext uri="{FF2B5EF4-FFF2-40B4-BE49-F238E27FC236}">
                  <a16:creationId xmlns:a16="http://schemas.microsoft.com/office/drawing/2014/main" id="{8C38842F-4288-B291-7853-23B81732B6F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5456;p71">
              <a:extLst>
                <a:ext uri="{FF2B5EF4-FFF2-40B4-BE49-F238E27FC236}">
                  <a16:creationId xmlns:a16="http://schemas.microsoft.com/office/drawing/2014/main" id="{4965670E-1B9E-E35F-5227-84586F456C50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5457;p71">
              <a:extLst>
                <a:ext uri="{FF2B5EF4-FFF2-40B4-BE49-F238E27FC236}">
                  <a16:creationId xmlns:a16="http://schemas.microsoft.com/office/drawing/2014/main" id="{AD17BED0-61BD-E740-E67C-B2E968C6F30B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5458;p71">
              <a:extLst>
                <a:ext uri="{FF2B5EF4-FFF2-40B4-BE49-F238E27FC236}">
                  <a16:creationId xmlns:a16="http://schemas.microsoft.com/office/drawing/2014/main" id="{071DF8FF-D70C-372E-84B6-976979B50BD0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5459;p71">
              <a:extLst>
                <a:ext uri="{FF2B5EF4-FFF2-40B4-BE49-F238E27FC236}">
                  <a16:creationId xmlns:a16="http://schemas.microsoft.com/office/drawing/2014/main" id="{3007602A-37C3-3C36-89E2-313F85ED18B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5460;p71">
              <a:extLst>
                <a:ext uri="{FF2B5EF4-FFF2-40B4-BE49-F238E27FC236}">
                  <a16:creationId xmlns:a16="http://schemas.microsoft.com/office/drawing/2014/main" id="{5708D3A5-F9DC-D913-7C79-FD32DE6E80BD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5461;p71">
              <a:extLst>
                <a:ext uri="{FF2B5EF4-FFF2-40B4-BE49-F238E27FC236}">
                  <a16:creationId xmlns:a16="http://schemas.microsoft.com/office/drawing/2014/main" id="{F3160196-5A33-8780-DAAD-BACD98A42A43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5462;p71">
              <a:extLst>
                <a:ext uri="{FF2B5EF4-FFF2-40B4-BE49-F238E27FC236}">
                  <a16:creationId xmlns:a16="http://schemas.microsoft.com/office/drawing/2014/main" id="{A50161FF-CEF8-B167-20BB-3F95ACA004F3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5463;p71">
              <a:extLst>
                <a:ext uri="{FF2B5EF4-FFF2-40B4-BE49-F238E27FC236}">
                  <a16:creationId xmlns:a16="http://schemas.microsoft.com/office/drawing/2014/main" id="{BC3747C8-8A15-4BDD-43F5-E597D6296D5A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5464;p71">
              <a:extLst>
                <a:ext uri="{FF2B5EF4-FFF2-40B4-BE49-F238E27FC236}">
                  <a16:creationId xmlns:a16="http://schemas.microsoft.com/office/drawing/2014/main" id="{D2616D84-9CF3-26CA-7B3A-25AB9DF8208B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5465;p71">
              <a:extLst>
                <a:ext uri="{FF2B5EF4-FFF2-40B4-BE49-F238E27FC236}">
                  <a16:creationId xmlns:a16="http://schemas.microsoft.com/office/drawing/2014/main" id="{78D13141-CA96-6CAF-2253-7D431151DC5B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5466;p71">
              <a:extLst>
                <a:ext uri="{FF2B5EF4-FFF2-40B4-BE49-F238E27FC236}">
                  <a16:creationId xmlns:a16="http://schemas.microsoft.com/office/drawing/2014/main" id="{6AB5B54D-C144-77C2-388B-B428A4AE9F25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5467;p71">
              <a:extLst>
                <a:ext uri="{FF2B5EF4-FFF2-40B4-BE49-F238E27FC236}">
                  <a16:creationId xmlns:a16="http://schemas.microsoft.com/office/drawing/2014/main" id="{57D5778E-AC30-261E-D37F-80BB760CAEBB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5468;p71">
              <a:extLst>
                <a:ext uri="{FF2B5EF4-FFF2-40B4-BE49-F238E27FC236}">
                  <a16:creationId xmlns:a16="http://schemas.microsoft.com/office/drawing/2014/main" id="{93225A75-B243-AAD4-18FE-57E7DDA63F14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5469;p71">
              <a:extLst>
                <a:ext uri="{FF2B5EF4-FFF2-40B4-BE49-F238E27FC236}">
                  <a16:creationId xmlns:a16="http://schemas.microsoft.com/office/drawing/2014/main" id="{EFBCB3CF-DFC1-6AB6-0119-2CEA5D284DEB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5470;p71">
              <a:extLst>
                <a:ext uri="{FF2B5EF4-FFF2-40B4-BE49-F238E27FC236}">
                  <a16:creationId xmlns:a16="http://schemas.microsoft.com/office/drawing/2014/main" id="{127C459E-23B4-12E2-A273-71139B0C1E65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5471;p71">
              <a:extLst>
                <a:ext uri="{FF2B5EF4-FFF2-40B4-BE49-F238E27FC236}">
                  <a16:creationId xmlns:a16="http://schemas.microsoft.com/office/drawing/2014/main" id="{21A08F0C-136A-9263-3EFE-D43F5FF237EE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5472;p71">
              <a:extLst>
                <a:ext uri="{FF2B5EF4-FFF2-40B4-BE49-F238E27FC236}">
                  <a16:creationId xmlns:a16="http://schemas.microsoft.com/office/drawing/2014/main" id="{DA8105EF-778B-90D5-30DF-1AA05DA5FE9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5473;p71">
              <a:extLst>
                <a:ext uri="{FF2B5EF4-FFF2-40B4-BE49-F238E27FC236}">
                  <a16:creationId xmlns:a16="http://schemas.microsoft.com/office/drawing/2014/main" id="{09D58502-747D-B43C-40C3-8020C7569130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5474;p71">
              <a:extLst>
                <a:ext uri="{FF2B5EF4-FFF2-40B4-BE49-F238E27FC236}">
                  <a16:creationId xmlns:a16="http://schemas.microsoft.com/office/drawing/2014/main" id="{F215B996-1BF0-0221-45EF-A87D772D5EFF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5475;p71">
              <a:extLst>
                <a:ext uri="{FF2B5EF4-FFF2-40B4-BE49-F238E27FC236}">
                  <a16:creationId xmlns:a16="http://schemas.microsoft.com/office/drawing/2014/main" id="{CB60D15B-AEE9-53D3-2980-68387E5EFB20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5476;p71">
              <a:extLst>
                <a:ext uri="{FF2B5EF4-FFF2-40B4-BE49-F238E27FC236}">
                  <a16:creationId xmlns:a16="http://schemas.microsoft.com/office/drawing/2014/main" id="{35545779-D6DF-0F20-417C-2F72BEC3485A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5477;p71">
              <a:extLst>
                <a:ext uri="{FF2B5EF4-FFF2-40B4-BE49-F238E27FC236}">
                  <a16:creationId xmlns:a16="http://schemas.microsoft.com/office/drawing/2014/main" id="{F01C8859-A6C7-7DFD-C984-4BD23AFC52AC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5478;p71">
              <a:extLst>
                <a:ext uri="{FF2B5EF4-FFF2-40B4-BE49-F238E27FC236}">
                  <a16:creationId xmlns:a16="http://schemas.microsoft.com/office/drawing/2014/main" id="{130120B9-248E-1CA0-E3BD-1FAA2C772979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5479;p71">
              <a:extLst>
                <a:ext uri="{FF2B5EF4-FFF2-40B4-BE49-F238E27FC236}">
                  <a16:creationId xmlns:a16="http://schemas.microsoft.com/office/drawing/2014/main" id="{8BB0E9D5-06DD-AF84-CBF4-ED4CDC1E3D90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5480;p71">
              <a:extLst>
                <a:ext uri="{FF2B5EF4-FFF2-40B4-BE49-F238E27FC236}">
                  <a16:creationId xmlns:a16="http://schemas.microsoft.com/office/drawing/2014/main" id="{C858095B-E4EF-6AA8-9C37-E0B64497FF2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5481;p71">
              <a:extLst>
                <a:ext uri="{FF2B5EF4-FFF2-40B4-BE49-F238E27FC236}">
                  <a16:creationId xmlns:a16="http://schemas.microsoft.com/office/drawing/2014/main" id="{3AD3F413-4BFB-F4CB-64BD-A429439FC5DD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5482;p71">
              <a:extLst>
                <a:ext uri="{FF2B5EF4-FFF2-40B4-BE49-F238E27FC236}">
                  <a16:creationId xmlns:a16="http://schemas.microsoft.com/office/drawing/2014/main" id="{5863754D-8FF0-5233-B4C7-B9EDF70C873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5483;p71">
              <a:extLst>
                <a:ext uri="{FF2B5EF4-FFF2-40B4-BE49-F238E27FC236}">
                  <a16:creationId xmlns:a16="http://schemas.microsoft.com/office/drawing/2014/main" id="{AB883455-9B30-CFD5-1DBD-EED045908924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5484;p71">
              <a:extLst>
                <a:ext uri="{FF2B5EF4-FFF2-40B4-BE49-F238E27FC236}">
                  <a16:creationId xmlns:a16="http://schemas.microsoft.com/office/drawing/2014/main" id="{D5168CA9-74CA-36ED-2F40-0B8AAFF4D8FA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5485;p71">
              <a:extLst>
                <a:ext uri="{FF2B5EF4-FFF2-40B4-BE49-F238E27FC236}">
                  <a16:creationId xmlns:a16="http://schemas.microsoft.com/office/drawing/2014/main" id="{535275AC-8CA8-0804-A12C-8199B08A3EA2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5486;p71">
              <a:extLst>
                <a:ext uri="{FF2B5EF4-FFF2-40B4-BE49-F238E27FC236}">
                  <a16:creationId xmlns:a16="http://schemas.microsoft.com/office/drawing/2014/main" id="{ABD18842-F59A-A517-4E34-AED042B1E213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5487;p71">
              <a:extLst>
                <a:ext uri="{FF2B5EF4-FFF2-40B4-BE49-F238E27FC236}">
                  <a16:creationId xmlns:a16="http://schemas.microsoft.com/office/drawing/2014/main" id="{C32D7245-7A4E-F642-0F9E-FA1613D6153A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5488;p71">
              <a:extLst>
                <a:ext uri="{FF2B5EF4-FFF2-40B4-BE49-F238E27FC236}">
                  <a16:creationId xmlns:a16="http://schemas.microsoft.com/office/drawing/2014/main" id="{7BF8E081-030A-4ABF-A5C9-1671CE82AC00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5489;p71">
              <a:extLst>
                <a:ext uri="{FF2B5EF4-FFF2-40B4-BE49-F238E27FC236}">
                  <a16:creationId xmlns:a16="http://schemas.microsoft.com/office/drawing/2014/main" id="{C383B89C-24AE-701E-5F5E-58579F3EC88F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5490;p71">
              <a:extLst>
                <a:ext uri="{FF2B5EF4-FFF2-40B4-BE49-F238E27FC236}">
                  <a16:creationId xmlns:a16="http://schemas.microsoft.com/office/drawing/2014/main" id="{EFCBE9CA-7714-C835-9699-768EFDA59840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5491;p71">
              <a:extLst>
                <a:ext uri="{FF2B5EF4-FFF2-40B4-BE49-F238E27FC236}">
                  <a16:creationId xmlns:a16="http://schemas.microsoft.com/office/drawing/2014/main" id="{9AC1D046-3F36-B37B-2AF6-C7E6D9779F5F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5492;p71">
              <a:extLst>
                <a:ext uri="{FF2B5EF4-FFF2-40B4-BE49-F238E27FC236}">
                  <a16:creationId xmlns:a16="http://schemas.microsoft.com/office/drawing/2014/main" id="{A1EA3FF1-8A3B-A3A0-4B3A-6199AE4F1522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5493;p71">
              <a:extLst>
                <a:ext uri="{FF2B5EF4-FFF2-40B4-BE49-F238E27FC236}">
                  <a16:creationId xmlns:a16="http://schemas.microsoft.com/office/drawing/2014/main" id="{ABB61F13-D68F-3F11-F195-4ECD8EE3720B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5494;p71">
              <a:extLst>
                <a:ext uri="{FF2B5EF4-FFF2-40B4-BE49-F238E27FC236}">
                  <a16:creationId xmlns:a16="http://schemas.microsoft.com/office/drawing/2014/main" id="{7A4A0A08-B4EE-CD6E-0E3A-3147C23F4E49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5495;p71">
              <a:extLst>
                <a:ext uri="{FF2B5EF4-FFF2-40B4-BE49-F238E27FC236}">
                  <a16:creationId xmlns:a16="http://schemas.microsoft.com/office/drawing/2014/main" id="{7B7AD13A-5809-6DEB-39E2-4DCF61D2D1AB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5496;p71">
              <a:extLst>
                <a:ext uri="{FF2B5EF4-FFF2-40B4-BE49-F238E27FC236}">
                  <a16:creationId xmlns:a16="http://schemas.microsoft.com/office/drawing/2014/main" id="{0DD18392-9B4E-8B6F-70F7-8745C9EA2213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5497;p71">
              <a:extLst>
                <a:ext uri="{FF2B5EF4-FFF2-40B4-BE49-F238E27FC236}">
                  <a16:creationId xmlns:a16="http://schemas.microsoft.com/office/drawing/2014/main" id="{B2A7DFE0-C221-86C9-059C-DF899EF4DB15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5498;p71">
              <a:extLst>
                <a:ext uri="{FF2B5EF4-FFF2-40B4-BE49-F238E27FC236}">
                  <a16:creationId xmlns:a16="http://schemas.microsoft.com/office/drawing/2014/main" id="{8670DEAE-02B5-0677-D529-CF2EBB4BF3C0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5499;p71">
              <a:extLst>
                <a:ext uri="{FF2B5EF4-FFF2-40B4-BE49-F238E27FC236}">
                  <a16:creationId xmlns:a16="http://schemas.microsoft.com/office/drawing/2014/main" id="{533A902B-C16A-9DD6-67B2-F25A786C3549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5500;p71">
              <a:extLst>
                <a:ext uri="{FF2B5EF4-FFF2-40B4-BE49-F238E27FC236}">
                  <a16:creationId xmlns:a16="http://schemas.microsoft.com/office/drawing/2014/main" id="{E0CA692F-35D9-EF19-3B77-18E21CEF1ADF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5501;p71">
              <a:extLst>
                <a:ext uri="{FF2B5EF4-FFF2-40B4-BE49-F238E27FC236}">
                  <a16:creationId xmlns:a16="http://schemas.microsoft.com/office/drawing/2014/main" id="{7D3CFB48-C602-AB3F-A28C-B268B1F4E546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5502;p71">
              <a:extLst>
                <a:ext uri="{FF2B5EF4-FFF2-40B4-BE49-F238E27FC236}">
                  <a16:creationId xmlns:a16="http://schemas.microsoft.com/office/drawing/2014/main" id="{3980DD7F-0152-DB32-58DC-64C1634BFC73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5503;p71">
              <a:extLst>
                <a:ext uri="{FF2B5EF4-FFF2-40B4-BE49-F238E27FC236}">
                  <a16:creationId xmlns:a16="http://schemas.microsoft.com/office/drawing/2014/main" id="{2C282AEC-FBE9-BECE-0C18-D437B22FCDBC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5504;p71">
              <a:extLst>
                <a:ext uri="{FF2B5EF4-FFF2-40B4-BE49-F238E27FC236}">
                  <a16:creationId xmlns:a16="http://schemas.microsoft.com/office/drawing/2014/main" id="{96684A82-DEF0-7B8B-76A7-EC5127867C63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5505;p71">
              <a:extLst>
                <a:ext uri="{FF2B5EF4-FFF2-40B4-BE49-F238E27FC236}">
                  <a16:creationId xmlns:a16="http://schemas.microsoft.com/office/drawing/2014/main" id="{7C7FC346-988F-5080-CBFC-D58B3FF06FB0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5506;p71">
              <a:extLst>
                <a:ext uri="{FF2B5EF4-FFF2-40B4-BE49-F238E27FC236}">
                  <a16:creationId xmlns:a16="http://schemas.microsoft.com/office/drawing/2014/main" id="{EFA4AB95-8656-C4A8-17D2-E56C942A4F8E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5507;p71">
              <a:extLst>
                <a:ext uri="{FF2B5EF4-FFF2-40B4-BE49-F238E27FC236}">
                  <a16:creationId xmlns:a16="http://schemas.microsoft.com/office/drawing/2014/main" id="{261666E6-9DDD-C5AF-A7BA-831D8BBC1D89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5508;p71">
              <a:extLst>
                <a:ext uri="{FF2B5EF4-FFF2-40B4-BE49-F238E27FC236}">
                  <a16:creationId xmlns:a16="http://schemas.microsoft.com/office/drawing/2014/main" id="{CF4D8C97-D1BA-33C8-681A-267EFBEC8890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5509;p71">
              <a:extLst>
                <a:ext uri="{FF2B5EF4-FFF2-40B4-BE49-F238E27FC236}">
                  <a16:creationId xmlns:a16="http://schemas.microsoft.com/office/drawing/2014/main" id="{E43C3111-A42D-5538-7BD6-3E3FEC27E94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5510;p71">
              <a:extLst>
                <a:ext uri="{FF2B5EF4-FFF2-40B4-BE49-F238E27FC236}">
                  <a16:creationId xmlns:a16="http://schemas.microsoft.com/office/drawing/2014/main" id="{E7694E1A-7F57-272E-F13A-0644B17DD1DA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5511;p71">
              <a:extLst>
                <a:ext uri="{FF2B5EF4-FFF2-40B4-BE49-F238E27FC236}">
                  <a16:creationId xmlns:a16="http://schemas.microsoft.com/office/drawing/2014/main" id="{0BFD4FB3-DAB7-FCFD-E8B5-91FBC408E93F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5512;p71">
              <a:extLst>
                <a:ext uri="{FF2B5EF4-FFF2-40B4-BE49-F238E27FC236}">
                  <a16:creationId xmlns:a16="http://schemas.microsoft.com/office/drawing/2014/main" id="{E584C429-72B0-BFB6-2AB7-853373BA84C9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5513;p71">
              <a:extLst>
                <a:ext uri="{FF2B5EF4-FFF2-40B4-BE49-F238E27FC236}">
                  <a16:creationId xmlns:a16="http://schemas.microsoft.com/office/drawing/2014/main" id="{6097FF6B-0639-CC8C-D59F-66D79C9AA0B0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5514;p71">
              <a:extLst>
                <a:ext uri="{FF2B5EF4-FFF2-40B4-BE49-F238E27FC236}">
                  <a16:creationId xmlns:a16="http://schemas.microsoft.com/office/drawing/2014/main" id="{1343A3CD-B09F-D433-FC36-332290B7261E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5515;p71">
              <a:extLst>
                <a:ext uri="{FF2B5EF4-FFF2-40B4-BE49-F238E27FC236}">
                  <a16:creationId xmlns:a16="http://schemas.microsoft.com/office/drawing/2014/main" id="{A707BC9E-D663-7A25-7B3E-F2AE6D094749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5516;p71">
              <a:extLst>
                <a:ext uri="{FF2B5EF4-FFF2-40B4-BE49-F238E27FC236}">
                  <a16:creationId xmlns:a16="http://schemas.microsoft.com/office/drawing/2014/main" id="{A2F14524-A6D8-9986-752F-16613A60C0C5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5517;p71">
              <a:extLst>
                <a:ext uri="{FF2B5EF4-FFF2-40B4-BE49-F238E27FC236}">
                  <a16:creationId xmlns:a16="http://schemas.microsoft.com/office/drawing/2014/main" id="{E20172AE-5BD1-78FF-DA85-1EC47934DCED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5518;p71">
              <a:extLst>
                <a:ext uri="{FF2B5EF4-FFF2-40B4-BE49-F238E27FC236}">
                  <a16:creationId xmlns:a16="http://schemas.microsoft.com/office/drawing/2014/main" id="{D9F95CD0-4CD8-1B97-9FEB-801B265D236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5519;p71">
              <a:extLst>
                <a:ext uri="{FF2B5EF4-FFF2-40B4-BE49-F238E27FC236}">
                  <a16:creationId xmlns:a16="http://schemas.microsoft.com/office/drawing/2014/main" id="{8BA3B2DE-1D5A-A42B-7F08-DDFFEA624D7D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5520;p71">
              <a:extLst>
                <a:ext uri="{FF2B5EF4-FFF2-40B4-BE49-F238E27FC236}">
                  <a16:creationId xmlns:a16="http://schemas.microsoft.com/office/drawing/2014/main" id="{E43B2C71-15BC-94A9-DA84-0A6EBDE2CEE8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5521;p71">
              <a:extLst>
                <a:ext uri="{FF2B5EF4-FFF2-40B4-BE49-F238E27FC236}">
                  <a16:creationId xmlns:a16="http://schemas.microsoft.com/office/drawing/2014/main" id="{02BB1DC0-4B5B-CCFE-8E6F-6FFD7924B956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5522;p71">
              <a:extLst>
                <a:ext uri="{FF2B5EF4-FFF2-40B4-BE49-F238E27FC236}">
                  <a16:creationId xmlns:a16="http://schemas.microsoft.com/office/drawing/2014/main" id="{E8734B8E-1288-979D-52D8-650387FD4009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5523;p71">
              <a:extLst>
                <a:ext uri="{FF2B5EF4-FFF2-40B4-BE49-F238E27FC236}">
                  <a16:creationId xmlns:a16="http://schemas.microsoft.com/office/drawing/2014/main" id="{ABEC17AC-D064-9219-9A89-2D3A86B0437A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5524;p71">
              <a:extLst>
                <a:ext uri="{FF2B5EF4-FFF2-40B4-BE49-F238E27FC236}">
                  <a16:creationId xmlns:a16="http://schemas.microsoft.com/office/drawing/2014/main" id="{C760BF24-C052-D553-21B4-8A54AA100D32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5525;p71">
              <a:extLst>
                <a:ext uri="{FF2B5EF4-FFF2-40B4-BE49-F238E27FC236}">
                  <a16:creationId xmlns:a16="http://schemas.microsoft.com/office/drawing/2014/main" id="{31D6AFED-654E-A107-5130-AE7FCA291D5D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5526;p71">
              <a:extLst>
                <a:ext uri="{FF2B5EF4-FFF2-40B4-BE49-F238E27FC236}">
                  <a16:creationId xmlns:a16="http://schemas.microsoft.com/office/drawing/2014/main" id="{65E25681-CD9D-EAAB-FBA1-5EBE392FAB2B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5527;p71">
              <a:extLst>
                <a:ext uri="{FF2B5EF4-FFF2-40B4-BE49-F238E27FC236}">
                  <a16:creationId xmlns:a16="http://schemas.microsoft.com/office/drawing/2014/main" id="{1BD2908A-DEE8-C7F6-CC64-242E4DDDE272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5528;p71">
              <a:extLst>
                <a:ext uri="{FF2B5EF4-FFF2-40B4-BE49-F238E27FC236}">
                  <a16:creationId xmlns:a16="http://schemas.microsoft.com/office/drawing/2014/main" id="{68B78671-8993-0886-CA50-D73286FA2A8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5529;p71">
              <a:extLst>
                <a:ext uri="{FF2B5EF4-FFF2-40B4-BE49-F238E27FC236}">
                  <a16:creationId xmlns:a16="http://schemas.microsoft.com/office/drawing/2014/main" id="{AC916278-1B33-50F9-2AB7-8A0B5E9D1F89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5530;p71">
              <a:extLst>
                <a:ext uri="{FF2B5EF4-FFF2-40B4-BE49-F238E27FC236}">
                  <a16:creationId xmlns:a16="http://schemas.microsoft.com/office/drawing/2014/main" id="{BEA201FD-AD03-4EA8-BB5D-A61AE459395A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5531;p71">
              <a:extLst>
                <a:ext uri="{FF2B5EF4-FFF2-40B4-BE49-F238E27FC236}">
                  <a16:creationId xmlns:a16="http://schemas.microsoft.com/office/drawing/2014/main" id="{8967405A-DD26-E12B-94EF-CF394DC05BF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5532;p71">
              <a:extLst>
                <a:ext uri="{FF2B5EF4-FFF2-40B4-BE49-F238E27FC236}">
                  <a16:creationId xmlns:a16="http://schemas.microsoft.com/office/drawing/2014/main" id="{852E6B06-C351-F081-C633-8EC0674EB8B6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5533;p71">
              <a:extLst>
                <a:ext uri="{FF2B5EF4-FFF2-40B4-BE49-F238E27FC236}">
                  <a16:creationId xmlns:a16="http://schemas.microsoft.com/office/drawing/2014/main" id="{460FAA3C-4AAC-E0C5-CE50-6EA62BE0B9A1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5534;p71">
              <a:extLst>
                <a:ext uri="{FF2B5EF4-FFF2-40B4-BE49-F238E27FC236}">
                  <a16:creationId xmlns:a16="http://schemas.microsoft.com/office/drawing/2014/main" id="{E9AAA01F-66C5-2CB3-BF7F-ACCF63A2D90D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5535;p71">
              <a:extLst>
                <a:ext uri="{FF2B5EF4-FFF2-40B4-BE49-F238E27FC236}">
                  <a16:creationId xmlns:a16="http://schemas.microsoft.com/office/drawing/2014/main" id="{4F01F8A7-0678-4E82-6347-0C0FFA8E9AB4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5536;p71">
              <a:extLst>
                <a:ext uri="{FF2B5EF4-FFF2-40B4-BE49-F238E27FC236}">
                  <a16:creationId xmlns:a16="http://schemas.microsoft.com/office/drawing/2014/main" id="{AD7201EF-028B-66A6-9CAD-58826BF6AA9D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5537;p71">
              <a:extLst>
                <a:ext uri="{FF2B5EF4-FFF2-40B4-BE49-F238E27FC236}">
                  <a16:creationId xmlns:a16="http://schemas.microsoft.com/office/drawing/2014/main" id="{16061EE2-693E-740D-46D9-CABDADF711A7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5538;p71">
              <a:extLst>
                <a:ext uri="{FF2B5EF4-FFF2-40B4-BE49-F238E27FC236}">
                  <a16:creationId xmlns:a16="http://schemas.microsoft.com/office/drawing/2014/main" id="{8F4AD44D-2433-CCCD-27E0-62787C17F4F5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5539;p71">
              <a:extLst>
                <a:ext uri="{FF2B5EF4-FFF2-40B4-BE49-F238E27FC236}">
                  <a16:creationId xmlns:a16="http://schemas.microsoft.com/office/drawing/2014/main" id="{2AF7594A-CA93-B909-48A2-D3D8117B80BE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5540;p71">
              <a:extLst>
                <a:ext uri="{FF2B5EF4-FFF2-40B4-BE49-F238E27FC236}">
                  <a16:creationId xmlns:a16="http://schemas.microsoft.com/office/drawing/2014/main" id="{DE26F949-BC8E-EB40-A0D4-474D775EEBBC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5541;p71">
              <a:extLst>
                <a:ext uri="{FF2B5EF4-FFF2-40B4-BE49-F238E27FC236}">
                  <a16:creationId xmlns:a16="http://schemas.microsoft.com/office/drawing/2014/main" id="{C4D09A7D-684C-7520-D5A9-EFE4822DAA24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5542;p71">
              <a:extLst>
                <a:ext uri="{FF2B5EF4-FFF2-40B4-BE49-F238E27FC236}">
                  <a16:creationId xmlns:a16="http://schemas.microsoft.com/office/drawing/2014/main" id="{86E118C1-8FFC-A63B-CBE6-C262289EDB56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5543;p71">
              <a:extLst>
                <a:ext uri="{FF2B5EF4-FFF2-40B4-BE49-F238E27FC236}">
                  <a16:creationId xmlns:a16="http://schemas.microsoft.com/office/drawing/2014/main" id="{6A21B3D8-5184-1971-CCB9-FCB69206FD99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5544;p71">
              <a:extLst>
                <a:ext uri="{FF2B5EF4-FFF2-40B4-BE49-F238E27FC236}">
                  <a16:creationId xmlns:a16="http://schemas.microsoft.com/office/drawing/2014/main" id="{6EE18D61-BA35-F46D-1B40-846903265401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5545;p71">
              <a:extLst>
                <a:ext uri="{FF2B5EF4-FFF2-40B4-BE49-F238E27FC236}">
                  <a16:creationId xmlns:a16="http://schemas.microsoft.com/office/drawing/2014/main" id="{05A40583-857F-879C-AE2B-AB7DD902D80A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5546;p71">
              <a:extLst>
                <a:ext uri="{FF2B5EF4-FFF2-40B4-BE49-F238E27FC236}">
                  <a16:creationId xmlns:a16="http://schemas.microsoft.com/office/drawing/2014/main" id="{AF40EF54-121B-3AAC-1AD0-EBC145A8E1AB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5547;p71">
              <a:extLst>
                <a:ext uri="{FF2B5EF4-FFF2-40B4-BE49-F238E27FC236}">
                  <a16:creationId xmlns:a16="http://schemas.microsoft.com/office/drawing/2014/main" id="{E4866BEA-ACCD-89E8-0C10-F410BC7803DC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5548;p71">
              <a:extLst>
                <a:ext uri="{FF2B5EF4-FFF2-40B4-BE49-F238E27FC236}">
                  <a16:creationId xmlns:a16="http://schemas.microsoft.com/office/drawing/2014/main" id="{0689A7EC-5F12-64A6-E642-5E03D68A5347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5549;p71">
              <a:extLst>
                <a:ext uri="{FF2B5EF4-FFF2-40B4-BE49-F238E27FC236}">
                  <a16:creationId xmlns:a16="http://schemas.microsoft.com/office/drawing/2014/main" id="{4658C8AA-8928-3E5E-51E3-2C961664C2B8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5550;p71">
              <a:extLst>
                <a:ext uri="{FF2B5EF4-FFF2-40B4-BE49-F238E27FC236}">
                  <a16:creationId xmlns:a16="http://schemas.microsoft.com/office/drawing/2014/main" id="{65A573E7-E158-3110-7BA6-00BB47B378B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5551;p71">
              <a:extLst>
                <a:ext uri="{FF2B5EF4-FFF2-40B4-BE49-F238E27FC236}">
                  <a16:creationId xmlns:a16="http://schemas.microsoft.com/office/drawing/2014/main" id="{42BA7F51-542F-FDFA-CB6F-5626BFCCF49A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5552;p71">
              <a:extLst>
                <a:ext uri="{FF2B5EF4-FFF2-40B4-BE49-F238E27FC236}">
                  <a16:creationId xmlns:a16="http://schemas.microsoft.com/office/drawing/2014/main" id="{36408C8C-9124-3E7B-BDF1-EECACF297B33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5553;p71">
              <a:extLst>
                <a:ext uri="{FF2B5EF4-FFF2-40B4-BE49-F238E27FC236}">
                  <a16:creationId xmlns:a16="http://schemas.microsoft.com/office/drawing/2014/main" id="{DC49198D-58BA-FF96-DE1F-D69480A64879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5554;p71">
              <a:extLst>
                <a:ext uri="{FF2B5EF4-FFF2-40B4-BE49-F238E27FC236}">
                  <a16:creationId xmlns:a16="http://schemas.microsoft.com/office/drawing/2014/main" id="{57C6CCD6-658E-66F1-27E8-8091B0D0FE9B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5555;p71">
              <a:extLst>
                <a:ext uri="{FF2B5EF4-FFF2-40B4-BE49-F238E27FC236}">
                  <a16:creationId xmlns:a16="http://schemas.microsoft.com/office/drawing/2014/main" id="{F3B7C9B1-66DE-9ED7-B07B-0803458D51E9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5556;p71">
              <a:extLst>
                <a:ext uri="{FF2B5EF4-FFF2-40B4-BE49-F238E27FC236}">
                  <a16:creationId xmlns:a16="http://schemas.microsoft.com/office/drawing/2014/main" id="{56C28BCE-66A7-E80B-CAD8-DAA47EAA6C97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5557;p71">
              <a:extLst>
                <a:ext uri="{FF2B5EF4-FFF2-40B4-BE49-F238E27FC236}">
                  <a16:creationId xmlns:a16="http://schemas.microsoft.com/office/drawing/2014/main" id="{481D7099-6C55-250C-B42E-B51985E7BA0A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5558;p71">
              <a:extLst>
                <a:ext uri="{FF2B5EF4-FFF2-40B4-BE49-F238E27FC236}">
                  <a16:creationId xmlns:a16="http://schemas.microsoft.com/office/drawing/2014/main" id="{223696B5-4753-A7D9-9816-BEAE8A3EBA3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5559;p71">
              <a:extLst>
                <a:ext uri="{FF2B5EF4-FFF2-40B4-BE49-F238E27FC236}">
                  <a16:creationId xmlns:a16="http://schemas.microsoft.com/office/drawing/2014/main" id="{A2E7FE27-3EDE-8017-7B3B-A903E4BDDF80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5560;p71">
              <a:extLst>
                <a:ext uri="{FF2B5EF4-FFF2-40B4-BE49-F238E27FC236}">
                  <a16:creationId xmlns:a16="http://schemas.microsoft.com/office/drawing/2014/main" id="{1492E988-09B7-C304-07DE-EDE0FC4A0DA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5561;p71">
              <a:extLst>
                <a:ext uri="{FF2B5EF4-FFF2-40B4-BE49-F238E27FC236}">
                  <a16:creationId xmlns:a16="http://schemas.microsoft.com/office/drawing/2014/main" id="{0B1B7D6E-82EE-4130-7E0C-906CA6EDC310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5562;p71">
              <a:extLst>
                <a:ext uri="{FF2B5EF4-FFF2-40B4-BE49-F238E27FC236}">
                  <a16:creationId xmlns:a16="http://schemas.microsoft.com/office/drawing/2014/main" id="{92A1B747-5B25-2662-0342-3C5E40612BE5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5563;p71">
              <a:extLst>
                <a:ext uri="{FF2B5EF4-FFF2-40B4-BE49-F238E27FC236}">
                  <a16:creationId xmlns:a16="http://schemas.microsoft.com/office/drawing/2014/main" id="{A7DDC111-AB5A-1928-51A1-A1D43B95B44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5564;p71">
              <a:extLst>
                <a:ext uri="{FF2B5EF4-FFF2-40B4-BE49-F238E27FC236}">
                  <a16:creationId xmlns:a16="http://schemas.microsoft.com/office/drawing/2014/main" id="{66741F0A-2E1C-E215-1909-2C0D2FF638DF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5565;p71">
              <a:extLst>
                <a:ext uri="{FF2B5EF4-FFF2-40B4-BE49-F238E27FC236}">
                  <a16:creationId xmlns:a16="http://schemas.microsoft.com/office/drawing/2014/main" id="{440F3EF7-226F-002C-8D28-0095AE40B5D6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5566;p71">
              <a:extLst>
                <a:ext uri="{FF2B5EF4-FFF2-40B4-BE49-F238E27FC236}">
                  <a16:creationId xmlns:a16="http://schemas.microsoft.com/office/drawing/2014/main" id="{4DC911C3-4685-2540-AE62-7BC716EF8E2F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5567;p71">
              <a:extLst>
                <a:ext uri="{FF2B5EF4-FFF2-40B4-BE49-F238E27FC236}">
                  <a16:creationId xmlns:a16="http://schemas.microsoft.com/office/drawing/2014/main" id="{76B3E9E3-9F51-87FA-C741-03A386E45364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5568;p71">
              <a:extLst>
                <a:ext uri="{FF2B5EF4-FFF2-40B4-BE49-F238E27FC236}">
                  <a16:creationId xmlns:a16="http://schemas.microsoft.com/office/drawing/2014/main" id="{F4A78ABC-74F3-D4CE-FD19-9C06D7965EB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5569;p71">
              <a:extLst>
                <a:ext uri="{FF2B5EF4-FFF2-40B4-BE49-F238E27FC236}">
                  <a16:creationId xmlns:a16="http://schemas.microsoft.com/office/drawing/2014/main" id="{84923FD8-4A4E-DE07-2E73-537F5441E9D3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5570;p71">
              <a:extLst>
                <a:ext uri="{FF2B5EF4-FFF2-40B4-BE49-F238E27FC236}">
                  <a16:creationId xmlns:a16="http://schemas.microsoft.com/office/drawing/2014/main" id="{9F273E42-AEB3-BC96-EA37-B89345930194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5571;p71">
              <a:extLst>
                <a:ext uri="{FF2B5EF4-FFF2-40B4-BE49-F238E27FC236}">
                  <a16:creationId xmlns:a16="http://schemas.microsoft.com/office/drawing/2014/main" id="{B902BB32-FAD1-C423-311D-18C45F67264F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5572;p71">
              <a:extLst>
                <a:ext uri="{FF2B5EF4-FFF2-40B4-BE49-F238E27FC236}">
                  <a16:creationId xmlns:a16="http://schemas.microsoft.com/office/drawing/2014/main" id="{A23B8D1C-CBF9-1031-7A54-6A31F79516C1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5573;p71">
              <a:extLst>
                <a:ext uri="{FF2B5EF4-FFF2-40B4-BE49-F238E27FC236}">
                  <a16:creationId xmlns:a16="http://schemas.microsoft.com/office/drawing/2014/main" id="{E0A85679-B4FF-A60D-3C53-1BAADDD105A7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5574;p71">
              <a:extLst>
                <a:ext uri="{FF2B5EF4-FFF2-40B4-BE49-F238E27FC236}">
                  <a16:creationId xmlns:a16="http://schemas.microsoft.com/office/drawing/2014/main" id="{369B906A-7E09-2247-A9D7-FD614DB97011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5575;p71">
              <a:extLst>
                <a:ext uri="{FF2B5EF4-FFF2-40B4-BE49-F238E27FC236}">
                  <a16:creationId xmlns:a16="http://schemas.microsoft.com/office/drawing/2014/main" id="{B2AA2D45-F239-D293-B811-3D1B8603BC7C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5576;p71">
              <a:extLst>
                <a:ext uri="{FF2B5EF4-FFF2-40B4-BE49-F238E27FC236}">
                  <a16:creationId xmlns:a16="http://schemas.microsoft.com/office/drawing/2014/main" id="{12C0083B-9248-C687-2790-7BB404013F3E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5577;p71">
              <a:extLst>
                <a:ext uri="{FF2B5EF4-FFF2-40B4-BE49-F238E27FC236}">
                  <a16:creationId xmlns:a16="http://schemas.microsoft.com/office/drawing/2014/main" id="{F4FAD3CC-86BA-FAD4-F29D-83C48020790A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5578;p71">
              <a:extLst>
                <a:ext uri="{FF2B5EF4-FFF2-40B4-BE49-F238E27FC236}">
                  <a16:creationId xmlns:a16="http://schemas.microsoft.com/office/drawing/2014/main" id="{F846BF85-0A56-EF7C-01B8-DA84D5CE0D13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5579;p71">
              <a:extLst>
                <a:ext uri="{FF2B5EF4-FFF2-40B4-BE49-F238E27FC236}">
                  <a16:creationId xmlns:a16="http://schemas.microsoft.com/office/drawing/2014/main" id="{DC732B73-56D0-2F58-5395-97C3C5E38292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5580;p71">
              <a:extLst>
                <a:ext uri="{FF2B5EF4-FFF2-40B4-BE49-F238E27FC236}">
                  <a16:creationId xmlns:a16="http://schemas.microsoft.com/office/drawing/2014/main" id="{3A587C5B-2AAF-5234-D2AC-941480BC844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5581;p71">
              <a:extLst>
                <a:ext uri="{FF2B5EF4-FFF2-40B4-BE49-F238E27FC236}">
                  <a16:creationId xmlns:a16="http://schemas.microsoft.com/office/drawing/2014/main" id="{0CA1FD79-2264-F5B6-28D1-106B225B038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5582;p71">
              <a:extLst>
                <a:ext uri="{FF2B5EF4-FFF2-40B4-BE49-F238E27FC236}">
                  <a16:creationId xmlns:a16="http://schemas.microsoft.com/office/drawing/2014/main" id="{5F98A6D0-13DE-FC32-AE93-DD75FAA2346D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5583;p71">
              <a:extLst>
                <a:ext uri="{FF2B5EF4-FFF2-40B4-BE49-F238E27FC236}">
                  <a16:creationId xmlns:a16="http://schemas.microsoft.com/office/drawing/2014/main" id="{4512CDE7-C9AF-8BD9-808A-46153294DFE8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5584;p71">
              <a:extLst>
                <a:ext uri="{FF2B5EF4-FFF2-40B4-BE49-F238E27FC236}">
                  <a16:creationId xmlns:a16="http://schemas.microsoft.com/office/drawing/2014/main" id="{350C972F-0E9F-0A88-C7C3-5693ED5FCF35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5585;p71">
              <a:extLst>
                <a:ext uri="{FF2B5EF4-FFF2-40B4-BE49-F238E27FC236}">
                  <a16:creationId xmlns:a16="http://schemas.microsoft.com/office/drawing/2014/main" id="{3037BE6A-E1A0-EEDF-B0F3-6246839B69A0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5586;p71">
              <a:extLst>
                <a:ext uri="{FF2B5EF4-FFF2-40B4-BE49-F238E27FC236}">
                  <a16:creationId xmlns:a16="http://schemas.microsoft.com/office/drawing/2014/main" id="{6397E7CD-913B-352F-0782-1E4A0863D887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5587;p71">
              <a:extLst>
                <a:ext uri="{FF2B5EF4-FFF2-40B4-BE49-F238E27FC236}">
                  <a16:creationId xmlns:a16="http://schemas.microsoft.com/office/drawing/2014/main" id="{98327F83-1A19-BD8F-9467-C7A5B7419D6F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5588;p71">
              <a:extLst>
                <a:ext uri="{FF2B5EF4-FFF2-40B4-BE49-F238E27FC236}">
                  <a16:creationId xmlns:a16="http://schemas.microsoft.com/office/drawing/2014/main" id="{981771EA-7418-C09F-F153-282C48DBCF81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5589;p71">
              <a:extLst>
                <a:ext uri="{FF2B5EF4-FFF2-40B4-BE49-F238E27FC236}">
                  <a16:creationId xmlns:a16="http://schemas.microsoft.com/office/drawing/2014/main" id="{F1D5ADA0-7EC8-3ADA-D0C3-D0B635D21B59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5590;p71">
              <a:extLst>
                <a:ext uri="{FF2B5EF4-FFF2-40B4-BE49-F238E27FC236}">
                  <a16:creationId xmlns:a16="http://schemas.microsoft.com/office/drawing/2014/main" id="{38EFF9B1-1884-A0A7-E486-CAAB1461CFE9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5591;p71">
              <a:extLst>
                <a:ext uri="{FF2B5EF4-FFF2-40B4-BE49-F238E27FC236}">
                  <a16:creationId xmlns:a16="http://schemas.microsoft.com/office/drawing/2014/main" id="{1A3EFC70-395E-6FAC-D223-0D3F058EC563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5592;p71">
              <a:extLst>
                <a:ext uri="{FF2B5EF4-FFF2-40B4-BE49-F238E27FC236}">
                  <a16:creationId xmlns:a16="http://schemas.microsoft.com/office/drawing/2014/main" id="{A3DE792F-B075-9D15-7B45-CB8094CE66A9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5593;p71">
              <a:extLst>
                <a:ext uri="{FF2B5EF4-FFF2-40B4-BE49-F238E27FC236}">
                  <a16:creationId xmlns:a16="http://schemas.microsoft.com/office/drawing/2014/main" id="{F60AFD1A-3333-2935-6EB7-CC46712CB640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5594;p71">
              <a:extLst>
                <a:ext uri="{FF2B5EF4-FFF2-40B4-BE49-F238E27FC236}">
                  <a16:creationId xmlns:a16="http://schemas.microsoft.com/office/drawing/2014/main" id="{2A29A33E-1377-742A-1063-EDFAA79CAD6E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5595;p71">
              <a:extLst>
                <a:ext uri="{FF2B5EF4-FFF2-40B4-BE49-F238E27FC236}">
                  <a16:creationId xmlns:a16="http://schemas.microsoft.com/office/drawing/2014/main" id="{C8357066-EE1E-5F98-032A-72334620EEDE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5596;p71">
              <a:extLst>
                <a:ext uri="{FF2B5EF4-FFF2-40B4-BE49-F238E27FC236}">
                  <a16:creationId xmlns:a16="http://schemas.microsoft.com/office/drawing/2014/main" id="{E75EFE22-F1AF-737B-A508-AF1A52305DCA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5597;p71">
              <a:extLst>
                <a:ext uri="{FF2B5EF4-FFF2-40B4-BE49-F238E27FC236}">
                  <a16:creationId xmlns:a16="http://schemas.microsoft.com/office/drawing/2014/main" id="{DA4A2B60-42F6-A6C1-4155-2D7F99DEEF14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5598;p71">
              <a:extLst>
                <a:ext uri="{FF2B5EF4-FFF2-40B4-BE49-F238E27FC236}">
                  <a16:creationId xmlns:a16="http://schemas.microsoft.com/office/drawing/2014/main" id="{F35487D4-7CF4-D5B2-A6B4-B085CF9903A1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5599;p71">
              <a:extLst>
                <a:ext uri="{FF2B5EF4-FFF2-40B4-BE49-F238E27FC236}">
                  <a16:creationId xmlns:a16="http://schemas.microsoft.com/office/drawing/2014/main" id="{86F0E475-191A-1888-14AD-363B11E0EB9F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5600;p71">
              <a:extLst>
                <a:ext uri="{FF2B5EF4-FFF2-40B4-BE49-F238E27FC236}">
                  <a16:creationId xmlns:a16="http://schemas.microsoft.com/office/drawing/2014/main" id="{D79AB50C-9597-0F2D-02BC-6856F97EDDED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5601;p71">
              <a:extLst>
                <a:ext uri="{FF2B5EF4-FFF2-40B4-BE49-F238E27FC236}">
                  <a16:creationId xmlns:a16="http://schemas.microsoft.com/office/drawing/2014/main" id="{EF4B615C-37F6-5120-FEBD-579C30B99B4D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5602;p71">
              <a:extLst>
                <a:ext uri="{FF2B5EF4-FFF2-40B4-BE49-F238E27FC236}">
                  <a16:creationId xmlns:a16="http://schemas.microsoft.com/office/drawing/2014/main" id="{F69DE6E5-63DD-B495-B204-C40B5354380D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5603;p71">
              <a:extLst>
                <a:ext uri="{FF2B5EF4-FFF2-40B4-BE49-F238E27FC236}">
                  <a16:creationId xmlns:a16="http://schemas.microsoft.com/office/drawing/2014/main" id="{93521604-754A-1980-8B4B-D7C564AE389B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5604;p71">
              <a:extLst>
                <a:ext uri="{FF2B5EF4-FFF2-40B4-BE49-F238E27FC236}">
                  <a16:creationId xmlns:a16="http://schemas.microsoft.com/office/drawing/2014/main" id="{9E448AFA-8A1E-815E-E702-10F08F08366D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5605;p71">
              <a:extLst>
                <a:ext uri="{FF2B5EF4-FFF2-40B4-BE49-F238E27FC236}">
                  <a16:creationId xmlns:a16="http://schemas.microsoft.com/office/drawing/2014/main" id="{26D2B065-7E6A-B1C6-6B9E-7859FA536A17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5606;p71">
              <a:extLst>
                <a:ext uri="{FF2B5EF4-FFF2-40B4-BE49-F238E27FC236}">
                  <a16:creationId xmlns:a16="http://schemas.microsoft.com/office/drawing/2014/main" id="{D53E4034-BA55-ED06-CE8D-EBF222911F0D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5607;p71">
              <a:extLst>
                <a:ext uri="{FF2B5EF4-FFF2-40B4-BE49-F238E27FC236}">
                  <a16:creationId xmlns:a16="http://schemas.microsoft.com/office/drawing/2014/main" id="{D6478ACA-CB3E-C117-D413-D5D5369AAD71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5608;p71">
              <a:extLst>
                <a:ext uri="{FF2B5EF4-FFF2-40B4-BE49-F238E27FC236}">
                  <a16:creationId xmlns:a16="http://schemas.microsoft.com/office/drawing/2014/main" id="{13756CA9-8627-2688-8C18-74DE674107F5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5609;p71">
              <a:extLst>
                <a:ext uri="{FF2B5EF4-FFF2-40B4-BE49-F238E27FC236}">
                  <a16:creationId xmlns:a16="http://schemas.microsoft.com/office/drawing/2014/main" id="{BD712EF2-7D6D-70D5-F3BF-B2E85DCD7AC8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5610;p71">
              <a:extLst>
                <a:ext uri="{FF2B5EF4-FFF2-40B4-BE49-F238E27FC236}">
                  <a16:creationId xmlns:a16="http://schemas.microsoft.com/office/drawing/2014/main" id="{11978E82-771C-04D6-AC85-583F6C8A977E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5611;p71">
              <a:extLst>
                <a:ext uri="{FF2B5EF4-FFF2-40B4-BE49-F238E27FC236}">
                  <a16:creationId xmlns:a16="http://schemas.microsoft.com/office/drawing/2014/main" id="{BDFF7BE4-6212-462F-3347-FD67A09820A1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5612;p71">
              <a:extLst>
                <a:ext uri="{FF2B5EF4-FFF2-40B4-BE49-F238E27FC236}">
                  <a16:creationId xmlns:a16="http://schemas.microsoft.com/office/drawing/2014/main" id="{053458AC-E4FE-6AAE-9E67-F60A14D18B9F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5613;p71">
              <a:extLst>
                <a:ext uri="{FF2B5EF4-FFF2-40B4-BE49-F238E27FC236}">
                  <a16:creationId xmlns:a16="http://schemas.microsoft.com/office/drawing/2014/main" id="{BB5783CF-AA8B-551F-8646-FCABC0C5D954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5614;p71">
              <a:extLst>
                <a:ext uri="{FF2B5EF4-FFF2-40B4-BE49-F238E27FC236}">
                  <a16:creationId xmlns:a16="http://schemas.microsoft.com/office/drawing/2014/main" id="{6C7051E1-2B65-AFB0-016D-50E631CEAE7F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5615;p71">
              <a:extLst>
                <a:ext uri="{FF2B5EF4-FFF2-40B4-BE49-F238E27FC236}">
                  <a16:creationId xmlns:a16="http://schemas.microsoft.com/office/drawing/2014/main" id="{FE348B03-809B-E3B6-5780-AF33135EE5D1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5616;p71">
              <a:extLst>
                <a:ext uri="{FF2B5EF4-FFF2-40B4-BE49-F238E27FC236}">
                  <a16:creationId xmlns:a16="http://schemas.microsoft.com/office/drawing/2014/main" id="{C7C3B710-2D9C-1ADF-F631-FA964CB6B906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5617;p71">
              <a:extLst>
                <a:ext uri="{FF2B5EF4-FFF2-40B4-BE49-F238E27FC236}">
                  <a16:creationId xmlns:a16="http://schemas.microsoft.com/office/drawing/2014/main" id="{C527ACF2-1899-44FC-C25C-2CE856F788F6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5618;p71">
              <a:extLst>
                <a:ext uri="{FF2B5EF4-FFF2-40B4-BE49-F238E27FC236}">
                  <a16:creationId xmlns:a16="http://schemas.microsoft.com/office/drawing/2014/main" id="{9753128D-9CF1-C748-40E2-6422FD3573D3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5619;p71">
              <a:extLst>
                <a:ext uri="{FF2B5EF4-FFF2-40B4-BE49-F238E27FC236}">
                  <a16:creationId xmlns:a16="http://schemas.microsoft.com/office/drawing/2014/main" id="{163B88F6-9EE2-97D5-B687-2899C2DC1375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5620;p71">
              <a:extLst>
                <a:ext uri="{FF2B5EF4-FFF2-40B4-BE49-F238E27FC236}">
                  <a16:creationId xmlns:a16="http://schemas.microsoft.com/office/drawing/2014/main" id="{BEE9972D-7FA8-D743-40EF-31942CAA9DA7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5621;p71">
              <a:extLst>
                <a:ext uri="{FF2B5EF4-FFF2-40B4-BE49-F238E27FC236}">
                  <a16:creationId xmlns:a16="http://schemas.microsoft.com/office/drawing/2014/main" id="{79798F11-E749-DFB0-7C53-007E007D0580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5622;p71">
              <a:extLst>
                <a:ext uri="{FF2B5EF4-FFF2-40B4-BE49-F238E27FC236}">
                  <a16:creationId xmlns:a16="http://schemas.microsoft.com/office/drawing/2014/main" id="{8F69AF8C-CABB-DC96-6207-99C0B56C9D26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5623;p71">
              <a:extLst>
                <a:ext uri="{FF2B5EF4-FFF2-40B4-BE49-F238E27FC236}">
                  <a16:creationId xmlns:a16="http://schemas.microsoft.com/office/drawing/2014/main" id="{73A80F85-12E0-2AC2-F019-42809F50F94E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5624;p71">
              <a:extLst>
                <a:ext uri="{FF2B5EF4-FFF2-40B4-BE49-F238E27FC236}">
                  <a16:creationId xmlns:a16="http://schemas.microsoft.com/office/drawing/2014/main" id="{FC217B39-B8DC-7E7F-AF84-9FF25F99F6D1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5625;p71">
              <a:extLst>
                <a:ext uri="{FF2B5EF4-FFF2-40B4-BE49-F238E27FC236}">
                  <a16:creationId xmlns:a16="http://schemas.microsoft.com/office/drawing/2014/main" id="{8CE1C5F9-53E8-B9FD-CB95-62C6E0756AD6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5626;p71">
              <a:extLst>
                <a:ext uri="{FF2B5EF4-FFF2-40B4-BE49-F238E27FC236}">
                  <a16:creationId xmlns:a16="http://schemas.microsoft.com/office/drawing/2014/main" id="{DF820ECF-E56E-8605-191D-1DC3B44AFB64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5627;p71">
              <a:extLst>
                <a:ext uri="{FF2B5EF4-FFF2-40B4-BE49-F238E27FC236}">
                  <a16:creationId xmlns:a16="http://schemas.microsoft.com/office/drawing/2014/main" id="{43969126-3C17-C4DF-58FB-A110E3F642DD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5628;p71">
              <a:extLst>
                <a:ext uri="{FF2B5EF4-FFF2-40B4-BE49-F238E27FC236}">
                  <a16:creationId xmlns:a16="http://schemas.microsoft.com/office/drawing/2014/main" id="{C43FA7C8-1B9E-A606-6E72-DAD5A36B8435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5629;p71">
              <a:extLst>
                <a:ext uri="{FF2B5EF4-FFF2-40B4-BE49-F238E27FC236}">
                  <a16:creationId xmlns:a16="http://schemas.microsoft.com/office/drawing/2014/main" id="{F995B38A-BA1A-743A-7C9E-AE1B31D66CB5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5630;p71">
              <a:extLst>
                <a:ext uri="{FF2B5EF4-FFF2-40B4-BE49-F238E27FC236}">
                  <a16:creationId xmlns:a16="http://schemas.microsoft.com/office/drawing/2014/main" id="{11CB472C-2850-70E5-36FE-64E5173CC378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5631;p71">
              <a:extLst>
                <a:ext uri="{FF2B5EF4-FFF2-40B4-BE49-F238E27FC236}">
                  <a16:creationId xmlns:a16="http://schemas.microsoft.com/office/drawing/2014/main" id="{EE509604-C464-9E73-F8B2-03354F80D7CC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5632;p71">
              <a:extLst>
                <a:ext uri="{FF2B5EF4-FFF2-40B4-BE49-F238E27FC236}">
                  <a16:creationId xmlns:a16="http://schemas.microsoft.com/office/drawing/2014/main" id="{185F586F-6A13-2822-30D4-0EDE4179DDC9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5633;p71">
              <a:extLst>
                <a:ext uri="{FF2B5EF4-FFF2-40B4-BE49-F238E27FC236}">
                  <a16:creationId xmlns:a16="http://schemas.microsoft.com/office/drawing/2014/main" id="{48EA0D9A-8967-3FBB-B904-093053C98560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5634;p71">
              <a:extLst>
                <a:ext uri="{FF2B5EF4-FFF2-40B4-BE49-F238E27FC236}">
                  <a16:creationId xmlns:a16="http://schemas.microsoft.com/office/drawing/2014/main" id="{D153E83E-1CA9-4092-4B7B-B90A8D78E9C3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5635;p71">
              <a:extLst>
                <a:ext uri="{FF2B5EF4-FFF2-40B4-BE49-F238E27FC236}">
                  <a16:creationId xmlns:a16="http://schemas.microsoft.com/office/drawing/2014/main" id="{79A7ACBA-0280-63C1-CFF6-26B772223538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5636;p71">
              <a:extLst>
                <a:ext uri="{FF2B5EF4-FFF2-40B4-BE49-F238E27FC236}">
                  <a16:creationId xmlns:a16="http://schemas.microsoft.com/office/drawing/2014/main" id="{1C3C96F1-06EE-06C2-307E-ADA9BAA8F802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5637;p71">
              <a:extLst>
                <a:ext uri="{FF2B5EF4-FFF2-40B4-BE49-F238E27FC236}">
                  <a16:creationId xmlns:a16="http://schemas.microsoft.com/office/drawing/2014/main" id="{0D6FEF3A-D5D1-EE6D-77AC-F672EE7BF09D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5638;p71">
              <a:extLst>
                <a:ext uri="{FF2B5EF4-FFF2-40B4-BE49-F238E27FC236}">
                  <a16:creationId xmlns:a16="http://schemas.microsoft.com/office/drawing/2014/main" id="{9C3F4668-C4AC-8A95-B2DA-3D7A49B00CDB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5639;p71">
              <a:extLst>
                <a:ext uri="{FF2B5EF4-FFF2-40B4-BE49-F238E27FC236}">
                  <a16:creationId xmlns:a16="http://schemas.microsoft.com/office/drawing/2014/main" id="{62F41A60-9FC2-00FE-5B94-3B717E60617C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5640;p71">
              <a:extLst>
                <a:ext uri="{FF2B5EF4-FFF2-40B4-BE49-F238E27FC236}">
                  <a16:creationId xmlns:a16="http://schemas.microsoft.com/office/drawing/2014/main" id="{F8B02828-C8DA-19AB-74F6-6E4C035DB3E3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5641;p71">
              <a:extLst>
                <a:ext uri="{FF2B5EF4-FFF2-40B4-BE49-F238E27FC236}">
                  <a16:creationId xmlns:a16="http://schemas.microsoft.com/office/drawing/2014/main" id="{01C23677-CC1D-C7D5-EDCD-76E8DA4A0B5C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5642;p71">
              <a:extLst>
                <a:ext uri="{FF2B5EF4-FFF2-40B4-BE49-F238E27FC236}">
                  <a16:creationId xmlns:a16="http://schemas.microsoft.com/office/drawing/2014/main" id="{3354B4C3-8D15-8C78-7305-4AECD56498CF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5643;p71">
              <a:extLst>
                <a:ext uri="{FF2B5EF4-FFF2-40B4-BE49-F238E27FC236}">
                  <a16:creationId xmlns:a16="http://schemas.microsoft.com/office/drawing/2014/main" id="{3B8B4AC1-B2E4-8705-7294-42BA4E8505FE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5644;p71">
              <a:extLst>
                <a:ext uri="{FF2B5EF4-FFF2-40B4-BE49-F238E27FC236}">
                  <a16:creationId xmlns:a16="http://schemas.microsoft.com/office/drawing/2014/main" id="{B4C880FF-EBE6-A992-1FB4-2C2E6102AC5B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5645;p71">
              <a:extLst>
                <a:ext uri="{FF2B5EF4-FFF2-40B4-BE49-F238E27FC236}">
                  <a16:creationId xmlns:a16="http://schemas.microsoft.com/office/drawing/2014/main" id="{16ECE4D9-0FD7-36AE-FD6A-B871704CF0A9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5646;p71">
              <a:extLst>
                <a:ext uri="{FF2B5EF4-FFF2-40B4-BE49-F238E27FC236}">
                  <a16:creationId xmlns:a16="http://schemas.microsoft.com/office/drawing/2014/main" id="{26F11F74-C279-673F-7F6F-387C7030DAEF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5647;p71">
              <a:extLst>
                <a:ext uri="{FF2B5EF4-FFF2-40B4-BE49-F238E27FC236}">
                  <a16:creationId xmlns:a16="http://schemas.microsoft.com/office/drawing/2014/main" id="{66B5EE9E-4612-B82A-8FA7-945CE4EB977F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5648;p71">
              <a:extLst>
                <a:ext uri="{FF2B5EF4-FFF2-40B4-BE49-F238E27FC236}">
                  <a16:creationId xmlns:a16="http://schemas.microsoft.com/office/drawing/2014/main" id="{D84E3B2F-E14F-5117-A3FE-3159B9783B9F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5649;p71">
              <a:extLst>
                <a:ext uri="{FF2B5EF4-FFF2-40B4-BE49-F238E27FC236}">
                  <a16:creationId xmlns:a16="http://schemas.microsoft.com/office/drawing/2014/main" id="{6EAF320C-5B81-69AF-EB76-571EB0C2543F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5650;p71">
              <a:extLst>
                <a:ext uri="{FF2B5EF4-FFF2-40B4-BE49-F238E27FC236}">
                  <a16:creationId xmlns:a16="http://schemas.microsoft.com/office/drawing/2014/main" id="{B43BF5D3-2452-5289-3351-74858C96A6FF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5651;p71">
              <a:extLst>
                <a:ext uri="{FF2B5EF4-FFF2-40B4-BE49-F238E27FC236}">
                  <a16:creationId xmlns:a16="http://schemas.microsoft.com/office/drawing/2014/main" id="{5675BA86-D161-C8EA-CA80-7B8F0EEE0A3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5652;p71">
              <a:extLst>
                <a:ext uri="{FF2B5EF4-FFF2-40B4-BE49-F238E27FC236}">
                  <a16:creationId xmlns:a16="http://schemas.microsoft.com/office/drawing/2014/main" id="{48F2ED2B-832E-1E9D-3BEF-240B37D6C3E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5653;p71">
              <a:extLst>
                <a:ext uri="{FF2B5EF4-FFF2-40B4-BE49-F238E27FC236}">
                  <a16:creationId xmlns:a16="http://schemas.microsoft.com/office/drawing/2014/main" id="{5234B6CE-437D-7BA1-6F10-8365CB82F749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5654;p71">
              <a:extLst>
                <a:ext uri="{FF2B5EF4-FFF2-40B4-BE49-F238E27FC236}">
                  <a16:creationId xmlns:a16="http://schemas.microsoft.com/office/drawing/2014/main" id="{981BBD72-D40E-3947-8AE3-ED28AD3CE5DD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5655;p71">
              <a:extLst>
                <a:ext uri="{FF2B5EF4-FFF2-40B4-BE49-F238E27FC236}">
                  <a16:creationId xmlns:a16="http://schemas.microsoft.com/office/drawing/2014/main" id="{09DBB9AB-C181-A2C6-401D-EA4A4008CE4D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5656;p71">
              <a:extLst>
                <a:ext uri="{FF2B5EF4-FFF2-40B4-BE49-F238E27FC236}">
                  <a16:creationId xmlns:a16="http://schemas.microsoft.com/office/drawing/2014/main" id="{E2A42F5D-0A9C-7CBF-A288-A6769B6FC56E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5657;p71">
              <a:extLst>
                <a:ext uri="{FF2B5EF4-FFF2-40B4-BE49-F238E27FC236}">
                  <a16:creationId xmlns:a16="http://schemas.microsoft.com/office/drawing/2014/main" id="{5642E2E3-8114-E18D-C289-2D7684FDD09F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5658;p71">
              <a:extLst>
                <a:ext uri="{FF2B5EF4-FFF2-40B4-BE49-F238E27FC236}">
                  <a16:creationId xmlns:a16="http://schemas.microsoft.com/office/drawing/2014/main" id="{E0B46C12-7F9B-D7C5-BE1F-AE2B814BCABE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5659;p71">
              <a:extLst>
                <a:ext uri="{FF2B5EF4-FFF2-40B4-BE49-F238E27FC236}">
                  <a16:creationId xmlns:a16="http://schemas.microsoft.com/office/drawing/2014/main" id="{54CCAB6E-CA70-1D3E-16AE-21ABF702B878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5660;p71">
              <a:extLst>
                <a:ext uri="{FF2B5EF4-FFF2-40B4-BE49-F238E27FC236}">
                  <a16:creationId xmlns:a16="http://schemas.microsoft.com/office/drawing/2014/main" id="{F2FB612C-7F76-8E4C-D52A-FF5DC69194A1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5661;p71">
              <a:extLst>
                <a:ext uri="{FF2B5EF4-FFF2-40B4-BE49-F238E27FC236}">
                  <a16:creationId xmlns:a16="http://schemas.microsoft.com/office/drawing/2014/main" id="{045ABCAF-59EC-7EA6-4820-38F8757EDACE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5662;p71">
              <a:extLst>
                <a:ext uri="{FF2B5EF4-FFF2-40B4-BE49-F238E27FC236}">
                  <a16:creationId xmlns:a16="http://schemas.microsoft.com/office/drawing/2014/main" id="{CE9714AE-42C5-4384-7560-A7C0078BDCFF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5663;p71">
              <a:extLst>
                <a:ext uri="{FF2B5EF4-FFF2-40B4-BE49-F238E27FC236}">
                  <a16:creationId xmlns:a16="http://schemas.microsoft.com/office/drawing/2014/main" id="{DBEEE850-CE5D-3D5C-B01E-21E1B8D069BA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5664;p71">
              <a:extLst>
                <a:ext uri="{FF2B5EF4-FFF2-40B4-BE49-F238E27FC236}">
                  <a16:creationId xmlns:a16="http://schemas.microsoft.com/office/drawing/2014/main" id="{92A70D49-59DF-26EF-3B4F-2C582944F406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5665;p71">
              <a:extLst>
                <a:ext uri="{FF2B5EF4-FFF2-40B4-BE49-F238E27FC236}">
                  <a16:creationId xmlns:a16="http://schemas.microsoft.com/office/drawing/2014/main" id="{3559D988-1672-2014-A256-950A9BA6F916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5666;p71">
              <a:extLst>
                <a:ext uri="{FF2B5EF4-FFF2-40B4-BE49-F238E27FC236}">
                  <a16:creationId xmlns:a16="http://schemas.microsoft.com/office/drawing/2014/main" id="{C802B3B3-EAA3-B107-8C01-3D5FCDA19420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5667;p71">
              <a:extLst>
                <a:ext uri="{FF2B5EF4-FFF2-40B4-BE49-F238E27FC236}">
                  <a16:creationId xmlns:a16="http://schemas.microsoft.com/office/drawing/2014/main" id="{9C038319-D380-373C-D8C9-76E56ACDCC45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5668;p71">
              <a:extLst>
                <a:ext uri="{FF2B5EF4-FFF2-40B4-BE49-F238E27FC236}">
                  <a16:creationId xmlns:a16="http://schemas.microsoft.com/office/drawing/2014/main" id="{D485F4DF-545C-E3DB-E382-A5FD533042F9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5669;p71">
              <a:extLst>
                <a:ext uri="{FF2B5EF4-FFF2-40B4-BE49-F238E27FC236}">
                  <a16:creationId xmlns:a16="http://schemas.microsoft.com/office/drawing/2014/main" id="{2A859CA3-8539-A051-DA42-520EEB51351F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5670;p71">
              <a:extLst>
                <a:ext uri="{FF2B5EF4-FFF2-40B4-BE49-F238E27FC236}">
                  <a16:creationId xmlns:a16="http://schemas.microsoft.com/office/drawing/2014/main" id="{AE9C9F6A-23C2-F1D3-CAA8-09945BF59475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5671;p71">
              <a:extLst>
                <a:ext uri="{FF2B5EF4-FFF2-40B4-BE49-F238E27FC236}">
                  <a16:creationId xmlns:a16="http://schemas.microsoft.com/office/drawing/2014/main" id="{F63C9503-F459-786B-B011-41C53AC44075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5672;p71">
              <a:extLst>
                <a:ext uri="{FF2B5EF4-FFF2-40B4-BE49-F238E27FC236}">
                  <a16:creationId xmlns:a16="http://schemas.microsoft.com/office/drawing/2014/main" id="{B5F70747-1879-3E2D-5489-896BE59ACD3C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5673;p71">
              <a:extLst>
                <a:ext uri="{FF2B5EF4-FFF2-40B4-BE49-F238E27FC236}">
                  <a16:creationId xmlns:a16="http://schemas.microsoft.com/office/drawing/2014/main" id="{2307B7B3-1518-FC31-5693-C9A71A7548D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5674;p71">
              <a:extLst>
                <a:ext uri="{FF2B5EF4-FFF2-40B4-BE49-F238E27FC236}">
                  <a16:creationId xmlns:a16="http://schemas.microsoft.com/office/drawing/2014/main" id="{D1D347CE-8969-7D20-4DA1-BCAF8FF107A5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5675;p71">
              <a:extLst>
                <a:ext uri="{FF2B5EF4-FFF2-40B4-BE49-F238E27FC236}">
                  <a16:creationId xmlns:a16="http://schemas.microsoft.com/office/drawing/2014/main" id="{E884BEFB-3F21-2CDE-5CB0-B0DBD68A956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5676;p71">
              <a:extLst>
                <a:ext uri="{FF2B5EF4-FFF2-40B4-BE49-F238E27FC236}">
                  <a16:creationId xmlns:a16="http://schemas.microsoft.com/office/drawing/2014/main" id="{7B61182D-5F71-C79F-9820-841CE5BD4E9D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5677;p71">
              <a:extLst>
                <a:ext uri="{FF2B5EF4-FFF2-40B4-BE49-F238E27FC236}">
                  <a16:creationId xmlns:a16="http://schemas.microsoft.com/office/drawing/2014/main" id="{38802A9A-3606-6359-C0BB-0D96E4838DE3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5678;p71">
              <a:extLst>
                <a:ext uri="{FF2B5EF4-FFF2-40B4-BE49-F238E27FC236}">
                  <a16:creationId xmlns:a16="http://schemas.microsoft.com/office/drawing/2014/main" id="{3977FCA6-9FAC-CF48-D356-EE79441AABCC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5679;p71">
              <a:extLst>
                <a:ext uri="{FF2B5EF4-FFF2-40B4-BE49-F238E27FC236}">
                  <a16:creationId xmlns:a16="http://schemas.microsoft.com/office/drawing/2014/main" id="{D274B0E3-DFFE-1F1C-7151-80C2F74E7BF4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5680;p71">
              <a:extLst>
                <a:ext uri="{FF2B5EF4-FFF2-40B4-BE49-F238E27FC236}">
                  <a16:creationId xmlns:a16="http://schemas.microsoft.com/office/drawing/2014/main" id="{1E224440-3C94-836C-7225-84237DD2E9AE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5681;p71">
              <a:extLst>
                <a:ext uri="{FF2B5EF4-FFF2-40B4-BE49-F238E27FC236}">
                  <a16:creationId xmlns:a16="http://schemas.microsoft.com/office/drawing/2014/main" id="{BCC1FD35-E734-E942-0F0D-119728F40E0A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5682;p71">
              <a:extLst>
                <a:ext uri="{FF2B5EF4-FFF2-40B4-BE49-F238E27FC236}">
                  <a16:creationId xmlns:a16="http://schemas.microsoft.com/office/drawing/2014/main" id="{2BA9B670-4937-9756-1D1D-40996810A769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5683;p71">
              <a:extLst>
                <a:ext uri="{FF2B5EF4-FFF2-40B4-BE49-F238E27FC236}">
                  <a16:creationId xmlns:a16="http://schemas.microsoft.com/office/drawing/2014/main" id="{8FF605DB-8BE8-4A02-7897-185956DFE181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5684;p71">
              <a:extLst>
                <a:ext uri="{FF2B5EF4-FFF2-40B4-BE49-F238E27FC236}">
                  <a16:creationId xmlns:a16="http://schemas.microsoft.com/office/drawing/2014/main" id="{CAFA3366-729A-01EE-3144-05BE6AA5474F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5685;p71">
              <a:extLst>
                <a:ext uri="{FF2B5EF4-FFF2-40B4-BE49-F238E27FC236}">
                  <a16:creationId xmlns:a16="http://schemas.microsoft.com/office/drawing/2014/main" id="{631EDD7A-63DB-E6CC-9D06-A019173C6709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5686;p71">
              <a:extLst>
                <a:ext uri="{FF2B5EF4-FFF2-40B4-BE49-F238E27FC236}">
                  <a16:creationId xmlns:a16="http://schemas.microsoft.com/office/drawing/2014/main" id="{963FF651-546D-3428-4FB3-520CAEB3CA9E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5687;p71">
              <a:extLst>
                <a:ext uri="{FF2B5EF4-FFF2-40B4-BE49-F238E27FC236}">
                  <a16:creationId xmlns:a16="http://schemas.microsoft.com/office/drawing/2014/main" id="{1236FBD8-25B4-233D-C1F9-8E2C0B606807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5688;p71">
              <a:extLst>
                <a:ext uri="{FF2B5EF4-FFF2-40B4-BE49-F238E27FC236}">
                  <a16:creationId xmlns:a16="http://schemas.microsoft.com/office/drawing/2014/main" id="{E530A64F-7339-D871-DC64-B08DF5592FDF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5689;p71">
              <a:extLst>
                <a:ext uri="{FF2B5EF4-FFF2-40B4-BE49-F238E27FC236}">
                  <a16:creationId xmlns:a16="http://schemas.microsoft.com/office/drawing/2014/main" id="{8334160D-B2A7-5F55-D234-121675203A9C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5690;p71">
              <a:extLst>
                <a:ext uri="{FF2B5EF4-FFF2-40B4-BE49-F238E27FC236}">
                  <a16:creationId xmlns:a16="http://schemas.microsoft.com/office/drawing/2014/main" id="{DD002DFD-080D-C074-1C37-8C1E8143EB6F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5691;p71">
              <a:extLst>
                <a:ext uri="{FF2B5EF4-FFF2-40B4-BE49-F238E27FC236}">
                  <a16:creationId xmlns:a16="http://schemas.microsoft.com/office/drawing/2014/main" id="{AD275C0C-8C0C-24A8-2F6A-B4F576B14F3D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5692;p71">
              <a:extLst>
                <a:ext uri="{FF2B5EF4-FFF2-40B4-BE49-F238E27FC236}">
                  <a16:creationId xmlns:a16="http://schemas.microsoft.com/office/drawing/2014/main" id="{2B951486-A544-3D80-F219-CB11B6E9414F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5693;p71">
              <a:extLst>
                <a:ext uri="{FF2B5EF4-FFF2-40B4-BE49-F238E27FC236}">
                  <a16:creationId xmlns:a16="http://schemas.microsoft.com/office/drawing/2014/main" id="{FDA52F70-6EB7-B335-23C9-1C195D8A3B6D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5694;p71">
              <a:extLst>
                <a:ext uri="{FF2B5EF4-FFF2-40B4-BE49-F238E27FC236}">
                  <a16:creationId xmlns:a16="http://schemas.microsoft.com/office/drawing/2014/main" id="{B1EF3D9A-AFB0-5343-7A05-CFC27B11E803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5695;p71">
              <a:extLst>
                <a:ext uri="{FF2B5EF4-FFF2-40B4-BE49-F238E27FC236}">
                  <a16:creationId xmlns:a16="http://schemas.microsoft.com/office/drawing/2014/main" id="{4ED4F23D-4226-1E34-84C1-8D017A988C4F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5696;p71">
              <a:extLst>
                <a:ext uri="{FF2B5EF4-FFF2-40B4-BE49-F238E27FC236}">
                  <a16:creationId xmlns:a16="http://schemas.microsoft.com/office/drawing/2014/main" id="{4DB4D981-C0C2-9AAE-E8DA-B52D76A68795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5697;p71">
              <a:extLst>
                <a:ext uri="{FF2B5EF4-FFF2-40B4-BE49-F238E27FC236}">
                  <a16:creationId xmlns:a16="http://schemas.microsoft.com/office/drawing/2014/main" id="{93EF0799-7F14-F109-042D-37D84CF0D4F6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5698;p71">
              <a:extLst>
                <a:ext uri="{FF2B5EF4-FFF2-40B4-BE49-F238E27FC236}">
                  <a16:creationId xmlns:a16="http://schemas.microsoft.com/office/drawing/2014/main" id="{D0169727-B317-A667-4E5A-17F4DF41168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5699;p71">
              <a:extLst>
                <a:ext uri="{FF2B5EF4-FFF2-40B4-BE49-F238E27FC236}">
                  <a16:creationId xmlns:a16="http://schemas.microsoft.com/office/drawing/2014/main" id="{F4845414-2072-E3F9-F86C-51CABF22CC38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5700;p71">
              <a:extLst>
                <a:ext uri="{FF2B5EF4-FFF2-40B4-BE49-F238E27FC236}">
                  <a16:creationId xmlns:a16="http://schemas.microsoft.com/office/drawing/2014/main" id="{4C4EDAE8-1B52-10D1-EEAD-55F312DEF4C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5701;p71">
              <a:extLst>
                <a:ext uri="{FF2B5EF4-FFF2-40B4-BE49-F238E27FC236}">
                  <a16:creationId xmlns:a16="http://schemas.microsoft.com/office/drawing/2014/main" id="{03642B5A-AF13-BECB-59D4-948EF58F4924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5702;p71">
              <a:extLst>
                <a:ext uri="{FF2B5EF4-FFF2-40B4-BE49-F238E27FC236}">
                  <a16:creationId xmlns:a16="http://schemas.microsoft.com/office/drawing/2014/main" id="{D5C7A314-5CB1-F2BC-F325-65F40AE17D0D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5703;p71">
              <a:extLst>
                <a:ext uri="{FF2B5EF4-FFF2-40B4-BE49-F238E27FC236}">
                  <a16:creationId xmlns:a16="http://schemas.microsoft.com/office/drawing/2014/main" id="{680803E9-F52E-C3D5-9E4E-150CE6A7DEE3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5704;p71">
              <a:extLst>
                <a:ext uri="{FF2B5EF4-FFF2-40B4-BE49-F238E27FC236}">
                  <a16:creationId xmlns:a16="http://schemas.microsoft.com/office/drawing/2014/main" id="{6979C1EA-629B-D626-9F38-1F43958F22A1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5705;p71">
              <a:extLst>
                <a:ext uri="{FF2B5EF4-FFF2-40B4-BE49-F238E27FC236}">
                  <a16:creationId xmlns:a16="http://schemas.microsoft.com/office/drawing/2014/main" id="{4E0D1C2B-AAD4-B9BF-796A-63AFFD2BF65D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5706;p71">
              <a:extLst>
                <a:ext uri="{FF2B5EF4-FFF2-40B4-BE49-F238E27FC236}">
                  <a16:creationId xmlns:a16="http://schemas.microsoft.com/office/drawing/2014/main" id="{DB37285F-DCA6-0ECC-AE00-143097987B60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5707;p71">
              <a:extLst>
                <a:ext uri="{FF2B5EF4-FFF2-40B4-BE49-F238E27FC236}">
                  <a16:creationId xmlns:a16="http://schemas.microsoft.com/office/drawing/2014/main" id="{39CEABC0-AB49-EB33-F4F3-B92D6E21E12B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5708;p71">
              <a:extLst>
                <a:ext uri="{FF2B5EF4-FFF2-40B4-BE49-F238E27FC236}">
                  <a16:creationId xmlns:a16="http://schemas.microsoft.com/office/drawing/2014/main" id="{82B3E3FB-FAD0-7DAD-C0A6-B288D043C86A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5709;p71">
              <a:extLst>
                <a:ext uri="{FF2B5EF4-FFF2-40B4-BE49-F238E27FC236}">
                  <a16:creationId xmlns:a16="http://schemas.microsoft.com/office/drawing/2014/main" id="{A232F8AD-9535-6E69-84A3-4E09BBE700E4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5710;p71">
              <a:extLst>
                <a:ext uri="{FF2B5EF4-FFF2-40B4-BE49-F238E27FC236}">
                  <a16:creationId xmlns:a16="http://schemas.microsoft.com/office/drawing/2014/main" id="{258AC074-DFBB-5D97-1742-B91A202B5E31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5711;p71">
              <a:extLst>
                <a:ext uri="{FF2B5EF4-FFF2-40B4-BE49-F238E27FC236}">
                  <a16:creationId xmlns:a16="http://schemas.microsoft.com/office/drawing/2014/main" id="{D830408A-C3B1-78F8-E07A-70C07B61817E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5712;p71">
              <a:extLst>
                <a:ext uri="{FF2B5EF4-FFF2-40B4-BE49-F238E27FC236}">
                  <a16:creationId xmlns:a16="http://schemas.microsoft.com/office/drawing/2014/main" id="{781CE7E8-BF2A-3B9F-6772-BA94E18096E2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5713;p71">
              <a:extLst>
                <a:ext uri="{FF2B5EF4-FFF2-40B4-BE49-F238E27FC236}">
                  <a16:creationId xmlns:a16="http://schemas.microsoft.com/office/drawing/2014/main" id="{D0F1B393-796D-67FA-6A0C-CA7F9E1743FA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5714;p71">
              <a:extLst>
                <a:ext uri="{FF2B5EF4-FFF2-40B4-BE49-F238E27FC236}">
                  <a16:creationId xmlns:a16="http://schemas.microsoft.com/office/drawing/2014/main" id="{374A7A2F-21E7-70F2-A5A7-33CEF669FB59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5715;p71">
              <a:extLst>
                <a:ext uri="{FF2B5EF4-FFF2-40B4-BE49-F238E27FC236}">
                  <a16:creationId xmlns:a16="http://schemas.microsoft.com/office/drawing/2014/main" id="{7A80AA17-14A6-2C40-345E-527C6ADB9BE3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5716;p71">
              <a:extLst>
                <a:ext uri="{FF2B5EF4-FFF2-40B4-BE49-F238E27FC236}">
                  <a16:creationId xmlns:a16="http://schemas.microsoft.com/office/drawing/2014/main" id="{42525A4E-48AE-F731-B47F-A56CA2A0338D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5717;p71">
              <a:extLst>
                <a:ext uri="{FF2B5EF4-FFF2-40B4-BE49-F238E27FC236}">
                  <a16:creationId xmlns:a16="http://schemas.microsoft.com/office/drawing/2014/main" id="{95F4F4A3-5769-8A88-CCA5-D4F5A94ED21D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5718;p71">
              <a:extLst>
                <a:ext uri="{FF2B5EF4-FFF2-40B4-BE49-F238E27FC236}">
                  <a16:creationId xmlns:a16="http://schemas.microsoft.com/office/drawing/2014/main" id="{0BE34272-0F1D-E33B-3C3A-4D706678200A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5719;p71">
              <a:extLst>
                <a:ext uri="{FF2B5EF4-FFF2-40B4-BE49-F238E27FC236}">
                  <a16:creationId xmlns:a16="http://schemas.microsoft.com/office/drawing/2014/main" id="{5A8D800D-79F5-3EDA-A0B6-8299FC28768E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5720;p71">
              <a:extLst>
                <a:ext uri="{FF2B5EF4-FFF2-40B4-BE49-F238E27FC236}">
                  <a16:creationId xmlns:a16="http://schemas.microsoft.com/office/drawing/2014/main" id="{D45E336F-FFF6-2A4D-817B-B4528DAA6701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5721;p71">
              <a:extLst>
                <a:ext uri="{FF2B5EF4-FFF2-40B4-BE49-F238E27FC236}">
                  <a16:creationId xmlns:a16="http://schemas.microsoft.com/office/drawing/2014/main" id="{DA9E7AD5-6065-ECB7-B7C1-25049C9376EF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5722;p71">
              <a:extLst>
                <a:ext uri="{FF2B5EF4-FFF2-40B4-BE49-F238E27FC236}">
                  <a16:creationId xmlns:a16="http://schemas.microsoft.com/office/drawing/2014/main" id="{ED8EF289-07BF-F94F-4349-EF639D6B2420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5723;p71">
              <a:extLst>
                <a:ext uri="{FF2B5EF4-FFF2-40B4-BE49-F238E27FC236}">
                  <a16:creationId xmlns:a16="http://schemas.microsoft.com/office/drawing/2014/main" id="{63421166-A645-FDCC-FF63-848E4594EDDD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5724;p71">
              <a:extLst>
                <a:ext uri="{FF2B5EF4-FFF2-40B4-BE49-F238E27FC236}">
                  <a16:creationId xmlns:a16="http://schemas.microsoft.com/office/drawing/2014/main" id="{0FDD1A52-55AD-D570-233B-A7E44ADF49B6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5725;p71">
              <a:extLst>
                <a:ext uri="{FF2B5EF4-FFF2-40B4-BE49-F238E27FC236}">
                  <a16:creationId xmlns:a16="http://schemas.microsoft.com/office/drawing/2014/main" id="{9A345AFE-77C1-CCEB-7684-AD06EC48A4C1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5726;p71">
              <a:extLst>
                <a:ext uri="{FF2B5EF4-FFF2-40B4-BE49-F238E27FC236}">
                  <a16:creationId xmlns:a16="http://schemas.microsoft.com/office/drawing/2014/main" id="{697F3CE4-39BF-FB04-D8AA-40FA5394EF3A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5727;p71">
              <a:extLst>
                <a:ext uri="{FF2B5EF4-FFF2-40B4-BE49-F238E27FC236}">
                  <a16:creationId xmlns:a16="http://schemas.microsoft.com/office/drawing/2014/main" id="{9CEE78AD-591A-5FF9-2AB5-3BA81B2EED32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5728;p71">
              <a:extLst>
                <a:ext uri="{FF2B5EF4-FFF2-40B4-BE49-F238E27FC236}">
                  <a16:creationId xmlns:a16="http://schemas.microsoft.com/office/drawing/2014/main" id="{AD9FE021-785C-1348-5033-AC1E728C7BC1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5729;p71">
              <a:extLst>
                <a:ext uri="{FF2B5EF4-FFF2-40B4-BE49-F238E27FC236}">
                  <a16:creationId xmlns:a16="http://schemas.microsoft.com/office/drawing/2014/main" id="{9CAA6162-687F-E613-71AC-ED2C0A1C61D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5730;p71">
              <a:extLst>
                <a:ext uri="{FF2B5EF4-FFF2-40B4-BE49-F238E27FC236}">
                  <a16:creationId xmlns:a16="http://schemas.microsoft.com/office/drawing/2014/main" id="{22E02020-C12B-5E2E-E6D0-282E1154949A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5731;p71">
              <a:extLst>
                <a:ext uri="{FF2B5EF4-FFF2-40B4-BE49-F238E27FC236}">
                  <a16:creationId xmlns:a16="http://schemas.microsoft.com/office/drawing/2014/main" id="{31143C3D-F7CF-F192-2A88-DF8C8D71F85B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5732;p71">
              <a:extLst>
                <a:ext uri="{FF2B5EF4-FFF2-40B4-BE49-F238E27FC236}">
                  <a16:creationId xmlns:a16="http://schemas.microsoft.com/office/drawing/2014/main" id="{51F66857-DEB3-588D-B4BB-334F036F658C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5733;p71">
              <a:extLst>
                <a:ext uri="{FF2B5EF4-FFF2-40B4-BE49-F238E27FC236}">
                  <a16:creationId xmlns:a16="http://schemas.microsoft.com/office/drawing/2014/main" id="{D91056DC-3ADB-3277-8772-422D8E6B7498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5734;p71">
              <a:extLst>
                <a:ext uri="{FF2B5EF4-FFF2-40B4-BE49-F238E27FC236}">
                  <a16:creationId xmlns:a16="http://schemas.microsoft.com/office/drawing/2014/main" id="{977ED5DF-F40A-527B-2BD1-600C4D13B156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5735;p71">
              <a:extLst>
                <a:ext uri="{FF2B5EF4-FFF2-40B4-BE49-F238E27FC236}">
                  <a16:creationId xmlns:a16="http://schemas.microsoft.com/office/drawing/2014/main" id="{24A3E59F-D3AF-6A52-BBBD-C1F34F9D6559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5736;p71">
              <a:extLst>
                <a:ext uri="{FF2B5EF4-FFF2-40B4-BE49-F238E27FC236}">
                  <a16:creationId xmlns:a16="http://schemas.microsoft.com/office/drawing/2014/main" id="{7787429C-0AB4-D274-B889-CDD6715B1411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5737;p71">
              <a:extLst>
                <a:ext uri="{FF2B5EF4-FFF2-40B4-BE49-F238E27FC236}">
                  <a16:creationId xmlns:a16="http://schemas.microsoft.com/office/drawing/2014/main" id="{7291787E-35E3-005B-BAAE-30F58015346A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5738;p71">
              <a:extLst>
                <a:ext uri="{FF2B5EF4-FFF2-40B4-BE49-F238E27FC236}">
                  <a16:creationId xmlns:a16="http://schemas.microsoft.com/office/drawing/2014/main" id="{5727BFD3-7B80-BA0E-EEE7-9CD8E008F80A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5739;p71">
              <a:extLst>
                <a:ext uri="{FF2B5EF4-FFF2-40B4-BE49-F238E27FC236}">
                  <a16:creationId xmlns:a16="http://schemas.microsoft.com/office/drawing/2014/main" id="{D0107B01-C4C4-9A81-80CF-5A1B64FF721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5740;p71">
              <a:extLst>
                <a:ext uri="{FF2B5EF4-FFF2-40B4-BE49-F238E27FC236}">
                  <a16:creationId xmlns:a16="http://schemas.microsoft.com/office/drawing/2014/main" id="{E86FB541-139F-BF74-829C-9F4A5A052CEB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5741;p71">
              <a:extLst>
                <a:ext uri="{FF2B5EF4-FFF2-40B4-BE49-F238E27FC236}">
                  <a16:creationId xmlns:a16="http://schemas.microsoft.com/office/drawing/2014/main" id="{6F91915B-CFBD-1681-4872-09C4BB69B7FF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5742;p71">
              <a:extLst>
                <a:ext uri="{FF2B5EF4-FFF2-40B4-BE49-F238E27FC236}">
                  <a16:creationId xmlns:a16="http://schemas.microsoft.com/office/drawing/2014/main" id="{D325DF4E-D357-8671-CA6A-E54D10E22F0A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5743;p71">
              <a:extLst>
                <a:ext uri="{FF2B5EF4-FFF2-40B4-BE49-F238E27FC236}">
                  <a16:creationId xmlns:a16="http://schemas.microsoft.com/office/drawing/2014/main" id="{97233B40-B1C2-06C8-A52D-4BBB010E21C6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5744;p71">
              <a:extLst>
                <a:ext uri="{FF2B5EF4-FFF2-40B4-BE49-F238E27FC236}">
                  <a16:creationId xmlns:a16="http://schemas.microsoft.com/office/drawing/2014/main" id="{54E21527-561D-FA28-917F-4586F587CDED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5745;p71">
              <a:extLst>
                <a:ext uri="{FF2B5EF4-FFF2-40B4-BE49-F238E27FC236}">
                  <a16:creationId xmlns:a16="http://schemas.microsoft.com/office/drawing/2014/main" id="{66B85B34-507E-54A8-65D9-4CCC3BFDDC56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5746;p71">
              <a:extLst>
                <a:ext uri="{FF2B5EF4-FFF2-40B4-BE49-F238E27FC236}">
                  <a16:creationId xmlns:a16="http://schemas.microsoft.com/office/drawing/2014/main" id="{61588006-6639-84CA-5B25-4B81AB89D327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5747;p71">
              <a:extLst>
                <a:ext uri="{FF2B5EF4-FFF2-40B4-BE49-F238E27FC236}">
                  <a16:creationId xmlns:a16="http://schemas.microsoft.com/office/drawing/2014/main" id="{FE9EACC5-AEC0-5C15-DD62-E0E7A1870831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5748;p71">
              <a:extLst>
                <a:ext uri="{FF2B5EF4-FFF2-40B4-BE49-F238E27FC236}">
                  <a16:creationId xmlns:a16="http://schemas.microsoft.com/office/drawing/2014/main" id="{B7F1B00F-26A8-0519-EB2E-202A468AAF09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5749;p71">
              <a:extLst>
                <a:ext uri="{FF2B5EF4-FFF2-40B4-BE49-F238E27FC236}">
                  <a16:creationId xmlns:a16="http://schemas.microsoft.com/office/drawing/2014/main" id="{D93929DB-01CD-095F-77F4-E574D9710336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5750;p71">
              <a:extLst>
                <a:ext uri="{FF2B5EF4-FFF2-40B4-BE49-F238E27FC236}">
                  <a16:creationId xmlns:a16="http://schemas.microsoft.com/office/drawing/2014/main" id="{FB768893-79CB-C437-5627-A88A22B15B53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5751;p71">
              <a:extLst>
                <a:ext uri="{FF2B5EF4-FFF2-40B4-BE49-F238E27FC236}">
                  <a16:creationId xmlns:a16="http://schemas.microsoft.com/office/drawing/2014/main" id="{DB0B36DD-E416-AB0C-F4E9-C33DDDD5C3B0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5752;p71">
              <a:extLst>
                <a:ext uri="{FF2B5EF4-FFF2-40B4-BE49-F238E27FC236}">
                  <a16:creationId xmlns:a16="http://schemas.microsoft.com/office/drawing/2014/main" id="{A96964B1-6393-83A5-80D6-315482F9F9CA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5753;p71">
              <a:extLst>
                <a:ext uri="{FF2B5EF4-FFF2-40B4-BE49-F238E27FC236}">
                  <a16:creationId xmlns:a16="http://schemas.microsoft.com/office/drawing/2014/main" id="{433824A5-5E85-F01A-6657-646B149ACD1D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5754;p71">
              <a:extLst>
                <a:ext uri="{FF2B5EF4-FFF2-40B4-BE49-F238E27FC236}">
                  <a16:creationId xmlns:a16="http://schemas.microsoft.com/office/drawing/2014/main" id="{DBF39496-1690-E6B8-981B-CD836360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5755;p71">
              <a:extLst>
                <a:ext uri="{FF2B5EF4-FFF2-40B4-BE49-F238E27FC236}">
                  <a16:creationId xmlns:a16="http://schemas.microsoft.com/office/drawing/2014/main" id="{9280BC13-4037-4849-CF59-045DFFEFA7C2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5756;p71">
              <a:extLst>
                <a:ext uri="{FF2B5EF4-FFF2-40B4-BE49-F238E27FC236}">
                  <a16:creationId xmlns:a16="http://schemas.microsoft.com/office/drawing/2014/main" id="{C65DF852-B98D-A97D-A6AC-CB3B77BE4707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5757;p71">
              <a:extLst>
                <a:ext uri="{FF2B5EF4-FFF2-40B4-BE49-F238E27FC236}">
                  <a16:creationId xmlns:a16="http://schemas.microsoft.com/office/drawing/2014/main" id="{666DB527-5A81-057F-50EA-5E9B23DA95C1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5758;p71">
              <a:extLst>
                <a:ext uri="{FF2B5EF4-FFF2-40B4-BE49-F238E27FC236}">
                  <a16:creationId xmlns:a16="http://schemas.microsoft.com/office/drawing/2014/main" id="{9814DB92-25BB-D0DC-440D-42F368DB9209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5759;p71">
              <a:extLst>
                <a:ext uri="{FF2B5EF4-FFF2-40B4-BE49-F238E27FC236}">
                  <a16:creationId xmlns:a16="http://schemas.microsoft.com/office/drawing/2014/main" id="{E6ACE3A6-FB9F-9D43-03BB-346C952E3332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5760;p71">
              <a:extLst>
                <a:ext uri="{FF2B5EF4-FFF2-40B4-BE49-F238E27FC236}">
                  <a16:creationId xmlns:a16="http://schemas.microsoft.com/office/drawing/2014/main" id="{007E600E-2F86-AC70-7750-C123616E5638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5761;p71">
              <a:extLst>
                <a:ext uri="{FF2B5EF4-FFF2-40B4-BE49-F238E27FC236}">
                  <a16:creationId xmlns:a16="http://schemas.microsoft.com/office/drawing/2014/main" id="{B6DEB1E9-C9B5-9746-DE04-BABA74FA3816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5762;p71">
              <a:extLst>
                <a:ext uri="{FF2B5EF4-FFF2-40B4-BE49-F238E27FC236}">
                  <a16:creationId xmlns:a16="http://schemas.microsoft.com/office/drawing/2014/main" id="{67C47FE4-824C-1FE2-6D85-970AAA1996EA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5763;p71">
              <a:extLst>
                <a:ext uri="{FF2B5EF4-FFF2-40B4-BE49-F238E27FC236}">
                  <a16:creationId xmlns:a16="http://schemas.microsoft.com/office/drawing/2014/main" id="{3AEACA44-0D39-6A23-0004-691BB8B8EE5C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5764;p71">
              <a:extLst>
                <a:ext uri="{FF2B5EF4-FFF2-40B4-BE49-F238E27FC236}">
                  <a16:creationId xmlns:a16="http://schemas.microsoft.com/office/drawing/2014/main" id="{C8A67D47-D1EE-B291-06F8-CB87F8C63ADE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5765;p71">
              <a:extLst>
                <a:ext uri="{FF2B5EF4-FFF2-40B4-BE49-F238E27FC236}">
                  <a16:creationId xmlns:a16="http://schemas.microsoft.com/office/drawing/2014/main" id="{7C8B2145-F024-A645-2440-76BB0A2FA2F2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5766;p71">
              <a:extLst>
                <a:ext uri="{FF2B5EF4-FFF2-40B4-BE49-F238E27FC236}">
                  <a16:creationId xmlns:a16="http://schemas.microsoft.com/office/drawing/2014/main" id="{FBAEA72F-472E-3556-731A-0E316BECDD75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5767;p71">
              <a:extLst>
                <a:ext uri="{FF2B5EF4-FFF2-40B4-BE49-F238E27FC236}">
                  <a16:creationId xmlns:a16="http://schemas.microsoft.com/office/drawing/2014/main" id="{763F92DE-72E8-B353-F941-72ADBEF07A76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5768;p71">
              <a:extLst>
                <a:ext uri="{FF2B5EF4-FFF2-40B4-BE49-F238E27FC236}">
                  <a16:creationId xmlns:a16="http://schemas.microsoft.com/office/drawing/2014/main" id="{F7C2BAB0-033C-A2DA-3C05-AEF9F79CCF34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5769;p71">
              <a:extLst>
                <a:ext uri="{FF2B5EF4-FFF2-40B4-BE49-F238E27FC236}">
                  <a16:creationId xmlns:a16="http://schemas.microsoft.com/office/drawing/2014/main" id="{21D3C460-CB16-86AC-A459-5A78F18396D6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5770;p71">
              <a:extLst>
                <a:ext uri="{FF2B5EF4-FFF2-40B4-BE49-F238E27FC236}">
                  <a16:creationId xmlns:a16="http://schemas.microsoft.com/office/drawing/2014/main" id="{86851839-E163-79CA-CC30-26967030C625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5771;p71">
              <a:extLst>
                <a:ext uri="{FF2B5EF4-FFF2-40B4-BE49-F238E27FC236}">
                  <a16:creationId xmlns:a16="http://schemas.microsoft.com/office/drawing/2014/main" id="{B694E16F-1AA2-C6AC-53A7-C3A10C50812E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5772;p71">
              <a:extLst>
                <a:ext uri="{FF2B5EF4-FFF2-40B4-BE49-F238E27FC236}">
                  <a16:creationId xmlns:a16="http://schemas.microsoft.com/office/drawing/2014/main" id="{B0B1F6A6-167F-F819-5E27-76D57DD1EBFC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5773;p71">
              <a:extLst>
                <a:ext uri="{FF2B5EF4-FFF2-40B4-BE49-F238E27FC236}">
                  <a16:creationId xmlns:a16="http://schemas.microsoft.com/office/drawing/2014/main" id="{ECE70EA2-D504-A515-EE64-BFDF4F2149D3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5774;p71">
              <a:extLst>
                <a:ext uri="{FF2B5EF4-FFF2-40B4-BE49-F238E27FC236}">
                  <a16:creationId xmlns:a16="http://schemas.microsoft.com/office/drawing/2014/main" id="{13F26B76-F50C-052C-65F4-9C8AD9C9E222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5775;p71">
              <a:extLst>
                <a:ext uri="{FF2B5EF4-FFF2-40B4-BE49-F238E27FC236}">
                  <a16:creationId xmlns:a16="http://schemas.microsoft.com/office/drawing/2014/main" id="{8D8AC260-A14F-C94B-58D6-6C5801F94770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5776;p71">
              <a:extLst>
                <a:ext uri="{FF2B5EF4-FFF2-40B4-BE49-F238E27FC236}">
                  <a16:creationId xmlns:a16="http://schemas.microsoft.com/office/drawing/2014/main" id="{E368FD81-CD2A-3048-8C31-5239D65ECD4E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5777;p71">
              <a:extLst>
                <a:ext uri="{FF2B5EF4-FFF2-40B4-BE49-F238E27FC236}">
                  <a16:creationId xmlns:a16="http://schemas.microsoft.com/office/drawing/2014/main" id="{B07B6E0D-A92E-BB18-15D7-3DADEAEF2FC4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5778;p71">
              <a:extLst>
                <a:ext uri="{FF2B5EF4-FFF2-40B4-BE49-F238E27FC236}">
                  <a16:creationId xmlns:a16="http://schemas.microsoft.com/office/drawing/2014/main" id="{FCE556D2-AE15-5518-2BF5-EA998FCF6F6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5779;p71">
              <a:extLst>
                <a:ext uri="{FF2B5EF4-FFF2-40B4-BE49-F238E27FC236}">
                  <a16:creationId xmlns:a16="http://schemas.microsoft.com/office/drawing/2014/main" id="{7710DC1D-6402-187A-8008-FBA32D67E24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5780;p71">
              <a:extLst>
                <a:ext uri="{FF2B5EF4-FFF2-40B4-BE49-F238E27FC236}">
                  <a16:creationId xmlns:a16="http://schemas.microsoft.com/office/drawing/2014/main" id="{1C6F5598-30C1-DB24-675D-8ACE04ADEF84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5781;p71">
              <a:extLst>
                <a:ext uri="{FF2B5EF4-FFF2-40B4-BE49-F238E27FC236}">
                  <a16:creationId xmlns:a16="http://schemas.microsoft.com/office/drawing/2014/main" id="{9A2C285D-5E6B-5DF2-06EB-4B0BB12496FF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5782;p71">
              <a:extLst>
                <a:ext uri="{FF2B5EF4-FFF2-40B4-BE49-F238E27FC236}">
                  <a16:creationId xmlns:a16="http://schemas.microsoft.com/office/drawing/2014/main" id="{BFA25163-2FDA-8354-9925-2173E5488312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5783;p71">
              <a:extLst>
                <a:ext uri="{FF2B5EF4-FFF2-40B4-BE49-F238E27FC236}">
                  <a16:creationId xmlns:a16="http://schemas.microsoft.com/office/drawing/2014/main" id="{09672D7D-6C07-95ED-9940-FEE941C3750B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5784;p71">
              <a:extLst>
                <a:ext uri="{FF2B5EF4-FFF2-40B4-BE49-F238E27FC236}">
                  <a16:creationId xmlns:a16="http://schemas.microsoft.com/office/drawing/2014/main" id="{670D1FC8-B8FE-3740-C703-15C6AABB570F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5785;p71">
              <a:extLst>
                <a:ext uri="{FF2B5EF4-FFF2-40B4-BE49-F238E27FC236}">
                  <a16:creationId xmlns:a16="http://schemas.microsoft.com/office/drawing/2014/main" id="{923A60B6-AA1C-BC32-85A1-DA68772E262C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5786;p71">
              <a:extLst>
                <a:ext uri="{FF2B5EF4-FFF2-40B4-BE49-F238E27FC236}">
                  <a16:creationId xmlns:a16="http://schemas.microsoft.com/office/drawing/2014/main" id="{AB7B513B-04A9-418D-14E2-8F1EC8201B20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5787;p71">
              <a:extLst>
                <a:ext uri="{FF2B5EF4-FFF2-40B4-BE49-F238E27FC236}">
                  <a16:creationId xmlns:a16="http://schemas.microsoft.com/office/drawing/2014/main" id="{BCBE3B52-2C25-4B0C-2C7E-0B5B1DBF7368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5788;p71">
              <a:extLst>
                <a:ext uri="{FF2B5EF4-FFF2-40B4-BE49-F238E27FC236}">
                  <a16:creationId xmlns:a16="http://schemas.microsoft.com/office/drawing/2014/main" id="{74C38C0E-2AC3-6022-F2CA-7C0511F472D6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5789;p71">
              <a:extLst>
                <a:ext uri="{FF2B5EF4-FFF2-40B4-BE49-F238E27FC236}">
                  <a16:creationId xmlns:a16="http://schemas.microsoft.com/office/drawing/2014/main" id="{AD095362-9541-6B05-FE09-C8B6FC7E5F1F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5790;p71">
              <a:extLst>
                <a:ext uri="{FF2B5EF4-FFF2-40B4-BE49-F238E27FC236}">
                  <a16:creationId xmlns:a16="http://schemas.microsoft.com/office/drawing/2014/main" id="{A9C9FCCD-49C5-4DFB-8FEC-BD442308D99D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5791;p71">
              <a:extLst>
                <a:ext uri="{FF2B5EF4-FFF2-40B4-BE49-F238E27FC236}">
                  <a16:creationId xmlns:a16="http://schemas.microsoft.com/office/drawing/2014/main" id="{2A096236-2C08-3F24-2BC5-5C899CBA6E38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5792;p71">
              <a:extLst>
                <a:ext uri="{FF2B5EF4-FFF2-40B4-BE49-F238E27FC236}">
                  <a16:creationId xmlns:a16="http://schemas.microsoft.com/office/drawing/2014/main" id="{1A3652F5-2FBD-6F54-8D4A-040F62F57442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5793;p71">
              <a:extLst>
                <a:ext uri="{FF2B5EF4-FFF2-40B4-BE49-F238E27FC236}">
                  <a16:creationId xmlns:a16="http://schemas.microsoft.com/office/drawing/2014/main" id="{E0CD616E-0469-1941-0626-B7FA2728E326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5794;p71">
              <a:extLst>
                <a:ext uri="{FF2B5EF4-FFF2-40B4-BE49-F238E27FC236}">
                  <a16:creationId xmlns:a16="http://schemas.microsoft.com/office/drawing/2014/main" id="{636C944F-37A4-C4D0-AFE5-0EAF533A775A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5795;p71">
              <a:extLst>
                <a:ext uri="{FF2B5EF4-FFF2-40B4-BE49-F238E27FC236}">
                  <a16:creationId xmlns:a16="http://schemas.microsoft.com/office/drawing/2014/main" id="{EAF00D28-F878-F363-008F-28D7D219CAE8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5796;p71">
              <a:extLst>
                <a:ext uri="{FF2B5EF4-FFF2-40B4-BE49-F238E27FC236}">
                  <a16:creationId xmlns:a16="http://schemas.microsoft.com/office/drawing/2014/main" id="{E3963E48-E350-34B9-CE09-57201DF0827E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5797;p71">
              <a:extLst>
                <a:ext uri="{FF2B5EF4-FFF2-40B4-BE49-F238E27FC236}">
                  <a16:creationId xmlns:a16="http://schemas.microsoft.com/office/drawing/2014/main" id="{1C30E960-C78B-4EF6-7B0D-E6275B8180CB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5798;p71">
              <a:extLst>
                <a:ext uri="{FF2B5EF4-FFF2-40B4-BE49-F238E27FC236}">
                  <a16:creationId xmlns:a16="http://schemas.microsoft.com/office/drawing/2014/main" id="{05B2833E-F7DD-50F2-1D4F-34DE58D1BC0B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5799;p71">
              <a:extLst>
                <a:ext uri="{FF2B5EF4-FFF2-40B4-BE49-F238E27FC236}">
                  <a16:creationId xmlns:a16="http://schemas.microsoft.com/office/drawing/2014/main" id="{6F78FE13-A9C1-7B80-E279-A7C65C1C61BE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5800;p71">
              <a:extLst>
                <a:ext uri="{FF2B5EF4-FFF2-40B4-BE49-F238E27FC236}">
                  <a16:creationId xmlns:a16="http://schemas.microsoft.com/office/drawing/2014/main" id="{E8445CE9-C452-950D-B945-88316E348326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5801;p71">
              <a:extLst>
                <a:ext uri="{FF2B5EF4-FFF2-40B4-BE49-F238E27FC236}">
                  <a16:creationId xmlns:a16="http://schemas.microsoft.com/office/drawing/2014/main" id="{F8C2285B-3808-C411-7DE4-FC4F03CCD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5802;p71">
              <a:extLst>
                <a:ext uri="{FF2B5EF4-FFF2-40B4-BE49-F238E27FC236}">
                  <a16:creationId xmlns:a16="http://schemas.microsoft.com/office/drawing/2014/main" id="{3302250D-5BB3-FF9F-9660-24133B82C935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5803;p71">
              <a:extLst>
                <a:ext uri="{FF2B5EF4-FFF2-40B4-BE49-F238E27FC236}">
                  <a16:creationId xmlns:a16="http://schemas.microsoft.com/office/drawing/2014/main" id="{40D40878-461B-6EC4-8F90-349EC3E03086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5804;p71">
              <a:extLst>
                <a:ext uri="{FF2B5EF4-FFF2-40B4-BE49-F238E27FC236}">
                  <a16:creationId xmlns:a16="http://schemas.microsoft.com/office/drawing/2014/main" id="{6A7DF033-1B74-7C1B-6A6E-FEBB6C1F3342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5805;p71">
              <a:extLst>
                <a:ext uri="{FF2B5EF4-FFF2-40B4-BE49-F238E27FC236}">
                  <a16:creationId xmlns:a16="http://schemas.microsoft.com/office/drawing/2014/main" id="{83C3A8B0-D2CF-F324-D0BA-83F7B3285B9E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5806;p71">
              <a:extLst>
                <a:ext uri="{FF2B5EF4-FFF2-40B4-BE49-F238E27FC236}">
                  <a16:creationId xmlns:a16="http://schemas.microsoft.com/office/drawing/2014/main" id="{4BD52CC0-D6FF-14D0-F2AE-A74C9DC94BFF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5807;p71">
              <a:extLst>
                <a:ext uri="{FF2B5EF4-FFF2-40B4-BE49-F238E27FC236}">
                  <a16:creationId xmlns:a16="http://schemas.microsoft.com/office/drawing/2014/main" id="{B9979AC6-0160-D416-0EFC-9F8A8DF2B7C8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5808;p71">
              <a:extLst>
                <a:ext uri="{FF2B5EF4-FFF2-40B4-BE49-F238E27FC236}">
                  <a16:creationId xmlns:a16="http://schemas.microsoft.com/office/drawing/2014/main" id="{998F0DDF-6C91-45D9-1238-798C7AFFEDFA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5809;p71">
              <a:extLst>
                <a:ext uri="{FF2B5EF4-FFF2-40B4-BE49-F238E27FC236}">
                  <a16:creationId xmlns:a16="http://schemas.microsoft.com/office/drawing/2014/main" id="{D553C2B8-1165-A326-390D-99819ECBB69B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5810;p71">
              <a:extLst>
                <a:ext uri="{FF2B5EF4-FFF2-40B4-BE49-F238E27FC236}">
                  <a16:creationId xmlns:a16="http://schemas.microsoft.com/office/drawing/2014/main" id="{8FC1601F-8107-01CE-389C-58D5849AC8DA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5811;p71">
              <a:extLst>
                <a:ext uri="{FF2B5EF4-FFF2-40B4-BE49-F238E27FC236}">
                  <a16:creationId xmlns:a16="http://schemas.microsoft.com/office/drawing/2014/main" id="{A123E7FC-8CB7-1FAF-893A-DDFB88DF9749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5812;p71">
              <a:extLst>
                <a:ext uri="{FF2B5EF4-FFF2-40B4-BE49-F238E27FC236}">
                  <a16:creationId xmlns:a16="http://schemas.microsoft.com/office/drawing/2014/main" id="{6D64AD4C-CC9F-4DB1-6A0F-9C2B1796A1EC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5813;p71">
              <a:extLst>
                <a:ext uri="{FF2B5EF4-FFF2-40B4-BE49-F238E27FC236}">
                  <a16:creationId xmlns:a16="http://schemas.microsoft.com/office/drawing/2014/main" id="{CEFAF804-CBE7-192B-945F-81C72972AFD1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5814;p71">
              <a:extLst>
                <a:ext uri="{FF2B5EF4-FFF2-40B4-BE49-F238E27FC236}">
                  <a16:creationId xmlns:a16="http://schemas.microsoft.com/office/drawing/2014/main" id="{575EBB16-A387-D99C-FD0F-A475BFC0E136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5815;p71">
              <a:extLst>
                <a:ext uri="{FF2B5EF4-FFF2-40B4-BE49-F238E27FC236}">
                  <a16:creationId xmlns:a16="http://schemas.microsoft.com/office/drawing/2014/main" id="{2668E5D9-4DF7-A9C1-9ED4-84E85DCC5B13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5816;p71">
              <a:extLst>
                <a:ext uri="{FF2B5EF4-FFF2-40B4-BE49-F238E27FC236}">
                  <a16:creationId xmlns:a16="http://schemas.microsoft.com/office/drawing/2014/main" id="{50B05475-3BE0-A08F-DB39-7A7B60D0954D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5817;p71">
              <a:extLst>
                <a:ext uri="{FF2B5EF4-FFF2-40B4-BE49-F238E27FC236}">
                  <a16:creationId xmlns:a16="http://schemas.microsoft.com/office/drawing/2014/main" id="{518CE999-049A-9FFF-DA67-0D8E2772DB6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5818;p71">
              <a:extLst>
                <a:ext uri="{FF2B5EF4-FFF2-40B4-BE49-F238E27FC236}">
                  <a16:creationId xmlns:a16="http://schemas.microsoft.com/office/drawing/2014/main" id="{955E6A78-EC69-14C5-A60E-D1C73A8B7708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5819;p71">
              <a:extLst>
                <a:ext uri="{FF2B5EF4-FFF2-40B4-BE49-F238E27FC236}">
                  <a16:creationId xmlns:a16="http://schemas.microsoft.com/office/drawing/2014/main" id="{CCAFABE3-2678-5DF5-9A10-09345462865A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5820;p71">
              <a:extLst>
                <a:ext uri="{FF2B5EF4-FFF2-40B4-BE49-F238E27FC236}">
                  <a16:creationId xmlns:a16="http://schemas.microsoft.com/office/drawing/2014/main" id="{61D3AAD9-D36B-0050-EC25-40830388E3FB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5821;p71">
              <a:extLst>
                <a:ext uri="{FF2B5EF4-FFF2-40B4-BE49-F238E27FC236}">
                  <a16:creationId xmlns:a16="http://schemas.microsoft.com/office/drawing/2014/main" id="{C99BBF76-4F3F-E268-9848-8FE34BE292F7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5822;p71">
              <a:extLst>
                <a:ext uri="{FF2B5EF4-FFF2-40B4-BE49-F238E27FC236}">
                  <a16:creationId xmlns:a16="http://schemas.microsoft.com/office/drawing/2014/main" id="{36B23E2B-B735-C378-B2CB-7518599E88F8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5823;p71">
              <a:extLst>
                <a:ext uri="{FF2B5EF4-FFF2-40B4-BE49-F238E27FC236}">
                  <a16:creationId xmlns:a16="http://schemas.microsoft.com/office/drawing/2014/main" id="{B0C55BC7-BBFE-13D0-F594-5DAA7F2EC91F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5824;p71">
              <a:extLst>
                <a:ext uri="{FF2B5EF4-FFF2-40B4-BE49-F238E27FC236}">
                  <a16:creationId xmlns:a16="http://schemas.microsoft.com/office/drawing/2014/main" id="{28F9E70E-A726-2F96-872B-73A4AA9AE17B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5825;p71">
              <a:extLst>
                <a:ext uri="{FF2B5EF4-FFF2-40B4-BE49-F238E27FC236}">
                  <a16:creationId xmlns:a16="http://schemas.microsoft.com/office/drawing/2014/main" id="{CEB73014-154F-703A-0B95-E9E6A33823BC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5826;p71">
              <a:extLst>
                <a:ext uri="{FF2B5EF4-FFF2-40B4-BE49-F238E27FC236}">
                  <a16:creationId xmlns:a16="http://schemas.microsoft.com/office/drawing/2014/main" id="{655178F1-41D6-518A-F85D-5C70C1F2A50E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5827;p71">
              <a:extLst>
                <a:ext uri="{FF2B5EF4-FFF2-40B4-BE49-F238E27FC236}">
                  <a16:creationId xmlns:a16="http://schemas.microsoft.com/office/drawing/2014/main" id="{0F61D73F-6BCD-D79B-2004-600A035D0360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5828;p71">
              <a:extLst>
                <a:ext uri="{FF2B5EF4-FFF2-40B4-BE49-F238E27FC236}">
                  <a16:creationId xmlns:a16="http://schemas.microsoft.com/office/drawing/2014/main" id="{45B3C26B-DF14-53B6-6520-878B97E6BF50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5829;p71">
              <a:extLst>
                <a:ext uri="{FF2B5EF4-FFF2-40B4-BE49-F238E27FC236}">
                  <a16:creationId xmlns:a16="http://schemas.microsoft.com/office/drawing/2014/main" id="{0E3F8D47-A197-E1CD-B3AF-14EE7C7CCED2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5830;p71">
              <a:extLst>
                <a:ext uri="{FF2B5EF4-FFF2-40B4-BE49-F238E27FC236}">
                  <a16:creationId xmlns:a16="http://schemas.microsoft.com/office/drawing/2014/main" id="{EBF69EDA-377F-2A24-5BE6-CE89D0F742E6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5831;p71">
              <a:extLst>
                <a:ext uri="{FF2B5EF4-FFF2-40B4-BE49-F238E27FC236}">
                  <a16:creationId xmlns:a16="http://schemas.microsoft.com/office/drawing/2014/main" id="{F3C172DB-8A8F-9CC5-ABAF-540A51A03DE1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5832;p71">
              <a:extLst>
                <a:ext uri="{FF2B5EF4-FFF2-40B4-BE49-F238E27FC236}">
                  <a16:creationId xmlns:a16="http://schemas.microsoft.com/office/drawing/2014/main" id="{4711EC05-1953-ADB4-600C-8E0C270956D6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5833;p71">
              <a:extLst>
                <a:ext uri="{FF2B5EF4-FFF2-40B4-BE49-F238E27FC236}">
                  <a16:creationId xmlns:a16="http://schemas.microsoft.com/office/drawing/2014/main" id="{A3C223D5-AE9F-1A43-2B3B-D824ECB465F2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5834;p71">
              <a:extLst>
                <a:ext uri="{FF2B5EF4-FFF2-40B4-BE49-F238E27FC236}">
                  <a16:creationId xmlns:a16="http://schemas.microsoft.com/office/drawing/2014/main" id="{6F825C95-69CD-9FA5-930E-9E609A0DF8C4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5835;p71">
              <a:extLst>
                <a:ext uri="{FF2B5EF4-FFF2-40B4-BE49-F238E27FC236}">
                  <a16:creationId xmlns:a16="http://schemas.microsoft.com/office/drawing/2014/main" id="{69B09F38-A9BD-5817-553C-65A66BD959A7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5836;p71">
              <a:extLst>
                <a:ext uri="{FF2B5EF4-FFF2-40B4-BE49-F238E27FC236}">
                  <a16:creationId xmlns:a16="http://schemas.microsoft.com/office/drawing/2014/main" id="{06638EF0-9FD8-0E39-44B8-7B61EA368A25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5837;p71">
              <a:extLst>
                <a:ext uri="{FF2B5EF4-FFF2-40B4-BE49-F238E27FC236}">
                  <a16:creationId xmlns:a16="http://schemas.microsoft.com/office/drawing/2014/main" id="{CE6F9399-27AC-E109-A2EA-0DD8315D1F06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5838;p71">
              <a:extLst>
                <a:ext uri="{FF2B5EF4-FFF2-40B4-BE49-F238E27FC236}">
                  <a16:creationId xmlns:a16="http://schemas.microsoft.com/office/drawing/2014/main" id="{0A7E4964-1F80-B118-D3C9-E89C2D5D093D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5839;p71">
              <a:extLst>
                <a:ext uri="{FF2B5EF4-FFF2-40B4-BE49-F238E27FC236}">
                  <a16:creationId xmlns:a16="http://schemas.microsoft.com/office/drawing/2014/main" id="{68AC75E6-8378-E63F-FA6F-47E818CFD5EE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5840;p71">
              <a:extLst>
                <a:ext uri="{FF2B5EF4-FFF2-40B4-BE49-F238E27FC236}">
                  <a16:creationId xmlns:a16="http://schemas.microsoft.com/office/drawing/2014/main" id="{AAC3E738-0C53-BC52-705A-191FD400F269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5841;p71">
              <a:extLst>
                <a:ext uri="{FF2B5EF4-FFF2-40B4-BE49-F238E27FC236}">
                  <a16:creationId xmlns:a16="http://schemas.microsoft.com/office/drawing/2014/main" id="{191C4FCE-17B9-E53C-1E5A-E7179EDEEE6E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5842;p71">
              <a:extLst>
                <a:ext uri="{FF2B5EF4-FFF2-40B4-BE49-F238E27FC236}">
                  <a16:creationId xmlns:a16="http://schemas.microsoft.com/office/drawing/2014/main" id="{F4FC3CFD-D188-3702-F188-4569A33EDB2D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5843;p71">
              <a:extLst>
                <a:ext uri="{FF2B5EF4-FFF2-40B4-BE49-F238E27FC236}">
                  <a16:creationId xmlns:a16="http://schemas.microsoft.com/office/drawing/2014/main" id="{7996099E-B5E4-2E44-8C1A-7F663E61DEB3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5844;p71">
              <a:extLst>
                <a:ext uri="{FF2B5EF4-FFF2-40B4-BE49-F238E27FC236}">
                  <a16:creationId xmlns:a16="http://schemas.microsoft.com/office/drawing/2014/main" id="{8752E1EA-DFD0-5865-D658-166E6155EA8E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5845;p71">
              <a:extLst>
                <a:ext uri="{FF2B5EF4-FFF2-40B4-BE49-F238E27FC236}">
                  <a16:creationId xmlns:a16="http://schemas.microsoft.com/office/drawing/2014/main" id="{F60EFB16-BBE4-931A-1E55-463F11846FB8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5846;p71">
              <a:extLst>
                <a:ext uri="{FF2B5EF4-FFF2-40B4-BE49-F238E27FC236}">
                  <a16:creationId xmlns:a16="http://schemas.microsoft.com/office/drawing/2014/main" id="{51F1B1AB-4A57-99DB-0F24-4C3EA1DB44E5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5847;p71">
              <a:extLst>
                <a:ext uri="{FF2B5EF4-FFF2-40B4-BE49-F238E27FC236}">
                  <a16:creationId xmlns:a16="http://schemas.microsoft.com/office/drawing/2014/main" id="{8885BE3E-9826-82E3-32FF-EF2B171D41F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5848;p71">
              <a:extLst>
                <a:ext uri="{FF2B5EF4-FFF2-40B4-BE49-F238E27FC236}">
                  <a16:creationId xmlns:a16="http://schemas.microsoft.com/office/drawing/2014/main" id="{D5BEDD13-C856-BD5B-8314-7BCE060DE031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5849;p71">
              <a:extLst>
                <a:ext uri="{FF2B5EF4-FFF2-40B4-BE49-F238E27FC236}">
                  <a16:creationId xmlns:a16="http://schemas.microsoft.com/office/drawing/2014/main" id="{5DE5F55D-6EE6-27C2-F8EC-DD3B100C2641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5850;p71">
              <a:extLst>
                <a:ext uri="{FF2B5EF4-FFF2-40B4-BE49-F238E27FC236}">
                  <a16:creationId xmlns:a16="http://schemas.microsoft.com/office/drawing/2014/main" id="{FEBAEB7C-AE87-462A-952F-652017225F56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5851;p71">
              <a:extLst>
                <a:ext uri="{FF2B5EF4-FFF2-40B4-BE49-F238E27FC236}">
                  <a16:creationId xmlns:a16="http://schemas.microsoft.com/office/drawing/2014/main" id="{422769A7-483E-1499-91F2-04AB014A6F4E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5852;p71">
              <a:extLst>
                <a:ext uri="{FF2B5EF4-FFF2-40B4-BE49-F238E27FC236}">
                  <a16:creationId xmlns:a16="http://schemas.microsoft.com/office/drawing/2014/main" id="{1037272D-B920-0C0F-FE76-A797409B5373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5853;p71">
              <a:extLst>
                <a:ext uri="{FF2B5EF4-FFF2-40B4-BE49-F238E27FC236}">
                  <a16:creationId xmlns:a16="http://schemas.microsoft.com/office/drawing/2014/main" id="{E9235D8A-13E6-A9D3-AD10-1CE6A328F1FD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5854;p71">
              <a:extLst>
                <a:ext uri="{FF2B5EF4-FFF2-40B4-BE49-F238E27FC236}">
                  <a16:creationId xmlns:a16="http://schemas.microsoft.com/office/drawing/2014/main" id="{09600A25-9818-F9EC-40EF-BA92550E0F12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5855;p71">
              <a:extLst>
                <a:ext uri="{FF2B5EF4-FFF2-40B4-BE49-F238E27FC236}">
                  <a16:creationId xmlns:a16="http://schemas.microsoft.com/office/drawing/2014/main" id="{736844CA-491C-378C-8B7F-3ECF97E33D7B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5856;p71">
              <a:extLst>
                <a:ext uri="{FF2B5EF4-FFF2-40B4-BE49-F238E27FC236}">
                  <a16:creationId xmlns:a16="http://schemas.microsoft.com/office/drawing/2014/main" id="{9EE39961-1C22-4270-9840-F1B17CF6A57F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5857;p71">
              <a:extLst>
                <a:ext uri="{FF2B5EF4-FFF2-40B4-BE49-F238E27FC236}">
                  <a16:creationId xmlns:a16="http://schemas.microsoft.com/office/drawing/2014/main" id="{D45FB8B1-E962-6B51-5085-573B805E5422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5858;p71">
              <a:extLst>
                <a:ext uri="{FF2B5EF4-FFF2-40B4-BE49-F238E27FC236}">
                  <a16:creationId xmlns:a16="http://schemas.microsoft.com/office/drawing/2014/main" id="{14F079D8-EFFA-C8D7-576B-1558186DC6CF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5859;p71">
              <a:extLst>
                <a:ext uri="{FF2B5EF4-FFF2-40B4-BE49-F238E27FC236}">
                  <a16:creationId xmlns:a16="http://schemas.microsoft.com/office/drawing/2014/main" id="{0BF7F0FA-4F6B-7A03-598E-7C4F53421A56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5860;p71">
              <a:extLst>
                <a:ext uri="{FF2B5EF4-FFF2-40B4-BE49-F238E27FC236}">
                  <a16:creationId xmlns:a16="http://schemas.microsoft.com/office/drawing/2014/main" id="{64F55772-8DA5-38F9-2CB4-1208B803EBB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5861;p71">
              <a:extLst>
                <a:ext uri="{FF2B5EF4-FFF2-40B4-BE49-F238E27FC236}">
                  <a16:creationId xmlns:a16="http://schemas.microsoft.com/office/drawing/2014/main" id="{7C998B80-0A0D-4DAD-991C-330806614DA6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5862;p71">
              <a:extLst>
                <a:ext uri="{FF2B5EF4-FFF2-40B4-BE49-F238E27FC236}">
                  <a16:creationId xmlns:a16="http://schemas.microsoft.com/office/drawing/2014/main" id="{D111054F-0430-147C-9066-A08805E4F18F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5863;p71">
              <a:extLst>
                <a:ext uri="{FF2B5EF4-FFF2-40B4-BE49-F238E27FC236}">
                  <a16:creationId xmlns:a16="http://schemas.microsoft.com/office/drawing/2014/main" id="{7BCE040B-24CE-7A6E-8D9B-7474176FDC4D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5864;p71">
              <a:extLst>
                <a:ext uri="{FF2B5EF4-FFF2-40B4-BE49-F238E27FC236}">
                  <a16:creationId xmlns:a16="http://schemas.microsoft.com/office/drawing/2014/main" id="{0B0FA89F-A3D3-EEB4-2DBF-A23A42353EBD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5865;p71">
              <a:extLst>
                <a:ext uri="{FF2B5EF4-FFF2-40B4-BE49-F238E27FC236}">
                  <a16:creationId xmlns:a16="http://schemas.microsoft.com/office/drawing/2014/main" id="{E8D3F327-6E36-710E-C0FE-1C89EEA6C5E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5866;p71">
              <a:extLst>
                <a:ext uri="{FF2B5EF4-FFF2-40B4-BE49-F238E27FC236}">
                  <a16:creationId xmlns:a16="http://schemas.microsoft.com/office/drawing/2014/main" id="{4FE67DDE-A43C-4400-2B80-5155D714DAB5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5867;p71">
              <a:extLst>
                <a:ext uri="{FF2B5EF4-FFF2-40B4-BE49-F238E27FC236}">
                  <a16:creationId xmlns:a16="http://schemas.microsoft.com/office/drawing/2014/main" id="{520A392A-C5A2-CDF0-45D0-BB112A8DAE9A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5868;p71">
              <a:extLst>
                <a:ext uri="{FF2B5EF4-FFF2-40B4-BE49-F238E27FC236}">
                  <a16:creationId xmlns:a16="http://schemas.microsoft.com/office/drawing/2014/main" id="{ACCA63E0-AB42-263C-1815-F0546CFA335E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5869;p71">
              <a:extLst>
                <a:ext uri="{FF2B5EF4-FFF2-40B4-BE49-F238E27FC236}">
                  <a16:creationId xmlns:a16="http://schemas.microsoft.com/office/drawing/2014/main" id="{E77A5DA5-5E00-D3A2-D9D8-4CE31DAE04B2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5870;p71">
              <a:extLst>
                <a:ext uri="{FF2B5EF4-FFF2-40B4-BE49-F238E27FC236}">
                  <a16:creationId xmlns:a16="http://schemas.microsoft.com/office/drawing/2014/main" id="{A864AF6C-FADC-F27B-55A7-A4EE18ECC341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5871;p71">
              <a:extLst>
                <a:ext uri="{FF2B5EF4-FFF2-40B4-BE49-F238E27FC236}">
                  <a16:creationId xmlns:a16="http://schemas.microsoft.com/office/drawing/2014/main" id="{55CE5840-3E27-8DBC-1A0B-193AC785D099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5872;p71">
              <a:extLst>
                <a:ext uri="{FF2B5EF4-FFF2-40B4-BE49-F238E27FC236}">
                  <a16:creationId xmlns:a16="http://schemas.microsoft.com/office/drawing/2014/main" id="{5D2EBC7C-A7B5-00EA-662F-BB55BD9B3BC2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5873;p71">
              <a:extLst>
                <a:ext uri="{FF2B5EF4-FFF2-40B4-BE49-F238E27FC236}">
                  <a16:creationId xmlns:a16="http://schemas.microsoft.com/office/drawing/2014/main" id="{6783A9A0-75FD-B8A2-362E-422B585EF729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5874;p71">
              <a:extLst>
                <a:ext uri="{FF2B5EF4-FFF2-40B4-BE49-F238E27FC236}">
                  <a16:creationId xmlns:a16="http://schemas.microsoft.com/office/drawing/2014/main" id="{83CEEA04-2C80-4C4D-722F-D73C9EDB799D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5875;p71">
              <a:extLst>
                <a:ext uri="{FF2B5EF4-FFF2-40B4-BE49-F238E27FC236}">
                  <a16:creationId xmlns:a16="http://schemas.microsoft.com/office/drawing/2014/main" id="{214C9C43-611B-2941-D4EF-F5E0838CBEDC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5876;p71">
              <a:extLst>
                <a:ext uri="{FF2B5EF4-FFF2-40B4-BE49-F238E27FC236}">
                  <a16:creationId xmlns:a16="http://schemas.microsoft.com/office/drawing/2014/main" id="{85935EC8-A353-3FD1-CDD4-B956F084E831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5877;p71">
              <a:extLst>
                <a:ext uri="{FF2B5EF4-FFF2-40B4-BE49-F238E27FC236}">
                  <a16:creationId xmlns:a16="http://schemas.microsoft.com/office/drawing/2014/main" id="{2F5C928B-3174-0688-CD36-4D71CA905481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5878;p71">
              <a:extLst>
                <a:ext uri="{FF2B5EF4-FFF2-40B4-BE49-F238E27FC236}">
                  <a16:creationId xmlns:a16="http://schemas.microsoft.com/office/drawing/2014/main" id="{88B346D7-0602-DD44-E95B-45A18B5D643E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5879;p71">
              <a:extLst>
                <a:ext uri="{FF2B5EF4-FFF2-40B4-BE49-F238E27FC236}">
                  <a16:creationId xmlns:a16="http://schemas.microsoft.com/office/drawing/2014/main" id="{50B8E46A-CE1B-5800-0701-E0D369AD97F3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5880;p71">
              <a:extLst>
                <a:ext uri="{FF2B5EF4-FFF2-40B4-BE49-F238E27FC236}">
                  <a16:creationId xmlns:a16="http://schemas.microsoft.com/office/drawing/2014/main" id="{C6835C54-BC4E-946D-2744-D1FEB890A9B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5881;p71">
              <a:extLst>
                <a:ext uri="{FF2B5EF4-FFF2-40B4-BE49-F238E27FC236}">
                  <a16:creationId xmlns:a16="http://schemas.microsoft.com/office/drawing/2014/main" id="{70BC4481-4776-B999-C01B-F11248E34117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5882;p71">
              <a:extLst>
                <a:ext uri="{FF2B5EF4-FFF2-40B4-BE49-F238E27FC236}">
                  <a16:creationId xmlns:a16="http://schemas.microsoft.com/office/drawing/2014/main" id="{91F8D7D9-8325-0CFC-5FEB-BBA4266E5EF4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5883;p71">
              <a:extLst>
                <a:ext uri="{FF2B5EF4-FFF2-40B4-BE49-F238E27FC236}">
                  <a16:creationId xmlns:a16="http://schemas.microsoft.com/office/drawing/2014/main" id="{CD5CFC19-28EE-CDC0-06C5-B0710541DEA6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5884;p71">
              <a:extLst>
                <a:ext uri="{FF2B5EF4-FFF2-40B4-BE49-F238E27FC236}">
                  <a16:creationId xmlns:a16="http://schemas.microsoft.com/office/drawing/2014/main" id="{33EEE90A-2C53-C309-61E3-9122FEE7EB6D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5885;p71">
              <a:extLst>
                <a:ext uri="{FF2B5EF4-FFF2-40B4-BE49-F238E27FC236}">
                  <a16:creationId xmlns:a16="http://schemas.microsoft.com/office/drawing/2014/main" id="{50B1C042-7A76-769E-0362-B2093CBDC1E9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5886;p71">
              <a:extLst>
                <a:ext uri="{FF2B5EF4-FFF2-40B4-BE49-F238E27FC236}">
                  <a16:creationId xmlns:a16="http://schemas.microsoft.com/office/drawing/2014/main" id="{11BC611F-7179-E26A-3CEC-96E7C36551A1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5887;p71">
              <a:extLst>
                <a:ext uri="{FF2B5EF4-FFF2-40B4-BE49-F238E27FC236}">
                  <a16:creationId xmlns:a16="http://schemas.microsoft.com/office/drawing/2014/main" id="{D94B6F47-F1B7-4504-CE79-258BB2DB9208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5888;p71">
              <a:extLst>
                <a:ext uri="{FF2B5EF4-FFF2-40B4-BE49-F238E27FC236}">
                  <a16:creationId xmlns:a16="http://schemas.microsoft.com/office/drawing/2014/main" id="{2ACA80B4-7DC8-5740-953D-B4D9DFDCE167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5889;p71">
              <a:extLst>
                <a:ext uri="{FF2B5EF4-FFF2-40B4-BE49-F238E27FC236}">
                  <a16:creationId xmlns:a16="http://schemas.microsoft.com/office/drawing/2014/main" id="{E6EB51A8-A699-BA8D-5235-917BFB08C545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5890;p71">
              <a:extLst>
                <a:ext uri="{FF2B5EF4-FFF2-40B4-BE49-F238E27FC236}">
                  <a16:creationId xmlns:a16="http://schemas.microsoft.com/office/drawing/2014/main" id="{5F5C32A9-FAE2-C5FE-BDF8-C416AE6D9094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5891;p71">
              <a:extLst>
                <a:ext uri="{FF2B5EF4-FFF2-40B4-BE49-F238E27FC236}">
                  <a16:creationId xmlns:a16="http://schemas.microsoft.com/office/drawing/2014/main" id="{80685778-6451-BF75-6A69-2CF491E1FBEF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5892;p71">
              <a:extLst>
                <a:ext uri="{FF2B5EF4-FFF2-40B4-BE49-F238E27FC236}">
                  <a16:creationId xmlns:a16="http://schemas.microsoft.com/office/drawing/2014/main" id="{FC7DAFE5-F83A-B2DF-6B8F-F556EF309833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5893;p71">
              <a:extLst>
                <a:ext uri="{FF2B5EF4-FFF2-40B4-BE49-F238E27FC236}">
                  <a16:creationId xmlns:a16="http://schemas.microsoft.com/office/drawing/2014/main" id="{AF953793-5482-4863-257D-6357A2FD0D25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5894;p71">
              <a:extLst>
                <a:ext uri="{FF2B5EF4-FFF2-40B4-BE49-F238E27FC236}">
                  <a16:creationId xmlns:a16="http://schemas.microsoft.com/office/drawing/2014/main" id="{4804E5D2-D78E-49D1-C9D6-8B18E8DCCD0B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5895;p71">
              <a:extLst>
                <a:ext uri="{FF2B5EF4-FFF2-40B4-BE49-F238E27FC236}">
                  <a16:creationId xmlns:a16="http://schemas.microsoft.com/office/drawing/2014/main" id="{0A29A316-EE20-0F4C-37DC-3E6746492E8A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5896;p71">
              <a:extLst>
                <a:ext uri="{FF2B5EF4-FFF2-40B4-BE49-F238E27FC236}">
                  <a16:creationId xmlns:a16="http://schemas.microsoft.com/office/drawing/2014/main" id="{988D280D-6661-E57B-D8A1-48D7430A0515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5897;p71">
              <a:extLst>
                <a:ext uri="{FF2B5EF4-FFF2-40B4-BE49-F238E27FC236}">
                  <a16:creationId xmlns:a16="http://schemas.microsoft.com/office/drawing/2014/main" id="{97CE4314-4753-26B2-478F-BEDFC2694551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5898;p71">
              <a:extLst>
                <a:ext uri="{FF2B5EF4-FFF2-40B4-BE49-F238E27FC236}">
                  <a16:creationId xmlns:a16="http://schemas.microsoft.com/office/drawing/2014/main" id="{92F2549B-7E63-7155-9CCF-B59C4CB5AA14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5899;p71">
              <a:extLst>
                <a:ext uri="{FF2B5EF4-FFF2-40B4-BE49-F238E27FC236}">
                  <a16:creationId xmlns:a16="http://schemas.microsoft.com/office/drawing/2014/main" id="{A8441090-1504-F83B-C0DE-1AAE9AED894A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5900;p71">
              <a:extLst>
                <a:ext uri="{FF2B5EF4-FFF2-40B4-BE49-F238E27FC236}">
                  <a16:creationId xmlns:a16="http://schemas.microsoft.com/office/drawing/2014/main" id="{50819694-F511-C79E-577E-6A25F109E81A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5901;p71">
              <a:extLst>
                <a:ext uri="{FF2B5EF4-FFF2-40B4-BE49-F238E27FC236}">
                  <a16:creationId xmlns:a16="http://schemas.microsoft.com/office/drawing/2014/main" id="{87F09EEB-D944-399F-4585-284E005AB17C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5902;p71">
              <a:extLst>
                <a:ext uri="{FF2B5EF4-FFF2-40B4-BE49-F238E27FC236}">
                  <a16:creationId xmlns:a16="http://schemas.microsoft.com/office/drawing/2014/main" id="{2F6736F2-5BC1-8968-A50A-70A3D3C6BC8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5903;p71">
              <a:extLst>
                <a:ext uri="{FF2B5EF4-FFF2-40B4-BE49-F238E27FC236}">
                  <a16:creationId xmlns:a16="http://schemas.microsoft.com/office/drawing/2014/main" id="{AB3370FE-3FB5-EE04-B846-F644DA1D7ED3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5904;p71">
              <a:extLst>
                <a:ext uri="{FF2B5EF4-FFF2-40B4-BE49-F238E27FC236}">
                  <a16:creationId xmlns:a16="http://schemas.microsoft.com/office/drawing/2014/main" id="{EC45BF46-961F-7141-D793-9581B818FF0E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5905;p71">
              <a:extLst>
                <a:ext uri="{FF2B5EF4-FFF2-40B4-BE49-F238E27FC236}">
                  <a16:creationId xmlns:a16="http://schemas.microsoft.com/office/drawing/2014/main" id="{944B5AAA-6DDB-7C72-4A4E-C393A52C84FB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5906;p71">
              <a:extLst>
                <a:ext uri="{FF2B5EF4-FFF2-40B4-BE49-F238E27FC236}">
                  <a16:creationId xmlns:a16="http://schemas.microsoft.com/office/drawing/2014/main" id="{A3B7A0F9-4D68-E389-B215-715B6CBF0E1C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5907;p71">
              <a:extLst>
                <a:ext uri="{FF2B5EF4-FFF2-40B4-BE49-F238E27FC236}">
                  <a16:creationId xmlns:a16="http://schemas.microsoft.com/office/drawing/2014/main" id="{ED580F9C-10EA-DA2C-0F64-75776D36D09F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5908;p71">
              <a:extLst>
                <a:ext uri="{FF2B5EF4-FFF2-40B4-BE49-F238E27FC236}">
                  <a16:creationId xmlns:a16="http://schemas.microsoft.com/office/drawing/2014/main" id="{4FE4BE7C-E76E-F7B5-2AFB-119E2F0209FB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5909;p71">
              <a:extLst>
                <a:ext uri="{FF2B5EF4-FFF2-40B4-BE49-F238E27FC236}">
                  <a16:creationId xmlns:a16="http://schemas.microsoft.com/office/drawing/2014/main" id="{DC796963-99B4-C948-320F-1543C09C570F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5910;p71">
              <a:extLst>
                <a:ext uri="{FF2B5EF4-FFF2-40B4-BE49-F238E27FC236}">
                  <a16:creationId xmlns:a16="http://schemas.microsoft.com/office/drawing/2014/main" id="{D77F788E-B431-D321-15DE-9A04408A997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5911;p71">
              <a:extLst>
                <a:ext uri="{FF2B5EF4-FFF2-40B4-BE49-F238E27FC236}">
                  <a16:creationId xmlns:a16="http://schemas.microsoft.com/office/drawing/2014/main" id="{10D73DEE-7326-0CC3-5732-3E356608923D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5912;p71">
              <a:extLst>
                <a:ext uri="{FF2B5EF4-FFF2-40B4-BE49-F238E27FC236}">
                  <a16:creationId xmlns:a16="http://schemas.microsoft.com/office/drawing/2014/main" id="{EB8A2213-ABFE-6EF1-5711-E680D4476C70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5913;p71">
              <a:extLst>
                <a:ext uri="{FF2B5EF4-FFF2-40B4-BE49-F238E27FC236}">
                  <a16:creationId xmlns:a16="http://schemas.microsoft.com/office/drawing/2014/main" id="{CA2279A6-B271-C74A-4778-56E54D618EC1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5914;p71">
              <a:extLst>
                <a:ext uri="{FF2B5EF4-FFF2-40B4-BE49-F238E27FC236}">
                  <a16:creationId xmlns:a16="http://schemas.microsoft.com/office/drawing/2014/main" id="{0CC3D8CE-8E0C-34D0-D524-40C33F9ACF1C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5915;p71">
              <a:extLst>
                <a:ext uri="{FF2B5EF4-FFF2-40B4-BE49-F238E27FC236}">
                  <a16:creationId xmlns:a16="http://schemas.microsoft.com/office/drawing/2014/main" id="{90618DA4-BF96-BCE1-2229-797F2ECB1470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5916;p71">
              <a:extLst>
                <a:ext uri="{FF2B5EF4-FFF2-40B4-BE49-F238E27FC236}">
                  <a16:creationId xmlns:a16="http://schemas.microsoft.com/office/drawing/2014/main" id="{2F589B67-1D26-05BD-64FB-133A850DDD4F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5917;p71">
              <a:extLst>
                <a:ext uri="{FF2B5EF4-FFF2-40B4-BE49-F238E27FC236}">
                  <a16:creationId xmlns:a16="http://schemas.microsoft.com/office/drawing/2014/main" id="{0B33E8B5-5B9F-3152-E2B5-6B89797553CB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5918;p71">
              <a:extLst>
                <a:ext uri="{FF2B5EF4-FFF2-40B4-BE49-F238E27FC236}">
                  <a16:creationId xmlns:a16="http://schemas.microsoft.com/office/drawing/2014/main" id="{C4465643-DED3-A01E-FC11-02CFB3742B23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5919;p71">
              <a:extLst>
                <a:ext uri="{FF2B5EF4-FFF2-40B4-BE49-F238E27FC236}">
                  <a16:creationId xmlns:a16="http://schemas.microsoft.com/office/drawing/2014/main" id="{5F59484D-D581-2826-D241-70F462404169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5920;p71">
              <a:extLst>
                <a:ext uri="{FF2B5EF4-FFF2-40B4-BE49-F238E27FC236}">
                  <a16:creationId xmlns:a16="http://schemas.microsoft.com/office/drawing/2014/main" id="{2FC68A6D-4CF1-5BC0-C852-F0685ED85B01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5921;p71">
              <a:extLst>
                <a:ext uri="{FF2B5EF4-FFF2-40B4-BE49-F238E27FC236}">
                  <a16:creationId xmlns:a16="http://schemas.microsoft.com/office/drawing/2014/main" id="{ACB541F0-C811-E8D0-87D2-3E8EF6F6CDD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5922;p71">
              <a:extLst>
                <a:ext uri="{FF2B5EF4-FFF2-40B4-BE49-F238E27FC236}">
                  <a16:creationId xmlns:a16="http://schemas.microsoft.com/office/drawing/2014/main" id="{8B3E095B-55A6-86FE-D111-AF7E32FADE2B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5923;p71">
              <a:extLst>
                <a:ext uri="{FF2B5EF4-FFF2-40B4-BE49-F238E27FC236}">
                  <a16:creationId xmlns:a16="http://schemas.microsoft.com/office/drawing/2014/main" id="{875B1B81-40A3-C73F-560B-8D583E6B46B2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5924;p71">
              <a:extLst>
                <a:ext uri="{FF2B5EF4-FFF2-40B4-BE49-F238E27FC236}">
                  <a16:creationId xmlns:a16="http://schemas.microsoft.com/office/drawing/2014/main" id="{ADCBBD6D-6A62-61C8-707A-180DB159ACD5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5925;p71">
              <a:extLst>
                <a:ext uri="{FF2B5EF4-FFF2-40B4-BE49-F238E27FC236}">
                  <a16:creationId xmlns:a16="http://schemas.microsoft.com/office/drawing/2014/main" id="{E60A3184-FF92-8FFF-B734-03F7F485EDC3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5926;p71">
              <a:extLst>
                <a:ext uri="{FF2B5EF4-FFF2-40B4-BE49-F238E27FC236}">
                  <a16:creationId xmlns:a16="http://schemas.microsoft.com/office/drawing/2014/main" id="{724DCCA0-4C5C-F974-8FC3-156EE17D6918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5927;p71">
              <a:extLst>
                <a:ext uri="{FF2B5EF4-FFF2-40B4-BE49-F238E27FC236}">
                  <a16:creationId xmlns:a16="http://schemas.microsoft.com/office/drawing/2014/main" id="{27C52ACA-874D-DED9-1DF7-67D5280EEDA3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5928;p71">
              <a:extLst>
                <a:ext uri="{FF2B5EF4-FFF2-40B4-BE49-F238E27FC236}">
                  <a16:creationId xmlns:a16="http://schemas.microsoft.com/office/drawing/2014/main" id="{6DE3EEAC-6383-7BBA-697C-B0D07DE63A22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5929;p71">
              <a:extLst>
                <a:ext uri="{FF2B5EF4-FFF2-40B4-BE49-F238E27FC236}">
                  <a16:creationId xmlns:a16="http://schemas.microsoft.com/office/drawing/2014/main" id="{930A8BB6-902E-B956-D53E-55D5AD203D44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5930;p71">
              <a:extLst>
                <a:ext uri="{FF2B5EF4-FFF2-40B4-BE49-F238E27FC236}">
                  <a16:creationId xmlns:a16="http://schemas.microsoft.com/office/drawing/2014/main" id="{1026881C-14C3-BF10-ADCE-EBA7B5849230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5931;p71">
              <a:extLst>
                <a:ext uri="{FF2B5EF4-FFF2-40B4-BE49-F238E27FC236}">
                  <a16:creationId xmlns:a16="http://schemas.microsoft.com/office/drawing/2014/main" id="{3E0821C7-0850-A704-084B-F36B8B722EFD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5932;p71">
              <a:extLst>
                <a:ext uri="{FF2B5EF4-FFF2-40B4-BE49-F238E27FC236}">
                  <a16:creationId xmlns:a16="http://schemas.microsoft.com/office/drawing/2014/main" id="{D22E124F-B881-B9A2-0E01-357F805748B4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5933;p71">
              <a:extLst>
                <a:ext uri="{FF2B5EF4-FFF2-40B4-BE49-F238E27FC236}">
                  <a16:creationId xmlns:a16="http://schemas.microsoft.com/office/drawing/2014/main" id="{4A3447E6-DFD3-3C33-9833-7B22048906DB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5934;p71">
              <a:extLst>
                <a:ext uri="{FF2B5EF4-FFF2-40B4-BE49-F238E27FC236}">
                  <a16:creationId xmlns:a16="http://schemas.microsoft.com/office/drawing/2014/main" id="{92A641E3-F8E2-DFEE-9C5F-9510D8DCAC5D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5935;p71">
              <a:extLst>
                <a:ext uri="{FF2B5EF4-FFF2-40B4-BE49-F238E27FC236}">
                  <a16:creationId xmlns:a16="http://schemas.microsoft.com/office/drawing/2014/main" id="{A28A6792-7138-DCF7-0E6B-3E6D7941CDE8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5936;p71">
              <a:extLst>
                <a:ext uri="{FF2B5EF4-FFF2-40B4-BE49-F238E27FC236}">
                  <a16:creationId xmlns:a16="http://schemas.microsoft.com/office/drawing/2014/main" id="{C70DED0B-B0AB-5DF7-4DDE-5F108BC9DCFD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5937;p71">
              <a:extLst>
                <a:ext uri="{FF2B5EF4-FFF2-40B4-BE49-F238E27FC236}">
                  <a16:creationId xmlns:a16="http://schemas.microsoft.com/office/drawing/2014/main" id="{647D0E0D-8653-0C9B-8322-C80BFC26CB66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5938;p71">
              <a:extLst>
                <a:ext uri="{FF2B5EF4-FFF2-40B4-BE49-F238E27FC236}">
                  <a16:creationId xmlns:a16="http://schemas.microsoft.com/office/drawing/2014/main" id="{F5FFBFDF-B931-D71F-5471-1E0126B61D23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5939;p71">
              <a:extLst>
                <a:ext uri="{FF2B5EF4-FFF2-40B4-BE49-F238E27FC236}">
                  <a16:creationId xmlns:a16="http://schemas.microsoft.com/office/drawing/2014/main" id="{43557B68-C38B-C445-FE46-893E72732F64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5940;p71">
              <a:extLst>
                <a:ext uri="{FF2B5EF4-FFF2-40B4-BE49-F238E27FC236}">
                  <a16:creationId xmlns:a16="http://schemas.microsoft.com/office/drawing/2014/main" id="{B5F5A863-23FA-0D40-08FD-C217212675CA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5941;p71">
              <a:extLst>
                <a:ext uri="{FF2B5EF4-FFF2-40B4-BE49-F238E27FC236}">
                  <a16:creationId xmlns:a16="http://schemas.microsoft.com/office/drawing/2014/main" id="{318AF13B-505E-28C8-A299-0E7A6F7995B0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5942;p71">
              <a:extLst>
                <a:ext uri="{FF2B5EF4-FFF2-40B4-BE49-F238E27FC236}">
                  <a16:creationId xmlns:a16="http://schemas.microsoft.com/office/drawing/2014/main" id="{D6F7B2A9-6E62-7DC7-AC91-9DEF407B5854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5943;p71">
              <a:extLst>
                <a:ext uri="{FF2B5EF4-FFF2-40B4-BE49-F238E27FC236}">
                  <a16:creationId xmlns:a16="http://schemas.microsoft.com/office/drawing/2014/main" id="{4BF02A7A-AAF5-7C4B-2BAD-18730C1B178B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5944;p71">
              <a:extLst>
                <a:ext uri="{FF2B5EF4-FFF2-40B4-BE49-F238E27FC236}">
                  <a16:creationId xmlns:a16="http://schemas.microsoft.com/office/drawing/2014/main" id="{299B1E71-5322-032E-B7A2-906B42B50C35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5945;p71">
              <a:extLst>
                <a:ext uri="{FF2B5EF4-FFF2-40B4-BE49-F238E27FC236}">
                  <a16:creationId xmlns:a16="http://schemas.microsoft.com/office/drawing/2014/main" id="{2B9AD4B7-4F2B-06EF-2A6C-50F9D92E3F62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5946;p71">
              <a:extLst>
                <a:ext uri="{FF2B5EF4-FFF2-40B4-BE49-F238E27FC236}">
                  <a16:creationId xmlns:a16="http://schemas.microsoft.com/office/drawing/2014/main" id="{DA070FB6-8F3D-CFC7-E737-AD51EE10227F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5947;p71">
              <a:extLst>
                <a:ext uri="{FF2B5EF4-FFF2-40B4-BE49-F238E27FC236}">
                  <a16:creationId xmlns:a16="http://schemas.microsoft.com/office/drawing/2014/main" id="{88FD573D-4389-2449-7EF5-F1DC15A0FEE8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5948;p71">
              <a:extLst>
                <a:ext uri="{FF2B5EF4-FFF2-40B4-BE49-F238E27FC236}">
                  <a16:creationId xmlns:a16="http://schemas.microsoft.com/office/drawing/2014/main" id="{6039BE31-FD26-ECB6-5770-9C454003E3FF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5949;p71">
              <a:extLst>
                <a:ext uri="{FF2B5EF4-FFF2-40B4-BE49-F238E27FC236}">
                  <a16:creationId xmlns:a16="http://schemas.microsoft.com/office/drawing/2014/main" id="{8FDDC2E7-E1A8-3B7D-11D9-17E88378E691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5950;p71">
              <a:extLst>
                <a:ext uri="{FF2B5EF4-FFF2-40B4-BE49-F238E27FC236}">
                  <a16:creationId xmlns:a16="http://schemas.microsoft.com/office/drawing/2014/main" id="{2BEE904B-CED8-B325-8389-282FAAE01032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5951;p71">
              <a:extLst>
                <a:ext uri="{FF2B5EF4-FFF2-40B4-BE49-F238E27FC236}">
                  <a16:creationId xmlns:a16="http://schemas.microsoft.com/office/drawing/2014/main" id="{A0B5691B-7F5F-5931-08F4-D7AD9734A04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5952;p71">
              <a:extLst>
                <a:ext uri="{FF2B5EF4-FFF2-40B4-BE49-F238E27FC236}">
                  <a16:creationId xmlns:a16="http://schemas.microsoft.com/office/drawing/2014/main" id="{04593220-617B-123C-090E-7651F9D74F8A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5953;p71">
              <a:extLst>
                <a:ext uri="{FF2B5EF4-FFF2-40B4-BE49-F238E27FC236}">
                  <a16:creationId xmlns:a16="http://schemas.microsoft.com/office/drawing/2014/main" id="{E26548C7-8732-E81C-EF9B-B7B28AEB58F6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5954;p71">
              <a:extLst>
                <a:ext uri="{FF2B5EF4-FFF2-40B4-BE49-F238E27FC236}">
                  <a16:creationId xmlns:a16="http://schemas.microsoft.com/office/drawing/2014/main" id="{C10F196E-2955-19D5-D792-9591E8E1AFE0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5955;p71">
              <a:extLst>
                <a:ext uri="{FF2B5EF4-FFF2-40B4-BE49-F238E27FC236}">
                  <a16:creationId xmlns:a16="http://schemas.microsoft.com/office/drawing/2014/main" id="{B7E27061-4CF8-35FF-44F7-E508360604C8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5956;p71">
              <a:extLst>
                <a:ext uri="{FF2B5EF4-FFF2-40B4-BE49-F238E27FC236}">
                  <a16:creationId xmlns:a16="http://schemas.microsoft.com/office/drawing/2014/main" id="{50883948-7E8F-C18A-44DA-63AD5F0CEFD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5957;p71">
              <a:extLst>
                <a:ext uri="{FF2B5EF4-FFF2-40B4-BE49-F238E27FC236}">
                  <a16:creationId xmlns:a16="http://schemas.microsoft.com/office/drawing/2014/main" id="{BC691AA4-41AC-2A94-1FD8-D507D9EDB84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5958;p71">
              <a:extLst>
                <a:ext uri="{FF2B5EF4-FFF2-40B4-BE49-F238E27FC236}">
                  <a16:creationId xmlns:a16="http://schemas.microsoft.com/office/drawing/2014/main" id="{708D2FD8-AC1E-1E96-0964-DB998E36ACB3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5959;p71">
              <a:extLst>
                <a:ext uri="{FF2B5EF4-FFF2-40B4-BE49-F238E27FC236}">
                  <a16:creationId xmlns:a16="http://schemas.microsoft.com/office/drawing/2014/main" id="{F3A2A332-2AEF-BE9B-B3CF-ED36D386029B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5960;p71">
              <a:extLst>
                <a:ext uri="{FF2B5EF4-FFF2-40B4-BE49-F238E27FC236}">
                  <a16:creationId xmlns:a16="http://schemas.microsoft.com/office/drawing/2014/main" id="{974E5E2E-B64F-D71E-2732-6C0DB37EFA3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5961;p71">
              <a:extLst>
                <a:ext uri="{FF2B5EF4-FFF2-40B4-BE49-F238E27FC236}">
                  <a16:creationId xmlns:a16="http://schemas.microsoft.com/office/drawing/2014/main" id="{B2443637-A70E-204D-0918-885E78428A34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5962;p71">
              <a:extLst>
                <a:ext uri="{FF2B5EF4-FFF2-40B4-BE49-F238E27FC236}">
                  <a16:creationId xmlns:a16="http://schemas.microsoft.com/office/drawing/2014/main" id="{90AA3938-3531-6D61-DD8C-89D33BAFF90D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5963;p71">
              <a:extLst>
                <a:ext uri="{FF2B5EF4-FFF2-40B4-BE49-F238E27FC236}">
                  <a16:creationId xmlns:a16="http://schemas.microsoft.com/office/drawing/2014/main" id="{C34548E3-B914-1BA2-B4CC-B3A4B93D351C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5964;p71">
              <a:extLst>
                <a:ext uri="{FF2B5EF4-FFF2-40B4-BE49-F238E27FC236}">
                  <a16:creationId xmlns:a16="http://schemas.microsoft.com/office/drawing/2014/main" id="{5268BDD3-53B6-9EC5-596F-361E429A44FD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5965;p71">
              <a:extLst>
                <a:ext uri="{FF2B5EF4-FFF2-40B4-BE49-F238E27FC236}">
                  <a16:creationId xmlns:a16="http://schemas.microsoft.com/office/drawing/2014/main" id="{05845C61-8E6F-86B3-09BC-CE324DCDF18A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5966;p71">
              <a:extLst>
                <a:ext uri="{FF2B5EF4-FFF2-40B4-BE49-F238E27FC236}">
                  <a16:creationId xmlns:a16="http://schemas.microsoft.com/office/drawing/2014/main" id="{4577163D-F54C-8164-E0AA-5EDDAE0967CF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5967;p71">
              <a:extLst>
                <a:ext uri="{FF2B5EF4-FFF2-40B4-BE49-F238E27FC236}">
                  <a16:creationId xmlns:a16="http://schemas.microsoft.com/office/drawing/2014/main" id="{16376BF0-4835-7B69-1B1A-EFC47DCBCD49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5968;p71">
              <a:extLst>
                <a:ext uri="{FF2B5EF4-FFF2-40B4-BE49-F238E27FC236}">
                  <a16:creationId xmlns:a16="http://schemas.microsoft.com/office/drawing/2014/main" id="{1274450D-6B56-AE73-5869-01077822A519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5969;p71">
              <a:extLst>
                <a:ext uri="{FF2B5EF4-FFF2-40B4-BE49-F238E27FC236}">
                  <a16:creationId xmlns:a16="http://schemas.microsoft.com/office/drawing/2014/main" id="{32F0EA81-D863-F6E9-284D-B50D3E6EA16C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5970;p71">
              <a:extLst>
                <a:ext uri="{FF2B5EF4-FFF2-40B4-BE49-F238E27FC236}">
                  <a16:creationId xmlns:a16="http://schemas.microsoft.com/office/drawing/2014/main" id="{B8C0A3D7-BAB6-9434-18ED-F23CF20F0C4C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5971;p71">
              <a:extLst>
                <a:ext uri="{FF2B5EF4-FFF2-40B4-BE49-F238E27FC236}">
                  <a16:creationId xmlns:a16="http://schemas.microsoft.com/office/drawing/2014/main" id="{85CE1EB8-BF9F-DB91-ED00-423925BAE1F0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5972;p71">
              <a:extLst>
                <a:ext uri="{FF2B5EF4-FFF2-40B4-BE49-F238E27FC236}">
                  <a16:creationId xmlns:a16="http://schemas.microsoft.com/office/drawing/2014/main" id="{5119A30F-BEBB-DD9E-0D01-09BAD10831FA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5973;p71">
              <a:extLst>
                <a:ext uri="{FF2B5EF4-FFF2-40B4-BE49-F238E27FC236}">
                  <a16:creationId xmlns:a16="http://schemas.microsoft.com/office/drawing/2014/main" id="{8F212C50-D6F4-5144-B0B2-0E7C00E1B7FC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5974;p71">
              <a:extLst>
                <a:ext uri="{FF2B5EF4-FFF2-40B4-BE49-F238E27FC236}">
                  <a16:creationId xmlns:a16="http://schemas.microsoft.com/office/drawing/2014/main" id="{0B3F9BF0-999A-4DF4-E0AC-2092450B5E53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5975;p71">
              <a:extLst>
                <a:ext uri="{FF2B5EF4-FFF2-40B4-BE49-F238E27FC236}">
                  <a16:creationId xmlns:a16="http://schemas.microsoft.com/office/drawing/2014/main" id="{2531F4A2-CE34-9ACD-E9AB-871C179FEB71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5976;p71">
              <a:extLst>
                <a:ext uri="{FF2B5EF4-FFF2-40B4-BE49-F238E27FC236}">
                  <a16:creationId xmlns:a16="http://schemas.microsoft.com/office/drawing/2014/main" id="{58092028-B221-4FAB-3780-873D0DFC2D6E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5977;p71">
              <a:extLst>
                <a:ext uri="{FF2B5EF4-FFF2-40B4-BE49-F238E27FC236}">
                  <a16:creationId xmlns:a16="http://schemas.microsoft.com/office/drawing/2014/main" id="{0F4948B5-387D-4432-1DE4-A9ACF6C78183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5978;p71">
              <a:extLst>
                <a:ext uri="{FF2B5EF4-FFF2-40B4-BE49-F238E27FC236}">
                  <a16:creationId xmlns:a16="http://schemas.microsoft.com/office/drawing/2014/main" id="{BA91C945-A613-36E3-5FF7-DC6DA9EB449D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5979;p71">
              <a:extLst>
                <a:ext uri="{FF2B5EF4-FFF2-40B4-BE49-F238E27FC236}">
                  <a16:creationId xmlns:a16="http://schemas.microsoft.com/office/drawing/2014/main" id="{C135005F-1587-AE7F-553C-2A7C502539B1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5980;p71">
              <a:extLst>
                <a:ext uri="{FF2B5EF4-FFF2-40B4-BE49-F238E27FC236}">
                  <a16:creationId xmlns:a16="http://schemas.microsoft.com/office/drawing/2014/main" id="{CFCA2BD6-7BA9-C613-5AA8-E80A67BD0C47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5981;p71">
              <a:extLst>
                <a:ext uri="{FF2B5EF4-FFF2-40B4-BE49-F238E27FC236}">
                  <a16:creationId xmlns:a16="http://schemas.microsoft.com/office/drawing/2014/main" id="{6C7E7C80-CB1B-E8A6-8A49-35ED773A50C4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5982;p71">
              <a:extLst>
                <a:ext uri="{FF2B5EF4-FFF2-40B4-BE49-F238E27FC236}">
                  <a16:creationId xmlns:a16="http://schemas.microsoft.com/office/drawing/2014/main" id="{E44F0389-93DA-BD89-8FB7-9848B78F52EC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5983;p71">
              <a:extLst>
                <a:ext uri="{FF2B5EF4-FFF2-40B4-BE49-F238E27FC236}">
                  <a16:creationId xmlns:a16="http://schemas.microsoft.com/office/drawing/2014/main" id="{BC441796-54D4-F17A-5205-10AB7467DB73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5984;p71">
              <a:extLst>
                <a:ext uri="{FF2B5EF4-FFF2-40B4-BE49-F238E27FC236}">
                  <a16:creationId xmlns:a16="http://schemas.microsoft.com/office/drawing/2014/main" id="{E6D395A0-3D1B-F1D5-37E0-DBD7814740AD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5985;p71">
              <a:extLst>
                <a:ext uri="{FF2B5EF4-FFF2-40B4-BE49-F238E27FC236}">
                  <a16:creationId xmlns:a16="http://schemas.microsoft.com/office/drawing/2014/main" id="{E74E6FD5-0A4E-BF39-3500-90AAB87195EA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5986;p71">
              <a:extLst>
                <a:ext uri="{FF2B5EF4-FFF2-40B4-BE49-F238E27FC236}">
                  <a16:creationId xmlns:a16="http://schemas.microsoft.com/office/drawing/2014/main" id="{A2C0BCD4-96FF-FFE8-3237-87E81811A161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5987;p71">
              <a:extLst>
                <a:ext uri="{FF2B5EF4-FFF2-40B4-BE49-F238E27FC236}">
                  <a16:creationId xmlns:a16="http://schemas.microsoft.com/office/drawing/2014/main" id="{EAB77783-2F34-6212-96AF-7B209FEB6425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5988;p71">
              <a:extLst>
                <a:ext uri="{FF2B5EF4-FFF2-40B4-BE49-F238E27FC236}">
                  <a16:creationId xmlns:a16="http://schemas.microsoft.com/office/drawing/2014/main" id="{36D7E2A3-1F58-08DE-7213-8071F1ECFC22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5989;p71">
              <a:extLst>
                <a:ext uri="{FF2B5EF4-FFF2-40B4-BE49-F238E27FC236}">
                  <a16:creationId xmlns:a16="http://schemas.microsoft.com/office/drawing/2014/main" id="{E1B5B06C-1D3E-A029-C4F8-A448D550FB5D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5990;p71">
              <a:extLst>
                <a:ext uri="{FF2B5EF4-FFF2-40B4-BE49-F238E27FC236}">
                  <a16:creationId xmlns:a16="http://schemas.microsoft.com/office/drawing/2014/main" id="{21E0709F-A3B4-7381-1BE5-13F4A5DFFBE3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5991;p71">
              <a:extLst>
                <a:ext uri="{FF2B5EF4-FFF2-40B4-BE49-F238E27FC236}">
                  <a16:creationId xmlns:a16="http://schemas.microsoft.com/office/drawing/2014/main" id="{3738B28B-BE5B-4CD5-C434-59FE2C358528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5992;p71">
              <a:extLst>
                <a:ext uri="{FF2B5EF4-FFF2-40B4-BE49-F238E27FC236}">
                  <a16:creationId xmlns:a16="http://schemas.microsoft.com/office/drawing/2014/main" id="{B655F3DB-3B28-8E56-09D8-86BCA570C4C9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5993;p71">
              <a:extLst>
                <a:ext uri="{FF2B5EF4-FFF2-40B4-BE49-F238E27FC236}">
                  <a16:creationId xmlns:a16="http://schemas.microsoft.com/office/drawing/2014/main" id="{B30D2796-398B-99EC-A838-51AC909E18CC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5994;p71">
              <a:extLst>
                <a:ext uri="{FF2B5EF4-FFF2-40B4-BE49-F238E27FC236}">
                  <a16:creationId xmlns:a16="http://schemas.microsoft.com/office/drawing/2014/main" id="{06E19822-BAE0-6DFD-1AB0-684530A86868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5995;p71">
              <a:extLst>
                <a:ext uri="{FF2B5EF4-FFF2-40B4-BE49-F238E27FC236}">
                  <a16:creationId xmlns:a16="http://schemas.microsoft.com/office/drawing/2014/main" id="{9D77384E-3C7E-BFE4-C544-4B882E9D233E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5996;p71">
              <a:extLst>
                <a:ext uri="{FF2B5EF4-FFF2-40B4-BE49-F238E27FC236}">
                  <a16:creationId xmlns:a16="http://schemas.microsoft.com/office/drawing/2014/main" id="{DC2FD379-69BE-ADEE-BAAB-7A346015761B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5997;p71">
              <a:extLst>
                <a:ext uri="{FF2B5EF4-FFF2-40B4-BE49-F238E27FC236}">
                  <a16:creationId xmlns:a16="http://schemas.microsoft.com/office/drawing/2014/main" id="{582EE4CE-2DE7-FEBD-0BE2-179DB5DEEEA0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5998;p71">
              <a:extLst>
                <a:ext uri="{FF2B5EF4-FFF2-40B4-BE49-F238E27FC236}">
                  <a16:creationId xmlns:a16="http://schemas.microsoft.com/office/drawing/2014/main" id="{C04BDB09-241F-E423-83F6-1066A8F7EC5F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5999;p71">
              <a:extLst>
                <a:ext uri="{FF2B5EF4-FFF2-40B4-BE49-F238E27FC236}">
                  <a16:creationId xmlns:a16="http://schemas.microsoft.com/office/drawing/2014/main" id="{88E35C8F-AAA4-B7C8-B74D-C90983D8EF33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6000;p71">
              <a:extLst>
                <a:ext uri="{FF2B5EF4-FFF2-40B4-BE49-F238E27FC236}">
                  <a16:creationId xmlns:a16="http://schemas.microsoft.com/office/drawing/2014/main" id="{7E15F62C-89C5-03A7-67E2-70AF3F274436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6001;p71">
              <a:extLst>
                <a:ext uri="{FF2B5EF4-FFF2-40B4-BE49-F238E27FC236}">
                  <a16:creationId xmlns:a16="http://schemas.microsoft.com/office/drawing/2014/main" id="{564B22D3-8842-F45F-5108-A6DF5B3DEAE7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6002;p71">
              <a:extLst>
                <a:ext uri="{FF2B5EF4-FFF2-40B4-BE49-F238E27FC236}">
                  <a16:creationId xmlns:a16="http://schemas.microsoft.com/office/drawing/2014/main" id="{F922C610-682F-B695-5959-C32593913BDD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6003;p71">
              <a:extLst>
                <a:ext uri="{FF2B5EF4-FFF2-40B4-BE49-F238E27FC236}">
                  <a16:creationId xmlns:a16="http://schemas.microsoft.com/office/drawing/2014/main" id="{04283AB9-B0E8-05F6-3BB1-8BCF7C4A84FC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6004;p71">
              <a:extLst>
                <a:ext uri="{FF2B5EF4-FFF2-40B4-BE49-F238E27FC236}">
                  <a16:creationId xmlns:a16="http://schemas.microsoft.com/office/drawing/2014/main" id="{54A4ABA0-5065-5DD9-5559-A7ED9C97DE28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6005;p71">
              <a:extLst>
                <a:ext uri="{FF2B5EF4-FFF2-40B4-BE49-F238E27FC236}">
                  <a16:creationId xmlns:a16="http://schemas.microsoft.com/office/drawing/2014/main" id="{12259301-5DE6-2E33-185A-8E0A7D2A1334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6006;p71">
              <a:extLst>
                <a:ext uri="{FF2B5EF4-FFF2-40B4-BE49-F238E27FC236}">
                  <a16:creationId xmlns:a16="http://schemas.microsoft.com/office/drawing/2014/main" id="{5722F6F8-5E90-B404-33C5-D7AB59E9B67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6007;p71">
              <a:extLst>
                <a:ext uri="{FF2B5EF4-FFF2-40B4-BE49-F238E27FC236}">
                  <a16:creationId xmlns:a16="http://schemas.microsoft.com/office/drawing/2014/main" id="{9E77D07C-A91B-0CBE-B645-EB7AFE2E1369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6008;p71">
              <a:extLst>
                <a:ext uri="{FF2B5EF4-FFF2-40B4-BE49-F238E27FC236}">
                  <a16:creationId xmlns:a16="http://schemas.microsoft.com/office/drawing/2014/main" id="{A1379C30-338A-8664-3466-8A89F8AD8F7A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6009;p71">
              <a:extLst>
                <a:ext uri="{FF2B5EF4-FFF2-40B4-BE49-F238E27FC236}">
                  <a16:creationId xmlns:a16="http://schemas.microsoft.com/office/drawing/2014/main" id="{0F957621-1B34-96EF-2D4E-BF5E6762BF6B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6010;p71">
              <a:extLst>
                <a:ext uri="{FF2B5EF4-FFF2-40B4-BE49-F238E27FC236}">
                  <a16:creationId xmlns:a16="http://schemas.microsoft.com/office/drawing/2014/main" id="{50EFF1E8-90AE-47A8-2E0D-C59B3C98170E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6011;p71">
              <a:extLst>
                <a:ext uri="{FF2B5EF4-FFF2-40B4-BE49-F238E27FC236}">
                  <a16:creationId xmlns:a16="http://schemas.microsoft.com/office/drawing/2014/main" id="{50475F98-FD06-7DA1-24FF-290C45294097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6012;p71">
              <a:extLst>
                <a:ext uri="{FF2B5EF4-FFF2-40B4-BE49-F238E27FC236}">
                  <a16:creationId xmlns:a16="http://schemas.microsoft.com/office/drawing/2014/main" id="{C05F1BA8-1A8C-1B5C-9579-D675728AC6F0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6013;p71">
              <a:extLst>
                <a:ext uri="{FF2B5EF4-FFF2-40B4-BE49-F238E27FC236}">
                  <a16:creationId xmlns:a16="http://schemas.microsoft.com/office/drawing/2014/main" id="{EF2AEDEE-D00E-9555-FDD5-3A4239CF5CCA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6014;p71">
              <a:extLst>
                <a:ext uri="{FF2B5EF4-FFF2-40B4-BE49-F238E27FC236}">
                  <a16:creationId xmlns:a16="http://schemas.microsoft.com/office/drawing/2014/main" id="{1B1940B8-A077-D0D5-2C52-343F5AD01DC9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6015;p71">
              <a:extLst>
                <a:ext uri="{FF2B5EF4-FFF2-40B4-BE49-F238E27FC236}">
                  <a16:creationId xmlns:a16="http://schemas.microsoft.com/office/drawing/2014/main" id="{0C3C8938-8966-AAF9-E42F-897F4755E21E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6016;p71">
              <a:extLst>
                <a:ext uri="{FF2B5EF4-FFF2-40B4-BE49-F238E27FC236}">
                  <a16:creationId xmlns:a16="http://schemas.microsoft.com/office/drawing/2014/main" id="{AD204033-3FC2-72E6-5380-EA9D5148973D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6017;p71">
              <a:extLst>
                <a:ext uri="{FF2B5EF4-FFF2-40B4-BE49-F238E27FC236}">
                  <a16:creationId xmlns:a16="http://schemas.microsoft.com/office/drawing/2014/main" id="{F16FEE63-20D8-C95E-98A4-A65986A25860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6018;p71">
              <a:extLst>
                <a:ext uri="{FF2B5EF4-FFF2-40B4-BE49-F238E27FC236}">
                  <a16:creationId xmlns:a16="http://schemas.microsoft.com/office/drawing/2014/main" id="{1D04C52F-6E11-0297-C054-BE58A198A7DE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6019;p71">
              <a:extLst>
                <a:ext uri="{FF2B5EF4-FFF2-40B4-BE49-F238E27FC236}">
                  <a16:creationId xmlns:a16="http://schemas.microsoft.com/office/drawing/2014/main" id="{1F899C13-9E53-7F51-AFF6-09EACFBB4788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6020;p71">
              <a:extLst>
                <a:ext uri="{FF2B5EF4-FFF2-40B4-BE49-F238E27FC236}">
                  <a16:creationId xmlns:a16="http://schemas.microsoft.com/office/drawing/2014/main" id="{90102965-3DD2-962D-F5B3-82BC8FD79AB6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6021;p71">
              <a:extLst>
                <a:ext uri="{FF2B5EF4-FFF2-40B4-BE49-F238E27FC236}">
                  <a16:creationId xmlns:a16="http://schemas.microsoft.com/office/drawing/2014/main" id="{06C984B8-1568-22A9-787C-F089E70D1DC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6022;p71">
              <a:extLst>
                <a:ext uri="{FF2B5EF4-FFF2-40B4-BE49-F238E27FC236}">
                  <a16:creationId xmlns:a16="http://schemas.microsoft.com/office/drawing/2014/main" id="{A1C3979C-7D84-8ECF-3432-23752438F9FC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6023;p71">
              <a:extLst>
                <a:ext uri="{FF2B5EF4-FFF2-40B4-BE49-F238E27FC236}">
                  <a16:creationId xmlns:a16="http://schemas.microsoft.com/office/drawing/2014/main" id="{2165C24B-460C-CB7B-79A7-A88F6D1F8CAE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6024;p71">
              <a:extLst>
                <a:ext uri="{FF2B5EF4-FFF2-40B4-BE49-F238E27FC236}">
                  <a16:creationId xmlns:a16="http://schemas.microsoft.com/office/drawing/2014/main" id="{A7FCF444-1674-A21A-4331-0052E196435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6025;p71">
              <a:extLst>
                <a:ext uri="{FF2B5EF4-FFF2-40B4-BE49-F238E27FC236}">
                  <a16:creationId xmlns:a16="http://schemas.microsoft.com/office/drawing/2014/main" id="{C328DD4A-AAB5-2B83-DE9B-F1AE7B0B71A8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6026;p71">
              <a:extLst>
                <a:ext uri="{FF2B5EF4-FFF2-40B4-BE49-F238E27FC236}">
                  <a16:creationId xmlns:a16="http://schemas.microsoft.com/office/drawing/2014/main" id="{D2A49D9F-3946-F35F-649C-344EE2C75F9B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6027;p71">
              <a:extLst>
                <a:ext uri="{FF2B5EF4-FFF2-40B4-BE49-F238E27FC236}">
                  <a16:creationId xmlns:a16="http://schemas.microsoft.com/office/drawing/2014/main" id="{B74A2925-F6BC-EA94-7A39-82F1A589BC11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6028;p71">
              <a:extLst>
                <a:ext uri="{FF2B5EF4-FFF2-40B4-BE49-F238E27FC236}">
                  <a16:creationId xmlns:a16="http://schemas.microsoft.com/office/drawing/2014/main" id="{BDBD8F81-DF75-E831-C309-29F5F8E06088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6029;p71">
              <a:extLst>
                <a:ext uri="{FF2B5EF4-FFF2-40B4-BE49-F238E27FC236}">
                  <a16:creationId xmlns:a16="http://schemas.microsoft.com/office/drawing/2014/main" id="{BC6F8F9C-E7F4-E4C9-B60E-3C9868EA4AFB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6030;p71">
              <a:extLst>
                <a:ext uri="{FF2B5EF4-FFF2-40B4-BE49-F238E27FC236}">
                  <a16:creationId xmlns:a16="http://schemas.microsoft.com/office/drawing/2014/main" id="{B0D778BC-5935-2F5A-B53B-70DF394ECD3E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6031;p71">
              <a:extLst>
                <a:ext uri="{FF2B5EF4-FFF2-40B4-BE49-F238E27FC236}">
                  <a16:creationId xmlns:a16="http://schemas.microsoft.com/office/drawing/2014/main" id="{067A4B37-E9D4-50DA-E9C3-E156AB37A425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6032;p71">
              <a:extLst>
                <a:ext uri="{FF2B5EF4-FFF2-40B4-BE49-F238E27FC236}">
                  <a16:creationId xmlns:a16="http://schemas.microsoft.com/office/drawing/2014/main" id="{138EC4B0-A13C-ABDE-F245-278180459BBE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6033;p71">
              <a:extLst>
                <a:ext uri="{FF2B5EF4-FFF2-40B4-BE49-F238E27FC236}">
                  <a16:creationId xmlns:a16="http://schemas.microsoft.com/office/drawing/2014/main" id="{B011EE02-BDD9-E83E-26FF-91B3EF75B0C8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6034;p71">
              <a:extLst>
                <a:ext uri="{FF2B5EF4-FFF2-40B4-BE49-F238E27FC236}">
                  <a16:creationId xmlns:a16="http://schemas.microsoft.com/office/drawing/2014/main" id="{D54DE3D4-8408-DEAB-59BE-816AFB21D856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6035;p71">
              <a:extLst>
                <a:ext uri="{FF2B5EF4-FFF2-40B4-BE49-F238E27FC236}">
                  <a16:creationId xmlns:a16="http://schemas.microsoft.com/office/drawing/2014/main" id="{44B9D35A-702C-08FD-217C-CCA9B1EDE51C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6036;p71">
              <a:extLst>
                <a:ext uri="{FF2B5EF4-FFF2-40B4-BE49-F238E27FC236}">
                  <a16:creationId xmlns:a16="http://schemas.microsoft.com/office/drawing/2014/main" id="{5015DDE7-5637-4850-6402-0AE256519040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6037;p71">
              <a:extLst>
                <a:ext uri="{FF2B5EF4-FFF2-40B4-BE49-F238E27FC236}">
                  <a16:creationId xmlns:a16="http://schemas.microsoft.com/office/drawing/2014/main" id="{681948FA-BEFD-EA96-40D9-891B05A84B0A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6038;p71">
              <a:extLst>
                <a:ext uri="{FF2B5EF4-FFF2-40B4-BE49-F238E27FC236}">
                  <a16:creationId xmlns:a16="http://schemas.microsoft.com/office/drawing/2014/main" id="{40E02542-5610-C976-79B0-1BD0C4166606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6039;p71">
              <a:extLst>
                <a:ext uri="{FF2B5EF4-FFF2-40B4-BE49-F238E27FC236}">
                  <a16:creationId xmlns:a16="http://schemas.microsoft.com/office/drawing/2014/main" id="{A2E447D7-BB76-7539-620F-CD5590ADB418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6040;p71">
              <a:extLst>
                <a:ext uri="{FF2B5EF4-FFF2-40B4-BE49-F238E27FC236}">
                  <a16:creationId xmlns:a16="http://schemas.microsoft.com/office/drawing/2014/main" id="{CB9F1137-D463-24A5-5ED3-A1FBF7D30FD7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6041;p71">
              <a:extLst>
                <a:ext uri="{FF2B5EF4-FFF2-40B4-BE49-F238E27FC236}">
                  <a16:creationId xmlns:a16="http://schemas.microsoft.com/office/drawing/2014/main" id="{43AE27C0-EDBA-C392-2B7A-00A216614623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6042;p71">
              <a:extLst>
                <a:ext uri="{FF2B5EF4-FFF2-40B4-BE49-F238E27FC236}">
                  <a16:creationId xmlns:a16="http://schemas.microsoft.com/office/drawing/2014/main" id="{1B05E266-C00E-6AB9-1CF6-01C1BB3F3BC7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6043;p71">
              <a:extLst>
                <a:ext uri="{FF2B5EF4-FFF2-40B4-BE49-F238E27FC236}">
                  <a16:creationId xmlns:a16="http://schemas.microsoft.com/office/drawing/2014/main" id="{D06B1D70-36CD-5BA0-9FBC-CF3C4EDC4EB1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6044;p71">
              <a:extLst>
                <a:ext uri="{FF2B5EF4-FFF2-40B4-BE49-F238E27FC236}">
                  <a16:creationId xmlns:a16="http://schemas.microsoft.com/office/drawing/2014/main" id="{8C0B8275-D96B-E867-456E-4E603FB5A217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6045;p71">
              <a:extLst>
                <a:ext uri="{FF2B5EF4-FFF2-40B4-BE49-F238E27FC236}">
                  <a16:creationId xmlns:a16="http://schemas.microsoft.com/office/drawing/2014/main" id="{D28B8011-7DF3-5BF8-F269-8A746FB5D582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6046;p71">
              <a:extLst>
                <a:ext uri="{FF2B5EF4-FFF2-40B4-BE49-F238E27FC236}">
                  <a16:creationId xmlns:a16="http://schemas.microsoft.com/office/drawing/2014/main" id="{E1116F87-CF1C-9924-4021-1CD5B65862F2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6047;p71">
              <a:extLst>
                <a:ext uri="{FF2B5EF4-FFF2-40B4-BE49-F238E27FC236}">
                  <a16:creationId xmlns:a16="http://schemas.microsoft.com/office/drawing/2014/main" id="{11A87137-CD43-B4D0-79C7-75E0CD9596DE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6048;p71">
              <a:extLst>
                <a:ext uri="{FF2B5EF4-FFF2-40B4-BE49-F238E27FC236}">
                  <a16:creationId xmlns:a16="http://schemas.microsoft.com/office/drawing/2014/main" id="{41C4CE33-A85A-67B0-9BA5-6561E77C693B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6049;p71">
              <a:extLst>
                <a:ext uri="{FF2B5EF4-FFF2-40B4-BE49-F238E27FC236}">
                  <a16:creationId xmlns:a16="http://schemas.microsoft.com/office/drawing/2014/main" id="{92F166FD-761D-FD67-B983-9B4C833CC18F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6050;p71">
              <a:extLst>
                <a:ext uri="{FF2B5EF4-FFF2-40B4-BE49-F238E27FC236}">
                  <a16:creationId xmlns:a16="http://schemas.microsoft.com/office/drawing/2014/main" id="{971E00D5-335F-0D8C-ED3B-102D7426D6BB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6051;p71">
              <a:extLst>
                <a:ext uri="{FF2B5EF4-FFF2-40B4-BE49-F238E27FC236}">
                  <a16:creationId xmlns:a16="http://schemas.microsoft.com/office/drawing/2014/main" id="{EA1EB1B7-327B-EBE8-B4A4-2116AC47D42B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6052;p71">
              <a:extLst>
                <a:ext uri="{FF2B5EF4-FFF2-40B4-BE49-F238E27FC236}">
                  <a16:creationId xmlns:a16="http://schemas.microsoft.com/office/drawing/2014/main" id="{C5441D15-CB7F-7C9C-F1DB-940FFF53CBD7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6053;p71">
              <a:extLst>
                <a:ext uri="{FF2B5EF4-FFF2-40B4-BE49-F238E27FC236}">
                  <a16:creationId xmlns:a16="http://schemas.microsoft.com/office/drawing/2014/main" id="{98F0B0C7-35CF-2E50-9D52-FEAB64B2EA4D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6054;p71">
              <a:extLst>
                <a:ext uri="{FF2B5EF4-FFF2-40B4-BE49-F238E27FC236}">
                  <a16:creationId xmlns:a16="http://schemas.microsoft.com/office/drawing/2014/main" id="{E8383168-424E-0F10-583D-0731DBCCB835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6055;p71">
              <a:extLst>
                <a:ext uri="{FF2B5EF4-FFF2-40B4-BE49-F238E27FC236}">
                  <a16:creationId xmlns:a16="http://schemas.microsoft.com/office/drawing/2014/main" id="{CE30C5D0-A146-2E3E-C4C4-83397A421F89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6056;p71">
              <a:extLst>
                <a:ext uri="{FF2B5EF4-FFF2-40B4-BE49-F238E27FC236}">
                  <a16:creationId xmlns:a16="http://schemas.microsoft.com/office/drawing/2014/main" id="{A68F3871-16BA-DFFA-8FF0-D0793CF37D4C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6057;p71">
              <a:extLst>
                <a:ext uri="{FF2B5EF4-FFF2-40B4-BE49-F238E27FC236}">
                  <a16:creationId xmlns:a16="http://schemas.microsoft.com/office/drawing/2014/main" id="{4C01579F-ABBB-5B55-77C4-350F3D093A05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6058;p71">
              <a:extLst>
                <a:ext uri="{FF2B5EF4-FFF2-40B4-BE49-F238E27FC236}">
                  <a16:creationId xmlns:a16="http://schemas.microsoft.com/office/drawing/2014/main" id="{28D0001E-A9AE-85DB-2C7F-04A68DE546DE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6059;p71">
              <a:extLst>
                <a:ext uri="{FF2B5EF4-FFF2-40B4-BE49-F238E27FC236}">
                  <a16:creationId xmlns:a16="http://schemas.microsoft.com/office/drawing/2014/main" id="{538D413E-A375-56DD-AABA-65B32B78F6FC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6060;p71">
              <a:extLst>
                <a:ext uri="{FF2B5EF4-FFF2-40B4-BE49-F238E27FC236}">
                  <a16:creationId xmlns:a16="http://schemas.microsoft.com/office/drawing/2014/main" id="{B8E2F3CA-38CE-3E5E-99A8-F94F1A3D4129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6061;p71">
              <a:extLst>
                <a:ext uri="{FF2B5EF4-FFF2-40B4-BE49-F238E27FC236}">
                  <a16:creationId xmlns:a16="http://schemas.microsoft.com/office/drawing/2014/main" id="{0232BC13-3865-4C33-E2E6-A0DB86398C56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6062;p71">
              <a:extLst>
                <a:ext uri="{FF2B5EF4-FFF2-40B4-BE49-F238E27FC236}">
                  <a16:creationId xmlns:a16="http://schemas.microsoft.com/office/drawing/2014/main" id="{CB11A462-407B-BF45-5F38-68DEAC443983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6063;p71">
              <a:extLst>
                <a:ext uri="{FF2B5EF4-FFF2-40B4-BE49-F238E27FC236}">
                  <a16:creationId xmlns:a16="http://schemas.microsoft.com/office/drawing/2014/main" id="{929E5CA8-5744-732C-B3BF-FD65F7DF8FA0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6064;p71">
              <a:extLst>
                <a:ext uri="{FF2B5EF4-FFF2-40B4-BE49-F238E27FC236}">
                  <a16:creationId xmlns:a16="http://schemas.microsoft.com/office/drawing/2014/main" id="{3250246B-D670-EE2A-29A7-4AF2A3FF140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6065;p71">
              <a:extLst>
                <a:ext uri="{FF2B5EF4-FFF2-40B4-BE49-F238E27FC236}">
                  <a16:creationId xmlns:a16="http://schemas.microsoft.com/office/drawing/2014/main" id="{795FB71E-363D-4858-A889-E5A205857A43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6066;p71">
              <a:extLst>
                <a:ext uri="{FF2B5EF4-FFF2-40B4-BE49-F238E27FC236}">
                  <a16:creationId xmlns:a16="http://schemas.microsoft.com/office/drawing/2014/main" id="{BD11738D-1C11-4A86-7919-F9C64093044C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6067;p71">
              <a:extLst>
                <a:ext uri="{FF2B5EF4-FFF2-40B4-BE49-F238E27FC236}">
                  <a16:creationId xmlns:a16="http://schemas.microsoft.com/office/drawing/2014/main" id="{59357FBB-EE83-EC63-DB3B-92E9ADCFEE44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6068;p71">
              <a:extLst>
                <a:ext uri="{FF2B5EF4-FFF2-40B4-BE49-F238E27FC236}">
                  <a16:creationId xmlns:a16="http://schemas.microsoft.com/office/drawing/2014/main" id="{EB471BBD-F68E-8764-EB12-3F954D2B70FC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6069;p71">
              <a:extLst>
                <a:ext uri="{FF2B5EF4-FFF2-40B4-BE49-F238E27FC236}">
                  <a16:creationId xmlns:a16="http://schemas.microsoft.com/office/drawing/2014/main" id="{81F67DD9-9A33-DA24-0815-2A4FF0F2B393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6070;p71">
              <a:extLst>
                <a:ext uri="{FF2B5EF4-FFF2-40B4-BE49-F238E27FC236}">
                  <a16:creationId xmlns:a16="http://schemas.microsoft.com/office/drawing/2014/main" id="{FF24566A-D1E9-4455-C1A7-04E2A63E68EF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6071;p71">
              <a:extLst>
                <a:ext uri="{FF2B5EF4-FFF2-40B4-BE49-F238E27FC236}">
                  <a16:creationId xmlns:a16="http://schemas.microsoft.com/office/drawing/2014/main" id="{9B3DC2DE-FC8F-D477-F501-6083F1F50CBB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6072;p71">
              <a:extLst>
                <a:ext uri="{FF2B5EF4-FFF2-40B4-BE49-F238E27FC236}">
                  <a16:creationId xmlns:a16="http://schemas.microsoft.com/office/drawing/2014/main" id="{402AC111-2CD0-D1C3-BAEC-00E223ED9BA0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6073;p71">
              <a:extLst>
                <a:ext uri="{FF2B5EF4-FFF2-40B4-BE49-F238E27FC236}">
                  <a16:creationId xmlns:a16="http://schemas.microsoft.com/office/drawing/2014/main" id="{E4AF07CF-452E-70D6-AFAD-1F436B47ED76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6074;p71">
              <a:extLst>
                <a:ext uri="{FF2B5EF4-FFF2-40B4-BE49-F238E27FC236}">
                  <a16:creationId xmlns:a16="http://schemas.microsoft.com/office/drawing/2014/main" id="{8A567DB9-992E-EF3A-14B3-6B225883A282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6075;p71">
              <a:extLst>
                <a:ext uri="{FF2B5EF4-FFF2-40B4-BE49-F238E27FC236}">
                  <a16:creationId xmlns:a16="http://schemas.microsoft.com/office/drawing/2014/main" id="{E0D2AE3B-B68B-EEEB-7CD7-1BFE67A3D1A6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6076;p71">
              <a:extLst>
                <a:ext uri="{FF2B5EF4-FFF2-40B4-BE49-F238E27FC236}">
                  <a16:creationId xmlns:a16="http://schemas.microsoft.com/office/drawing/2014/main" id="{52551247-71D1-5CF3-2C98-25AC65331202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6077;p71">
              <a:extLst>
                <a:ext uri="{FF2B5EF4-FFF2-40B4-BE49-F238E27FC236}">
                  <a16:creationId xmlns:a16="http://schemas.microsoft.com/office/drawing/2014/main" id="{31601A40-FBCC-436E-A068-7136C6E970C4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6078;p71">
              <a:extLst>
                <a:ext uri="{FF2B5EF4-FFF2-40B4-BE49-F238E27FC236}">
                  <a16:creationId xmlns:a16="http://schemas.microsoft.com/office/drawing/2014/main" id="{E1D51D24-9304-4B44-2D9A-EF2AE5A15BD1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6079;p71">
              <a:extLst>
                <a:ext uri="{FF2B5EF4-FFF2-40B4-BE49-F238E27FC236}">
                  <a16:creationId xmlns:a16="http://schemas.microsoft.com/office/drawing/2014/main" id="{9476E7C0-EFC0-8B2F-379C-9DE3BAEE2A36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6080;p71">
              <a:extLst>
                <a:ext uri="{FF2B5EF4-FFF2-40B4-BE49-F238E27FC236}">
                  <a16:creationId xmlns:a16="http://schemas.microsoft.com/office/drawing/2014/main" id="{3EDC50AE-4F86-6138-26B3-E8A37B388474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6081;p71">
              <a:extLst>
                <a:ext uri="{FF2B5EF4-FFF2-40B4-BE49-F238E27FC236}">
                  <a16:creationId xmlns:a16="http://schemas.microsoft.com/office/drawing/2014/main" id="{568E56F5-A6AF-0022-B587-BE95E89E6A45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6082;p71">
              <a:extLst>
                <a:ext uri="{FF2B5EF4-FFF2-40B4-BE49-F238E27FC236}">
                  <a16:creationId xmlns:a16="http://schemas.microsoft.com/office/drawing/2014/main" id="{1C33DA74-8B28-51E8-7A25-65F1611DA8EF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6083;p71">
              <a:extLst>
                <a:ext uri="{FF2B5EF4-FFF2-40B4-BE49-F238E27FC236}">
                  <a16:creationId xmlns:a16="http://schemas.microsoft.com/office/drawing/2014/main" id="{11404B06-07BC-1A3A-5588-D069E93573F0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6084;p71">
              <a:extLst>
                <a:ext uri="{FF2B5EF4-FFF2-40B4-BE49-F238E27FC236}">
                  <a16:creationId xmlns:a16="http://schemas.microsoft.com/office/drawing/2014/main" id="{9E3D177B-997A-9B38-8635-E9D72EECA982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6085;p71">
              <a:extLst>
                <a:ext uri="{FF2B5EF4-FFF2-40B4-BE49-F238E27FC236}">
                  <a16:creationId xmlns:a16="http://schemas.microsoft.com/office/drawing/2014/main" id="{E001F905-BCBD-E57E-DF64-4CADC27394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6086;p71">
              <a:extLst>
                <a:ext uri="{FF2B5EF4-FFF2-40B4-BE49-F238E27FC236}">
                  <a16:creationId xmlns:a16="http://schemas.microsoft.com/office/drawing/2014/main" id="{65791244-8E45-54D3-5D1E-71392BBD29F5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6087;p71">
              <a:extLst>
                <a:ext uri="{FF2B5EF4-FFF2-40B4-BE49-F238E27FC236}">
                  <a16:creationId xmlns:a16="http://schemas.microsoft.com/office/drawing/2014/main" id="{2F4FA0B5-70C9-F537-B511-9FE28E82C64B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6088;p71">
              <a:extLst>
                <a:ext uri="{FF2B5EF4-FFF2-40B4-BE49-F238E27FC236}">
                  <a16:creationId xmlns:a16="http://schemas.microsoft.com/office/drawing/2014/main" id="{F89AA934-5F91-2F3B-1243-95CFF271B73F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6089;p71">
              <a:extLst>
                <a:ext uri="{FF2B5EF4-FFF2-40B4-BE49-F238E27FC236}">
                  <a16:creationId xmlns:a16="http://schemas.microsoft.com/office/drawing/2014/main" id="{A8D7289E-4541-5643-CB19-D81A9BC14A8E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6090;p71">
              <a:extLst>
                <a:ext uri="{FF2B5EF4-FFF2-40B4-BE49-F238E27FC236}">
                  <a16:creationId xmlns:a16="http://schemas.microsoft.com/office/drawing/2014/main" id="{9A972C2D-A1B7-78E3-C8F9-78AFA1350210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6091;p71">
              <a:extLst>
                <a:ext uri="{FF2B5EF4-FFF2-40B4-BE49-F238E27FC236}">
                  <a16:creationId xmlns:a16="http://schemas.microsoft.com/office/drawing/2014/main" id="{30D39793-F1C9-6037-6373-4907FF8807A7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6092;p71">
              <a:extLst>
                <a:ext uri="{FF2B5EF4-FFF2-40B4-BE49-F238E27FC236}">
                  <a16:creationId xmlns:a16="http://schemas.microsoft.com/office/drawing/2014/main" id="{46E13090-7E5E-45DD-BE1C-943A58315714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6093;p71">
              <a:extLst>
                <a:ext uri="{FF2B5EF4-FFF2-40B4-BE49-F238E27FC236}">
                  <a16:creationId xmlns:a16="http://schemas.microsoft.com/office/drawing/2014/main" id="{4BD2E66E-E6F0-508D-AD7A-09967BC668FA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6094;p71">
              <a:extLst>
                <a:ext uri="{FF2B5EF4-FFF2-40B4-BE49-F238E27FC236}">
                  <a16:creationId xmlns:a16="http://schemas.microsoft.com/office/drawing/2014/main" id="{D53103FE-C162-71E7-4589-4D66DBE6A465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6095;p71">
              <a:extLst>
                <a:ext uri="{FF2B5EF4-FFF2-40B4-BE49-F238E27FC236}">
                  <a16:creationId xmlns:a16="http://schemas.microsoft.com/office/drawing/2014/main" id="{3B0F6D6D-A058-B0B0-9DED-33C74F102464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6096;p71">
              <a:extLst>
                <a:ext uri="{FF2B5EF4-FFF2-40B4-BE49-F238E27FC236}">
                  <a16:creationId xmlns:a16="http://schemas.microsoft.com/office/drawing/2014/main" id="{CAB2A70C-204C-BFC1-49B0-DEBE1D2BF4C0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6097;p71">
              <a:extLst>
                <a:ext uri="{FF2B5EF4-FFF2-40B4-BE49-F238E27FC236}">
                  <a16:creationId xmlns:a16="http://schemas.microsoft.com/office/drawing/2014/main" id="{995B85D7-77E4-DAC6-DB58-77844FED1FFC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6098;p71">
              <a:extLst>
                <a:ext uri="{FF2B5EF4-FFF2-40B4-BE49-F238E27FC236}">
                  <a16:creationId xmlns:a16="http://schemas.microsoft.com/office/drawing/2014/main" id="{039E5AA5-32F8-B255-075F-38E661131FB7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6099;p71">
              <a:extLst>
                <a:ext uri="{FF2B5EF4-FFF2-40B4-BE49-F238E27FC236}">
                  <a16:creationId xmlns:a16="http://schemas.microsoft.com/office/drawing/2014/main" id="{C443A24E-062B-9FA0-E0CE-E0CA8695B3AB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6100;p71">
              <a:extLst>
                <a:ext uri="{FF2B5EF4-FFF2-40B4-BE49-F238E27FC236}">
                  <a16:creationId xmlns:a16="http://schemas.microsoft.com/office/drawing/2014/main" id="{E37B879B-FE9E-05F5-9B6A-F7DF847B0EC5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6101;p71">
              <a:extLst>
                <a:ext uri="{FF2B5EF4-FFF2-40B4-BE49-F238E27FC236}">
                  <a16:creationId xmlns:a16="http://schemas.microsoft.com/office/drawing/2014/main" id="{C760F631-D459-9CDE-174D-4C3C9FBB6CE7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6102;p71">
              <a:extLst>
                <a:ext uri="{FF2B5EF4-FFF2-40B4-BE49-F238E27FC236}">
                  <a16:creationId xmlns:a16="http://schemas.microsoft.com/office/drawing/2014/main" id="{D0541AE0-5D49-BC8D-F469-271267BEC729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6103;p71">
              <a:extLst>
                <a:ext uri="{FF2B5EF4-FFF2-40B4-BE49-F238E27FC236}">
                  <a16:creationId xmlns:a16="http://schemas.microsoft.com/office/drawing/2014/main" id="{A28753FC-0262-40DA-CE06-C94E243309DA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6104;p71">
              <a:extLst>
                <a:ext uri="{FF2B5EF4-FFF2-40B4-BE49-F238E27FC236}">
                  <a16:creationId xmlns:a16="http://schemas.microsoft.com/office/drawing/2014/main" id="{DD82D967-0180-30EB-7913-E649D2434ABF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6105;p71">
              <a:extLst>
                <a:ext uri="{FF2B5EF4-FFF2-40B4-BE49-F238E27FC236}">
                  <a16:creationId xmlns:a16="http://schemas.microsoft.com/office/drawing/2014/main" id="{2BA5D530-E536-1198-423D-91B5AA9BF98E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6106;p71">
              <a:extLst>
                <a:ext uri="{FF2B5EF4-FFF2-40B4-BE49-F238E27FC236}">
                  <a16:creationId xmlns:a16="http://schemas.microsoft.com/office/drawing/2014/main" id="{FC0E7FAF-2F3E-D1DC-5353-1C81ED33F8A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6107;p71">
              <a:extLst>
                <a:ext uri="{FF2B5EF4-FFF2-40B4-BE49-F238E27FC236}">
                  <a16:creationId xmlns:a16="http://schemas.microsoft.com/office/drawing/2014/main" id="{91C60AA3-B82E-CD06-0E56-80FD128367A2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6108;p71">
              <a:extLst>
                <a:ext uri="{FF2B5EF4-FFF2-40B4-BE49-F238E27FC236}">
                  <a16:creationId xmlns:a16="http://schemas.microsoft.com/office/drawing/2014/main" id="{FE368485-50AD-31C1-22A7-1006442CDCE2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6109;p71">
              <a:extLst>
                <a:ext uri="{FF2B5EF4-FFF2-40B4-BE49-F238E27FC236}">
                  <a16:creationId xmlns:a16="http://schemas.microsoft.com/office/drawing/2014/main" id="{A078DD0F-15C6-7144-D07E-C0D829194251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6110;p71">
              <a:extLst>
                <a:ext uri="{FF2B5EF4-FFF2-40B4-BE49-F238E27FC236}">
                  <a16:creationId xmlns:a16="http://schemas.microsoft.com/office/drawing/2014/main" id="{F189CB70-32CC-FE61-E842-43684015BD17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6111;p71">
              <a:extLst>
                <a:ext uri="{FF2B5EF4-FFF2-40B4-BE49-F238E27FC236}">
                  <a16:creationId xmlns:a16="http://schemas.microsoft.com/office/drawing/2014/main" id="{73B60FC4-0DB3-A113-EA9E-AB088EB2C553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6112;p71">
              <a:extLst>
                <a:ext uri="{FF2B5EF4-FFF2-40B4-BE49-F238E27FC236}">
                  <a16:creationId xmlns:a16="http://schemas.microsoft.com/office/drawing/2014/main" id="{1104CC8A-C882-4D6B-7FA4-27A105C25173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6113;p71">
              <a:extLst>
                <a:ext uri="{FF2B5EF4-FFF2-40B4-BE49-F238E27FC236}">
                  <a16:creationId xmlns:a16="http://schemas.microsoft.com/office/drawing/2014/main" id="{B49CC3DD-A1C1-8FCC-ED39-CA9D186B8E5F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6114;p71">
              <a:extLst>
                <a:ext uri="{FF2B5EF4-FFF2-40B4-BE49-F238E27FC236}">
                  <a16:creationId xmlns:a16="http://schemas.microsoft.com/office/drawing/2014/main" id="{968593CB-9602-62FB-D301-3FA94A8EF2AF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6115;p71">
              <a:extLst>
                <a:ext uri="{FF2B5EF4-FFF2-40B4-BE49-F238E27FC236}">
                  <a16:creationId xmlns:a16="http://schemas.microsoft.com/office/drawing/2014/main" id="{5A17DE6F-1B67-D2F8-5A0F-7EBF4E481A8D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6116;p71">
              <a:extLst>
                <a:ext uri="{FF2B5EF4-FFF2-40B4-BE49-F238E27FC236}">
                  <a16:creationId xmlns:a16="http://schemas.microsoft.com/office/drawing/2014/main" id="{BF774855-763B-C878-58F0-2B42D31408E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6117;p71">
              <a:extLst>
                <a:ext uri="{FF2B5EF4-FFF2-40B4-BE49-F238E27FC236}">
                  <a16:creationId xmlns:a16="http://schemas.microsoft.com/office/drawing/2014/main" id="{7856B4E3-4A51-2641-CA54-DE53ED17A77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6118;p71">
              <a:extLst>
                <a:ext uri="{FF2B5EF4-FFF2-40B4-BE49-F238E27FC236}">
                  <a16:creationId xmlns:a16="http://schemas.microsoft.com/office/drawing/2014/main" id="{86E989D1-33EB-5E5F-B671-5B585B8B563B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6119;p71">
              <a:extLst>
                <a:ext uri="{FF2B5EF4-FFF2-40B4-BE49-F238E27FC236}">
                  <a16:creationId xmlns:a16="http://schemas.microsoft.com/office/drawing/2014/main" id="{9C1D7FE5-0206-460E-45CA-A8A07D64919A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6120;p71">
              <a:extLst>
                <a:ext uri="{FF2B5EF4-FFF2-40B4-BE49-F238E27FC236}">
                  <a16:creationId xmlns:a16="http://schemas.microsoft.com/office/drawing/2014/main" id="{F465B9BD-D4C1-8753-9773-45FC3D0FAB81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6121;p71">
              <a:extLst>
                <a:ext uri="{FF2B5EF4-FFF2-40B4-BE49-F238E27FC236}">
                  <a16:creationId xmlns:a16="http://schemas.microsoft.com/office/drawing/2014/main" id="{71A560FF-B316-43F3-9A97-EB20C97F2A27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6122;p71">
              <a:extLst>
                <a:ext uri="{FF2B5EF4-FFF2-40B4-BE49-F238E27FC236}">
                  <a16:creationId xmlns:a16="http://schemas.microsoft.com/office/drawing/2014/main" id="{87A91CBD-3F2E-94D0-BF84-C992353238DC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6123;p71">
              <a:extLst>
                <a:ext uri="{FF2B5EF4-FFF2-40B4-BE49-F238E27FC236}">
                  <a16:creationId xmlns:a16="http://schemas.microsoft.com/office/drawing/2014/main" id="{AA3158CA-CD29-3E0B-B067-8D65E13593D0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6124;p71">
              <a:extLst>
                <a:ext uri="{FF2B5EF4-FFF2-40B4-BE49-F238E27FC236}">
                  <a16:creationId xmlns:a16="http://schemas.microsoft.com/office/drawing/2014/main" id="{AA80A573-56C8-9C1E-4957-41C4FDA9F2DD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6125;p71">
              <a:extLst>
                <a:ext uri="{FF2B5EF4-FFF2-40B4-BE49-F238E27FC236}">
                  <a16:creationId xmlns:a16="http://schemas.microsoft.com/office/drawing/2014/main" id="{AC538CBE-CEB4-4BC6-8501-B8C6133321FD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6126;p71">
              <a:extLst>
                <a:ext uri="{FF2B5EF4-FFF2-40B4-BE49-F238E27FC236}">
                  <a16:creationId xmlns:a16="http://schemas.microsoft.com/office/drawing/2014/main" id="{F1D3250E-2C2F-EC11-6EF9-EE1B7A64D207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6127;p71">
              <a:extLst>
                <a:ext uri="{FF2B5EF4-FFF2-40B4-BE49-F238E27FC236}">
                  <a16:creationId xmlns:a16="http://schemas.microsoft.com/office/drawing/2014/main" id="{A8EC8F1E-CD32-1478-BBDE-7FEB112AE8A7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6128;p71">
              <a:extLst>
                <a:ext uri="{FF2B5EF4-FFF2-40B4-BE49-F238E27FC236}">
                  <a16:creationId xmlns:a16="http://schemas.microsoft.com/office/drawing/2014/main" id="{38FE5931-5026-A26F-CB60-964188508CEB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6129;p71">
              <a:extLst>
                <a:ext uri="{FF2B5EF4-FFF2-40B4-BE49-F238E27FC236}">
                  <a16:creationId xmlns:a16="http://schemas.microsoft.com/office/drawing/2014/main" id="{B65D6695-20F6-A403-116A-25E43F2A0351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6130;p71">
              <a:extLst>
                <a:ext uri="{FF2B5EF4-FFF2-40B4-BE49-F238E27FC236}">
                  <a16:creationId xmlns:a16="http://schemas.microsoft.com/office/drawing/2014/main" id="{A497FBE8-D12B-6128-8F0A-7F8B7393D0D0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6131;p71">
              <a:extLst>
                <a:ext uri="{FF2B5EF4-FFF2-40B4-BE49-F238E27FC236}">
                  <a16:creationId xmlns:a16="http://schemas.microsoft.com/office/drawing/2014/main" id="{62654709-69C3-353E-DDF1-7353D6BF5AAF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6132;p71">
              <a:extLst>
                <a:ext uri="{FF2B5EF4-FFF2-40B4-BE49-F238E27FC236}">
                  <a16:creationId xmlns:a16="http://schemas.microsoft.com/office/drawing/2014/main" id="{F1281C9B-14B0-97DA-4749-A9667999EC6D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6133;p71">
              <a:extLst>
                <a:ext uri="{FF2B5EF4-FFF2-40B4-BE49-F238E27FC236}">
                  <a16:creationId xmlns:a16="http://schemas.microsoft.com/office/drawing/2014/main" id="{BDC73513-54BE-1AC4-CD81-2C8E06977315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6134;p71">
              <a:extLst>
                <a:ext uri="{FF2B5EF4-FFF2-40B4-BE49-F238E27FC236}">
                  <a16:creationId xmlns:a16="http://schemas.microsoft.com/office/drawing/2014/main" id="{4B360086-F280-98D6-A337-1928CA0A115D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6135;p71">
              <a:extLst>
                <a:ext uri="{FF2B5EF4-FFF2-40B4-BE49-F238E27FC236}">
                  <a16:creationId xmlns:a16="http://schemas.microsoft.com/office/drawing/2014/main" id="{ACB64A27-D575-D09A-9CD4-268C2D6BAB8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6136;p71">
              <a:extLst>
                <a:ext uri="{FF2B5EF4-FFF2-40B4-BE49-F238E27FC236}">
                  <a16:creationId xmlns:a16="http://schemas.microsoft.com/office/drawing/2014/main" id="{EE209A73-F666-43C1-6E94-074422135321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6137;p71">
              <a:extLst>
                <a:ext uri="{FF2B5EF4-FFF2-40B4-BE49-F238E27FC236}">
                  <a16:creationId xmlns:a16="http://schemas.microsoft.com/office/drawing/2014/main" id="{1977087C-2A1A-990E-44F1-57F8C85E475C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6138;p71">
              <a:extLst>
                <a:ext uri="{FF2B5EF4-FFF2-40B4-BE49-F238E27FC236}">
                  <a16:creationId xmlns:a16="http://schemas.microsoft.com/office/drawing/2014/main" id="{2CAFBB69-55A2-C6F1-6B77-25F84DB2EE71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6139;p71">
              <a:extLst>
                <a:ext uri="{FF2B5EF4-FFF2-40B4-BE49-F238E27FC236}">
                  <a16:creationId xmlns:a16="http://schemas.microsoft.com/office/drawing/2014/main" id="{34499998-F8B5-3348-6FE3-AD16B3D27D4B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6140;p71">
              <a:extLst>
                <a:ext uri="{FF2B5EF4-FFF2-40B4-BE49-F238E27FC236}">
                  <a16:creationId xmlns:a16="http://schemas.microsoft.com/office/drawing/2014/main" id="{FDDE69BC-E94F-1C05-ED85-010C24E74C20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6141;p71">
              <a:extLst>
                <a:ext uri="{FF2B5EF4-FFF2-40B4-BE49-F238E27FC236}">
                  <a16:creationId xmlns:a16="http://schemas.microsoft.com/office/drawing/2014/main" id="{582901CB-0B5D-D839-B143-A257380BD7B6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6142;p71">
              <a:extLst>
                <a:ext uri="{FF2B5EF4-FFF2-40B4-BE49-F238E27FC236}">
                  <a16:creationId xmlns:a16="http://schemas.microsoft.com/office/drawing/2014/main" id="{6EF17E4C-CD6A-99ED-9CAD-D4AB01279C3D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6143;p71">
              <a:extLst>
                <a:ext uri="{FF2B5EF4-FFF2-40B4-BE49-F238E27FC236}">
                  <a16:creationId xmlns:a16="http://schemas.microsoft.com/office/drawing/2014/main" id="{ABA57377-D665-870D-E349-0377E5027A00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6144;p71">
              <a:extLst>
                <a:ext uri="{FF2B5EF4-FFF2-40B4-BE49-F238E27FC236}">
                  <a16:creationId xmlns:a16="http://schemas.microsoft.com/office/drawing/2014/main" id="{D3DEBCD7-23EB-C816-05CD-76151E17764E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6145;p71">
              <a:extLst>
                <a:ext uri="{FF2B5EF4-FFF2-40B4-BE49-F238E27FC236}">
                  <a16:creationId xmlns:a16="http://schemas.microsoft.com/office/drawing/2014/main" id="{064E2B07-7EF7-9A6A-B282-AC0740482C47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6146;p71">
              <a:extLst>
                <a:ext uri="{FF2B5EF4-FFF2-40B4-BE49-F238E27FC236}">
                  <a16:creationId xmlns:a16="http://schemas.microsoft.com/office/drawing/2014/main" id="{15B2D7D7-B241-6F28-15E0-DD3EDE60190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6147;p71">
              <a:extLst>
                <a:ext uri="{FF2B5EF4-FFF2-40B4-BE49-F238E27FC236}">
                  <a16:creationId xmlns:a16="http://schemas.microsoft.com/office/drawing/2014/main" id="{EABB029B-CDEB-87E1-D2E0-C7AE1FDA00D0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6148;p71">
              <a:extLst>
                <a:ext uri="{FF2B5EF4-FFF2-40B4-BE49-F238E27FC236}">
                  <a16:creationId xmlns:a16="http://schemas.microsoft.com/office/drawing/2014/main" id="{3FF8B45A-0D23-7AF1-6C71-1A255E4A218C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6149;p71">
              <a:extLst>
                <a:ext uri="{FF2B5EF4-FFF2-40B4-BE49-F238E27FC236}">
                  <a16:creationId xmlns:a16="http://schemas.microsoft.com/office/drawing/2014/main" id="{8B264DCC-9941-C5FA-AE48-1BD9D08072DB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6150;p71">
              <a:extLst>
                <a:ext uri="{FF2B5EF4-FFF2-40B4-BE49-F238E27FC236}">
                  <a16:creationId xmlns:a16="http://schemas.microsoft.com/office/drawing/2014/main" id="{A140C1B5-AF0A-A797-FFD3-3FBDE9F8F3D6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6151;p71">
              <a:extLst>
                <a:ext uri="{FF2B5EF4-FFF2-40B4-BE49-F238E27FC236}">
                  <a16:creationId xmlns:a16="http://schemas.microsoft.com/office/drawing/2014/main" id="{7B9B46E5-9E61-3083-D84B-0BBE9DA09DEA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6152;p71">
              <a:extLst>
                <a:ext uri="{FF2B5EF4-FFF2-40B4-BE49-F238E27FC236}">
                  <a16:creationId xmlns:a16="http://schemas.microsoft.com/office/drawing/2014/main" id="{4494780D-4E56-2585-204C-CF4D9FA7D6A3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6153;p71">
              <a:extLst>
                <a:ext uri="{FF2B5EF4-FFF2-40B4-BE49-F238E27FC236}">
                  <a16:creationId xmlns:a16="http://schemas.microsoft.com/office/drawing/2014/main" id="{E7ED5179-4BE7-E88E-6DC5-0C1D05310AE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6154;p71">
              <a:extLst>
                <a:ext uri="{FF2B5EF4-FFF2-40B4-BE49-F238E27FC236}">
                  <a16:creationId xmlns:a16="http://schemas.microsoft.com/office/drawing/2014/main" id="{E30EAFD7-8B6B-FBF9-51F4-FB56C15A7B69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6155;p71">
              <a:extLst>
                <a:ext uri="{FF2B5EF4-FFF2-40B4-BE49-F238E27FC236}">
                  <a16:creationId xmlns:a16="http://schemas.microsoft.com/office/drawing/2014/main" id="{2EE3D84F-66A8-1A08-8EEE-36FB8381FEF4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6156;p71">
              <a:extLst>
                <a:ext uri="{FF2B5EF4-FFF2-40B4-BE49-F238E27FC236}">
                  <a16:creationId xmlns:a16="http://schemas.microsoft.com/office/drawing/2014/main" id="{1BD4BF62-99A0-3CB1-3F0A-850858EAA59B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6157;p71">
              <a:extLst>
                <a:ext uri="{FF2B5EF4-FFF2-40B4-BE49-F238E27FC236}">
                  <a16:creationId xmlns:a16="http://schemas.microsoft.com/office/drawing/2014/main" id="{371F9C65-B1DD-D9C8-B9AC-943BD6F02057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6158;p71">
              <a:extLst>
                <a:ext uri="{FF2B5EF4-FFF2-40B4-BE49-F238E27FC236}">
                  <a16:creationId xmlns:a16="http://schemas.microsoft.com/office/drawing/2014/main" id="{542ED9BA-D291-23D3-9073-E6603F241E00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6159;p71">
              <a:extLst>
                <a:ext uri="{FF2B5EF4-FFF2-40B4-BE49-F238E27FC236}">
                  <a16:creationId xmlns:a16="http://schemas.microsoft.com/office/drawing/2014/main" id="{FF6AB5D6-3E8E-C5C1-2309-52F861460DBC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6160;p71">
              <a:extLst>
                <a:ext uri="{FF2B5EF4-FFF2-40B4-BE49-F238E27FC236}">
                  <a16:creationId xmlns:a16="http://schemas.microsoft.com/office/drawing/2014/main" id="{00E34788-12DC-FB86-EAE8-85C86D40583D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6161;p71">
              <a:extLst>
                <a:ext uri="{FF2B5EF4-FFF2-40B4-BE49-F238E27FC236}">
                  <a16:creationId xmlns:a16="http://schemas.microsoft.com/office/drawing/2014/main" id="{0134822E-5A6D-FE81-FE19-EB797F3FF850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6162;p71">
              <a:extLst>
                <a:ext uri="{FF2B5EF4-FFF2-40B4-BE49-F238E27FC236}">
                  <a16:creationId xmlns:a16="http://schemas.microsoft.com/office/drawing/2014/main" id="{D77A6477-D7AA-2F4A-0BBA-EDCFEF237CB5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6163;p71">
              <a:extLst>
                <a:ext uri="{FF2B5EF4-FFF2-40B4-BE49-F238E27FC236}">
                  <a16:creationId xmlns:a16="http://schemas.microsoft.com/office/drawing/2014/main" id="{C80C4D20-333C-0FE2-1D71-F218F9356DF9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6164;p71">
              <a:extLst>
                <a:ext uri="{FF2B5EF4-FFF2-40B4-BE49-F238E27FC236}">
                  <a16:creationId xmlns:a16="http://schemas.microsoft.com/office/drawing/2014/main" id="{BC12CC74-1B7E-9EAC-BCC1-F9043B6AD3D3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6165;p71">
              <a:extLst>
                <a:ext uri="{FF2B5EF4-FFF2-40B4-BE49-F238E27FC236}">
                  <a16:creationId xmlns:a16="http://schemas.microsoft.com/office/drawing/2014/main" id="{D9735660-28E7-F164-4C2D-D45D9F98F3DA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6166;p71">
              <a:extLst>
                <a:ext uri="{FF2B5EF4-FFF2-40B4-BE49-F238E27FC236}">
                  <a16:creationId xmlns:a16="http://schemas.microsoft.com/office/drawing/2014/main" id="{C632D520-0DDC-0962-F812-298E626C5719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6167;p71">
              <a:extLst>
                <a:ext uri="{FF2B5EF4-FFF2-40B4-BE49-F238E27FC236}">
                  <a16:creationId xmlns:a16="http://schemas.microsoft.com/office/drawing/2014/main" id="{B1A06D3F-183B-B385-9C0E-E441640CB075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6168;p71">
              <a:extLst>
                <a:ext uri="{FF2B5EF4-FFF2-40B4-BE49-F238E27FC236}">
                  <a16:creationId xmlns:a16="http://schemas.microsoft.com/office/drawing/2014/main" id="{D6A359A3-2A01-681C-BF6E-DF36B82B7FF9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6169;p71">
              <a:extLst>
                <a:ext uri="{FF2B5EF4-FFF2-40B4-BE49-F238E27FC236}">
                  <a16:creationId xmlns:a16="http://schemas.microsoft.com/office/drawing/2014/main" id="{99F8DF0A-D4A2-141B-8059-BD539B63769C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6170;p71">
              <a:extLst>
                <a:ext uri="{FF2B5EF4-FFF2-40B4-BE49-F238E27FC236}">
                  <a16:creationId xmlns:a16="http://schemas.microsoft.com/office/drawing/2014/main" id="{C4DB2FD1-5223-381A-B126-073C947BED67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6171;p71">
              <a:extLst>
                <a:ext uri="{FF2B5EF4-FFF2-40B4-BE49-F238E27FC236}">
                  <a16:creationId xmlns:a16="http://schemas.microsoft.com/office/drawing/2014/main" id="{C508D3CD-D386-D868-E919-AEFDDA04A292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6172;p71">
              <a:extLst>
                <a:ext uri="{FF2B5EF4-FFF2-40B4-BE49-F238E27FC236}">
                  <a16:creationId xmlns:a16="http://schemas.microsoft.com/office/drawing/2014/main" id="{F82118ED-8390-EAA4-9B05-ED2A078EFDD1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6173;p71">
              <a:extLst>
                <a:ext uri="{FF2B5EF4-FFF2-40B4-BE49-F238E27FC236}">
                  <a16:creationId xmlns:a16="http://schemas.microsoft.com/office/drawing/2014/main" id="{2FC87CA0-B057-90DC-14A7-16C204F83AE7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6174;p71">
              <a:extLst>
                <a:ext uri="{FF2B5EF4-FFF2-40B4-BE49-F238E27FC236}">
                  <a16:creationId xmlns:a16="http://schemas.microsoft.com/office/drawing/2014/main" id="{785D2B6B-A728-938E-BDE7-68EAF6350A4A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6175;p71">
              <a:extLst>
                <a:ext uri="{FF2B5EF4-FFF2-40B4-BE49-F238E27FC236}">
                  <a16:creationId xmlns:a16="http://schemas.microsoft.com/office/drawing/2014/main" id="{673D8F92-B626-EE30-B4FC-AEDF0390A0AB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6176;p71">
              <a:extLst>
                <a:ext uri="{FF2B5EF4-FFF2-40B4-BE49-F238E27FC236}">
                  <a16:creationId xmlns:a16="http://schemas.microsoft.com/office/drawing/2014/main" id="{AF803622-574C-AC54-F8B5-91D7D6D44D5D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6177;p71">
              <a:extLst>
                <a:ext uri="{FF2B5EF4-FFF2-40B4-BE49-F238E27FC236}">
                  <a16:creationId xmlns:a16="http://schemas.microsoft.com/office/drawing/2014/main" id="{F63AFED0-C3CB-52C1-0FEB-9810D6A92025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6178;p71">
              <a:extLst>
                <a:ext uri="{FF2B5EF4-FFF2-40B4-BE49-F238E27FC236}">
                  <a16:creationId xmlns:a16="http://schemas.microsoft.com/office/drawing/2014/main" id="{100614D8-83D5-6BDC-4F79-FAE54C7E4006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6179;p71">
              <a:extLst>
                <a:ext uri="{FF2B5EF4-FFF2-40B4-BE49-F238E27FC236}">
                  <a16:creationId xmlns:a16="http://schemas.microsoft.com/office/drawing/2014/main" id="{B41C1C08-1A09-170B-DD0F-F270B6959A57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6180;p71">
              <a:extLst>
                <a:ext uri="{FF2B5EF4-FFF2-40B4-BE49-F238E27FC236}">
                  <a16:creationId xmlns:a16="http://schemas.microsoft.com/office/drawing/2014/main" id="{29F4738E-7493-CA4B-E035-3C4648AF0FEC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6181;p71">
              <a:extLst>
                <a:ext uri="{FF2B5EF4-FFF2-40B4-BE49-F238E27FC236}">
                  <a16:creationId xmlns:a16="http://schemas.microsoft.com/office/drawing/2014/main" id="{F76757DD-759C-B2AD-284A-59ADB426E380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6182;p71">
              <a:extLst>
                <a:ext uri="{FF2B5EF4-FFF2-40B4-BE49-F238E27FC236}">
                  <a16:creationId xmlns:a16="http://schemas.microsoft.com/office/drawing/2014/main" id="{B11210A3-C575-4532-3115-4D7302C58FC7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6183;p71">
              <a:extLst>
                <a:ext uri="{FF2B5EF4-FFF2-40B4-BE49-F238E27FC236}">
                  <a16:creationId xmlns:a16="http://schemas.microsoft.com/office/drawing/2014/main" id="{65522DBD-80A1-FE15-A832-BB341773E7C1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6184;p71">
              <a:extLst>
                <a:ext uri="{FF2B5EF4-FFF2-40B4-BE49-F238E27FC236}">
                  <a16:creationId xmlns:a16="http://schemas.microsoft.com/office/drawing/2014/main" id="{1FDF64DC-879E-2B4C-D14E-A0BC4A4EDAF7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6185;p71">
              <a:extLst>
                <a:ext uri="{FF2B5EF4-FFF2-40B4-BE49-F238E27FC236}">
                  <a16:creationId xmlns:a16="http://schemas.microsoft.com/office/drawing/2014/main" id="{BA1B2327-DD11-BDD0-2F02-6AD8743B57FA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6186;p71">
              <a:extLst>
                <a:ext uri="{FF2B5EF4-FFF2-40B4-BE49-F238E27FC236}">
                  <a16:creationId xmlns:a16="http://schemas.microsoft.com/office/drawing/2014/main" id="{F668F70A-8FBB-3711-53BC-3FB6943F3424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6187;p71">
              <a:extLst>
                <a:ext uri="{FF2B5EF4-FFF2-40B4-BE49-F238E27FC236}">
                  <a16:creationId xmlns:a16="http://schemas.microsoft.com/office/drawing/2014/main" id="{8FDEC2F4-2D0D-3A73-BCFB-B23EFB000245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6188;p71">
              <a:extLst>
                <a:ext uri="{FF2B5EF4-FFF2-40B4-BE49-F238E27FC236}">
                  <a16:creationId xmlns:a16="http://schemas.microsoft.com/office/drawing/2014/main" id="{6D72955E-F6B2-4887-4488-68F7ACB82DB9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6189;p71">
              <a:extLst>
                <a:ext uri="{FF2B5EF4-FFF2-40B4-BE49-F238E27FC236}">
                  <a16:creationId xmlns:a16="http://schemas.microsoft.com/office/drawing/2014/main" id="{FEE27B74-5CE3-8A79-C707-F1B3C35C111E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6190;p71">
              <a:extLst>
                <a:ext uri="{FF2B5EF4-FFF2-40B4-BE49-F238E27FC236}">
                  <a16:creationId xmlns:a16="http://schemas.microsoft.com/office/drawing/2014/main" id="{A60EBC8D-66B1-DC9D-29EF-134F348A8C2F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6191;p71">
              <a:extLst>
                <a:ext uri="{FF2B5EF4-FFF2-40B4-BE49-F238E27FC236}">
                  <a16:creationId xmlns:a16="http://schemas.microsoft.com/office/drawing/2014/main" id="{447D2AE1-1FEA-BF4F-15C0-04D7E486F928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6192;p71">
              <a:extLst>
                <a:ext uri="{FF2B5EF4-FFF2-40B4-BE49-F238E27FC236}">
                  <a16:creationId xmlns:a16="http://schemas.microsoft.com/office/drawing/2014/main" id="{0DDFE5FE-43A4-1AC3-0B7A-13FA20B7C2E8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6193;p71">
              <a:extLst>
                <a:ext uri="{FF2B5EF4-FFF2-40B4-BE49-F238E27FC236}">
                  <a16:creationId xmlns:a16="http://schemas.microsoft.com/office/drawing/2014/main" id="{C4DCA406-1D98-F7CB-B84C-EC81CB6679A8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6194;p71">
              <a:extLst>
                <a:ext uri="{FF2B5EF4-FFF2-40B4-BE49-F238E27FC236}">
                  <a16:creationId xmlns:a16="http://schemas.microsoft.com/office/drawing/2014/main" id="{FABA360C-CDB1-BF70-71A6-0FC6BC02FF79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6195;p71">
              <a:extLst>
                <a:ext uri="{FF2B5EF4-FFF2-40B4-BE49-F238E27FC236}">
                  <a16:creationId xmlns:a16="http://schemas.microsoft.com/office/drawing/2014/main" id="{E7AACA7A-F140-56C4-1602-6A5DAA30889C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6196;p71">
              <a:extLst>
                <a:ext uri="{FF2B5EF4-FFF2-40B4-BE49-F238E27FC236}">
                  <a16:creationId xmlns:a16="http://schemas.microsoft.com/office/drawing/2014/main" id="{71AE592A-37E1-99C1-1DD7-BC94C85438A1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6197;p71">
              <a:extLst>
                <a:ext uri="{FF2B5EF4-FFF2-40B4-BE49-F238E27FC236}">
                  <a16:creationId xmlns:a16="http://schemas.microsoft.com/office/drawing/2014/main" id="{F0A7560A-6366-789C-787D-2D0F0AA28AB0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6198;p71">
              <a:extLst>
                <a:ext uri="{FF2B5EF4-FFF2-40B4-BE49-F238E27FC236}">
                  <a16:creationId xmlns:a16="http://schemas.microsoft.com/office/drawing/2014/main" id="{D835D381-F5DE-6A84-4985-DE24C3F4769E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6199;p71">
              <a:extLst>
                <a:ext uri="{FF2B5EF4-FFF2-40B4-BE49-F238E27FC236}">
                  <a16:creationId xmlns:a16="http://schemas.microsoft.com/office/drawing/2014/main" id="{58EE8050-F31E-D5B0-16FA-620385C3216A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6200;p71">
              <a:extLst>
                <a:ext uri="{FF2B5EF4-FFF2-40B4-BE49-F238E27FC236}">
                  <a16:creationId xmlns:a16="http://schemas.microsoft.com/office/drawing/2014/main" id="{9C402C6A-3125-111E-AA32-7536154C7708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6201;p71">
              <a:extLst>
                <a:ext uri="{FF2B5EF4-FFF2-40B4-BE49-F238E27FC236}">
                  <a16:creationId xmlns:a16="http://schemas.microsoft.com/office/drawing/2014/main" id="{9AE49AEA-1F7B-837F-7265-ED9FE863FEA2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6202;p71">
              <a:extLst>
                <a:ext uri="{FF2B5EF4-FFF2-40B4-BE49-F238E27FC236}">
                  <a16:creationId xmlns:a16="http://schemas.microsoft.com/office/drawing/2014/main" id="{E5D473BD-3300-1480-4626-285DB876494F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6203;p71">
              <a:extLst>
                <a:ext uri="{FF2B5EF4-FFF2-40B4-BE49-F238E27FC236}">
                  <a16:creationId xmlns:a16="http://schemas.microsoft.com/office/drawing/2014/main" id="{E2F39699-D63E-1A2F-9D64-84C39B013B4A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6204;p71">
              <a:extLst>
                <a:ext uri="{FF2B5EF4-FFF2-40B4-BE49-F238E27FC236}">
                  <a16:creationId xmlns:a16="http://schemas.microsoft.com/office/drawing/2014/main" id="{8751464F-525A-0F29-E964-C52353A4BBA9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6205;p71">
              <a:extLst>
                <a:ext uri="{FF2B5EF4-FFF2-40B4-BE49-F238E27FC236}">
                  <a16:creationId xmlns:a16="http://schemas.microsoft.com/office/drawing/2014/main" id="{442BBEDE-DEF8-2A37-FD83-A1C8619F170E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6206;p71">
              <a:extLst>
                <a:ext uri="{FF2B5EF4-FFF2-40B4-BE49-F238E27FC236}">
                  <a16:creationId xmlns:a16="http://schemas.microsoft.com/office/drawing/2014/main" id="{04CDD249-2E8C-A2CD-8260-709757034A93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6207;p71">
              <a:extLst>
                <a:ext uri="{FF2B5EF4-FFF2-40B4-BE49-F238E27FC236}">
                  <a16:creationId xmlns:a16="http://schemas.microsoft.com/office/drawing/2014/main" id="{DDE13B45-FB45-C233-D114-E5B82B83D977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6208;p71">
              <a:extLst>
                <a:ext uri="{FF2B5EF4-FFF2-40B4-BE49-F238E27FC236}">
                  <a16:creationId xmlns:a16="http://schemas.microsoft.com/office/drawing/2014/main" id="{1D8546B7-CD65-D6CB-15DB-D20EAA05F683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6209;p71">
              <a:extLst>
                <a:ext uri="{FF2B5EF4-FFF2-40B4-BE49-F238E27FC236}">
                  <a16:creationId xmlns:a16="http://schemas.microsoft.com/office/drawing/2014/main" id="{4D74E5F2-048D-C366-CB60-99B863ED95DD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6210;p71">
              <a:extLst>
                <a:ext uri="{FF2B5EF4-FFF2-40B4-BE49-F238E27FC236}">
                  <a16:creationId xmlns:a16="http://schemas.microsoft.com/office/drawing/2014/main" id="{5FB2E5DA-5022-C608-5DDD-7EE326878612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6211;p71">
              <a:extLst>
                <a:ext uri="{FF2B5EF4-FFF2-40B4-BE49-F238E27FC236}">
                  <a16:creationId xmlns:a16="http://schemas.microsoft.com/office/drawing/2014/main" id="{1467685C-0680-F223-2341-CACA0192879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6212;p71">
              <a:extLst>
                <a:ext uri="{FF2B5EF4-FFF2-40B4-BE49-F238E27FC236}">
                  <a16:creationId xmlns:a16="http://schemas.microsoft.com/office/drawing/2014/main" id="{BCCE3EA8-C405-A210-DB1B-B29FC48175B7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6213;p71">
              <a:extLst>
                <a:ext uri="{FF2B5EF4-FFF2-40B4-BE49-F238E27FC236}">
                  <a16:creationId xmlns:a16="http://schemas.microsoft.com/office/drawing/2014/main" id="{60CE01BB-A417-A1FD-5B07-2755A81A073B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6214;p71">
              <a:extLst>
                <a:ext uri="{FF2B5EF4-FFF2-40B4-BE49-F238E27FC236}">
                  <a16:creationId xmlns:a16="http://schemas.microsoft.com/office/drawing/2014/main" id="{9CA7A53A-5E26-9141-D66D-27DC8679D1B3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6215;p71">
              <a:extLst>
                <a:ext uri="{FF2B5EF4-FFF2-40B4-BE49-F238E27FC236}">
                  <a16:creationId xmlns:a16="http://schemas.microsoft.com/office/drawing/2014/main" id="{BCA3F4ED-D27E-B0E4-EC74-B3D8E3B9903D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6216;p71">
              <a:extLst>
                <a:ext uri="{FF2B5EF4-FFF2-40B4-BE49-F238E27FC236}">
                  <a16:creationId xmlns:a16="http://schemas.microsoft.com/office/drawing/2014/main" id="{8F4B5E22-D9E8-57E5-1449-12E5C5ED4089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6217;p71">
              <a:extLst>
                <a:ext uri="{FF2B5EF4-FFF2-40B4-BE49-F238E27FC236}">
                  <a16:creationId xmlns:a16="http://schemas.microsoft.com/office/drawing/2014/main" id="{EA3228C9-A333-D807-BACD-7A764AD7E6D2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6218;p71">
              <a:extLst>
                <a:ext uri="{FF2B5EF4-FFF2-40B4-BE49-F238E27FC236}">
                  <a16:creationId xmlns:a16="http://schemas.microsoft.com/office/drawing/2014/main" id="{CA8D7196-974A-A5DF-97EC-5E5755C0B295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6219;p71">
              <a:extLst>
                <a:ext uri="{FF2B5EF4-FFF2-40B4-BE49-F238E27FC236}">
                  <a16:creationId xmlns:a16="http://schemas.microsoft.com/office/drawing/2014/main" id="{431E35B9-C9AA-442A-066B-6FDE810A5711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6220;p71">
              <a:extLst>
                <a:ext uri="{FF2B5EF4-FFF2-40B4-BE49-F238E27FC236}">
                  <a16:creationId xmlns:a16="http://schemas.microsoft.com/office/drawing/2014/main" id="{053A6AC4-36BA-8A6B-1AD7-15E0C5D3D6D3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6221;p71">
              <a:extLst>
                <a:ext uri="{FF2B5EF4-FFF2-40B4-BE49-F238E27FC236}">
                  <a16:creationId xmlns:a16="http://schemas.microsoft.com/office/drawing/2014/main" id="{E10ACB49-5AC9-F59F-3B62-50475C119C90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6222;p71">
              <a:extLst>
                <a:ext uri="{FF2B5EF4-FFF2-40B4-BE49-F238E27FC236}">
                  <a16:creationId xmlns:a16="http://schemas.microsoft.com/office/drawing/2014/main" id="{09C76C56-0B88-14D9-E2C6-0A48E6320DB5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6223;p71">
              <a:extLst>
                <a:ext uri="{FF2B5EF4-FFF2-40B4-BE49-F238E27FC236}">
                  <a16:creationId xmlns:a16="http://schemas.microsoft.com/office/drawing/2014/main" id="{999A4B55-76F4-BCEF-6ED6-EAD163859672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6224;p71">
              <a:extLst>
                <a:ext uri="{FF2B5EF4-FFF2-40B4-BE49-F238E27FC236}">
                  <a16:creationId xmlns:a16="http://schemas.microsoft.com/office/drawing/2014/main" id="{FE497AC8-E08F-BBB5-3AC3-45AE1FAF1910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6225;p71">
              <a:extLst>
                <a:ext uri="{FF2B5EF4-FFF2-40B4-BE49-F238E27FC236}">
                  <a16:creationId xmlns:a16="http://schemas.microsoft.com/office/drawing/2014/main" id="{0F70B445-BCE2-FC03-086D-9CDC168DCBA1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6226;p71">
              <a:extLst>
                <a:ext uri="{FF2B5EF4-FFF2-40B4-BE49-F238E27FC236}">
                  <a16:creationId xmlns:a16="http://schemas.microsoft.com/office/drawing/2014/main" id="{862EB7F7-7508-CD9D-DDBA-60AD33CFD1B1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6227;p71">
              <a:extLst>
                <a:ext uri="{FF2B5EF4-FFF2-40B4-BE49-F238E27FC236}">
                  <a16:creationId xmlns:a16="http://schemas.microsoft.com/office/drawing/2014/main" id="{0B730E98-23E3-D083-B028-277A330E61C6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6228;p71">
              <a:extLst>
                <a:ext uri="{FF2B5EF4-FFF2-40B4-BE49-F238E27FC236}">
                  <a16:creationId xmlns:a16="http://schemas.microsoft.com/office/drawing/2014/main" id="{42606D3F-B86C-6847-2645-467C23D9FAED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6229;p71">
              <a:extLst>
                <a:ext uri="{FF2B5EF4-FFF2-40B4-BE49-F238E27FC236}">
                  <a16:creationId xmlns:a16="http://schemas.microsoft.com/office/drawing/2014/main" id="{B2E32D39-AF03-E19A-4754-E6DF878AD2C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6230;p71">
              <a:extLst>
                <a:ext uri="{FF2B5EF4-FFF2-40B4-BE49-F238E27FC236}">
                  <a16:creationId xmlns:a16="http://schemas.microsoft.com/office/drawing/2014/main" id="{D70FBEF2-B826-4B56-B86A-A6921D60214D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6231;p71">
              <a:extLst>
                <a:ext uri="{FF2B5EF4-FFF2-40B4-BE49-F238E27FC236}">
                  <a16:creationId xmlns:a16="http://schemas.microsoft.com/office/drawing/2014/main" id="{0E19A0BE-1F55-339B-6D66-AEABBC33E277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6232;p71">
              <a:extLst>
                <a:ext uri="{FF2B5EF4-FFF2-40B4-BE49-F238E27FC236}">
                  <a16:creationId xmlns:a16="http://schemas.microsoft.com/office/drawing/2014/main" id="{0B3EC929-B3D7-BE05-F60D-BD1354C9014B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6233;p71">
              <a:extLst>
                <a:ext uri="{FF2B5EF4-FFF2-40B4-BE49-F238E27FC236}">
                  <a16:creationId xmlns:a16="http://schemas.microsoft.com/office/drawing/2014/main" id="{DA367589-D22B-C623-5D08-CB9485DF52FD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6234;p71">
              <a:extLst>
                <a:ext uri="{FF2B5EF4-FFF2-40B4-BE49-F238E27FC236}">
                  <a16:creationId xmlns:a16="http://schemas.microsoft.com/office/drawing/2014/main" id="{20F30CF1-2EFF-1D08-9B75-1DB04428E601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6235;p71">
              <a:extLst>
                <a:ext uri="{FF2B5EF4-FFF2-40B4-BE49-F238E27FC236}">
                  <a16:creationId xmlns:a16="http://schemas.microsoft.com/office/drawing/2014/main" id="{0C99DECC-7FA9-30E0-9F85-BAD77BBC2014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6236;p71">
              <a:extLst>
                <a:ext uri="{FF2B5EF4-FFF2-40B4-BE49-F238E27FC236}">
                  <a16:creationId xmlns:a16="http://schemas.microsoft.com/office/drawing/2014/main" id="{7FE8CB15-BC8C-1A47-4A87-E4F53383D791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6237;p71">
              <a:extLst>
                <a:ext uri="{FF2B5EF4-FFF2-40B4-BE49-F238E27FC236}">
                  <a16:creationId xmlns:a16="http://schemas.microsoft.com/office/drawing/2014/main" id="{DD9AA812-DC76-B733-B703-D55E2ACF9073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6238;p71">
              <a:extLst>
                <a:ext uri="{FF2B5EF4-FFF2-40B4-BE49-F238E27FC236}">
                  <a16:creationId xmlns:a16="http://schemas.microsoft.com/office/drawing/2014/main" id="{63EB1B53-8511-1120-08AB-2C26779DB23F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6239;p71">
              <a:extLst>
                <a:ext uri="{FF2B5EF4-FFF2-40B4-BE49-F238E27FC236}">
                  <a16:creationId xmlns:a16="http://schemas.microsoft.com/office/drawing/2014/main" id="{591DF7B1-CBF7-0C46-278E-FFDBA7EA52CD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6240;p71">
              <a:extLst>
                <a:ext uri="{FF2B5EF4-FFF2-40B4-BE49-F238E27FC236}">
                  <a16:creationId xmlns:a16="http://schemas.microsoft.com/office/drawing/2014/main" id="{440C29AE-CF6B-652A-F25C-70C3DE12C9C2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6241;p71">
              <a:extLst>
                <a:ext uri="{FF2B5EF4-FFF2-40B4-BE49-F238E27FC236}">
                  <a16:creationId xmlns:a16="http://schemas.microsoft.com/office/drawing/2014/main" id="{934FACB8-2D9F-9332-C0BC-DEE6A480F635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6242;p71">
              <a:extLst>
                <a:ext uri="{FF2B5EF4-FFF2-40B4-BE49-F238E27FC236}">
                  <a16:creationId xmlns:a16="http://schemas.microsoft.com/office/drawing/2014/main" id="{EB6E81D4-B698-66E7-442B-87E2C681C830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6243;p71">
              <a:extLst>
                <a:ext uri="{FF2B5EF4-FFF2-40B4-BE49-F238E27FC236}">
                  <a16:creationId xmlns:a16="http://schemas.microsoft.com/office/drawing/2014/main" id="{9520EB39-CA09-CB05-9644-DAE0296319FD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6244;p71">
              <a:extLst>
                <a:ext uri="{FF2B5EF4-FFF2-40B4-BE49-F238E27FC236}">
                  <a16:creationId xmlns:a16="http://schemas.microsoft.com/office/drawing/2014/main" id="{718EF620-5294-3668-50EB-15406C1EF949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6245;p71">
              <a:extLst>
                <a:ext uri="{FF2B5EF4-FFF2-40B4-BE49-F238E27FC236}">
                  <a16:creationId xmlns:a16="http://schemas.microsoft.com/office/drawing/2014/main" id="{45120737-6E5E-D8B8-1FDC-0E1A24B4E77A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6246;p71">
              <a:extLst>
                <a:ext uri="{FF2B5EF4-FFF2-40B4-BE49-F238E27FC236}">
                  <a16:creationId xmlns:a16="http://schemas.microsoft.com/office/drawing/2014/main" id="{1A701B56-36C3-13A2-714F-58CC5576F092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6247;p71">
              <a:extLst>
                <a:ext uri="{FF2B5EF4-FFF2-40B4-BE49-F238E27FC236}">
                  <a16:creationId xmlns:a16="http://schemas.microsoft.com/office/drawing/2014/main" id="{AFDC0DA2-9C20-84FA-828B-FB448A5755D7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6248;p71">
              <a:extLst>
                <a:ext uri="{FF2B5EF4-FFF2-40B4-BE49-F238E27FC236}">
                  <a16:creationId xmlns:a16="http://schemas.microsoft.com/office/drawing/2014/main" id="{2BBA0A08-800E-5F4D-82B4-1A213B762323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6249;p71">
              <a:extLst>
                <a:ext uri="{FF2B5EF4-FFF2-40B4-BE49-F238E27FC236}">
                  <a16:creationId xmlns:a16="http://schemas.microsoft.com/office/drawing/2014/main" id="{632D4E10-173D-6B78-7790-907B2CCFBA26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6250;p71">
              <a:extLst>
                <a:ext uri="{FF2B5EF4-FFF2-40B4-BE49-F238E27FC236}">
                  <a16:creationId xmlns:a16="http://schemas.microsoft.com/office/drawing/2014/main" id="{18C522DF-95F8-88F8-6416-579EF4B31118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6251;p71">
              <a:extLst>
                <a:ext uri="{FF2B5EF4-FFF2-40B4-BE49-F238E27FC236}">
                  <a16:creationId xmlns:a16="http://schemas.microsoft.com/office/drawing/2014/main" id="{7DB6954E-671D-0207-C02B-AEFAE2AD3EA9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6252;p71">
              <a:extLst>
                <a:ext uri="{FF2B5EF4-FFF2-40B4-BE49-F238E27FC236}">
                  <a16:creationId xmlns:a16="http://schemas.microsoft.com/office/drawing/2014/main" id="{AC4073CC-A2C9-733B-65A5-79AE73ACD0E8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6253;p71">
              <a:extLst>
                <a:ext uri="{FF2B5EF4-FFF2-40B4-BE49-F238E27FC236}">
                  <a16:creationId xmlns:a16="http://schemas.microsoft.com/office/drawing/2014/main" id="{7BD9D877-2D46-70E4-22B2-A8485E85BD89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6254;p71">
              <a:extLst>
                <a:ext uri="{FF2B5EF4-FFF2-40B4-BE49-F238E27FC236}">
                  <a16:creationId xmlns:a16="http://schemas.microsoft.com/office/drawing/2014/main" id="{63EE971A-925B-6D01-2AE0-CDD8599939DD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6255;p71">
              <a:extLst>
                <a:ext uri="{FF2B5EF4-FFF2-40B4-BE49-F238E27FC236}">
                  <a16:creationId xmlns:a16="http://schemas.microsoft.com/office/drawing/2014/main" id="{DA63CD41-0B30-6B34-8F07-186C060045C4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6256;p71">
              <a:extLst>
                <a:ext uri="{FF2B5EF4-FFF2-40B4-BE49-F238E27FC236}">
                  <a16:creationId xmlns:a16="http://schemas.microsoft.com/office/drawing/2014/main" id="{528C64CC-2A5C-E666-C2AD-211A03FC4B28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6257;p71">
              <a:extLst>
                <a:ext uri="{FF2B5EF4-FFF2-40B4-BE49-F238E27FC236}">
                  <a16:creationId xmlns:a16="http://schemas.microsoft.com/office/drawing/2014/main" id="{7BF9E91F-29B4-06DF-DDEB-53656BB45173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6258;p71">
              <a:extLst>
                <a:ext uri="{FF2B5EF4-FFF2-40B4-BE49-F238E27FC236}">
                  <a16:creationId xmlns:a16="http://schemas.microsoft.com/office/drawing/2014/main" id="{411C464C-8877-E2C9-5F26-07C0CF88E7E0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6259;p71">
              <a:extLst>
                <a:ext uri="{FF2B5EF4-FFF2-40B4-BE49-F238E27FC236}">
                  <a16:creationId xmlns:a16="http://schemas.microsoft.com/office/drawing/2014/main" id="{4B06464D-2925-34C3-1378-004B23C94C1B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6260;p71">
              <a:extLst>
                <a:ext uri="{FF2B5EF4-FFF2-40B4-BE49-F238E27FC236}">
                  <a16:creationId xmlns:a16="http://schemas.microsoft.com/office/drawing/2014/main" id="{15F24553-A797-7511-830E-78E290E97E8B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6261;p71">
              <a:extLst>
                <a:ext uri="{FF2B5EF4-FFF2-40B4-BE49-F238E27FC236}">
                  <a16:creationId xmlns:a16="http://schemas.microsoft.com/office/drawing/2014/main" id="{418A8187-F924-94B5-2C1D-2B6B0502D8F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6262;p71">
              <a:extLst>
                <a:ext uri="{FF2B5EF4-FFF2-40B4-BE49-F238E27FC236}">
                  <a16:creationId xmlns:a16="http://schemas.microsoft.com/office/drawing/2014/main" id="{6787E8F8-78FE-A29B-CAB9-33001B222B30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6263;p71">
              <a:extLst>
                <a:ext uri="{FF2B5EF4-FFF2-40B4-BE49-F238E27FC236}">
                  <a16:creationId xmlns:a16="http://schemas.microsoft.com/office/drawing/2014/main" id="{3F41C7D2-1310-B92B-328B-DC4AB0AB4D81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6264;p71">
              <a:extLst>
                <a:ext uri="{FF2B5EF4-FFF2-40B4-BE49-F238E27FC236}">
                  <a16:creationId xmlns:a16="http://schemas.microsoft.com/office/drawing/2014/main" id="{E29FB197-2800-A451-4C52-98CE066116BE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6265;p71">
              <a:extLst>
                <a:ext uri="{FF2B5EF4-FFF2-40B4-BE49-F238E27FC236}">
                  <a16:creationId xmlns:a16="http://schemas.microsoft.com/office/drawing/2014/main" id="{4379666A-F20D-62B5-3A7F-CDBCD0ED2D35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6266;p71">
              <a:extLst>
                <a:ext uri="{FF2B5EF4-FFF2-40B4-BE49-F238E27FC236}">
                  <a16:creationId xmlns:a16="http://schemas.microsoft.com/office/drawing/2014/main" id="{271C2A6B-3A8B-BC86-D6C4-76432356B511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6267;p71">
              <a:extLst>
                <a:ext uri="{FF2B5EF4-FFF2-40B4-BE49-F238E27FC236}">
                  <a16:creationId xmlns:a16="http://schemas.microsoft.com/office/drawing/2014/main" id="{108A398B-5171-BAB3-128A-5CAA0E9EC0A8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6268;p71">
              <a:extLst>
                <a:ext uri="{FF2B5EF4-FFF2-40B4-BE49-F238E27FC236}">
                  <a16:creationId xmlns:a16="http://schemas.microsoft.com/office/drawing/2014/main" id="{DB3C58D4-478A-3793-DF3C-D0B97FD734FB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6269;p71">
              <a:extLst>
                <a:ext uri="{FF2B5EF4-FFF2-40B4-BE49-F238E27FC236}">
                  <a16:creationId xmlns:a16="http://schemas.microsoft.com/office/drawing/2014/main" id="{D333AED4-E095-9B40-8365-401DF555E8A5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6270;p71">
              <a:extLst>
                <a:ext uri="{FF2B5EF4-FFF2-40B4-BE49-F238E27FC236}">
                  <a16:creationId xmlns:a16="http://schemas.microsoft.com/office/drawing/2014/main" id="{A43F5A8F-72E3-9CEF-70E0-487F77DF9EA3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6271;p71">
              <a:extLst>
                <a:ext uri="{FF2B5EF4-FFF2-40B4-BE49-F238E27FC236}">
                  <a16:creationId xmlns:a16="http://schemas.microsoft.com/office/drawing/2014/main" id="{F25D6B72-CB82-7CA5-79C1-15686ADF94EC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6272;p71">
              <a:extLst>
                <a:ext uri="{FF2B5EF4-FFF2-40B4-BE49-F238E27FC236}">
                  <a16:creationId xmlns:a16="http://schemas.microsoft.com/office/drawing/2014/main" id="{3BA1269C-DCB2-FB87-5F62-6539ED446517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6273;p71">
              <a:extLst>
                <a:ext uri="{FF2B5EF4-FFF2-40B4-BE49-F238E27FC236}">
                  <a16:creationId xmlns:a16="http://schemas.microsoft.com/office/drawing/2014/main" id="{13918617-F475-08A5-86F7-D80E8EA011A9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6274;p71">
              <a:extLst>
                <a:ext uri="{FF2B5EF4-FFF2-40B4-BE49-F238E27FC236}">
                  <a16:creationId xmlns:a16="http://schemas.microsoft.com/office/drawing/2014/main" id="{74BF3E9F-2EA4-C67B-1E77-85BC93C2D9D3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6275;p71">
              <a:extLst>
                <a:ext uri="{FF2B5EF4-FFF2-40B4-BE49-F238E27FC236}">
                  <a16:creationId xmlns:a16="http://schemas.microsoft.com/office/drawing/2014/main" id="{A3D35663-1FDB-EC5F-BB78-5F341427B573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6276;p71">
              <a:extLst>
                <a:ext uri="{FF2B5EF4-FFF2-40B4-BE49-F238E27FC236}">
                  <a16:creationId xmlns:a16="http://schemas.microsoft.com/office/drawing/2014/main" id="{4C460D23-D490-3A7E-5492-A2B780C93252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6277;p71">
              <a:extLst>
                <a:ext uri="{FF2B5EF4-FFF2-40B4-BE49-F238E27FC236}">
                  <a16:creationId xmlns:a16="http://schemas.microsoft.com/office/drawing/2014/main" id="{5E675AF1-50A0-5706-22B7-5D5C5925EEC2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6278;p71">
              <a:extLst>
                <a:ext uri="{FF2B5EF4-FFF2-40B4-BE49-F238E27FC236}">
                  <a16:creationId xmlns:a16="http://schemas.microsoft.com/office/drawing/2014/main" id="{46887664-4DE3-2858-231B-EBFAB7D497A7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6279;p71">
              <a:extLst>
                <a:ext uri="{FF2B5EF4-FFF2-40B4-BE49-F238E27FC236}">
                  <a16:creationId xmlns:a16="http://schemas.microsoft.com/office/drawing/2014/main" id="{83D24F77-C996-9280-C3C3-4D7E106617CD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6280;p71">
              <a:extLst>
                <a:ext uri="{FF2B5EF4-FFF2-40B4-BE49-F238E27FC236}">
                  <a16:creationId xmlns:a16="http://schemas.microsoft.com/office/drawing/2014/main" id="{BEF4E712-A33B-8F60-B249-13982C20649A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6281;p71">
              <a:extLst>
                <a:ext uri="{FF2B5EF4-FFF2-40B4-BE49-F238E27FC236}">
                  <a16:creationId xmlns:a16="http://schemas.microsoft.com/office/drawing/2014/main" id="{CCA35A3A-CBC0-2FA6-4D54-1EB807C1FB92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6282;p71">
              <a:extLst>
                <a:ext uri="{FF2B5EF4-FFF2-40B4-BE49-F238E27FC236}">
                  <a16:creationId xmlns:a16="http://schemas.microsoft.com/office/drawing/2014/main" id="{2111FDF0-7BBB-1A1C-7E67-EE96610F1304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6283;p71">
              <a:extLst>
                <a:ext uri="{FF2B5EF4-FFF2-40B4-BE49-F238E27FC236}">
                  <a16:creationId xmlns:a16="http://schemas.microsoft.com/office/drawing/2014/main" id="{267105D0-EBA4-8ABD-CDFB-7CC8E53BCD80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6284;p71">
              <a:extLst>
                <a:ext uri="{FF2B5EF4-FFF2-40B4-BE49-F238E27FC236}">
                  <a16:creationId xmlns:a16="http://schemas.microsoft.com/office/drawing/2014/main" id="{4E1430CE-E7B7-F616-7402-66B80507A803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6285;p71">
              <a:extLst>
                <a:ext uri="{FF2B5EF4-FFF2-40B4-BE49-F238E27FC236}">
                  <a16:creationId xmlns:a16="http://schemas.microsoft.com/office/drawing/2014/main" id="{8168D406-0A13-0415-A9F5-A1FD13D3D0E4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6286;p71">
              <a:extLst>
                <a:ext uri="{FF2B5EF4-FFF2-40B4-BE49-F238E27FC236}">
                  <a16:creationId xmlns:a16="http://schemas.microsoft.com/office/drawing/2014/main" id="{A2798F7F-9298-F1A0-D865-A3A470FACACD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6287;p71">
              <a:extLst>
                <a:ext uri="{FF2B5EF4-FFF2-40B4-BE49-F238E27FC236}">
                  <a16:creationId xmlns:a16="http://schemas.microsoft.com/office/drawing/2014/main" id="{1405FC32-3DA8-B3DE-60F0-3DC4929DD230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6288;p71">
              <a:extLst>
                <a:ext uri="{FF2B5EF4-FFF2-40B4-BE49-F238E27FC236}">
                  <a16:creationId xmlns:a16="http://schemas.microsoft.com/office/drawing/2014/main" id="{DE7BC317-1030-5D35-246F-286A32D713D4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6289;p71">
              <a:extLst>
                <a:ext uri="{FF2B5EF4-FFF2-40B4-BE49-F238E27FC236}">
                  <a16:creationId xmlns:a16="http://schemas.microsoft.com/office/drawing/2014/main" id="{B7001EF8-404D-956B-7976-462C49D2576B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6290;p71">
              <a:extLst>
                <a:ext uri="{FF2B5EF4-FFF2-40B4-BE49-F238E27FC236}">
                  <a16:creationId xmlns:a16="http://schemas.microsoft.com/office/drawing/2014/main" id="{EB2C6FF1-B798-AE54-1F4B-4EFE92F5390D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6291;p71">
              <a:extLst>
                <a:ext uri="{FF2B5EF4-FFF2-40B4-BE49-F238E27FC236}">
                  <a16:creationId xmlns:a16="http://schemas.microsoft.com/office/drawing/2014/main" id="{C5FE2097-0D8E-53D3-A69A-0A68BDB7F31D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6292;p71">
              <a:extLst>
                <a:ext uri="{FF2B5EF4-FFF2-40B4-BE49-F238E27FC236}">
                  <a16:creationId xmlns:a16="http://schemas.microsoft.com/office/drawing/2014/main" id="{1D07D384-9657-56EF-565C-B5D7564FFBA6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6293;p71">
              <a:extLst>
                <a:ext uri="{FF2B5EF4-FFF2-40B4-BE49-F238E27FC236}">
                  <a16:creationId xmlns:a16="http://schemas.microsoft.com/office/drawing/2014/main" id="{4661D297-3DDF-CA4E-1F9D-3E5EDAF4B8BF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6294;p71">
              <a:extLst>
                <a:ext uri="{FF2B5EF4-FFF2-40B4-BE49-F238E27FC236}">
                  <a16:creationId xmlns:a16="http://schemas.microsoft.com/office/drawing/2014/main" id="{B2D36650-569D-E067-2F6C-57B946EA3B66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6295;p71">
              <a:extLst>
                <a:ext uri="{FF2B5EF4-FFF2-40B4-BE49-F238E27FC236}">
                  <a16:creationId xmlns:a16="http://schemas.microsoft.com/office/drawing/2014/main" id="{5B960DA9-D239-CDE9-F91B-892F1ACC92EC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6296;p71">
              <a:extLst>
                <a:ext uri="{FF2B5EF4-FFF2-40B4-BE49-F238E27FC236}">
                  <a16:creationId xmlns:a16="http://schemas.microsoft.com/office/drawing/2014/main" id="{8D9204E4-F80E-B934-D987-D02DCA465521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6297;p71">
              <a:extLst>
                <a:ext uri="{FF2B5EF4-FFF2-40B4-BE49-F238E27FC236}">
                  <a16:creationId xmlns:a16="http://schemas.microsoft.com/office/drawing/2014/main" id="{181B28D2-CF03-E261-21C7-96BCBD3CF7B4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6298;p71">
              <a:extLst>
                <a:ext uri="{FF2B5EF4-FFF2-40B4-BE49-F238E27FC236}">
                  <a16:creationId xmlns:a16="http://schemas.microsoft.com/office/drawing/2014/main" id="{D5824762-2035-DD44-A472-573B493CE79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6299;p71">
              <a:extLst>
                <a:ext uri="{FF2B5EF4-FFF2-40B4-BE49-F238E27FC236}">
                  <a16:creationId xmlns:a16="http://schemas.microsoft.com/office/drawing/2014/main" id="{A4F8DCB0-EBF5-F74E-6CF8-2020F59EFD3C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6300;p71">
              <a:extLst>
                <a:ext uri="{FF2B5EF4-FFF2-40B4-BE49-F238E27FC236}">
                  <a16:creationId xmlns:a16="http://schemas.microsoft.com/office/drawing/2014/main" id="{41656F93-950E-C8D8-9DB6-7AEA6EBCA068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6301;p71">
              <a:extLst>
                <a:ext uri="{FF2B5EF4-FFF2-40B4-BE49-F238E27FC236}">
                  <a16:creationId xmlns:a16="http://schemas.microsoft.com/office/drawing/2014/main" id="{FA4507F1-C347-872E-A6BB-FDA4BFA32D16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6302;p71">
              <a:extLst>
                <a:ext uri="{FF2B5EF4-FFF2-40B4-BE49-F238E27FC236}">
                  <a16:creationId xmlns:a16="http://schemas.microsoft.com/office/drawing/2014/main" id="{BC14DF27-6842-DC5E-CE89-D194E4D8FD03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6303;p71">
              <a:extLst>
                <a:ext uri="{FF2B5EF4-FFF2-40B4-BE49-F238E27FC236}">
                  <a16:creationId xmlns:a16="http://schemas.microsoft.com/office/drawing/2014/main" id="{FB8FB9BD-7852-00E7-875D-6DB8EF383558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6304;p71">
              <a:extLst>
                <a:ext uri="{FF2B5EF4-FFF2-40B4-BE49-F238E27FC236}">
                  <a16:creationId xmlns:a16="http://schemas.microsoft.com/office/drawing/2014/main" id="{3A5803A0-BFF4-78DF-12EF-04B30C8B3C46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6305;p71">
              <a:extLst>
                <a:ext uri="{FF2B5EF4-FFF2-40B4-BE49-F238E27FC236}">
                  <a16:creationId xmlns:a16="http://schemas.microsoft.com/office/drawing/2014/main" id="{C554B551-780C-5D30-B74E-02A2995276AC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6306;p71">
              <a:extLst>
                <a:ext uri="{FF2B5EF4-FFF2-40B4-BE49-F238E27FC236}">
                  <a16:creationId xmlns:a16="http://schemas.microsoft.com/office/drawing/2014/main" id="{C6E69EBB-3651-AC36-50C7-FA3D9B2CD6F6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6307;p71">
              <a:extLst>
                <a:ext uri="{FF2B5EF4-FFF2-40B4-BE49-F238E27FC236}">
                  <a16:creationId xmlns:a16="http://schemas.microsoft.com/office/drawing/2014/main" id="{D817C7F9-E136-4596-A6E8-272DD01BD857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6308;p71">
              <a:extLst>
                <a:ext uri="{FF2B5EF4-FFF2-40B4-BE49-F238E27FC236}">
                  <a16:creationId xmlns:a16="http://schemas.microsoft.com/office/drawing/2014/main" id="{EA524339-C4EC-720F-2DBA-72BEC749DE0F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6309;p71">
              <a:extLst>
                <a:ext uri="{FF2B5EF4-FFF2-40B4-BE49-F238E27FC236}">
                  <a16:creationId xmlns:a16="http://schemas.microsoft.com/office/drawing/2014/main" id="{77F756E5-1DA5-FA73-BFA3-99748B1EB768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6310;p71">
              <a:extLst>
                <a:ext uri="{FF2B5EF4-FFF2-40B4-BE49-F238E27FC236}">
                  <a16:creationId xmlns:a16="http://schemas.microsoft.com/office/drawing/2014/main" id="{38541FD1-3852-6B3C-E712-AB3A3F929E47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6311;p71">
              <a:extLst>
                <a:ext uri="{FF2B5EF4-FFF2-40B4-BE49-F238E27FC236}">
                  <a16:creationId xmlns:a16="http://schemas.microsoft.com/office/drawing/2014/main" id="{CEFC78C9-6F22-208E-3CE8-F67337EB140F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6312;p71">
              <a:extLst>
                <a:ext uri="{FF2B5EF4-FFF2-40B4-BE49-F238E27FC236}">
                  <a16:creationId xmlns:a16="http://schemas.microsoft.com/office/drawing/2014/main" id="{1534DBE5-9B48-E181-D782-BB708A03D97E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6313;p71">
              <a:extLst>
                <a:ext uri="{FF2B5EF4-FFF2-40B4-BE49-F238E27FC236}">
                  <a16:creationId xmlns:a16="http://schemas.microsoft.com/office/drawing/2014/main" id="{DDA98AF9-73F9-D82F-A3B9-71DC9BA754EE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6314;p71">
              <a:extLst>
                <a:ext uri="{FF2B5EF4-FFF2-40B4-BE49-F238E27FC236}">
                  <a16:creationId xmlns:a16="http://schemas.microsoft.com/office/drawing/2014/main" id="{B3E9C1CD-446D-EEAD-36AF-BBF8876F2550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6315;p71">
              <a:extLst>
                <a:ext uri="{FF2B5EF4-FFF2-40B4-BE49-F238E27FC236}">
                  <a16:creationId xmlns:a16="http://schemas.microsoft.com/office/drawing/2014/main" id="{FD1822DB-5DBE-15D9-C2C4-AF1C20487AD2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6316;p71">
              <a:extLst>
                <a:ext uri="{FF2B5EF4-FFF2-40B4-BE49-F238E27FC236}">
                  <a16:creationId xmlns:a16="http://schemas.microsoft.com/office/drawing/2014/main" id="{F5E5D278-877D-D081-A98A-6D895358ACAE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6317;p71">
              <a:extLst>
                <a:ext uri="{FF2B5EF4-FFF2-40B4-BE49-F238E27FC236}">
                  <a16:creationId xmlns:a16="http://schemas.microsoft.com/office/drawing/2014/main" id="{73148F5C-6E7C-7764-14EC-F646E80DB507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6318;p71">
              <a:extLst>
                <a:ext uri="{FF2B5EF4-FFF2-40B4-BE49-F238E27FC236}">
                  <a16:creationId xmlns:a16="http://schemas.microsoft.com/office/drawing/2014/main" id="{1DE73501-6CE4-704A-5E06-9C39FB607EC5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6319;p71">
              <a:extLst>
                <a:ext uri="{FF2B5EF4-FFF2-40B4-BE49-F238E27FC236}">
                  <a16:creationId xmlns:a16="http://schemas.microsoft.com/office/drawing/2014/main" id="{0E2B888D-4F5B-EE4C-A641-7254A31CE7AA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6320;p71">
              <a:extLst>
                <a:ext uri="{FF2B5EF4-FFF2-40B4-BE49-F238E27FC236}">
                  <a16:creationId xmlns:a16="http://schemas.microsoft.com/office/drawing/2014/main" id="{2CE3B36E-D90C-4C29-142C-204BF17CCA05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6321;p71">
              <a:extLst>
                <a:ext uri="{FF2B5EF4-FFF2-40B4-BE49-F238E27FC236}">
                  <a16:creationId xmlns:a16="http://schemas.microsoft.com/office/drawing/2014/main" id="{5A247210-24D1-51A9-A6B6-3ABE21FDF82A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6322;p71">
              <a:extLst>
                <a:ext uri="{FF2B5EF4-FFF2-40B4-BE49-F238E27FC236}">
                  <a16:creationId xmlns:a16="http://schemas.microsoft.com/office/drawing/2014/main" id="{B0B930BF-C51F-74CA-28AC-D39DDAE5DFC9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6323;p71">
              <a:extLst>
                <a:ext uri="{FF2B5EF4-FFF2-40B4-BE49-F238E27FC236}">
                  <a16:creationId xmlns:a16="http://schemas.microsoft.com/office/drawing/2014/main" id="{73FB2E48-8920-3F46-CA17-D3430C4D38CE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6324;p71">
              <a:extLst>
                <a:ext uri="{FF2B5EF4-FFF2-40B4-BE49-F238E27FC236}">
                  <a16:creationId xmlns:a16="http://schemas.microsoft.com/office/drawing/2014/main" id="{F368BFA7-F498-1819-0618-E14B80F5E0A3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6325;p71">
              <a:extLst>
                <a:ext uri="{FF2B5EF4-FFF2-40B4-BE49-F238E27FC236}">
                  <a16:creationId xmlns:a16="http://schemas.microsoft.com/office/drawing/2014/main" id="{E8594658-FD18-82C8-F155-56DEF0D36856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6326;p71">
              <a:extLst>
                <a:ext uri="{FF2B5EF4-FFF2-40B4-BE49-F238E27FC236}">
                  <a16:creationId xmlns:a16="http://schemas.microsoft.com/office/drawing/2014/main" id="{21F4DF83-B4CB-41B8-60FE-F611B82284E7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6327;p71">
              <a:extLst>
                <a:ext uri="{FF2B5EF4-FFF2-40B4-BE49-F238E27FC236}">
                  <a16:creationId xmlns:a16="http://schemas.microsoft.com/office/drawing/2014/main" id="{BD9B8D0B-0AA3-683F-549B-2010273E6A83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6328;p71">
              <a:extLst>
                <a:ext uri="{FF2B5EF4-FFF2-40B4-BE49-F238E27FC236}">
                  <a16:creationId xmlns:a16="http://schemas.microsoft.com/office/drawing/2014/main" id="{D862F47E-6737-E232-5D44-58BCC2B41F9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6329;p71">
              <a:extLst>
                <a:ext uri="{FF2B5EF4-FFF2-40B4-BE49-F238E27FC236}">
                  <a16:creationId xmlns:a16="http://schemas.microsoft.com/office/drawing/2014/main" id="{29A72B6E-35BA-C262-A130-35D073EACBF2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6330;p71">
              <a:extLst>
                <a:ext uri="{FF2B5EF4-FFF2-40B4-BE49-F238E27FC236}">
                  <a16:creationId xmlns:a16="http://schemas.microsoft.com/office/drawing/2014/main" id="{E8D3E832-9578-109B-1D31-3B14BA0F78BF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6331;p71">
              <a:extLst>
                <a:ext uri="{FF2B5EF4-FFF2-40B4-BE49-F238E27FC236}">
                  <a16:creationId xmlns:a16="http://schemas.microsoft.com/office/drawing/2014/main" id="{0B467026-932E-11D9-3003-4D214AEBC2C5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6332;p71">
              <a:extLst>
                <a:ext uri="{FF2B5EF4-FFF2-40B4-BE49-F238E27FC236}">
                  <a16:creationId xmlns:a16="http://schemas.microsoft.com/office/drawing/2014/main" id="{C20ABC00-E04D-B663-798D-5462E5BA1FE0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6333;p71">
              <a:extLst>
                <a:ext uri="{FF2B5EF4-FFF2-40B4-BE49-F238E27FC236}">
                  <a16:creationId xmlns:a16="http://schemas.microsoft.com/office/drawing/2014/main" id="{D8849AE9-3DA2-2B8A-412D-6644D24C5E5C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6334;p71">
              <a:extLst>
                <a:ext uri="{FF2B5EF4-FFF2-40B4-BE49-F238E27FC236}">
                  <a16:creationId xmlns:a16="http://schemas.microsoft.com/office/drawing/2014/main" id="{4BE63F9A-2507-7F44-DDD1-9CC9AC3FC667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6335;p71">
              <a:extLst>
                <a:ext uri="{FF2B5EF4-FFF2-40B4-BE49-F238E27FC236}">
                  <a16:creationId xmlns:a16="http://schemas.microsoft.com/office/drawing/2014/main" id="{07B89063-E8D2-6F57-FC94-F5DB53582E64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6336;p71">
              <a:extLst>
                <a:ext uri="{FF2B5EF4-FFF2-40B4-BE49-F238E27FC236}">
                  <a16:creationId xmlns:a16="http://schemas.microsoft.com/office/drawing/2014/main" id="{8DD5BF95-4EDA-9C15-1E11-985DFA7D5E0E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6337;p71">
              <a:extLst>
                <a:ext uri="{FF2B5EF4-FFF2-40B4-BE49-F238E27FC236}">
                  <a16:creationId xmlns:a16="http://schemas.microsoft.com/office/drawing/2014/main" id="{31EBD863-41B8-D735-DC44-0E6222EADF9A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6338;p71">
              <a:extLst>
                <a:ext uri="{FF2B5EF4-FFF2-40B4-BE49-F238E27FC236}">
                  <a16:creationId xmlns:a16="http://schemas.microsoft.com/office/drawing/2014/main" id="{2351BF35-2211-D860-CB45-C8A069D833CD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6339;p71">
              <a:extLst>
                <a:ext uri="{FF2B5EF4-FFF2-40B4-BE49-F238E27FC236}">
                  <a16:creationId xmlns:a16="http://schemas.microsoft.com/office/drawing/2014/main" id="{96F6FC01-6B01-57FA-A88B-FB0496C89594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6340;p71">
              <a:extLst>
                <a:ext uri="{FF2B5EF4-FFF2-40B4-BE49-F238E27FC236}">
                  <a16:creationId xmlns:a16="http://schemas.microsoft.com/office/drawing/2014/main" id="{0ECFCB8A-1C62-AD89-BDDE-9323992EB79D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6341;p71">
              <a:extLst>
                <a:ext uri="{FF2B5EF4-FFF2-40B4-BE49-F238E27FC236}">
                  <a16:creationId xmlns:a16="http://schemas.microsoft.com/office/drawing/2014/main" id="{1C7FAA03-4340-109A-5589-71451A7C5A25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6342;p71">
              <a:extLst>
                <a:ext uri="{FF2B5EF4-FFF2-40B4-BE49-F238E27FC236}">
                  <a16:creationId xmlns:a16="http://schemas.microsoft.com/office/drawing/2014/main" id="{ECB9A60B-D504-77EB-B0DE-D11DB2F107D4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6343;p71">
              <a:extLst>
                <a:ext uri="{FF2B5EF4-FFF2-40B4-BE49-F238E27FC236}">
                  <a16:creationId xmlns:a16="http://schemas.microsoft.com/office/drawing/2014/main" id="{688D7DFA-8DEA-20AB-3D1C-6E5E2E3F623E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6344;p71">
              <a:extLst>
                <a:ext uri="{FF2B5EF4-FFF2-40B4-BE49-F238E27FC236}">
                  <a16:creationId xmlns:a16="http://schemas.microsoft.com/office/drawing/2014/main" id="{4B8A25DF-E288-F9AC-BE0C-4876C8E7D0C0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6345;p71">
              <a:extLst>
                <a:ext uri="{FF2B5EF4-FFF2-40B4-BE49-F238E27FC236}">
                  <a16:creationId xmlns:a16="http://schemas.microsoft.com/office/drawing/2014/main" id="{DF2B521E-FE4B-6476-E4DB-1657E58AAB45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6346;p71">
              <a:extLst>
                <a:ext uri="{FF2B5EF4-FFF2-40B4-BE49-F238E27FC236}">
                  <a16:creationId xmlns:a16="http://schemas.microsoft.com/office/drawing/2014/main" id="{583D9929-ED4E-96A1-157C-AC51070140E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6347;p71">
              <a:extLst>
                <a:ext uri="{FF2B5EF4-FFF2-40B4-BE49-F238E27FC236}">
                  <a16:creationId xmlns:a16="http://schemas.microsoft.com/office/drawing/2014/main" id="{81B0D627-A3F1-47D4-5809-E294101BE1BB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6348;p71">
              <a:extLst>
                <a:ext uri="{FF2B5EF4-FFF2-40B4-BE49-F238E27FC236}">
                  <a16:creationId xmlns:a16="http://schemas.microsoft.com/office/drawing/2014/main" id="{4A06D315-6911-1B75-9E27-DE912273314E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6349;p71">
              <a:extLst>
                <a:ext uri="{FF2B5EF4-FFF2-40B4-BE49-F238E27FC236}">
                  <a16:creationId xmlns:a16="http://schemas.microsoft.com/office/drawing/2014/main" id="{3F710D78-AD94-E239-1F07-193F0D1B9CD5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6350;p71">
              <a:extLst>
                <a:ext uri="{FF2B5EF4-FFF2-40B4-BE49-F238E27FC236}">
                  <a16:creationId xmlns:a16="http://schemas.microsoft.com/office/drawing/2014/main" id="{0BBFB16F-3548-0B79-BA54-0FF5CAAAC3A9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6351;p71">
              <a:extLst>
                <a:ext uri="{FF2B5EF4-FFF2-40B4-BE49-F238E27FC236}">
                  <a16:creationId xmlns:a16="http://schemas.microsoft.com/office/drawing/2014/main" id="{0FCB93E3-A234-F2B1-3B69-FD38D76279B3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6352;p71">
              <a:extLst>
                <a:ext uri="{FF2B5EF4-FFF2-40B4-BE49-F238E27FC236}">
                  <a16:creationId xmlns:a16="http://schemas.microsoft.com/office/drawing/2014/main" id="{5179E65B-01F6-5EFF-BF9D-C557F863E552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6353;p71">
              <a:extLst>
                <a:ext uri="{FF2B5EF4-FFF2-40B4-BE49-F238E27FC236}">
                  <a16:creationId xmlns:a16="http://schemas.microsoft.com/office/drawing/2014/main" id="{5F8395B8-1047-9EC5-3E7F-F299BBE4742C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6354;p71">
              <a:extLst>
                <a:ext uri="{FF2B5EF4-FFF2-40B4-BE49-F238E27FC236}">
                  <a16:creationId xmlns:a16="http://schemas.microsoft.com/office/drawing/2014/main" id="{7F8C2A4E-1171-8640-EF79-457B35235F1E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6355;p71">
              <a:extLst>
                <a:ext uri="{FF2B5EF4-FFF2-40B4-BE49-F238E27FC236}">
                  <a16:creationId xmlns:a16="http://schemas.microsoft.com/office/drawing/2014/main" id="{102C3526-CDE5-A2AB-311F-7AE1F1637BA5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6356;p71">
              <a:extLst>
                <a:ext uri="{FF2B5EF4-FFF2-40B4-BE49-F238E27FC236}">
                  <a16:creationId xmlns:a16="http://schemas.microsoft.com/office/drawing/2014/main" id="{CD6D52C2-7574-C7DC-5998-AF9B4062C861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6357;p71">
              <a:extLst>
                <a:ext uri="{FF2B5EF4-FFF2-40B4-BE49-F238E27FC236}">
                  <a16:creationId xmlns:a16="http://schemas.microsoft.com/office/drawing/2014/main" id="{B49B3FCC-6F10-A089-8040-739C97608359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6358;p71">
              <a:extLst>
                <a:ext uri="{FF2B5EF4-FFF2-40B4-BE49-F238E27FC236}">
                  <a16:creationId xmlns:a16="http://schemas.microsoft.com/office/drawing/2014/main" id="{324108BB-CECD-E326-866D-D0E4B8DF2E2C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6359;p71">
              <a:extLst>
                <a:ext uri="{FF2B5EF4-FFF2-40B4-BE49-F238E27FC236}">
                  <a16:creationId xmlns:a16="http://schemas.microsoft.com/office/drawing/2014/main" id="{FB5050E9-43DF-B515-B623-AFBEDC131F4A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6360;p71">
              <a:extLst>
                <a:ext uri="{FF2B5EF4-FFF2-40B4-BE49-F238E27FC236}">
                  <a16:creationId xmlns:a16="http://schemas.microsoft.com/office/drawing/2014/main" id="{9D37C6D7-E898-A8DB-8C3D-040C79CF2F90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6361;p71">
              <a:extLst>
                <a:ext uri="{FF2B5EF4-FFF2-40B4-BE49-F238E27FC236}">
                  <a16:creationId xmlns:a16="http://schemas.microsoft.com/office/drawing/2014/main" id="{0D9B41A4-17C2-4F4B-E37B-AD8C062A9D07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6362;p71">
              <a:extLst>
                <a:ext uri="{FF2B5EF4-FFF2-40B4-BE49-F238E27FC236}">
                  <a16:creationId xmlns:a16="http://schemas.microsoft.com/office/drawing/2014/main" id="{30CD1E38-3BAE-A298-C6D6-2053EA939F35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6363;p71">
              <a:extLst>
                <a:ext uri="{FF2B5EF4-FFF2-40B4-BE49-F238E27FC236}">
                  <a16:creationId xmlns:a16="http://schemas.microsoft.com/office/drawing/2014/main" id="{6CF5278B-8D4E-0718-150D-DF666251F9BF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6364;p71">
              <a:extLst>
                <a:ext uri="{FF2B5EF4-FFF2-40B4-BE49-F238E27FC236}">
                  <a16:creationId xmlns:a16="http://schemas.microsoft.com/office/drawing/2014/main" id="{BF565434-3FB7-1D7A-4B12-18E780949187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6365;p71">
              <a:extLst>
                <a:ext uri="{FF2B5EF4-FFF2-40B4-BE49-F238E27FC236}">
                  <a16:creationId xmlns:a16="http://schemas.microsoft.com/office/drawing/2014/main" id="{AA8F4C9E-6E09-A857-58C0-79FD64BFED6C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6366;p71">
              <a:extLst>
                <a:ext uri="{FF2B5EF4-FFF2-40B4-BE49-F238E27FC236}">
                  <a16:creationId xmlns:a16="http://schemas.microsoft.com/office/drawing/2014/main" id="{9AE56794-0ADC-F94B-148A-66A27AFE5A64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6367;p71">
              <a:extLst>
                <a:ext uri="{FF2B5EF4-FFF2-40B4-BE49-F238E27FC236}">
                  <a16:creationId xmlns:a16="http://schemas.microsoft.com/office/drawing/2014/main" id="{00936E33-ABCA-CBD9-D349-A7D533D02AFB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6368;p71">
              <a:extLst>
                <a:ext uri="{FF2B5EF4-FFF2-40B4-BE49-F238E27FC236}">
                  <a16:creationId xmlns:a16="http://schemas.microsoft.com/office/drawing/2014/main" id="{C50294ED-62EC-D3FF-D055-AADEC192978A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6369;p71">
              <a:extLst>
                <a:ext uri="{FF2B5EF4-FFF2-40B4-BE49-F238E27FC236}">
                  <a16:creationId xmlns:a16="http://schemas.microsoft.com/office/drawing/2014/main" id="{9AEEF5C0-8EFD-C2D6-4C71-A699583EBD52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6370;p71">
              <a:extLst>
                <a:ext uri="{FF2B5EF4-FFF2-40B4-BE49-F238E27FC236}">
                  <a16:creationId xmlns:a16="http://schemas.microsoft.com/office/drawing/2014/main" id="{C0DCC05B-EA68-62D5-E0B6-20B098052821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6371;p71">
              <a:extLst>
                <a:ext uri="{FF2B5EF4-FFF2-40B4-BE49-F238E27FC236}">
                  <a16:creationId xmlns:a16="http://schemas.microsoft.com/office/drawing/2014/main" id="{1026A3F1-8414-1C2A-BDE5-48B5BE7C61C1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6372;p71">
              <a:extLst>
                <a:ext uri="{FF2B5EF4-FFF2-40B4-BE49-F238E27FC236}">
                  <a16:creationId xmlns:a16="http://schemas.microsoft.com/office/drawing/2014/main" id="{9C5DE82F-CB39-706A-0E56-B3AE267406C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6373;p71">
              <a:extLst>
                <a:ext uri="{FF2B5EF4-FFF2-40B4-BE49-F238E27FC236}">
                  <a16:creationId xmlns:a16="http://schemas.microsoft.com/office/drawing/2014/main" id="{8DF75657-BFD5-D74D-5C6D-5B3515F2E810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6374;p71">
              <a:extLst>
                <a:ext uri="{FF2B5EF4-FFF2-40B4-BE49-F238E27FC236}">
                  <a16:creationId xmlns:a16="http://schemas.microsoft.com/office/drawing/2014/main" id="{2C760EFB-F7A3-9D5A-9BDE-FB252AAF9F36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6375;p71">
              <a:extLst>
                <a:ext uri="{FF2B5EF4-FFF2-40B4-BE49-F238E27FC236}">
                  <a16:creationId xmlns:a16="http://schemas.microsoft.com/office/drawing/2014/main" id="{DA4A61D8-5141-995D-0C41-18E37449005E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6376;p71">
              <a:extLst>
                <a:ext uri="{FF2B5EF4-FFF2-40B4-BE49-F238E27FC236}">
                  <a16:creationId xmlns:a16="http://schemas.microsoft.com/office/drawing/2014/main" id="{C5B364D9-73D2-3F4C-D52F-B147625876CF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6377;p71">
              <a:extLst>
                <a:ext uri="{FF2B5EF4-FFF2-40B4-BE49-F238E27FC236}">
                  <a16:creationId xmlns:a16="http://schemas.microsoft.com/office/drawing/2014/main" id="{46DB475E-3E87-12A9-F644-251FA9E52951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6378;p71">
              <a:extLst>
                <a:ext uri="{FF2B5EF4-FFF2-40B4-BE49-F238E27FC236}">
                  <a16:creationId xmlns:a16="http://schemas.microsoft.com/office/drawing/2014/main" id="{A5031380-322E-2C2C-EC1A-31E19F39180B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6379;p71">
              <a:extLst>
                <a:ext uri="{FF2B5EF4-FFF2-40B4-BE49-F238E27FC236}">
                  <a16:creationId xmlns:a16="http://schemas.microsoft.com/office/drawing/2014/main" id="{961992C9-56B6-0BBD-9095-A6687E8D4143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6380;p71">
              <a:extLst>
                <a:ext uri="{FF2B5EF4-FFF2-40B4-BE49-F238E27FC236}">
                  <a16:creationId xmlns:a16="http://schemas.microsoft.com/office/drawing/2014/main" id="{4DE43B10-11E9-EB3A-3F40-0348C6C83568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6381;p71">
              <a:extLst>
                <a:ext uri="{FF2B5EF4-FFF2-40B4-BE49-F238E27FC236}">
                  <a16:creationId xmlns:a16="http://schemas.microsoft.com/office/drawing/2014/main" id="{59221D3E-1F2A-DA42-C493-71350496FAF5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6382;p71">
              <a:extLst>
                <a:ext uri="{FF2B5EF4-FFF2-40B4-BE49-F238E27FC236}">
                  <a16:creationId xmlns:a16="http://schemas.microsoft.com/office/drawing/2014/main" id="{438FC1CC-5765-0751-2743-3C824101C9A2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6383;p71">
              <a:extLst>
                <a:ext uri="{FF2B5EF4-FFF2-40B4-BE49-F238E27FC236}">
                  <a16:creationId xmlns:a16="http://schemas.microsoft.com/office/drawing/2014/main" id="{0EE0BD33-2023-85C6-4027-4CEA4933A5B7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6384;p71">
              <a:extLst>
                <a:ext uri="{FF2B5EF4-FFF2-40B4-BE49-F238E27FC236}">
                  <a16:creationId xmlns:a16="http://schemas.microsoft.com/office/drawing/2014/main" id="{52171397-7D1D-B331-2421-DCDF760969D2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6385;p71">
              <a:extLst>
                <a:ext uri="{FF2B5EF4-FFF2-40B4-BE49-F238E27FC236}">
                  <a16:creationId xmlns:a16="http://schemas.microsoft.com/office/drawing/2014/main" id="{EE760B47-E8FA-50C8-88CD-CDC87AEA646F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6386;p71">
              <a:extLst>
                <a:ext uri="{FF2B5EF4-FFF2-40B4-BE49-F238E27FC236}">
                  <a16:creationId xmlns:a16="http://schemas.microsoft.com/office/drawing/2014/main" id="{21539003-8ED7-1689-F8A7-855E19659DEE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6387;p71">
              <a:extLst>
                <a:ext uri="{FF2B5EF4-FFF2-40B4-BE49-F238E27FC236}">
                  <a16:creationId xmlns:a16="http://schemas.microsoft.com/office/drawing/2014/main" id="{20E4BA28-8121-2CDD-AD0D-17153005EEF4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6388;p71">
              <a:extLst>
                <a:ext uri="{FF2B5EF4-FFF2-40B4-BE49-F238E27FC236}">
                  <a16:creationId xmlns:a16="http://schemas.microsoft.com/office/drawing/2014/main" id="{8A5B925A-EFC6-0013-D204-9774A565E586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6389;p71">
              <a:extLst>
                <a:ext uri="{FF2B5EF4-FFF2-40B4-BE49-F238E27FC236}">
                  <a16:creationId xmlns:a16="http://schemas.microsoft.com/office/drawing/2014/main" id="{D7550474-1A88-193A-6AAD-0E4C5F9C0EA7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6390;p71">
              <a:extLst>
                <a:ext uri="{FF2B5EF4-FFF2-40B4-BE49-F238E27FC236}">
                  <a16:creationId xmlns:a16="http://schemas.microsoft.com/office/drawing/2014/main" id="{65195556-8561-478E-10F4-A42E73AB6082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6391;p71">
              <a:extLst>
                <a:ext uri="{FF2B5EF4-FFF2-40B4-BE49-F238E27FC236}">
                  <a16:creationId xmlns:a16="http://schemas.microsoft.com/office/drawing/2014/main" id="{42072D34-0BAA-317C-6AA5-01074F4FB35B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6392;p71">
              <a:extLst>
                <a:ext uri="{FF2B5EF4-FFF2-40B4-BE49-F238E27FC236}">
                  <a16:creationId xmlns:a16="http://schemas.microsoft.com/office/drawing/2014/main" id="{C216F0A8-8E12-9F0B-FD67-B60C679A53A0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6393;p71">
              <a:extLst>
                <a:ext uri="{FF2B5EF4-FFF2-40B4-BE49-F238E27FC236}">
                  <a16:creationId xmlns:a16="http://schemas.microsoft.com/office/drawing/2014/main" id="{93BBA073-4326-3738-BA58-C275C8B73B42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6394;p71">
              <a:extLst>
                <a:ext uri="{FF2B5EF4-FFF2-40B4-BE49-F238E27FC236}">
                  <a16:creationId xmlns:a16="http://schemas.microsoft.com/office/drawing/2014/main" id="{C80D0EAF-72A9-F799-4661-78F0D80986B2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6395;p71">
              <a:extLst>
                <a:ext uri="{FF2B5EF4-FFF2-40B4-BE49-F238E27FC236}">
                  <a16:creationId xmlns:a16="http://schemas.microsoft.com/office/drawing/2014/main" id="{1B4A4143-22A2-0364-DEDA-B9BBF71F48D1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6396;p71">
              <a:extLst>
                <a:ext uri="{FF2B5EF4-FFF2-40B4-BE49-F238E27FC236}">
                  <a16:creationId xmlns:a16="http://schemas.microsoft.com/office/drawing/2014/main" id="{7148EC9F-ECB8-1CE0-8215-5706241F3650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6397;p71">
              <a:extLst>
                <a:ext uri="{FF2B5EF4-FFF2-40B4-BE49-F238E27FC236}">
                  <a16:creationId xmlns:a16="http://schemas.microsoft.com/office/drawing/2014/main" id="{F02504D4-6CB4-6621-D286-591B9CC4E6F6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6398;p71">
              <a:extLst>
                <a:ext uri="{FF2B5EF4-FFF2-40B4-BE49-F238E27FC236}">
                  <a16:creationId xmlns:a16="http://schemas.microsoft.com/office/drawing/2014/main" id="{40EA3C28-65B6-0148-2940-946DC1DD1785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6399;p71">
              <a:extLst>
                <a:ext uri="{FF2B5EF4-FFF2-40B4-BE49-F238E27FC236}">
                  <a16:creationId xmlns:a16="http://schemas.microsoft.com/office/drawing/2014/main" id="{CF864B56-8F28-4080-120A-D49E3D3B2713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6400;p71">
              <a:extLst>
                <a:ext uri="{FF2B5EF4-FFF2-40B4-BE49-F238E27FC236}">
                  <a16:creationId xmlns:a16="http://schemas.microsoft.com/office/drawing/2014/main" id="{858AF2D8-7149-AAFF-BFC3-A143AE117C72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6401;p71">
              <a:extLst>
                <a:ext uri="{FF2B5EF4-FFF2-40B4-BE49-F238E27FC236}">
                  <a16:creationId xmlns:a16="http://schemas.microsoft.com/office/drawing/2014/main" id="{FB2F5E0E-5384-19C4-7D48-CD3575C1B0F8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6402;p71">
              <a:extLst>
                <a:ext uri="{FF2B5EF4-FFF2-40B4-BE49-F238E27FC236}">
                  <a16:creationId xmlns:a16="http://schemas.microsoft.com/office/drawing/2014/main" id="{EA078596-C317-2D41-8308-87F8D03450C5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6403;p71">
              <a:extLst>
                <a:ext uri="{FF2B5EF4-FFF2-40B4-BE49-F238E27FC236}">
                  <a16:creationId xmlns:a16="http://schemas.microsoft.com/office/drawing/2014/main" id="{236D3E44-D678-AC5C-A424-9B9AEF685F2B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6404;p71">
              <a:extLst>
                <a:ext uri="{FF2B5EF4-FFF2-40B4-BE49-F238E27FC236}">
                  <a16:creationId xmlns:a16="http://schemas.microsoft.com/office/drawing/2014/main" id="{C61F1808-363F-2B2D-E9C8-92068EB72AB0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6405;p71">
              <a:extLst>
                <a:ext uri="{FF2B5EF4-FFF2-40B4-BE49-F238E27FC236}">
                  <a16:creationId xmlns:a16="http://schemas.microsoft.com/office/drawing/2014/main" id="{D7C410B1-61AC-F402-021C-80C4B0B1DF5A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6406;p71">
              <a:extLst>
                <a:ext uri="{FF2B5EF4-FFF2-40B4-BE49-F238E27FC236}">
                  <a16:creationId xmlns:a16="http://schemas.microsoft.com/office/drawing/2014/main" id="{E126CA4F-69D0-4EFD-E7B9-00B9A7659CCD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6407;p71">
              <a:extLst>
                <a:ext uri="{FF2B5EF4-FFF2-40B4-BE49-F238E27FC236}">
                  <a16:creationId xmlns:a16="http://schemas.microsoft.com/office/drawing/2014/main" id="{0EFB526F-044C-B12A-B64F-E70E63F68338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6408;p71">
              <a:extLst>
                <a:ext uri="{FF2B5EF4-FFF2-40B4-BE49-F238E27FC236}">
                  <a16:creationId xmlns:a16="http://schemas.microsoft.com/office/drawing/2014/main" id="{9E8E6506-9C76-F3DF-E5DC-3637E9CBDDA0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6409;p71">
              <a:extLst>
                <a:ext uri="{FF2B5EF4-FFF2-40B4-BE49-F238E27FC236}">
                  <a16:creationId xmlns:a16="http://schemas.microsoft.com/office/drawing/2014/main" id="{06FDA0EA-8326-D0B6-4534-CA8044584EB4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6410;p71">
              <a:extLst>
                <a:ext uri="{FF2B5EF4-FFF2-40B4-BE49-F238E27FC236}">
                  <a16:creationId xmlns:a16="http://schemas.microsoft.com/office/drawing/2014/main" id="{3DFD265C-E3EB-3B6F-C47A-6042BADD19A8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6411;p71">
              <a:extLst>
                <a:ext uri="{FF2B5EF4-FFF2-40B4-BE49-F238E27FC236}">
                  <a16:creationId xmlns:a16="http://schemas.microsoft.com/office/drawing/2014/main" id="{C1C51D2F-28B7-E420-DBFD-DB0DE7193246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6412;p71">
              <a:extLst>
                <a:ext uri="{FF2B5EF4-FFF2-40B4-BE49-F238E27FC236}">
                  <a16:creationId xmlns:a16="http://schemas.microsoft.com/office/drawing/2014/main" id="{E6DF4CC0-F269-B4BB-EF2F-B49268111406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6413;p71">
              <a:extLst>
                <a:ext uri="{FF2B5EF4-FFF2-40B4-BE49-F238E27FC236}">
                  <a16:creationId xmlns:a16="http://schemas.microsoft.com/office/drawing/2014/main" id="{47D54723-6166-6CB4-5B6C-FE955952F119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6414;p71">
              <a:extLst>
                <a:ext uri="{FF2B5EF4-FFF2-40B4-BE49-F238E27FC236}">
                  <a16:creationId xmlns:a16="http://schemas.microsoft.com/office/drawing/2014/main" id="{DDA8EB53-15DE-1DFC-4F7D-03354F45557A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6415;p71">
              <a:extLst>
                <a:ext uri="{FF2B5EF4-FFF2-40B4-BE49-F238E27FC236}">
                  <a16:creationId xmlns:a16="http://schemas.microsoft.com/office/drawing/2014/main" id="{1ACF4F97-F64D-39F1-D1B9-9A9E2B02B260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6416;p71">
              <a:extLst>
                <a:ext uri="{FF2B5EF4-FFF2-40B4-BE49-F238E27FC236}">
                  <a16:creationId xmlns:a16="http://schemas.microsoft.com/office/drawing/2014/main" id="{E39630B8-DFBC-A162-94B1-C3F3AC78209F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6417;p71">
              <a:extLst>
                <a:ext uri="{FF2B5EF4-FFF2-40B4-BE49-F238E27FC236}">
                  <a16:creationId xmlns:a16="http://schemas.microsoft.com/office/drawing/2014/main" id="{1D51E1C3-320F-2FAD-D856-C54DF34DEFF9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6418;p71">
              <a:extLst>
                <a:ext uri="{FF2B5EF4-FFF2-40B4-BE49-F238E27FC236}">
                  <a16:creationId xmlns:a16="http://schemas.microsoft.com/office/drawing/2014/main" id="{13696F90-312D-A544-EF98-08E84CDB315C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6419;p71">
              <a:extLst>
                <a:ext uri="{FF2B5EF4-FFF2-40B4-BE49-F238E27FC236}">
                  <a16:creationId xmlns:a16="http://schemas.microsoft.com/office/drawing/2014/main" id="{0667D158-F59D-E9C6-4115-B1BAC6005A67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6420;p71">
              <a:extLst>
                <a:ext uri="{FF2B5EF4-FFF2-40B4-BE49-F238E27FC236}">
                  <a16:creationId xmlns:a16="http://schemas.microsoft.com/office/drawing/2014/main" id="{061A41D7-AD73-DE50-29C2-1F53B1BC785E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6421;p71">
              <a:extLst>
                <a:ext uri="{FF2B5EF4-FFF2-40B4-BE49-F238E27FC236}">
                  <a16:creationId xmlns:a16="http://schemas.microsoft.com/office/drawing/2014/main" id="{36EF4D45-77C2-E8E6-FA4D-A47FD667760F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6422;p71">
              <a:extLst>
                <a:ext uri="{FF2B5EF4-FFF2-40B4-BE49-F238E27FC236}">
                  <a16:creationId xmlns:a16="http://schemas.microsoft.com/office/drawing/2014/main" id="{5B8B997C-1DC2-315D-C0A8-0B2B2B8506EB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6423;p71">
              <a:extLst>
                <a:ext uri="{FF2B5EF4-FFF2-40B4-BE49-F238E27FC236}">
                  <a16:creationId xmlns:a16="http://schemas.microsoft.com/office/drawing/2014/main" id="{98CC6E3F-9981-7EE8-A25E-934377485169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6424;p71">
              <a:extLst>
                <a:ext uri="{FF2B5EF4-FFF2-40B4-BE49-F238E27FC236}">
                  <a16:creationId xmlns:a16="http://schemas.microsoft.com/office/drawing/2014/main" id="{AE708899-6839-185B-3AA1-F640FEA4D6FD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6425;p71">
              <a:extLst>
                <a:ext uri="{FF2B5EF4-FFF2-40B4-BE49-F238E27FC236}">
                  <a16:creationId xmlns:a16="http://schemas.microsoft.com/office/drawing/2014/main" id="{354EAECF-DA5A-B2E1-4A62-C3E5685D94F0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6426;p71">
              <a:extLst>
                <a:ext uri="{FF2B5EF4-FFF2-40B4-BE49-F238E27FC236}">
                  <a16:creationId xmlns:a16="http://schemas.microsoft.com/office/drawing/2014/main" id="{08ECE6B4-F157-2D48-F9DD-5482C289C3CA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6427;p71">
              <a:extLst>
                <a:ext uri="{FF2B5EF4-FFF2-40B4-BE49-F238E27FC236}">
                  <a16:creationId xmlns:a16="http://schemas.microsoft.com/office/drawing/2014/main" id="{6FABDC60-0C50-63FD-F6C9-2008CC4A1C37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6428;p71">
              <a:extLst>
                <a:ext uri="{FF2B5EF4-FFF2-40B4-BE49-F238E27FC236}">
                  <a16:creationId xmlns:a16="http://schemas.microsoft.com/office/drawing/2014/main" id="{7198362C-7A1A-30F2-D26F-610548C20D13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6429;p71">
              <a:extLst>
                <a:ext uri="{FF2B5EF4-FFF2-40B4-BE49-F238E27FC236}">
                  <a16:creationId xmlns:a16="http://schemas.microsoft.com/office/drawing/2014/main" id="{8C023638-600D-0B4A-3F4F-DE5F64C60811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6430;p71">
              <a:extLst>
                <a:ext uri="{FF2B5EF4-FFF2-40B4-BE49-F238E27FC236}">
                  <a16:creationId xmlns:a16="http://schemas.microsoft.com/office/drawing/2014/main" id="{5C9F6DDF-4F09-C4DE-29D5-A368828D7E9B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6431;p71">
              <a:extLst>
                <a:ext uri="{FF2B5EF4-FFF2-40B4-BE49-F238E27FC236}">
                  <a16:creationId xmlns:a16="http://schemas.microsoft.com/office/drawing/2014/main" id="{DAACA1C1-7FFA-9AA0-FD5B-514C0861320B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6432;p71">
              <a:extLst>
                <a:ext uri="{FF2B5EF4-FFF2-40B4-BE49-F238E27FC236}">
                  <a16:creationId xmlns:a16="http://schemas.microsoft.com/office/drawing/2014/main" id="{3D2E2442-EDBB-DE9A-50ED-AC8334A8270D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6433;p71">
              <a:extLst>
                <a:ext uri="{FF2B5EF4-FFF2-40B4-BE49-F238E27FC236}">
                  <a16:creationId xmlns:a16="http://schemas.microsoft.com/office/drawing/2014/main" id="{79CAD381-2FBA-E900-A73F-94861367F49D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6434;p71">
              <a:extLst>
                <a:ext uri="{FF2B5EF4-FFF2-40B4-BE49-F238E27FC236}">
                  <a16:creationId xmlns:a16="http://schemas.microsoft.com/office/drawing/2014/main" id="{6662E3EB-3F31-A111-7493-AC4CC8054261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6435;p71">
              <a:extLst>
                <a:ext uri="{FF2B5EF4-FFF2-40B4-BE49-F238E27FC236}">
                  <a16:creationId xmlns:a16="http://schemas.microsoft.com/office/drawing/2014/main" id="{4045FDB6-C554-307E-1E73-301526DFBD8D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6436;p71">
              <a:extLst>
                <a:ext uri="{FF2B5EF4-FFF2-40B4-BE49-F238E27FC236}">
                  <a16:creationId xmlns:a16="http://schemas.microsoft.com/office/drawing/2014/main" id="{E9058721-8B2C-3BEC-198A-AC2607297C94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6437;p71">
              <a:extLst>
                <a:ext uri="{FF2B5EF4-FFF2-40B4-BE49-F238E27FC236}">
                  <a16:creationId xmlns:a16="http://schemas.microsoft.com/office/drawing/2014/main" id="{6B6AE13B-9B06-126A-83A9-AA22652651AD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6438;p71">
              <a:extLst>
                <a:ext uri="{FF2B5EF4-FFF2-40B4-BE49-F238E27FC236}">
                  <a16:creationId xmlns:a16="http://schemas.microsoft.com/office/drawing/2014/main" id="{CBD7765F-8C19-96AE-3708-47F1FBF904BA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6439;p71">
              <a:extLst>
                <a:ext uri="{FF2B5EF4-FFF2-40B4-BE49-F238E27FC236}">
                  <a16:creationId xmlns:a16="http://schemas.microsoft.com/office/drawing/2014/main" id="{D24537F4-99DF-78DA-F7A8-61705699B506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6440;p71">
              <a:extLst>
                <a:ext uri="{FF2B5EF4-FFF2-40B4-BE49-F238E27FC236}">
                  <a16:creationId xmlns:a16="http://schemas.microsoft.com/office/drawing/2014/main" id="{79FB0749-C5A5-72BE-176F-C96041336534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6441;p71">
              <a:extLst>
                <a:ext uri="{FF2B5EF4-FFF2-40B4-BE49-F238E27FC236}">
                  <a16:creationId xmlns:a16="http://schemas.microsoft.com/office/drawing/2014/main" id="{85D25746-3750-036F-92E0-C17DFB144CD9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6442;p71">
              <a:extLst>
                <a:ext uri="{FF2B5EF4-FFF2-40B4-BE49-F238E27FC236}">
                  <a16:creationId xmlns:a16="http://schemas.microsoft.com/office/drawing/2014/main" id="{02395426-6839-9D0D-73DE-73817F2AE183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6443;p71">
              <a:extLst>
                <a:ext uri="{FF2B5EF4-FFF2-40B4-BE49-F238E27FC236}">
                  <a16:creationId xmlns:a16="http://schemas.microsoft.com/office/drawing/2014/main" id="{8ED36FB5-AE52-DEF6-BBBF-76D8BC1A7688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6444;p71">
              <a:extLst>
                <a:ext uri="{FF2B5EF4-FFF2-40B4-BE49-F238E27FC236}">
                  <a16:creationId xmlns:a16="http://schemas.microsoft.com/office/drawing/2014/main" id="{099C0745-0F48-6D9F-75A5-F09877081434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6445;p71">
              <a:extLst>
                <a:ext uri="{FF2B5EF4-FFF2-40B4-BE49-F238E27FC236}">
                  <a16:creationId xmlns:a16="http://schemas.microsoft.com/office/drawing/2014/main" id="{67AAB883-89F1-E4FD-CD5C-06B5386A85FB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6446;p71">
              <a:extLst>
                <a:ext uri="{FF2B5EF4-FFF2-40B4-BE49-F238E27FC236}">
                  <a16:creationId xmlns:a16="http://schemas.microsoft.com/office/drawing/2014/main" id="{920718A7-D833-69BA-9773-537743661D13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6447;p71">
              <a:extLst>
                <a:ext uri="{FF2B5EF4-FFF2-40B4-BE49-F238E27FC236}">
                  <a16:creationId xmlns:a16="http://schemas.microsoft.com/office/drawing/2014/main" id="{5365D112-5EFF-65CA-D7B5-604A61B99720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6448;p71">
              <a:extLst>
                <a:ext uri="{FF2B5EF4-FFF2-40B4-BE49-F238E27FC236}">
                  <a16:creationId xmlns:a16="http://schemas.microsoft.com/office/drawing/2014/main" id="{79CD604C-0C1D-F9EC-74BE-1460682C362C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6449;p71">
              <a:extLst>
                <a:ext uri="{FF2B5EF4-FFF2-40B4-BE49-F238E27FC236}">
                  <a16:creationId xmlns:a16="http://schemas.microsoft.com/office/drawing/2014/main" id="{76464834-43AF-9284-811B-342F0F84B85D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6450;p71">
              <a:extLst>
                <a:ext uri="{FF2B5EF4-FFF2-40B4-BE49-F238E27FC236}">
                  <a16:creationId xmlns:a16="http://schemas.microsoft.com/office/drawing/2014/main" id="{C87D7A4C-1922-449A-48AF-7D9C87935197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6451;p71">
              <a:extLst>
                <a:ext uri="{FF2B5EF4-FFF2-40B4-BE49-F238E27FC236}">
                  <a16:creationId xmlns:a16="http://schemas.microsoft.com/office/drawing/2014/main" id="{DA4CD01E-5F9F-C924-F874-E2B2F00E60E1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6452;p71">
              <a:extLst>
                <a:ext uri="{FF2B5EF4-FFF2-40B4-BE49-F238E27FC236}">
                  <a16:creationId xmlns:a16="http://schemas.microsoft.com/office/drawing/2014/main" id="{85ECB7C9-9C7B-D881-E3A6-A18A92F8DE7D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6453;p71">
              <a:extLst>
                <a:ext uri="{FF2B5EF4-FFF2-40B4-BE49-F238E27FC236}">
                  <a16:creationId xmlns:a16="http://schemas.microsoft.com/office/drawing/2014/main" id="{B96B7DE8-FD04-0047-8F2B-772636BD2E44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6454;p71">
              <a:extLst>
                <a:ext uri="{FF2B5EF4-FFF2-40B4-BE49-F238E27FC236}">
                  <a16:creationId xmlns:a16="http://schemas.microsoft.com/office/drawing/2014/main" id="{F4B51091-DF77-0A14-1EFC-296A892D0F7E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6455;p71">
              <a:extLst>
                <a:ext uri="{FF2B5EF4-FFF2-40B4-BE49-F238E27FC236}">
                  <a16:creationId xmlns:a16="http://schemas.microsoft.com/office/drawing/2014/main" id="{586405D0-D7C6-5088-011C-49F720030356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6456;p71">
              <a:extLst>
                <a:ext uri="{FF2B5EF4-FFF2-40B4-BE49-F238E27FC236}">
                  <a16:creationId xmlns:a16="http://schemas.microsoft.com/office/drawing/2014/main" id="{E5DC2C79-0B51-2A09-A7CA-42A5E126C163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6457;p71">
              <a:extLst>
                <a:ext uri="{FF2B5EF4-FFF2-40B4-BE49-F238E27FC236}">
                  <a16:creationId xmlns:a16="http://schemas.microsoft.com/office/drawing/2014/main" id="{F886431B-A359-9E6E-D2B2-88FCA9668E7C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6458;p71">
              <a:extLst>
                <a:ext uri="{FF2B5EF4-FFF2-40B4-BE49-F238E27FC236}">
                  <a16:creationId xmlns:a16="http://schemas.microsoft.com/office/drawing/2014/main" id="{A6CB778A-7CF4-90DC-919D-D1F52199643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6459;p71">
              <a:extLst>
                <a:ext uri="{FF2B5EF4-FFF2-40B4-BE49-F238E27FC236}">
                  <a16:creationId xmlns:a16="http://schemas.microsoft.com/office/drawing/2014/main" id="{EC0193BD-F6D5-D433-59AB-58B0FD9A3A48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6460;p71">
              <a:extLst>
                <a:ext uri="{FF2B5EF4-FFF2-40B4-BE49-F238E27FC236}">
                  <a16:creationId xmlns:a16="http://schemas.microsoft.com/office/drawing/2014/main" id="{3D0732BA-09A4-89BB-9051-17EC6A85E87A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6461;p71">
              <a:extLst>
                <a:ext uri="{FF2B5EF4-FFF2-40B4-BE49-F238E27FC236}">
                  <a16:creationId xmlns:a16="http://schemas.microsoft.com/office/drawing/2014/main" id="{7D989827-5120-AA31-A871-5445E1BF405E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6462;p71">
              <a:extLst>
                <a:ext uri="{FF2B5EF4-FFF2-40B4-BE49-F238E27FC236}">
                  <a16:creationId xmlns:a16="http://schemas.microsoft.com/office/drawing/2014/main" id="{AD3B040E-2D3B-6284-D479-1CEE3B13BF9C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6463;p71">
              <a:extLst>
                <a:ext uri="{FF2B5EF4-FFF2-40B4-BE49-F238E27FC236}">
                  <a16:creationId xmlns:a16="http://schemas.microsoft.com/office/drawing/2014/main" id="{91A81CBD-BD12-85A4-9B64-EE281A408FDF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6464;p71">
              <a:extLst>
                <a:ext uri="{FF2B5EF4-FFF2-40B4-BE49-F238E27FC236}">
                  <a16:creationId xmlns:a16="http://schemas.microsoft.com/office/drawing/2014/main" id="{678169D8-3FA9-236F-F3AE-8F1BCC7EFAD2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6465;p71">
              <a:extLst>
                <a:ext uri="{FF2B5EF4-FFF2-40B4-BE49-F238E27FC236}">
                  <a16:creationId xmlns:a16="http://schemas.microsoft.com/office/drawing/2014/main" id="{48C3520E-8212-783A-437A-F2A73059216E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6466;p71">
              <a:extLst>
                <a:ext uri="{FF2B5EF4-FFF2-40B4-BE49-F238E27FC236}">
                  <a16:creationId xmlns:a16="http://schemas.microsoft.com/office/drawing/2014/main" id="{8DAFDEB9-5AD1-0CE9-68C7-A9632BD9E3BF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6467;p71">
              <a:extLst>
                <a:ext uri="{FF2B5EF4-FFF2-40B4-BE49-F238E27FC236}">
                  <a16:creationId xmlns:a16="http://schemas.microsoft.com/office/drawing/2014/main" id="{4C0C48C7-1718-167F-5917-FF2F426DB577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6468;p71">
              <a:extLst>
                <a:ext uri="{FF2B5EF4-FFF2-40B4-BE49-F238E27FC236}">
                  <a16:creationId xmlns:a16="http://schemas.microsoft.com/office/drawing/2014/main" id="{2B974817-BD0B-F248-512F-13B43BD5E24E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6469;p71">
              <a:extLst>
                <a:ext uri="{FF2B5EF4-FFF2-40B4-BE49-F238E27FC236}">
                  <a16:creationId xmlns:a16="http://schemas.microsoft.com/office/drawing/2014/main" id="{B75C4CF3-BFD2-EFC1-9C0A-8E5470010990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6470;p71">
              <a:extLst>
                <a:ext uri="{FF2B5EF4-FFF2-40B4-BE49-F238E27FC236}">
                  <a16:creationId xmlns:a16="http://schemas.microsoft.com/office/drawing/2014/main" id="{D2C220CC-8EFB-7F6A-58F8-30FAFC551804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6471;p71">
              <a:extLst>
                <a:ext uri="{FF2B5EF4-FFF2-40B4-BE49-F238E27FC236}">
                  <a16:creationId xmlns:a16="http://schemas.microsoft.com/office/drawing/2014/main" id="{3F5FD1C6-D9E5-C035-5615-3A4B35F0DE02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6472;p71">
              <a:extLst>
                <a:ext uri="{FF2B5EF4-FFF2-40B4-BE49-F238E27FC236}">
                  <a16:creationId xmlns:a16="http://schemas.microsoft.com/office/drawing/2014/main" id="{45B363E7-15C2-E65A-88A0-82F63CC3D2F5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6473;p71">
              <a:extLst>
                <a:ext uri="{FF2B5EF4-FFF2-40B4-BE49-F238E27FC236}">
                  <a16:creationId xmlns:a16="http://schemas.microsoft.com/office/drawing/2014/main" id="{9AD34E1B-3EB5-152F-0FAA-1B96B5D61D1B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6474;p71">
              <a:extLst>
                <a:ext uri="{FF2B5EF4-FFF2-40B4-BE49-F238E27FC236}">
                  <a16:creationId xmlns:a16="http://schemas.microsoft.com/office/drawing/2014/main" id="{2C562153-0A00-D7CB-8858-712582418574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6475;p71">
              <a:extLst>
                <a:ext uri="{FF2B5EF4-FFF2-40B4-BE49-F238E27FC236}">
                  <a16:creationId xmlns:a16="http://schemas.microsoft.com/office/drawing/2014/main" id="{2A5D2B00-F3B3-3FCD-4F6E-57829BFB4A82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6476;p71">
              <a:extLst>
                <a:ext uri="{FF2B5EF4-FFF2-40B4-BE49-F238E27FC236}">
                  <a16:creationId xmlns:a16="http://schemas.microsoft.com/office/drawing/2014/main" id="{2CA4130B-129B-5198-C796-4B52258EC7D9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6477;p71">
              <a:extLst>
                <a:ext uri="{FF2B5EF4-FFF2-40B4-BE49-F238E27FC236}">
                  <a16:creationId xmlns:a16="http://schemas.microsoft.com/office/drawing/2014/main" id="{A20BC286-A13C-0B72-7351-16705E21B465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6478;p71">
              <a:extLst>
                <a:ext uri="{FF2B5EF4-FFF2-40B4-BE49-F238E27FC236}">
                  <a16:creationId xmlns:a16="http://schemas.microsoft.com/office/drawing/2014/main" id="{0793FE5A-3BD0-C5B2-633B-981788D84629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6479;p71">
              <a:extLst>
                <a:ext uri="{FF2B5EF4-FFF2-40B4-BE49-F238E27FC236}">
                  <a16:creationId xmlns:a16="http://schemas.microsoft.com/office/drawing/2014/main" id="{452E7C4A-CB38-C4EB-8FA4-7A3A08655DCD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6480;p71">
              <a:extLst>
                <a:ext uri="{FF2B5EF4-FFF2-40B4-BE49-F238E27FC236}">
                  <a16:creationId xmlns:a16="http://schemas.microsoft.com/office/drawing/2014/main" id="{1BE5C9F8-12A7-AB65-B42A-C390BFA194E4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6481;p71">
              <a:extLst>
                <a:ext uri="{FF2B5EF4-FFF2-40B4-BE49-F238E27FC236}">
                  <a16:creationId xmlns:a16="http://schemas.microsoft.com/office/drawing/2014/main" id="{F1744B93-1476-785C-523F-D50F719DD1EF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6482;p71">
              <a:extLst>
                <a:ext uri="{FF2B5EF4-FFF2-40B4-BE49-F238E27FC236}">
                  <a16:creationId xmlns:a16="http://schemas.microsoft.com/office/drawing/2014/main" id="{52200378-E7AF-044E-B086-2266C4C37C8E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6483;p71">
              <a:extLst>
                <a:ext uri="{FF2B5EF4-FFF2-40B4-BE49-F238E27FC236}">
                  <a16:creationId xmlns:a16="http://schemas.microsoft.com/office/drawing/2014/main" id="{C01D6AAB-2973-E275-E356-25E779AED758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6484;p71">
              <a:extLst>
                <a:ext uri="{FF2B5EF4-FFF2-40B4-BE49-F238E27FC236}">
                  <a16:creationId xmlns:a16="http://schemas.microsoft.com/office/drawing/2014/main" id="{06ADA9FE-B44C-C08B-7915-C07996E12552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6485;p71">
              <a:extLst>
                <a:ext uri="{FF2B5EF4-FFF2-40B4-BE49-F238E27FC236}">
                  <a16:creationId xmlns:a16="http://schemas.microsoft.com/office/drawing/2014/main" id="{001DB742-DB1C-5E73-83E1-396446C06F66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6486;p71">
              <a:extLst>
                <a:ext uri="{FF2B5EF4-FFF2-40B4-BE49-F238E27FC236}">
                  <a16:creationId xmlns:a16="http://schemas.microsoft.com/office/drawing/2014/main" id="{66F1A89C-AA59-52C9-C01D-9C17C907ED98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6487;p71">
              <a:extLst>
                <a:ext uri="{FF2B5EF4-FFF2-40B4-BE49-F238E27FC236}">
                  <a16:creationId xmlns:a16="http://schemas.microsoft.com/office/drawing/2014/main" id="{C36986F9-3572-E8D2-0653-48CF8B90C647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6488;p71">
              <a:extLst>
                <a:ext uri="{FF2B5EF4-FFF2-40B4-BE49-F238E27FC236}">
                  <a16:creationId xmlns:a16="http://schemas.microsoft.com/office/drawing/2014/main" id="{B604BC12-A789-EA80-3868-2D099D5CD2A8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6489;p71">
              <a:extLst>
                <a:ext uri="{FF2B5EF4-FFF2-40B4-BE49-F238E27FC236}">
                  <a16:creationId xmlns:a16="http://schemas.microsoft.com/office/drawing/2014/main" id="{4A54483E-020E-3A64-FC57-D5B95B0BB2FD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6490;p71">
              <a:extLst>
                <a:ext uri="{FF2B5EF4-FFF2-40B4-BE49-F238E27FC236}">
                  <a16:creationId xmlns:a16="http://schemas.microsoft.com/office/drawing/2014/main" id="{24027060-A56B-676B-D25A-0E0421866C46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6491;p71">
              <a:extLst>
                <a:ext uri="{FF2B5EF4-FFF2-40B4-BE49-F238E27FC236}">
                  <a16:creationId xmlns:a16="http://schemas.microsoft.com/office/drawing/2014/main" id="{E18A6A00-32CD-916E-89A0-4582D2FE888A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6492;p71">
              <a:extLst>
                <a:ext uri="{FF2B5EF4-FFF2-40B4-BE49-F238E27FC236}">
                  <a16:creationId xmlns:a16="http://schemas.microsoft.com/office/drawing/2014/main" id="{13671D90-AE0B-C0BC-B074-09B3D31C5F73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6493;p71">
              <a:extLst>
                <a:ext uri="{FF2B5EF4-FFF2-40B4-BE49-F238E27FC236}">
                  <a16:creationId xmlns:a16="http://schemas.microsoft.com/office/drawing/2014/main" id="{1CA3E18D-64F3-8F2D-8F07-014EC03C7A79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6494;p71">
              <a:extLst>
                <a:ext uri="{FF2B5EF4-FFF2-40B4-BE49-F238E27FC236}">
                  <a16:creationId xmlns:a16="http://schemas.microsoft.com/office/drawing/2014/main" id="{A6668072-EF56-8068-EF67-E82779E8CD8C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6495;p71">
              <a:extLst>
                <a:ext uri="{FF2B5EF4-FFF2-40B4-BE49-F238E27FC236}">
                  <a16:creationId xmlns:a16="http://schemas.microsoft.com/office/drawing/2014/main" id="{3BA3E69A-5057-CB3A-FAA3-079F725196EF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6496;p71">
              <a:extLst>
                <a:ext uri="{FF2B5EF4-FFF2-40B4-BE49-F238E27FC236}">
                  <a16:creationId xmlns:a16="http://schemas.microsoft.com/office/drawing/2014/main" id="{24B47FDB-AD3F-3436-C5F4-98BFDD633B3E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6497;p71">
              <a:extLst>
                <a:ext uri="{FF2B5EF4-FFF2-40B4-BE49-F238E27FC236}">
                  <a16:creationId xmlns:a16="http://schemas.microsoft.com/office/drawing/2014/main" id="{AB26B034-E164-08CC-A36F-2C54A2D1CED0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6498;p71">
              <a:extLst>
                <a:ext uri="{FF2B5EF4-FFF2-40B4-BE49-F238E27FC236}">
                  <a16:creationId xmlns:a16="http://schemas.microsoft.com/office/drawing/2014/main" id="{065919D4-0EC3-A4A7-91AD-F83A5B63C9CF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6499;p71">
              <a:extLst>
                <a:ext uri="{FF2B5EF4-FFF2-40B4-BE49-F238E27FC236}">
                  <a16:creationId xmlns:a16="http://schemas.microsoft.com/office/drawing/2014/main" id="{E6FE8227-DBF5-B078-6C48-CD24DDB24874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6500;p71">
              <a:extLst>
                <a:ext uri="{FF2B5EF4-FFF2-40B4-BE49-F238E27FC236}">
                  <a16:creationId xmlns:a16="http://schemas.microsoft.com/office/drawing/2014/main" id="{A287BC97-0C71-3796-E652-021B3E8A7CB1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6501;p71">
              <a:extLst>
                <a:ext uri="{FF2B5EF4-FFF2-40B4-BE49-F238E27FC236}">
                  <a16:creationId xmlns:a16="http://schemas.microsoft.com/office/drawing/2014/main" id="{0D49368D-F182-2C5F-AF23-FEA21FCE6B3E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6502;p71">
              <a:extLst>
                <a:ext uri="{FF2B5EF4-FFF2-40B4-BE49-F238E27FC236}">
                  <a16:creationId xmlns:a16="http://schemas.microsoft.com/office/drawing/2014/main" id="{CF715CA9-327F-C2F6-26C2-6C99C81CC30A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6503;p71">
              <a:extLst>
                <a:ext uri="{FF2B5EF4-FFF2-40B4-BE49-F238E27FC236}">
                  <a16:creationId xmlns:a16="http://schemas.microsoft.com/office/drawing/2014/main" id="{A01C5F1C-630A-561E-162E-9E84B58CC533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6504;p71">
              <a:extLst>
                <a:ext uri="{FF2B5EF4-FFF2-40B4-BE49-F238E27FC236}">
                  <a16:creationId xmlns:a16="http://schemas.microsoft.com/office/drawing/2014/main" id="{62E191C2-DAE8-70A6-60E6-CDCA06FA2AD5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6505;p71">
              <a:extLst>
                <a:ext uri="{FF2B5EF4-FFF2-40B4-BE49-F238E27FC236}">
                  <a16:creationId xmlns:a16="http://schemas.microsoft.com/office/drawing/2014/main" id="{9A345741-9CFC-00B0-C6D8-4EBC355999CB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6506;p71">
              <a:extLst>
                <a:ext uri="{FF2B5EF4-FFF2-40B4-BE49-F238E27FC236}">
                  <a16:creationId xmlns:a16="http://schemas.microsoft.com/office/drawing/2014/main" id="{597601E3-F67C-6218-45C7-E7F107808BA0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6507;p71">
              <a:extLst>
                <a:ext uri="{FF2B5EF4-FFF2-40B4-BE49-F238E27FC236}">
                  <a16:creationId xmlns:a16="http://schemas.microsoft.com/office/drawing/2014/main" id="{59608B3B-F3CD-C534-6B61-262B2A20E2A9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6508;p71">
              <a:extLst>
                <a:ext uri="{FF2B5EF4-FFF2-40B4-BE49-F238E27FC236}">
                  <a16:creationId xmlns:a16="http://schemas.microsoft.com/office/drawing/2014/main" id="{9B445886-5468-7F1B-F4F8-25A538769156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6509;p71">
              <a:extLst>
                <a:ext uri="{FF2B5EF4-FFF2-40B4-BE49-F238E27FC236}">
                  <a16:creationId xmlns:a16="http://schemas.microsoft.com/office/drawing/2014/main" id="{64939A98-0C7E-165D-3D29-05B109D0CBCD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6510;p71">
              <a:extLst>
                <a:ext uri="{FF2B5EF4-FFF2-40B4-BE49-F238E27FC236}">
                  <a16:creationId xmlns:a16="http://schemas.microsoft.com/office/drawing/2014/main" id="{1DF40AD2-8B7B-1682-5821-FE2106D1E5FE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6511;p71">
              <a:extLst>
                <a:ext uri="{FF2B5EF4-FFF2-40B4-BE49-F238E27FC236}">
                  <a16:creationId xmlns:a16="http://schemas.microsoft.com/office/drawing/2014/main" id="{6AF1E5AB-E27D-7406-4521-580F6827B2E5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6512;p71">
              <a:extLst>
                <a:ext uri="{FF2B5EF4-FFF2-40B4-BE49-F238E27FC236}">
                  <a16:creationId xmlns:a16="http://schemas.microsoft.com/office/drawing/2014/main" id="{A9EC72BE-3B50-5BA4-28DB-F38EB6003F60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6513;p71">
              <a:extLst>
                <a:ext uri="{FF2B5EF4-FFF2-40B4-BE49-F238E27FC236}">
                  <a16:creationId xmlns:a16="http://schemas.microsoft.com/office/drawing/2014/main" id="{C83BF304-4094-96B0-BF72-C23171066F12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6514;p71">
              <a:extLst>
                <a:ext uri="{FF2B5EF4-FFF2-40B4-BE49-F238E27FC236}">
                  <a16:creationId xmlns:a16="http://schemas.microsoft.com/office/drawing/2014/main" id="{5C8AD440-560C-6E1F-DB04-093F30856CFE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6515;p71">
              <a:extLst>
                <a:ext uri="{FF2B5EF4-FFF2-40B4-BE49-F238E27FC236}">
                  <a16:creationId xmlns:a16="http://schemas.microsoft.com/office/drawing/2014/main" id="{74213819-F32E-CC85-5448-88E1C136A7EA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6516;p71">
              <a:extLst>
                <a:ext uri="{FF2B5EF4-FFF2-40B4-BE49-F238E27FC236}">
                  <a16:creationId xmlns:a16="http://schemas.microsoft.com/office/drawing/2014/main" id="{89048FFA-0ECA-7544-CEB1-2EA076A9236D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6517;p71">
              <a:extLst>
                <a:ext uri="{FF2B5EF4-FFF2-40B4-BE49-F238E27FC236}">
                  <a16:creationId xmlns:a16="http://schemas.microsoft.com/office/drawing/2014/main" id="{1D1E94BB-8E45-C1A3-C441-0BC456AF16E0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6518;p71">
              <a:extLst>
                <a:ext uri="{FF2B5EF4-FFF2-40B4-BE49-F238E27FC236}">
                  <a16:creationId xmlns:a16="http://schemas.microsoft.com/office/drawing/2014/main" id="{D265DD4D-062D-B08E-2DFE-299D7B1D9E9F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6519;p71">
              <a:extLst>
                <a:ext uri="{FF2B5EF4-FFF2-40B4-BE49-F238E27FC236}">
                  <a16:creationId xmlns:a16="http://schemas.microsoft.com/office/drawing/2014/main" id="{BB10638C-9168-C760-B28D-7AAC1B3BECA9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6520;p71">
              <a:extLst>
                <a:ext uri="{FF2B5EF4-FFF2-40B4-BE49-F238E27FC236}">
                  <a16:creationId xmlns:a16="http://schemas.microsoft.com/office/drawing/2014/main" id="{C7E7B9A5-54D4-AC51-278B-4B65A731EB9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6521;p71">
              <a:extLst>
                <a:ext uri="{FF2B5EF4-FFF2-40B4-BE49-F238E27FC236}">
                  <a16:creationId xmlns:a16="http://schemas.microsoft.com/office/drawing/2014/main" id="{2A3250D5-C859-C3A4-5705-78896698B647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6522;p71">
              <a:extLst>
                <a:ext uri="{FF2B5EF4-FFF2-40B4-BE49-F238E27FC236}">
                  <a16:creationId xmlns:a16="http://schemas.microsoft.com/office/drawing/2014/main" id="{08B83B1C-AF13-BB01-DC8B-C3131E64E682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6523;p71">
              <a:extLst>
                <a:ext uri="{FF2B5EF4-FFF2-40B4-BE49-F238E27FC236}">
                  <a16:creationId xmlns:a16="http://schemas.microsoft.com/office/drawing/2014/main" id="{3B24E59A-F8C3-6915-69B8-FF5DDEDD1EF8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6524;p71">
              <a:extLst>
                <a:ext uri="{FF2B5EF4-FFF2-40B4-BE49-F238E27FC236}">
                  <a16:creationId xmlns:a16="http://schemas.microsoft.com/office/drawing/2014/main" id="{3DA3800C-E729-A9CF-389D-810EF4A20C56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6525;p71">
              <a:extLst>
                <a:ext uri="{FF2B5EF4-FFF2-40B4-BE49-F238E27FC236}">
                  <a16:creationId xmlns:a16="http://schemas.microsoft.com/office/drawing/2014/main" id="{EDCFFE61-ADEF-1086-A3AB-F19813C222C1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6526;p71">
              <a:extLst>
                <a:ext uri="{FF2B5EF4-FFF2-40B4-BE49-F238E27FC236}">
                  <a16:creationId xmlns:a16="http://schemas.microsoft.com/office/drawing/2014/main" id="{454E63AA-E106-B213-C1FE-2590AAAFD71C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6527;p71">
              <a:extLst>
                <a:ext uri="{FF2B5EF4-FFF2-40B4-BE49-F238E27FC236}">
                  <a16:creationId xmlns:a16="http://schemas.microsoft.com/office/drawing/2014/main" id="{03EA14CF-021B-2E68-CFFF-50BD7B32906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6528;p71">
              <a:extLst>
                <a:ext uri="{FF2B5EF4-FFF2-40B4-BE49-F238E27FC236}">
                  <a16:creationId xmlns:a16="http://schemas.microsoft.com/office/drawing/2014/main" id="{C0BAF583-8661-5750-E967-15FEB8C419F9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6529;p71">
              <a:extLst>
                <a:ext uri="{FF2B5EF4-FFF2-40B4-BE49-F238E27FC236}">
                  <a16:creationId xmlns:a16="http://schemas.microsoft.com/office/drawing/2014/main" id="{3AFEDE02-90A5-6E82-30F0-8F4AD2414056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6530;p71">
              <a:extLst>
                <a:ext uri="{FF2B5EF4-FFF2-40B4-BE49-F238E27FC236}">
                  <a16:creationId xmlns:a16="http://schemas.microsoft.com/office/drawing/2014/main" id="{EB486C33-21B9-33AA-ABC0-3A831BD16738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6531;p71">
              <a:extLst>
                <a:ext uri="{FF2B5EF4-FFF2-40B4-BE49-F238E27FC236}">
                  <a16:creationId xmlns:a16="http://schemas.microsoft.com/office/drawing/2014/main" id="{F84B70D2-7A18-7995-5C44-CF3BD19C4098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6532;p71">
              <a:extLst>
                <a:ext uri="{FF2B5EF4-FFF2-40B4-BE49-F238E27FC236}">
                  <a16:creationId xmlns:a16="http://schemas.microsoft.com/office/drawing/2014/main" id="{DBA8DB00-3A71-217A-39D0-74BC21B9E49D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6533;p71">
              <a:extLst>
                <a:ext uri="{FF2B5EF4-FFF2-40B4-BE49-F238E27FC236}">
                  <a16:creationId xmlns:a16="http://schemas.microsoft.com/office/drawing/2014/main" id="{6BA08582-2CBD-79F2-839B-6D8B0A0C0758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6534;p71">
              <a:extLst>
                <a:ext uri="{FF2B5EF4-FFF2-40B4-BE49-F238E27FC236}">
                  <a16:creationId xmlns:a16="http://schemas.microsoft.com/office/drawing/2014/main" id="{89D9BE0A-4653-506B-CE6A-E41970444377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6535;p71">
              <a:extLst>
                <a:ext uri="{FF2B5EF4-FFF2-40B4-BE49-F238E27FC236}">
                  <a16:creationId xmlns:a16="http://schemas.microsoft.com/office/drawing/2014/main" id="{23006EB4-E864-CF43-A191-10BDC6224A34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6536;p71">
              <a:extLst>
                <a:ext uri="{FF2B5EF4-FFF2-40B4-BE49-F238E27FC236}">
                  <a16:creationId xmlns:a16="http://schemas.microsoft.com/office/drawing/2014/main" id="{72386A61-C550-D902-A0E8-E7287E525BA2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6537;p71">
              <a:extLst>
                <a:ext uri="{FF2B5EF4-FFF2-40B4-BE49-F238E27FC236}">
                  <a16:creationId xmlns:a16="http://schemas.microsoft.com/office/drawing/2014/main" id="{7C76B40D-980E-742D-C6EB-28084D0B2F75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6538;p71">
              <a:extLst>
                <a:ext uri="{FF2B5EF4-FFF2-40B4-BE49-F238E27FC236}">
                  <a16:creationId xmlns:a16="http://schemas.microsoft.com/office/drawing/2014/main" id="{D077970D-4D90-6669-0F1D-11AC8E2E4A57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6539;p71">
              <a:extLst>
                <a:ext uri="{FF2B5EF4-FFF2-40B4-BE49-F238E27FC236}">
                  <a16:creationId xmlns:a16="http://schemas.microsoft.com/office/drawing/2014/main" id="{28FB3B42-73B4-3D5D-D9CD-F932ACC0DAC9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6540;p71">
              <a:extLst>
                <a:ext uri="{FF2B5EF4-FFF2-40B4-BE49-F238E27FC236}">
                  <a16:creationId xmlns:a16="http://schemas.microsoft.com/office/drawing/2014/main" id="{D947A146-D13F-AD86-8726-8BAC50BFF7C4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6541;p71">
              <a:extLst>
                <a:ext uri="{FF2B5EF4-FFF2-40B4-BE49-F238E27FC236}">
                  <a16:creationId xmlns:a16="http://schemas.microsoft.com/office/drawing/2014/main" id="{32CBCE2A-46D0-FF06-0C53-F06D5FA51E2E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6542;p71">
              <a:extLst>
                <a:ext uri="{FF2B5EF4-FFF2-40B4-BE49-F238E27FC236}">
                  <a16:creationId xmlns:a16="http://schemas.microsoft.com/office/drawing/2014/main" id="{16F1844B-15E0-ABE6-2A4C-5C9658286C64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6543;p71">
              <a:extLst>
                <a:ext uri="{FF2B5EF4-FFF2-40B4-BE49-F238E27FC236}">
                  <a16:creationId xmlns:a16="http://schemas.microsoft.com/office/drawing/2014/main" id="{56AE1CAC-A7F4-B554-65C5-4A67D8235CFB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6544;p71">
              <a:extLst>
                <a:ext uri="{FF2B5EF4-FFF2-40B4-BE49-F238E27FC236}">
                  <a16:creationId xmlns:a16="http://schemas.microsoft.com/office/drawing/2014/main" id="{A611A360-32B9-56B9-8EC0-8C67590CD7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6545;p71">
              <a:extLst>
                <a:ext uri="{FF2B5EF4-FFF2-40B4-BE49-F238E27FC236}">
                  <a16:creationId xmlns:a16="http://schemas.microsoft.com/office/drawing/2014/main" id="{44831A6F-11D4-A8FE-EB98-A0FD3B6484C2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6546;p71">
              <a:extLst>
                <a:ext uri="{FF2B5EF4-FFF2-40B4-BE49-F238E27FC236}">
                  <a16:creationId xmlns:a16="http://schemas.microsoft.com/office/drawing/2014/main" id="{3019B247-6A69-5A8B-BFE9-A1B43579947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6547;p71">
              <a:extLst>
                <a:ext uri="{FF2B5EF4-FFF2-40B4-BE49-F238E27FC236}">
                  <a16:creationId xmlns:a16="http://schemas.microsoft.com/office/drawing/2014/main" id="{7BEB0094-9FF9-697A-97AE-CD11FFEA289F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6548;p71">
              <a:extLst>
                <a:ext uri="{FF2B5EF4-FFF2-40B4-BE49-F238E27FC236}">
                  <a16:creationId xmlns:a16="http://schemas.microsoft.com/office/drawing/2014/main" id="{8F677461-FE65-0E16-7B81-02EC03B53680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6549;p71">
              <a:extLst>
                <a:ext uri="{FF2B5EF4-FFF2-40B4-BE49-F238E27FC236}">
                  <a16:creationId xmlns:a16="http://schemas.microsoft.com/office/drawing/2014/main" id="{3C254CC1-62F8-518D-48E2-054C79BEAFCC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6550;p71">
              <a:extLst>
                <a:ext uri="{FF2B5EF4-FFF2-40B4-BE49-F238E27FC236}">
                  <a16:creationId xmlns:a16="http://schemas.microsoft.com/office/drawing/2014/main" id="{A7273A9D-DB5A-F2DD-64E0-FFE2DF77F843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6551;p71">
              <a:extLst>
                <a:ext uri="{FF2B5EF4-FFF2-40B4-BE49-F238E27FC236}">
                  <a16:creationId xmlns:a16="http://schemas.microsoft.com/office/drawing/2014/main" id="{20614898-B85F-D070-CDD3-7E6ACB5CF6DA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6552;p71">
              <a:extLst>
                <a:ext uri="{FF2B5EF4-FFF2-40B4-BE49-F238E27FC236}">
                  <a16:creationId xmlns:a16="http://schemas.microsoft.com/office/drawing/2014/main" id="{8E47B76A-3627-6F2B-0723-97BB75CC98D5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6553;p71">
              <a:extLst>
                <a:ext uri="{FF2B5EF4-FFF2-40B4-BE49-F238E27FC236}">
                  <a16:creationId xmlns:a16="http://schemas.microsoft.com/office/drawing/2014/main" id="{2113A68F-4432-632E-2B1A-03EB1606DC39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6554;p71">
              <a:extLst>
                <a:ext uri="{FF2B5EF4-FFF2-40B4-BE49-F238E27FC236}">
                  <a16:creationId xmlns:a16="http://schemas.microsoft.com/office/drawing/2014/main" id="{5C19E887-407D-31AA-037B-0D8E7CCD4C9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6555;p71">
              <a:extLst>
                <a:ext uri="{FF2B5EF4-FFF2-40B4-BE49-F238E27FC236}">
                  <a16:creationId xmlns:a16="http://schemas.microsoft.com/office/drawing/2014/main" id="{3657934F-DD40-4FF2-6AD6-AED68F90F879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6556;p71">
              <a:extLst>
                <a:ext uri="{FF2B5EF4-FFF2-40B4-BE49-F238E27FC236}">
                  <a16:creationId xmlns:a16="http://schemas.microsoft.com/office/drawing/2014/main" id="{4B746438-CF55-2E00-2EFF-0AE9F8B8DBB8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6557;p71">
              <a:extLst>
                <a:ext uri="{FF2B5EF4-FFF2-40B4-BE49-F238E27FC236}">
                  <a16:creationId xmlns:a16="http://schemas.microsoft.com/office/drawing/2014/main" id="{55FA7CAC-876F-0B57-A646-EF5DD3B31C1F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6558;p71">
              <a:extLst>
                <a:ext uri="{FF2B5EF4-FFF2-40B4-BE49-F238E27FC236}">
                  <a16:creationId xmlns:a16="http://schemas.microsoft.com/office/drawing/2014/main" id="{046CC242-4170-5346-254B-0A6906B55F02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6559;p71">
              <a:extLst>
                <a:ext uri="{FF2B5EF4-FFF2-40B4-BE49-F238E27FC236}">
                  <a16:creationId xmlns:a16="http://schemas.microsoft.com/office/drawing/2014/main" id="{CAE6524A-B7C6-BAD2-1E3A-3FF7707DC6E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6560;p71">
              <a:extLst>
                <a:ext uri="{FF2B5EF4-FFF2-40B4-BE49-F238E27FC236}">
                  <a16:creationId xmlns:a16="http://schemas.microsoft.com/office/drawing/2014/main" id="{91254228-8ACB-3D6D-AE39-2510BFAB1E90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6561;p71">
              <a:extLst>
                <a:ext uri="{FF2B5EF4-FFF2-40B4-BE49-F238E27FC236}">
                  <a16:creationId xmlns:a16="http://schemas.microsoft.com/office/drawing/2014/main" id="{91858894-AC72-7AE8-799E-1F363EDBB1B7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6562;p71">
              <a:extLst>
                <a:ext uri="{FF2B5EF4-FFF2-40B4-BE49-F238E27FC236}">
                  <a16:creationId xmlns:a16="http://schemas.microsoft.com/office/drawing/2014/main" id="{58E87482-5589-F053-4C9A-CC725A073689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6563;p71">
              <a:extLst>
                <a:ext uri="{FF2B5EF4-FFF2-40B4-BE49-F238E27FC236}">
                  <a16:creationId xmlns:a16="http://schemas.microsoft.com/office/drawing/2014/main" id="{831EF4F5-DF5B-D03A-A59F-CC46C026B09B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6564;p71">
              <a:extLst>
                <a:ext uri="{FF2B5EF4-FFF2-40B4-BE49-F238E27FC236}">
                  <a16:creationId xmlns:a16="http://schemas.microsoft.com/office/drawing/2014/main" id="{73911826-EDA4-42AA-7BFA-75F29E55FA3E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6565;p71">
              <a:extLst>
                <a:ext uri="{FF2B5EF4-FFF2-40B4-BE49-F238E27FC236}">
                  <a16:creationId xmlns:a16="http://schemas.microsoft.com/office/drawing/2014/main" id="{BB54AF54-1F16-70FC-F34C-FF4A5D5C8333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6566;p71">
              <a:extLst>
                <a:ext uri="{FF2B5EF4-FFF2-40B4-BE49-F238E27FC236}">
                  <a16:creationId xmlns:a16="http://schemas.microsoft.com/office/drawing/2014/main" id="{C8438216-A080-FB51-3D11-3BFDF8A6589B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6567;p71">
              <a:extLst>
                <a:ext uri="{FF2B5EF4-FFF2-40B4-BE49-F238E27FC236}">
                  <a16:creationId xmlns:a16="http://schemas.microsoft.com/office/drawing/2014/main" id="{7F07A26B-B084-D035-3D48-F892478BC4DB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6568;p71">
              <a:extLst>
                <a:ext uri="{FF2B5EF4-FFF2-40B4-BE49-F238E27FC236}">
                  <a16:creationId xmlns:a16="http://schemas.microsoft.com/office/drawing/2014/main" id="{82901218-AD54-7514-32E6-47279EF560F6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6569;p71">
              <a:extLst>
                <a:ext uri="{FF2B5EF4-FFF2-40B4-BE49-F238E27FC236}">
                  <a16:creationId xmlns:a16="http://schemas.microsoft.com/office/drawing/2014/main" id="{528C8114-FC1C-3B01-E4C9-6A5008359743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6570;p71">
              <a:extLst>
                <a:ext uri="{FF2B5EF4-FFF2-40B4-BE49-F238E27FC236}">
                  <a16:creationId xmlns:a16="http://schemas.microsoft.com/office/drawing/2014/main" id="{E0383CCA-D1C1-A295-B75E-6326257F40B1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6571;p71">
              <a:extLst>
                <a:ext uri="{FF2B5EF4-FFF2-40B4-BE49-F238E27FC236}">
                  <a16:creationId xmlns:a16="http://schemas.microsoft.com/office/drawing/2014/main" id="{D79A8F45-3A7F-01F9-0E2A-956A5D13514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6572;p71">
              <a:extLst>
                <a:ext uri="{FF2B5EF4-FFF2-40B4-BE49-F238E27FC236}">
                  <a16:creationId xmlns:a16="http://schemas.microsoft.com/office/drawing/2014/main" id="{9574F3C3-BF25-A783-EB9F-FCCE44108857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6573;p71">
              <a:extLst>
                <a:ext uri="{FF2B5EF4-FFF2-40B4-BE49-F238E27FC236}">
                  <a16:creationId xmlns:a16="http://schemas.microsoft.com/office/drawing/2014/main" id="{681596ED-CA3C-7F11-1D8A-ACC94AE80989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6574;p71">
              <a:extLst>
                <a:ext uri="{FF2B5EF4-FFF2-40B4-BE49-F238E27FC236}">
                  <a16:creationId xmlns:a16="http://schemas.microsoft.com/office/drawing/2014/main" id="{515C79D5-22B8-88E8-5975-AF84D2EEA953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6575;p71">
              <a:extLst>
                <a:ext uri="{FF2B5EF4-FFF2-40B4-BE49-F238E27FC236}">
                  <a16:creationId xmlns:a16="http://schemas.microsoft.com/office/drawing/2014/main" id="{2AD96BFF-558B-86C4-E773-A2C390B4E974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6576;p71">
              <a:extLst>
                <a:ext uri="{FF2B5EF4-FFF2-40B4-BE49-F238E27FC236}">
                  <a16:creationId xmlns:a16="http://schemas.microsoft.com/office/drawing/2014/main" id="{E3703B74-D922-60EF-9CD8-02B5276DACEF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6577;p71">
              <a:extLst>
                <a:ext uri="{FF2B5EF4-FFF2-40B4-BE49-F238E27FC236}">
                  <a16:creationId xmlns:a16="http://schemas.microsoft.com/office/drawing/2014/main" id="{CA040031-FD41-BFA9-0C5C-D4F6CBDF58C4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6578;p71">
              <a:extLst>
                <a:ext uri="{FF2B5EF4-FFF2-40B4-BE49-F238E27FC236}">
                  <a16:creationId xmlns:a16="http://schemas.microsoft.com/office/drawing/2014/main" id="{CB5AB666-06EC-C3DE-B6E2-C0379851D3C6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6579;p71">
              <a:extLst>
                <a:ext uri="{FF2B5EF4-FFF2-40B4-BE49-F238E27FC236}">
                  <a16:creationId xmlns:a16="http://schemas.microsoft.com/office/drawing/2014/main" id="{68131757-001D-BBE9-E099-99AD93471DE3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6580;p71">
              <a:extLst>
                <a:ext uri="{FF2B5EF4-FFF2-40B4-BE49-F238E27FC236}">
                  <a16:creationId xmlns:a16="http://schemas.microsoft.com/office/drawing/2014/main" id="{5D432FE4-6EF7-3995-9B23-38B75B10CE85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6581;p71">
              <a:extLst>
                <a:ext uri="{FF2B5EF4-FFF2-40B4-BE49-F238E27FC236}">
                  <a16:creationId xmlns:a16="http://schemas.microsoft.com/office/drawing/2014/main" id="{52600D7B-C740-6E03-07AA-3F843D749462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6582;p71">
              <a:extLst>
                <a:ext uri="{FF2B5EF4-FFF2-40B4-BE49-F238E27FC236}">
                  <a16:creationId xmlns:a16="http://schemas.microsoft.com/office/drawing/2014/main" id="{E89EA2F5-129A-61DA-B003-991D30FCF428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6583;p71">
              <a:extLst>
                <a:ext uri="{FF2B5EF4-FFF2-40B4-BE49-F238E27FC236}">
                  <a16:creationId xmlns:a16="http://schemas.microsoft.com/office/drawing/2014/main" id="{0A951A65-49B6-8061-4272-C8CE75E18C1F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6584;p71">
              <a:extLst>
                <a:ext uri="{FF2B5EF4-FFF2-40B4-BE49-F238E27FC236}">
                  <a16:creationId xmlns:a16="http://schemas.microsoft.com/office/drawing/2014/main" id="{EB5DD88B-9BDC-FC34-3736-91CFF98B3B05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6585;p71">
              <a:extLst>
                <a:ext uri="{FF2B5EF4-FFF2-40B4-BE49-F238E27FC236}">
                  <a16:creationId xmlns:a16="http://schemas.microsoft.com/office/drawing/2014/main" id="{922DD394-9F0D-EF13-3C57-FB02F3618B0B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6586;p71">
              <a:extLst>
                <a:ext uri="{FF2B5EF4-FFF2-40B4-BE49-F238E27FC236}">
                  <a16:creationId xmlns:a16="http://schemas.microsoft.com/office/drawing/2014/main" id="{83AD0D53-8C33-1DD2-1069-75A01EE36B94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6587;p71">
              <a:extLst>
                <a:ext uri="{FF2B5EF4-FFF2-40B4-BE49-F238E27FC236}">
                  <a16:creationId xmlns:a16="http://schemas.microsoft.com/office/drawing/2014/main" id="{B96DC729-8DC6-4DC3-7154-D9B5B1F04F4A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6588;p71">
              <a:extLst>
                <a:ext uri="{FF2B5EF4-FFF2-40B4-BE49-F238E27FC236}">
                  <a16:creationId xmlns:a16="http://schemas.microsoft.com/office/drawing/2014/main" id="{D0792F5E-2901-7364-DA8F-FFCDACAEF014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6589;p71">
              <a:extLst>
                <a:ext uri="{FF2B5EF4-FFF2-40B4-BE49-F238E27FC236}">
                  <a16:creationId xmlns:a16="http://schemas.microsoft.com/office/drawing/2014/main" id="{1BD03B68-AD47-195A-4C5B-9CEE3E2E3075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6590;p71">
              <a:extLst>
                <a:ext uri="{FF2B5EF4-FFF2-40B4-BE49-F238E27FC236}">
                  <a16:creationId xmlns:a16="http://schemas.microsoft.com/office/drawing/2014/main" id="{3396DCEC-0AD5-89AC-1EA5-ED1F9CA587D1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6591;p71">
              <a:extLst>
                <a:ext uri="{FF2B5EF4-FFF2-40B4-BE49-F238E27FC236}">
                  <a16:creationId xmlns:a16="http://schemas.microsoft.com/office/drawing/2014/main" id="{BE6D51C6-9551-76C6-3006-235284552406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6592;p71">
              <a:extLst>
                <a:ext uri="{FF2B5EF4-FFF2-40B4-BE49-F238E27FC236}">
                  <a16:creationId xmlns:a16="http://schemas.microsoft.com/office/drawing/2014/main" id="{B9FA7405-470A-4CAF-38B4-846BBA7ADA2D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6593;p71">
              <a:extLst>
                <a:ext uri="{FF2B5EF4-FFF2-40B4-BE49-F238E27FC236}">
                  <a16:creationId xmlns:a16="http://schemas.microsoft.com/office/drawing/2014/main" id="{2EC962D9-E4F8-891D-C62B-5DC428AD6914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6594;p71">
              <a:extLst>
                <a:ext uri="{FF2B5EF4-FFF2-40B4-BE49-F238E27FC236}">
                  <a16:creationId xmlns:a16="http://schemas.microsoft.com/office/drawing/2014/main" id="{00378D39-CAFD-5AD2-55DE-77355BDD63DE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6595;p71">
              <a:extLst>
                <a:ext uri="{FF2B5EF4-FFF2-40B4-BE49-F238E27FC236}">
                  <a16:creationId xmlns:a16="http://schemas.microsoft.com/office/drawing/2014/main" id="{E30D590B-E695-EC50-EE6E-DFC61B60C889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6596;p71">
              <a:extLst>
                <a:ext uri="{FF2B5EF4-FFF2-40B4-BE49-F238E27FC236}">
                  <a16:creationId xmlns:a16="http://schemas.microsoft.com/office/drawing/2014/main" id="{F7063530-62CA-EB85-4632-FB3E68DA5E38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6597;p71">
              <a:extLst>
                <a:ext uri="{FF2B5EF4-FFF2-40B4-BE49-F238E27FC236}">
                  <a16:creationId xmlns:a16="http://schemas.microsoft.com/office/drawing/2014/main" id="{031161C4-1F4F-F203-79ED-3EE83D5688CE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6598;p71">
              <a:extLst>
                <a:ext uri="{FF2B5EF4-FFF2-40B4-BE49-F238E27FC236}">
                  <a16:creationId xmlns:a16="http://schemas.microsoft.com/office/drawing/2014/main" id="{6F76073A-9C87-E67F-1825-13F0D0C10502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6599;p71">
              <a:extLst>
                <a:ext uri="{FF2B5EF4-FFF2-40B4-BE49-F238E27FC236}">
                  <a16:creationId xmlns:a16="http://schemas.microsoft.com/office/drawing/2014/main" id="{78B00A45-9891-58C3-EB7D-B056F8F166CE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6600;p71">
              <a:extLst>
                <a:ext uri="{FF2B5EF4-FFF2-40B4-BE49-F238E27FC236}">
                  <a16:creationId xmlns:a16="http://schemas.microsoft.com/office/drawing/2014/main" id="{3B1C79AA-B1F9-749D-1775-0B0EA198CD00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6601;p71">
              <a:extLst>
                <a:ext uri="{FF2B5EF4-FFF2-40B4-BE49-F238E27FC236}">
                  <a16:creationId xmlns:a16="http://schemas.microsoft.com/office/drawing/2014/main" id="{53B6BBAF-2008-D9D3-E1DC-6A428FC7A30F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6602;p71">
              <a:extLst>
                <a:ext uri="{FF2B5EF4-FFF2-40B4-BE49-F238E27FC236}">
                  <a16:creationId xmlns:a16="http://schemas.microsoft.com/office/drawing/2014/main" id="{0783E474-75B1-373E-91D0-24021754713E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6603;p71">
              <a:extLst>
                <a:ext uri="{FF2B5EF4-FFF2-40B4-BE49-F238E27FC236}">
                  <a16:creationId xmlns:a16="http://schemas.microsoft.com/office/drawing/2014/main" id="{6C7A8AB5-EBF1-CC2F-2AC4-647B9101923E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6604;p71">
              <a:extLst>
                <a:ext uri="{FF2B5EF4-FFF2-40B4-BE49-F238E27FC236}">
                  <a16:creationId xmlns:a16="http://schemas.microsoft.com/office/drawing/2014/main" id="{2887998D-5285-5D7D-338A-2271D3A40B75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6605;p71">
              <a:extLst>
                <a:ext uri="{FF2B5EF4-FFF2-40B4-BE49-F238E27FC236}">
                  <a16:creationId xmlns:a16="http://schemas.microsoft.com/office/drawing/2014/main" id="{FB429E72-1BD5-9D39-7281-F1CD7E41F4A0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6606;p71">
              <a:extLst>
                <a:ext uri="{FF2B5EF4-FFF2-40B4-BE49-F238E27FC236}">
                  <a16:creationId xmlns:a16="http://schemas.microsoft.com/office/drawing/2014/main" id="{C6156D81-1F52-6EDE-2E70-8308A7D64E99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6607;p71">
              <a:extLst>
                <a:ext uri="{FF2B5EF4-FFF2-40B4-BE49-F238E27FC236}">
                  <a16:creationId xmlns:a16="http://schemas.microsoft.com/office/drawing/2014/main" id="{F69C25DA-5DA9-3221-3989-AA6C95CA7745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6608;p71">
              <a:extLst>
                <a:ext uri="{FF2B5EF4-FFF2-40B4-BE49-F238E27FC236}">
                  <a16:creationId xmlns:a16="http://schemas.microsoft.com/office/drawing/2014/main" id="{8644B868-FF41-95FD-DBC0-6E9D79523B57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6609;p71">
              <a:extLst>
                <a:ext uri="{FF2B5EF4-FFF2-40B4-BE49-F238E27FC236}">
                  <a16:creationId xmlns:a16="http://schemas.microsoft.com/office/drawing/2014/main" id="{088969C4-B050-BCEA-2885-2AE91983B68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6610;p71">
              <a:extLst>
                <a:ext uri="{FF2B5EF4-FFF2-40B4-BE49-F238E27FC236}">
                  <a16:creationId xmlns:a16="http://schemas.microsoft.com/office/drawing/2014/main" id="{585E0587-C824-4AA9-4EFC-0EF1BBBBFFDF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6611;p71">
              <a:extLst>
                <a:ext uri="{FF2B5EF4-FFF2-40B4-BE49-F238E27FC236}">
                  <a16:creationId xmlns:a16="http://schemas.microsoft.com/office/drawing/2014/main" id="{F4A4CDF1-C608-A8A3-333C-9C9992390FCB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6612;p71">
              <a:extLst>
                <a:ext uri="{FF2B5EF4-FFF2-40B4-BE49-F238E27FC236}">
                  <a16:creationId xmlns:a16="http://schemas.microsoft.com/office/drawing/2014/main" id="{E058CA4E-BB55-0C03-4CFA-126846671ACD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6613;p71">
              <a:extLst>
                <a:ext uri="{FF2B5EF4-FFF2-40B4-BE49-F238E27FC236}">
                  <a16:creationId xmlns:a16="http://schemas.microsoft.com/office/drawing/2014/main" id="{C4E47FE7-FC6D-477B-D3B2-E52E095F42E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6614;p71">
              <a:extLst>
                <a:ext uri="{FF2B5EF4-FFF2-40B4-BE49-F238E27FC236}">
                  <a16:creationId xmlns:a16="http://schemas.microsoft.com/office/drawing/2014/main" id="{F2D265B0-6B03-1D13-CD8C-2338CAFF362B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6615;p71">
              <a:extLst>
                <a:ext uri="{FF2B5EF4-FFF2-40B4-BE49-F238E27FC236}">
                  <a16:creationId xmlns:a16="http://schemas.microsoft.com/office/drawing/2014/main" id="{9C3FAE35-2451-ED70-94D7-0F3748A1FC67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6616;p71">
              <a:extLst>
                <a:ext uri="{FF2B5EF4-FFF2-40B4-BE49-F238E27FC236}">
                  <a16:creationId xmlns:a16="http://schemas.microsoft.com/office/drawing/2014/main" id="{A0FA235D-6DBF-70D1-DEED-CF10834060AF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6617;p71">
              <a:extLst>
                <a:ext uri="{FF2B5EF4-FFF2-40B4-BE49-F238E27FC236}">
                  <a16:creationId xmlns:a16="http://schemas.microsoft.com/office/drawing/2014/main" id="{97688155-DE35-B35A-1F68-159D12DAFDCD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6618;p71">
              <a:extLst>
                <a:ext uri="{FF2B5EF4-FFF2-40B4-BE49-F238E27FC236}">
                  <a16:creationId xmlns:a16="http://schemas.microsoft.com/office/drawing/2014/main" id="{E1873D93-66B6-CE6B-1E35-74413ED2D9A5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6619;p71">
              <a:extLst>
                <a:ext uri="{FF2B5EF4-FFF2-40B4-BE49-F238E27FC236}">
                  <a16:creationId xmlns:a16="http://schemas.microsoft.com/office/drawing/2014/main" id="{7AEFF75B-3BC3-5123-AF5D-D2244DA59AD1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6620;p71">
              <a:extLst>
                <a:ext uri="{FF2B5EF4-FFF2-40B4-BE49-F238E27FC236}">
                  <a16:creationId xmlns:a16="http://schemas.microsoft.com/office/drawing/2014/main" id="{56E84B7B-7DC9-4481-8B04-11228FA402D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6621;p71">
              <a:extLst>
                <a:ext uri="{FF2B5EF4-FFF2-40B4-BE49-F238E27FC236}">
                  <a16:creationId xmlns:a16="http://schemas.microsoft.com/office/drawing/2014/main" id="{A01E5069-2DD3-9E4C-BA0D-8F38ECF3FAC6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6622;p71">
              <a:extLst>
                <a:ext uri="{FF2B5EF4-FFF2-40B4-BE49-F238E27FC236}">
                  <a16:creationId xmlns:a16="http://schemas.microsoft.com/office/drawing/2014/main" id="{EF499A9B-0C71-333A-F018-E48E090A3FD5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6623;p71">
              <a:extLst>
                <a:ext uri="{FF2B5EF4-FFF2-40B4-BE49-F238E27FC236}">
                  <a16:creationId xmlns:a16="http://schemas.microsoft.com/office/drawing/2014/main" id="{A8261A39-B1DF-418B-52A7-4397844827B6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6624;p71">
              <a:extLst>
                <a:ext uri="{FF2B5EF4-FFF2-40B4-BE49-F238E27FC236}">
                  <a16:creationId xmlns:a16="http://schemas.microsoft.com/office/drawing/2014/main" id="{28BCE6CA-77F0-6766-4A07-053B9BC6CB3A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6625;p71">
              <a:extLst>
                <a:ext uri="{FF2B5EF4-FFF2-40B4-BE49-F238E27FC236}">
                  <a16:creationId xmlns:a16="http://schemas.microsoft.com/office/drawing/2014/main" id="{5CCB94F9-A7D7-E2E8-8838-9E950C665112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6626;p71">
              <a:extLst>
                <a:ext uri="{FF2B5EF4-FFF2-40B4-BE49-F238E27FC236}">
                  <a16:creationId xmlns:a16="http://schemas.microsoft.com/office/drawing/2014/main" id="{A4A88C8D-BE69-3920-0BBF-C8FA5A3BF0F4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6627;p71">
              <a:extLst>
                <a:ext uri="{FF2B5EF4-FFF2-40B4-BE49-F238E27FC236}">
                  <a16:creationId xmlns:a16="http://schemas.microsoft.com/office/drawing/2014/main" id="{1181CA65-D4DF-663C-993A-84A9BE1F40FF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6628;p71">
              <a:extLst>
                <a:ext uri="{FF2B5EF4-FFF2-40B4-BE49-F238E27FC236}">
                  <a16:creationId xmlns:a16="http://schemas.microsoft.com/office/drawing/2014/main" id="{C8CC4792-DD41-BBBA-5239-F5E3727F3C3C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6629;p71">
              <a:extLst>
                <a:ext uri="{FF2B5EF4-FFF2-40B4-BE49-F238E27FC236}">
                  <a16:creationId xmlns:a16="http://schemas.microsoft.com/office/drawing/2014/main" id="{62C65057-2327-4BE1-0A5A-947840A22146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6630;p71">
              <a:extLst>
                <a:ext uri="{FF2B5EF4-FFF2-40B4-BE49-F238E27FC236}">
                  <a16:creationId xmlns:a16="http://schemas.microsoft.com/office/drawing/2014/main" id="{388C0BD1-A6F8-AB3F-2A06-5CE2E77D606B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6631;p71">
              <a:extLst>
                <a:ext uri="{FF2B5EF4-FFF2-40B4-BE49-F238E27FC236}">
                  <a16:creationId xmlns:a16="http://schemas.microsoft.com/office/drawing/2014/main" id="{C7022240-95DA-ACA1-EB82-549FE1116EDA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6632;p71">
              <a:extLst>
                <a:ext uri="{FF2B5EF4-FFF2-40B4-BE49-F238E27FC236}">
                  <a16:creationId xmlns:a16="http://schemas.microsoft.com/office/drawing/2014/main" id="{F3A1AD9B-4C0D-1412-DA6E-DF4EE32CC2C1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6633;p71">
              <a:extLst>
                <a:ext uri="{FF2B5EF4-FFF2-40B4-BE49-F238E27FC236}">
                  <a16:creationId xmlns:a16="http://schemas.microsoft.com/office/drawing/2014/main" id="{8432F0BB-13EC-E4C4-AE6E-5A23761BC146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6634;p71">
              <a:extLst>
                <a:ext uri="{FF2B5EF4-FFF2-40B4-BE49-F238E27FC236}">
                  <a16:creationId xmlns:a16="http://schemas.microsoft.com/office/drawing/2014/main" id="{EBC45C84-96BA-49E5-ACD1-E29976A4ECC4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6635;p71">
              <a:extLst>
                <a:ext uri="{FF2B5EF4-FFF2-40B4-BE49-F238E27FC236}">
                  <a16:creationId xmlns:a16="http://schemas.microsoft.com/office/drawing/2014/main" id="{06C78191-6453-0E25-2686-290F81AC8039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6636;p71">
              <a:extLst>
                <a:ext uri="{FF2B5EF4-FFF2-40B4-BE49-F238E27FC236}">
                  <a16:creationId xmlns:a16="http://schemas.microsoft.com/office/drawing/2014/main" id="{16151A24-970E-462C-4345-2E4AEEFDC9D8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6637;p71">
              <a:extLst>
                <a:ext uri="{FF2B5EF4-FFF2-40B4-BE49-F238E27FC236}">
                  <a16:creationId xmlns:a16="http://schemas.microsoft.com/office/drawing/2014/main" id="{1CFD5210-AF61-7B10-FE1B-2BDBEFB6D2A6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6638;p71">
              <a:extLst>
                <a:ext uri="{FF2B5EF4-FFF2-40B4-BE49-F238E27FC236}">
                  <a16:creationId xmlns:a16="http://schemas.microsoft.com/office/drawing/2014/main" id="{24A847D1-C65E-BDE4-E494-BB383EB553E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6639;p71">
              <a:extLst>
                <a:ext uri="{FF2B5EF4-FFF2-40B4-BE49-F238E27FC236}">
                  <a16:creationId xmlns:a16="http://schemas.microsoft.com/office/drawing/2014/main" id="{C5C0AB26-8CBE-6E45-6090-F1AC210E81D8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6640;p71">
              <a:extLst>
                <a:ext uri="{FF2B5EF4-FFF2-40B4-BE49-F238E27FC236}">
                  <a16:creationId xmlns:a16="http://schemas.microsoft.com/office/drawing/2014/main" id="{503F5344-C68E-96F8-5914-2F66E1D1D6F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6641;p71">
              <a:extLst>
                <a:ext uri="{FF2B5EF4-FFF2-40B4-BE49-F238E27FC236}">
                  <a16:creationId xmlns:a16="http://schemas.microsoft.com/office/drawing/2014/main" id="{A8557643-ADC8-ECF3-4552-CE0FA5B60CD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6642;p71">
              <a:extLst>
                <a:ext uri="{FF2B5EF4-FFF2-40B4-BE49-F238E27FC236}">
                  <a16:creationId xmlns:a16="http://schemas.microsoft.com/office/drawing/2014/main" id="{48F0E0CD-AE29-9D5D-D235-96B426F069E7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6643;p71">
              <a:extLst>
                <a:ext uri="{FF2B5EF4-FFF2-40B4-BE49-F238E27FC236}">
                  <a16:creationId xmlns:a16="http://schemas.microsoft.com/office/drawing/2014/main" id="{313EDA69-11DA-0E7A-5804-09C2F121ECFD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6644;p71">
              <a:extLst>
                <a:ext uri="{FF2B5EF4-FFF2-40B4-BE49-F238E27FC236}">
                  <a16:creationId xmlns:a16="http://schemas.microsoft.com/office/drawing/2014/main" id="{BC1D2A97-720F-8A6E-4A64-DA5DFCDCF548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6645;p71">
              <a:extLst>
                <a:ext uri="{FF2B5EF4-FFF2-40B4-BE49-F238E27FC236}">
                  <a16:creationId xmlns:a16="http://schemas.microsoft.com/office/drawing/2014/main" id="{E72E5529-7CCB-8B7A-1BCA-04F63FB37396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6646;p71">
              <a:extLst>
                <a:ext uri="{FF2B5EF4-FFF2-40B4-BE49-F238E27FC236}">
                  <a16:creationId xmlns:a16="http://schemas.microsoft.com/office/drawing/2014/main" id="{B5C77C26-7B4B-6C28-0898-238BAA463C43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6647;p71">
              <a:extLst>
                <a:ext uri="{FF2B5EF4-FFF2-40B4-BE49-F238E27FC236}">
                  <a16:creationId xmlns:a16="http://schemas.microsoft.com/office/drawing/2014/main" id="{EE27FDFC-99F9-F1F2-94FD-5154C88672A0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6648;p71">
              <a:extLst>
                <a:ext uri="{FF2B5EF4-FFF2-40B4-BE49-F238E27FC236}">
                  <a16:creationId xmlns:a16="http://schemas.microsoft.com/office/drawing/2014/main" id="{352D3704-E78C-00A8-0AC0-1C370B938E10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6649;p71">
              <a:extLst>
                <a:ext uri="{FF2B5EF4-FFF2-40B4-BE49-F238E27FC236}">
                  <a16:creationId xmlns:a16="http://schemas.microsoft.com/office/drawing/2014/main" id="{BDE5C0F6-3413-D722-B7A4-1FE5D1748C36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6650;p71">
              <a:extLst>
                <a:ext uri="{FF2B5EF4-FFF2-40B4-BE49-F238E27FC236}">
                  <a16:creationId xmlns:a16="http://schemas.microsoft.com/office/drawing/2014/main" id="{34A4BACC-03C0-FE28-036C-30EF52A81450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6651;p71">
              <a:extLst>
                <a:ext uri="{FF2B5EF4-FFF2-40B4-BE49-F238E27FC236}">
                  <a16:creationId xmlns:a16="http://schemas.microsoft.com/office/drawing/2014/main" id="{75A71298-A4CE-BC2D-14D9-DD42ADE95135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6652;p71">
              <a:extLst>
                <a:ext uri="{FF2B5EF4-FFF2-40B4-BE49-F238E27FC236}">
                  <a16:creationId xmlns:a16="http://schemas.microsoft.com/office/drawing/2014/main" id="{9DFF8421-D877-EB1A-0EC6-43CAFDC8D778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6653;p71">
              <a:extLst>
                <a:ext uri="{FF2B5EF4-FFF2-40B4-BE49-F238E27FC236}">
                  <a16:creationId xmlns:a16="http://schemas.microsoft.com/office/drawing/2014/main" id="{21F54D3B-E89D-7695-5784-0BF342D25C54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6654;p71">
              <a:extLst>
                <a:ext uri="{FF2B5EF4-FFF2-40B4-BE49-F238E27FC236}">
                  <a16:creationId xmlns:a16="http://schemas.microsoft.com/office/drawing/2014/main" id="{9CD33BB3-57A2-189C-1D57-B92C0BDEDCFE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6655;p71">
              <a:extLst>
                <a:ext uri="{FF2B5EF4-FFF2-40B4-BE49-F238E27FC236}">
                  <a16:creationId xmlns:a16="http://schemas.microsoft.com/office/drawing/2014/main" id="{0778108B-7FFD-9C99-5DD7-BD5B53ECFE83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6656;p71">
              <a:extLst>
                <a:ext uri="{FF2B5EF4-FFF2-40B4-BE49-F238E27FC236}">
                  <a16:creationId xmlns:a16="http://schemas.microsoft.com/office/drawing/2014/main" id="{E45D39DF-1615-B829-CC72-9B5E43F12320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6657;p71">
              <a:extLst>
                <a:ext uri="{FF2B5EF4-FFF2-40B4-BE49-F238E27FC236}">
                  <a16:creationId xmlns:a16="http://schemas.microsoft.com/office/drawing/2014/main" id="{978950B5-51D6-EA81-1C08-BE5B430F977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6658;p71">
              <a:extLst>
                <a:ext uri="{FF2B5EF4-FFF2-40B4-BE49-F238E27FC236}">
                  <a16:creationId xmlns:a16="http://schemas.microsoft.com/office/drawing/2014/main" id="{4926431C-7CFC-46D3-D410-BD80A97E9859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6659;p71">
              <a:extLst>
                <a:ext uri="{FF2B5EF4-FFF2-40B4-BE49-F238E27FC236}">
                  <a16:creationId xmlns:a16="http://schemas.microsoft.com/office/drawing/2014/main" id="{174BCA36-4CA2-0336-E4CD-64B69CCA04B3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6660;p71">
              <a:extLst>
                <a:ext uri="{FF2B5EF4-FFF2-40B4-BE49-F238E27FC236}">
                  <a16:creationId xmlns:a16="http://schemas.microsoft.com/office/drawing/2014/main" id="{68B8A882-5EF6-D7E2-FD0F-1EA5C65EB015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6661;p71">
              <a:extLst>
                <a:ext uri="{FF2B5EF4-FFF2-40B4-BE49-F238E27FC236}">
                  <a16:creationId xmlns:a16="http://schemas.microsoft.com/office/drawing/2014/main" id="{5FF31CFB-F54A-64B8-E865-5F3313C7B074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6662;p71">
              <a:extLst>
                <a:ext uri="{FF2B5EF4-FFF2-40B4-BE49-F238E27FC236}">
                  <a16:creationId xmlns:a16="http://schemas.microsoft.com/office/drawing/2014/main" id="{2B9DBBD2-D0F1-F184-09EB-7A8398EC08FD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6663;p71">
              <a:extLst>
                <a:ext uri="{FF2B5EF4-FFF2-40B4-BE49-F238E27FC236}">
                  <a16:creationId xmlns:a16="http://schemas.microsoft.com/office/drawing/2014/main" id="{72B48FC0-DCDC-E8FC-2E93-C903DD710F0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6664;p71">
              <a:extLst>
                <a:ext uri="{FF2B5EF4-FFF2-40B4-BE49-F238E27FC236}">
                  <a16:creationId xmlns:a16="http://schemas.microsoft.com/office/drawing/2014/main" id="{4C95FCBE-5888-8306-83A1-1E3F69AB7D3A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6665;p71">
              <a:extLst>
                <a:ext uri="{FF2B5EF4-FFF2-40B4-BE49-F238E27FC236}">
                  <a16:creationId xmlns:a16="http://schemas.microsoft.com/office/drawing/2014/main" id="{E366A350-C8B7-CFBC-6D44-4040DA0148EE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6666;p71">
              <a:extLst>
                <a:ext uri="{FF2B5EF4-FFF2-40B4-BE49-F238E27FC236}">
                  <a16:creationId xmlns:a16="http://schemas.microsoft.com/office/drawing/2014/main" id="{05CD0238-A345-9ACD-08B3-C7073DAA6D56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6667;p71">
              <a:extLst>
                <a:ext uri="{FF2B5EF4-FFF2-40B4-BE49-F238E27FC236}">
                  <a16:creationId xmlns:a16="http://schemas.microsoft.com/office/drawing/2014/main" id="{71400D69-FC87-3B73-768C-60869B23CDD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6668;p71">
              <a:extLst>
                <a:ext uri="{FF2B5EF4-FFF2-40B4-BE49-F238E27FC236}">
                  <a16:creationId xmlns:a16="http://schemas.microsoft.com/office/drawing/2014/main" id="{9AC3907C-F5FB-4726-3A4D-50A030B67EEA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6669;p71">
              <a:extLst>
                <a:ext uri="{FF2B5EF4-FFF2-40B4-BE49-F238E27FC236}">
                  <a16:creationId xmlns:a16="http://schemas.microsoft.com/office/drawing/2014/main" id="{269DE988-372E-522F-34D8-32144D2B883A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6670;p71">
              <a:extLst>
                <a:ext uri="{FF2B5EF4-FFF2-40B4-BE49-F238E27FC236}">
                  <a16:creationId xmlns:a16="http://schemas.microsoft.com/office/drawing/2014/main" id="{C68674FB-A600-E0DB-CACA-0108E61B6B4D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6671;p71">
              <a:extLst>
                <a:ext uri="{FF2B5EF4-FFF2-40B4-BE49-F238E27FC236}">
                  <a16:creationId xmlns:a16="http://schemas.microsoft.com/office/drawing/2014/main" id="{83596BCC-4A95-715F-0982-C783BD2FA009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6672;p71">
              <a:extLst>
                <a:ext uri="{FF2B5EF4-FFF2-40B4-BE49-F238E27FC236}">
                  <a16:creationId xmlns:a16="http://schemas.microsoft.com/office/drawing/2014/main" id="{42C0097C-C5AE-5165-DCD3-34E72909D7F1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6673;p71">
              <a:extLst>
                <a:ext uri="{FF2B5EF4-FFF2-40B4-BE49-F238E27FC236}">
                  <a16:creationId xmlns:a16="http://schemas.microsoft.com/office/drawing/2014/main" id="{4F678DC8-31A8-E0BE-41D6-E645E4D347C0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6674;p71">
              <a:extLst>
                <a:ext uri="{FF2B5EF4-FFF2-40B4-BE49-F238E27FC236}">
                  <a16:creationId xmlns:a16="http://schemas.microsoft.com/office/drawing/2014/main" id="{7C1F31EC-AE1F-2BA5-5264-67009B21E54A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6675;p71">
              <a:extLst>
                <a:ext uri="{FF2B5EF4-FFF2-40B4-BE49-F238E27FC236}">
                  <a16:creationId xmlns:a16="http://schemas.microsoft.com/office/drawing/2014/main" id="{A6696220-4756-3C22-B4F6-DA64A05F511F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6676;p71">
              <a:extLst>
                <a:ext uri="{FF2B5EF4-FFF2-40B4-BE49-F238E27FC236}">
                  <a16:creationId xmlns:a16="http://schemas.microsoft.com/office/drawing/2014/main" id="{9017805D-2C35-F6C3-787B-DBE4F664F10A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6677;p71">
              <a:extLst>
                <a:ext uri="{FF2B5EF4-FFF2-40B4-BE49-F238E27FC236}">
                  <a16:creationId xmlns:a16="http://schemas.microsoft.com/office/drawing/2014/main" id="{66434014-1C3C-F13B-5B9E-0457BAE6DD89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6678;p71">
              <a:extLst>
                <a:ext uri="{FF2B5EF4-FFF2-40B4-BE49-F238E27FC236}">
                  <a16:creationId xmlns:a16="http://schemas.microsoft.com/office/drawing/2014/main" id="{84337E6D-7C9B-00B5-1282-8DE5010E64D2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6679;p71">
              <a:extLst>
                <a:ext uri="{FF2B5EF4-FFF2-40B4-BE49-F238E27FC236}">
                  <a16:creationId xmlns:a16="http://schemas.microsoft.com/office/drawing/2014/main" id="{F1737915-A71B-96DF-FFFD-5523DD792818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6680;p71">
              <a:extLst>
                <a:ext uri="{FF2B5EF4-FFF2-40B4-BE49-F238E27FC236}">
                  <a16:creationId xmlns:a16="http://schemas.microsoft.com/office/drawing/2014/main" id="{E075D24F-36EA-AC40-166C-281980AC2BC1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6681;p71">
              <a:extLst>
                <a:ext uri="{FF2B5EF4-FFF2-40B4-BE49-F238E27FC236}">
                  <a16:creationId xmlns:a16="http://schemas.microsoft.com/office/drawing/2014/main" id="{42A0DDAE-CA9B-5E4E-08D3-B4B1829DEF51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6682;p71">
              <a:extLst>
                <a:ext uri="{FF2B5EF4-FFF2-40B4-BE49-F238E27FC236}">
                  <a16:creationId xmlns:a16="http://schemas.microsoft.com/office/drawing/2014/main" id="{F269CBDC-C13A-EE25-F242-B5E4F2A8C724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6683;p71">
              <a:extLst>
                <a:ext uri="{FF2B5EF4-FFF2-40B4-BE49-F238E27FC236}">
                  <a16:creationId xmlns:a16="http://schemas.microsoft.com/office/drawing/2014/main" id="{7665F6D1-3844-ADE8-93BC-E368066E482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6684;p71">
              <a:extLst>
                <a:ext uri="{FF2B5EF4-FFF2-40B4-BE49-F238E27FC236}">
                  <a16:creationId xmlns:a16="http://schemas.microsoft.com/office/drawing/2014/main" id="{FEBBE932-5176-66E2-8B89-D8311AE3BD27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6685;p71">
              <a:extLst>
                <a:ext uri="{FF2B5EF4-FFF2-40B4-BE49-F238E27FC236}">
                  <a16:creationId xmlns:a16="http://schemas.microsoft.com/office/drawing/2014/main" id="{08CFF1ED-BEEF-A6B5-6726-B075D3AF0A42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6686;p71">
              <a:extLst>
                <a:ext uri="{FF2B5EF4-FFF2-40B4-BE49-F238E27FC236}">
                  <a16:creationId xmlns:a16="http://schemas.microsoft.com/office/drawing/2014/main" id="{C034856F-D502-A02F-92B2-63637406888B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6687;p71">
              <a:extLst>
                <a:ext uri="{FF2B5EF4-FFF2-40B4-BE49-F238E27FC236}">
                  <a16:creationId xmlns:a16="http://schemas.microsoft.com/office/drawing/2014/main" id="{05ECE168-6568-0AB2-4ABF-BEB493D1DBB1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6688;p71">
              <a:extLst>
                <a:ext uri="{FF2B5EF4-FFF2-40B4-BE49-F238E27FC236}">
                  <a16:creationId xmlns:a16="http://schemas.microsoft.com/office/drawing/2014/main" id="{6C098E2F-56CF-2148-E371-1D82CABB956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6689;p71">
              <a:extLst>
                <a:ext uri="{FF2B5EF4-FFF2-40B4-BE49-F238E27FC236}">
                  <a16:creationId xmlns:a16="http://schemas.microsoft.com/office/drawing/2014/main" id="{F691FD98-B8B0-3BCF-58B1-A755EA9E5A72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6690;p71">
              <a:extLst>
                <a:ext uri="{FF2B5EF4-FFF2-40B4-BE49-F238E27FC236}">
                  <a16:creationId xmlns:a16="http://schemas.microsoft.com/office/drawing/2014/main" id="{67DEDCF5-6444-E315-5257-FB21CE509A64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6691;p71">
              <a:extLst>
                <a:ext uri="{FF2B5EF4-FFF2-40B4-BE49-F238E27FC236}">
                  <a16:creationId xmlns:a16="http://schemas.microsoft.com/office/drawing/2014/main" id="{67CB2F9A-FEBD-6DE8-F4A1-3823BBBEB062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6692;p71">
              <a:extLst>
                <a:ext uri="{FF2B5EF4-FFF2-40B4-BE49-F238E27FC236}">
                  <a16:creationId xmlns:a16="http://schemas.microsoft.com/office/drawing/2014/main" id="{887A048D-40B9-3ACC-5720-66E8F70A770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6693;p71">
              <a:extLst>
                <a:ext uri="{FF2B5EF4-FFF2-40B4-BE49-F238E27FC236}">
                  <a16:creationId xmlns:a16="http://schemas.microsoft.com/office/drawing/2014/main" id="{402D1C3F-BF48-4713-7F85-F8860E76192F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6694;p71">
              <a:extLst>
                <a:ext uri="{FF2B5EF4-FFF2-40B4-BE49-F238E27FC236}">
                  <a16:creationId xmlns:a16="http://schemas.microsoft.com/office/drawing/2014/main" id="{9040BBBB-5F4A-412E-08B4-D27A41251D71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6695;p71">
              <a:extLst>
                <a:ext uri="{FF2B5EF4-FFF2-40B4-BE49-F238E27FC236}">
                  <a16:creationId xmlns:a16="http://schemas.microsoft.com/office/drawing/2014/main" id="{EA3E2DD6-917E-7F42-00E9-524F4DCB147E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6696;p71">
              <a:extLst>
                <a:ext uri="{FF2B5EF4-FFF2-40B4-BE49-F238E27FC236}">
                  <a16:creationId xmlns:a16="http://schemas.microsoft.com/office/drawing/2014/main" id="{8448AE44-11AF-2B1A-4C91-DE88B42B366F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6697;p71">
              <a:extLst>
                <a:ext uri="{FF2B5EF4-FFF2-40B4-BE49-F238E27FC236}">
                  <a16:creationId xmlns:a16="http://schemas.microsoft.com/office/drawing/2014/main" id="{CDE35787-C97B-6B14-B27A-5369E1814CD9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6698;p71">
              <a:extLst>
                <a:ext uri="{FF2B5EF4-FFF2-40B4-BE49-F238E27FC236}">
                  <a16:creationId xmlns:a16="http://schemas.microsoft.com/office/drawing/2014/main" id="{9EB3FFFF-B12D-F503-BA14-A3287A6F2255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6699;p71">
              <a:extLst>
                <a:ext uri="{FF2B5EF4-FFF2-40B4-BE49-F238E27FC236}">
                  <a16:creationId xmlns:a16="http://schemas.microsoft.com/office/drawing/2014/main" id="{6742CD62-15CF-01CD-8D8E-8676E9EE73DF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6700;p71">
              <a:extLst>
                <a:ext uri="{FF2B5EF4-FFF2-40B4-BE49-F238E27FC236}">
                  <a16:creationId xmlns:a16="http://schemas.microsoft.com/office/drawing/2014/main" id="{98DDF138-5558-F4D1-EEB5-B4AC26B32534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6701;p71">
              <a:extLst>
                <a:ext uri="{FF2B5EF4-FFF2-40B4-BE49-F238E27FC236}">
                  <a16:creationId xmlns:a16="http://schemas.microsoft.com/office/drawing/2014/main" id="{D5D39C0D-3385-CA87-5D1A-C155261A6FF8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6702;p71">
              <a:extLst>
                <a:ext uri="{FF2B5EF4-FFF2-40B4-BE49-F238E27FC236}">
                  <a16:creationId xmlns:a16="http://schemas.microsoft.com/office/drawing/2014/main" id="{B4E71A3B-D59C-598D-565B-59108761247B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6703;p71">
              <a:extLst>
                <a:ext uri="{FF2B5EF4-FFF2-40B4-BE49-F238E27FC236}">
                  <a16:creationId xmlns:a16="http://schemas.microsoft.com/office/drawing/2014/main" id="{0812E68C-7B89-9C9A-E7C6-82E0E386C48A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6704;p71">
              <a:extLst>
                <a:ext uri="{FF2B5EF4-FFF2-40B4-BE49-F238E27FC236}">
                  <a16:creationId xmlns:a16="http://schemas.microsoft.com/office/drawing/2014/main" id="{B8D5A7C3-9214-E1C5-5503-A7EDE079F2BD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6705;p71">
              <a:extLst>
                <a:ext uri="{FF2B5EF4-FFF2-40B4-BE49-F238E27FC236}">
                  <a16:creationId xmlns:a16="http://schemas.microsoft.com/office/drawing/2014/main" id="{703FEA13-A931-F86A-9BA2-2FE992564AF7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6706;p71">
              <a:extLst>
                <a:ext uri="{FF2B5EF4-FFF2-40B4-BE49-F238E27FC236}">
                  <a16:creationId xmlns:a16="http://schemas.microsoft.com/office/drawing/2014/main" id="{A5A7BD5C-CD29-7322-46D1-9B6C4DBE2AB5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6707;p71">
              <a:extLst>
                <a:ext uri="{FF2B5EF4-FFF2-40B4-BE49-F238E27FC236}">
                  <a16:creationId xmlns:a16="http://schemas.microsoft.com/office/drawing/2014/main" id="{08205650-0B30-D1DE-AE8B-C1E8C68B6E0C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6708;p71">
              <a:extLst>
                <a:ext uri="{FF2B5EF4-FFF2-40B4-BE49-F238E27FC236}">
                  <a16:creationId xmlns:a16="http://schemas.microsoft.com/office/drawing/2014/main" id="{83746F9E-E536-9D9F-CF2E-4EA783302488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6709;p71">
              <a:extLst>
                <a:ext uri="{FF2B5EF4-FFF2-40B4-BE49-F238E27FC236}">
                  <a16:creationId xmlns:a16="http://schemas.microsoft.com/office/drawing/2014/main" id="{9FABC0DB-2343-524F-3648-D843EA63A9DC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6710;p71">
              <a:extLst>
                <a:ext uri="{FF2B5EF4-FFF2-40B4-BE49-F238E27FC236}">
                  <a16:creationId xmlns:a16="http://schemas.microsoft.com/office/drawing/2014/main" id="{7D987B55-5969-568B-4D13-F71003FB8391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6711;p71">
              <a:extLst>
                <a:ext uri="{FF2B5EF4-FFF2-40B4-BE49-F238E27FC236}">
                  <a16:creationId xmlns:a16="http://schemas.microsoft.com/office/drawing/2014/main" id="{C27F38C0-4DDF-69CE-C8C6-37B7D71FE022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6712;p71">
              <a:extLst>
                <a:ext uri="{FF2B5EF4-FFF2-40B4-BE49-F238E27FC236}">
                  <a16:creationId xmlns:a16="http://schemas.microsoft.com/office/drawing/2014/main" id="{D4801137-70A8-6481-8008-DC1A74C72E5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6713;p71">
              <a:extLst>
                <a:ext uri="{FF2B5EF4-FFF2-40B4-BE49-F238E27FC236}">
                  <a16:creationId xmlns:a16="http://schemas.microsoft.com/office/drawing/2014/main" id="{76772B85-B13D-D715-EEB1-B4200D801FC1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6714;p71">
              <a:extLst>
                <a:ext uri="{FF2B5EF4-FFF2-40B4-BE49-F238E27FC236}">
                  <a16:creationId xmlns:a16="http://schemas.microsoft.com/office/drawing/2014/main" id="{B95A6A41-07D0-8566-773C-2CB2031275B8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6715;p71">
              <a:extLst>
                <a:ext uri="{FF2B5EF4-FFF2-40B4-BE49-F238E27FC236}">
                  <a16:creationId xmlns:a16="http://schemas.microsoft.com/office/drawing/2014/main" id="{48401F22-8055-08BF-99E8-EA833705936D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6716;p71">
              <a:extLst>
                <a:ext uri="{FF2B5EF4-FFF2-40B4-BE49-F238E27FC236}">
                  <a16:creationId xmlns:a16="http://schemas.microsoft.com/office/drawing/2014/main" id="{583BC00B-414B-224E-09C6-0F7CCED43112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6717;p71">
              <a:extLst>
                <a:ext uri="{FF2B5EF4-FFF2-40B4-BE49-F238E27FC236}">
                  <a16:creationId xmlns:a16="http://schemas.microsoft.com/office/drawing/2014/main" id="{3BCB76C4-98A5-595D-7007-190E1DD98148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6718;p71">
              <a:extLst>
                <a:ext uri="{FF2B5EF4-FFF2-40B4-BE49-F238E27FC236}">
                  <a16:creationId xmlns:a16="http://schemas.microsoft.com/office/drawing/2014/main" id="{21756F65-C916-63FC-3711-D958D8548CBA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6719;p71">
              <a:extLst>
                <a:ext uri="{FF2B5EF4-FFF2-40B4-BE49-F238E27FC236}">
                  <a16:creationId xmlns:a16="http://schemas.microsoft.com/office/drawing/2014/main" id="{EFDCF2DA-57ED-3D2F-C811-863B6A3561FB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6720;p71">
              <a:extLst>
                <a:ext uri="{FF2B5EF4-FFF2-40B4-BE49-F238E27FC236}">
                  <a16:creationId xmlns:a16="http://schemas.microsoft.com/office/drawing/2014/main" id="{A8E732C2-3721-CBC0-0A16-30322FE4098D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6721;p71">
              <a:extLst>
                <a:ext uri="{FF2B5EF4-FFF2-40B4-BE49-F238E27FC236}">
                  <a16:creationId xmlns:a16="http://schemas.microsoft.com/office/drawing/2014/main" id="{C42A01B4-3261-F141-167B-5D6C76130F03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6722;p71">
              <a:extLst>
                <a:ext uri="{FF2B5EF4-FFF2-40B4-BE49-F238E27FC236}">
                  <a16:creationId xmlns:a16="http://schemas.microsoft.com/office/drawing/2014/main" id="{19A055F1-2D66-E7C7-E141-C6F7E762A5D2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6723;p71">
              <a:extLst>
                <a:ext uri="{FF2B5EF4-FFF2-40B4-BE49-F238E27FC236}">
                  <a16:creationId xmlns:a16="http://schemas.microsoft.com/office/drawing/2014/main" id="{CD173F34-AF4C-549B-87BD-295C9178D526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6724;p71">
              <a:extLst>
                <a:ext uri="{FF2B5EF4-FFF2-40B4-BE49-F238E27FC236}">
                  <a16:creationId xmlns:a16="http://schemas.microsoft.com/office/drawing/2014/main" id="{8675C251-BE23-62D3-9F9A-93956A4B28B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6725;p71">
              <a:extLst>
                <a:ext uri="{FF2B5EF4-FFF2-40B4-BE49-F238E27FC236}">
                  <a16:creationId xmlns:a16="http://schemas.microsoft.com/office/drawing/2014/main" id="{A41D4632-DC71-2B10-43BA-7F117A91DA18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6726;p71">
              <a:extLst>
                <a:ext uri="{FF2B5EF4-FFF2-40B4-BE49-F238E27FC236}">
                  <a16:creationId xmlns:a16="http://schemas.microsoft.com/office/drawing/2014/main" id="{5460816D-6141-2F9C-C0F5-588C0B71A60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6727;p71">
              <a:extLst>
                <a:ext uri="{FF2B5EF4-FFF2-40B4-BE49-F238E27FC236}">
                  <a16:creationId xmlns:a16="http://schemas.microsoft.com/office/drawing/2014/main" id="{277C224B-66AF-5188-9026-CBE682836565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6728;p71">
              <a:extLst>
                <a:ext uri="{FF2B5EF4-FFF2-40B4-BE49-F238E27FC236}">
                  <a16:creationId xmlns:a16="http://schemas.microsoft.com/office/drawing/2014/main" id="{BF1E28BD-5FB6-7748-F992-142B42854A8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6729;p71">
              <a:extLst>
                <a:ext uri="{FF2B5EF4-FFF2-40B4-BE49-F238E27FC236}">
                  <a16:creationId xmlns:a16="http://schemas.microsoft.com/office/drawing/2014/main" id="{02C87AC5-39DA-EAFB-DDBF-3682E1AE131C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6730;p71">
              <a:extLst>
                <a:ext uri="{FF2B5EF4-FFF2-40B4-BE49-F238E27FC236}">
                  <a16:creationId xmlns:a16="http://schemas.microsoft.com/office/drawing/2014/main" id="{BC5E9B65-3729-0039-973A-B4CBA37DFB1B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6731;p71">
              <a:extLst>
                <a:ext uri="{FF2B5EF4-FFF2-40B4-BE49-F238E27FC236}">
                  <a16:creationId xmlns:a16="http://schemas.microsoft.com/office/drawing/2014/main" id="{AA646156-1B9A-2588-4093-821D44B89EA7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6732;p71">
              <a:extLst>
                <a:ext uri="{FF2B5EF4-FFF2-40B4-BE49-F238E27FC236}">
                  <a16:creationId xmlns:a16="http://schemas.microsoft.com/office/drawing/2014/main" id="{CD9E5298-EE04-8192-AFE4-C08D10A0F71C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6733;p71">
              <a:extLst>
                <a:ext uri="{FF2B5EF4-FFF2-40B4-BE49-F238E27FC236}">
                  <a16:creationId xmlns:a16="http://schemas.microsoft.com/office/drawing/2014/main" id="{7B7AE107-5B9B-2074-EB7C-92B29FC1DD19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6734;p71">
              <a:extLst>
                <a:ext uri="{FF2B5EF4-FFF2-40B4-BE49-F238E27FC236}">
                  <a16:creationId xmlns:a16="http://schemas.microsoft.com/office/drawing/2014/main" id="{9E05CA9E-3D5E-E3C7-ED9B-A062AD4767A1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6735;p71">
              <a:extLst>
                <a:ext uri="{FF2B5EF4-FFF2-40B4-BE49-F238E27FC236}">
                  <a16:creationId xmlns:a16="http://schemas.microsoft.com/office/drawing/2014/main" id="{A0AD964B-CB1D-5575-4FB7-5CAAE3FE0D1A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6736;p71">
              <a:extLst>
                <a:ext uri="{FF2B5EF4-FFF2-40B4-BE49-F238E27FC236}">
                  <a16:creationId xmlns:a16="http://schemas.microsoft.com/office/drawing/2014/main" id="{80DC3B13-3FFF-38FA-8661-240AD522A903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6737;p71">
              <a:extLst>
                <a:ext uri="{FF2B5EF4-FFF2-40B4-BE49-F238E27FC236}">
                  <a16:creationId xmlns:a16="http://schemas.microsoft.com/office/drawing/2014/main" id="{61EC6090-1C21-12A4-2D83-C4D877340907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6738;p71">
              <a:extLst>
                <a:ext uri="{FF2B5EF4-FFF2-40B4-BE49-F238E27FC236}">
                  <a16:creationId xmlns:a16="http://schemas.microsoft.com/office/drawing/2014/main" id="{34994D75-97AD-D1BF-1E55-34B4B18FCED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6739;p71">
              <a:extLst>
                <a:ext uri="{FF2B5EF4-FFF2-40B4-BE49-F238E27FC236}">
                  <a16:creationId xmlns:a16="http://schemas.microsoft.com/office/drawing/2014/main" id="{6B748CF0-F3F0-5B79-2504-F77EDADD393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6740;p71">
              <a:extLst>
                <a:ext uri="{FF2B5EF4-FFF2-40B4-BE49-F238E27FC236}">
                  <a16:creationId xmlns:a16="http://schemas.microsoft.com/office/drawing/2014/main" id="{77A1965E-EEDC-4383-7102-29087048CA53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6741;p71">
              <a:extLst>
                <a:ext uri="{FF2B5EF4-FFF2-40B4-BE49-F238E27FC236}">
                  <a16:creationId xmlns:a16="http://schemas.microsoft.com/office/drawing/2014/main" id="{637AEE40-4400-DF6F-CDF4-39161B7A346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6742;p71">
              <a:extLst>
                <a:ext uri="{FF2B5EF4-FFF2-40B4-BE49-F238E27FC236}">
                  <a16:creationId xmlns:a16="http://schemas.microsoft.com/office/drawing/2014/main" id="{0BB0959A-8A98-96BA-4702-6FABA79B8924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6743;p71">
              <a:extLst>
                <a:ext uri="{FF2B5EF4-FFF2-40B4-BE49-F238E27FC236}">
                  <a16:creationId xmlns:a16="http://schemas.microsoft.com/office/drawing/2014/main" id="{D3C05E0A-344A-023E-23A3-64A9340F917F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6744;p71">
              <a:extLst>
                <a:ext uri="{FF2B5EF4-FFF2-40B4-BE49-F238E27FC236}">
                  <a16:creationId xmlns:a16="http://schemas.microsoft.com/office/drawing/2014/main" id="{69746440-FE89-EEA7-2EEF-FA5D22313B03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6745;p71">
              <a:extLst>
                <a:ext uri="{FF2B5EF4-FFF2-40B4-BE49-F238E27FC236}">
                  <a16:creationId xmlns:a16="http://schemas.microsoft.com/office/drawing/2014/main" id="{AE098CFB-2C67-142D-CA03-7D34423D4155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6746;p71">
              <a:extLst>
                <a:ext uri="{FF2B5EF4-FFF2-40B4-BE49-F238E27FC236}">
                  <a16:creationId xmlns:a16="http://schemas.microsoft.com/office/drawing/2014/main" id="{1DDC3CD8-3067-8765-E385-BF20EAE57E92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6747;p71">
              <a:extLst>
                <a:ext uri="{FF2B5EF4-FFF2-40B4-BE49-F238E27FC236}">
                  <a16:creationId xmlns:a16="http://schemas.microsoft.com/office/drawing/2014/main" id="{31973992-F187-59BC-8605-C699BA4F552E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6748;p71">
              <a:extLst>
                <a:ext uri="{FF2B5EF4-FFF2-40B4-BE49-F238E27FC236}">
                  <a16:creationId xmlns:a16="http://schemas.microsoft.com/office/drawing/2014/main" id="{5B7A5E82-EFBE-83F4-3C36-563C8104F5E6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6749;p71">
              <a:extLst>
                <a:ext uri="{FF2B5EF4-FFF2-40B4-BE49-F238E27FC236}">
                  <a16:creationId xmlns:a16="http://schemas.microsoft.com/office/drawing/2014/main" id="{E1A13107-2748-A9BF-4180-F3268246D1BF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6750;p71">
              <a:extLst>
                <a:ext uri="{FF2B5EF4-FFF2-40B4-BE49-F238E27FC236}">
                  <a16:creationId xmlns:a16="http://schemas.microsoft.com/office/drawing/2014/main" id="{20FC21B6-72FD-56B6-76D4-B1C8330EE195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6751;p71">
              <a:extLst>
                <a:ext uri="{FF2B5EF4-FFF2-40B4-BE49-F238E27FC236}">
                  <a16:creationId xmlns:a16="http://schemas.microsoft.com/office/drawing/2014/main" id="{52002C3C-6A61-708D-4A3C-19706E6CAAC6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6752;p71">
              <a:extLst>
                <a:ext uri="{FF2B5EF4-FFF2-40B4-BE49-F238E27FC236}">
                  <a16:creationId xmlns:a16="http://schemas.microsoft.com/office/drawing/2014/main" id="{A9154133-CBD5-A2D0-319A-388E0118BA74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6753;p71">
              <a:extLst>
                <a:ext uri="{FF2B5EF4-FFF2-40B4-BE49-F238E27FC236}">
                  <a16:creationId xmlns:a16="http://schemas.microsoft.com/office/drawing/2014/main" id="{2D4EA823-C769-B758-9EAE-DA0D5C3E3634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6754;p71">
              <a:extLst>
                <a:ext uri="{FF2B5EF4-FFF2-40B4-BE49-F238E27FC236}">
                  <a16:creationId xmlns:a16="http://schemas.microsoft.com/office/drawing/2014/main" id="{A24C7658-1CC0-A13A-7F68-937E303066EE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6755;p71">
              <a:extLst>
                <a:ext uri="{FF2B5EF4-FFF2-40B4-BE49-F238E27FC236}">
                  <a16:creationId xmlns:a16="http://schemas.microsoft.com/office/drawing/2014/main" id="{3C538AC8-7A07-1A0C-E73A-AE1DF7146DF5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6756;p71">
              <a:extLst>
                <a:ext uri="{FF2B5EF4-FFF2-40B4-BE49-F238E27FC236}">
                  <a16:creationId xmlns:a16="http://schemas.microsoft.com/office/drawing/2014/main" id="{0A8EA31F-1411-DCC0-2937-5889216EC7BB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6757;p71">
              <a:extLst>
                <a:ext uri="{FF2B5EF4-FFF2-40B4-BE49-F238E27FC236}">
                  <a16:creationId xmlns:a16="http://schemas.microsoft.com/office/drawing/2014/main" id="{3C9A9C36-DBE9-9F80-B8C4-167F1999687A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6758;p71">
              <a:extLst>
                <a:ext uri="{FF2B5EF4-FFF2-40B4-BE49-F238E27FC236}">
                  <a16:creationId xmlns:a16="http://schemas.microsoft.com/office/drawing/2014/main" id="{128C4C22-2897-29F2-7609-62A4521661D4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6759;p71">
              <a:extLst>
                <a:ext uri="{FF2B5EF4-FFF2-40B4-BE49-F238E27FC236}">
                  <a16:creationId xmlns:a16="http://schemas.microsoft.com/office/drawing/2014/main" id="{A24670A7-4598-F194-AD26-F0970908F74E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6760;p71">
              <a:extLst>
                <a:ext uri="{FF2B5EF4-FFF2-40B4-BE49-F238E27FC236}">
                  <a16:creationId xmlns:a16="http://schemas.microsoft.com/office/drawing/2014/main" id="{BD419001-A725-93E5-3036-925361E43E41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6761;p71">
              <a:extLst>
                <a:ext uri="{FF2B5EF4-FFF2-40B4-BE49-F238E27FC236}">
                  <a16:creationId xmlns:a16="http://schemas.microsoft.com/office/drawing/2014/main" id="{B9653C67-D4B2-3407-5393-91330A5C8DCE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6762;p71">
              <a:extLst>
                <a:ext uri="{FF2B5EF4-FFF2-40B4-BE49-F238E27FC236}">
                  <a16:creationId xmlns:a16="http://schemas.microsoft.com/office/drawing/2014/main" id="{FD4421B6-CA0C-A853-71CD-C6776D07B938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6763;p71">
              <a:extLst>
                <a:ext uri="{FF2B5EF4-FFF2-40B4-BE49-F238E27FC236}">
                  <a16:creationId xmlns:a16="http://schemas.microsoft.com/office/drawing/2014/main" id="{B818128E-DF40-431A-C9AA-9897AB6A0614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6764;p71">
              <a:extLst>
                <a:ext uri="{FF2B5EF4-FFF2-40B4-BE49-F238E27FC236}">
                  <a16:creationId xmlns:a16="http://schemas.microsoft.com/office/drawing/2014/main" id="{D6DD0BB5-841D-2BE1-3EF6-A1B56D11225B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6765;p71">
              <a:extLst>
                <a:ext uri="{FF2B5EF4-FFF2-40B4-BE49-F238E27FC236}">
                  <a16:creationId xmlns:a16="http://schemas.microsoft.com/office/drawing/2014/main" id="{A12D3164-4BF9-AA52-F04C-7D1F7D4143D7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6766;p71">
              <a:extLst>
                <a:ext uri="{FF2B5EF4-FFF2-40B4-BE49-F238E27FC236}">
                  <a16:creationId xmlns:a16="http://schemas.microsoft.com/office/drawing/2014/main" id="{B14B17C7-C9C6-1C13-B6CD-EAED15578257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6767;p71">
              <a:extLst>
                <a:ext uri="{FF2B5EF4-FFF2-40B4-BE49-F238E27FC236}">
                  <a16:creationId xmlns:a16="http://schemas.microsoft.com/office/drawing/2014/main" id="{44ADAD92-EDC9-793D-3CB2-FF263017DB73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6768;p71">
              <a:extLst>
                <a:ext uri="{FF2B5EF4-FFF2-40B4-BE49-F238E27FC236}">
                  <a16:creationId xmlns:a16="http://schemas.microsoft.com/office/drawing/2014/main" id="{F5920AF0-F338-ECE0-400C-DC06B0AE10FE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6769;p71">
              <a:extLst>
                <a:ext uri="{FF2B5EF4-FFF2-40B4-BE49-F238E27FC236}">
                  <a16:creationId xmlns:a16="http://schemas.microsoft.com/office/drawing/2014/main" id="{6967DBFA-7122-0CC4-26B4-61131FE3B792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6770;p71">
              <a:extLst>
                <a:ext uri="{FF2B5EF4-FFF2-40B4-BE49-F238E27FC236}">
                  <a16:creationId xmlns:a16="http://schemas.microsoft.com/office/drawing/2014/main" id="{FD4FEBE5-1AB8-8CA6-4EA6-3A1468915E3B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6771;p71">
              <a:extLst>
                <a:ext uri="{FF2B5EF4-FFF2-40B4-BE49-F238E27FC236}">
                  <a16:creationId xmlns:a16="http://schemas.microsoft.com/office/drawing/2014/main" id="{67459AA3-09E2-8D45-3A5E-6B750FD2C092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6772;p71">
              <a:extLst>
                <a:ext uri="{FF2B5EF4-FFF2-40B4-BE49-F238E27FC236}">
                  <a16:creationId xmlns:a16="http://schemas.microsoft.com/office/drawing/2014/main" id="{EECEBDEB-1542-E9ED-49B5-8B86623D0645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6773;p71">
              <a:extLst>
                <a:ext uri="{FF2B5EF4-FFF2-40B4-BE49-F238E27FC236}">
                  <a16:creationId xmlns:a16="http://schemas.microsoft.com/office/drawing/2014/main" id="{6B60AE4B-6D92-B572-073A-241393560DE0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6774;p71">
              <a:extLst>
                <a:ext uri="{FF2B5EF4-FFF2-40B4-BE49-F238E27FC236}">
                  <a16:creationId xmlns:a16="http://schemas.microsoft.com/office/drawing/2014/main" id="{1D43451D-ACBB-4E9B-0C6D-B54E41F711A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6775;p71">
              <a:extLst>
                <a:ext uri="{FF2B5EF4-FFF2-40B4-BE49-F238E27FC236}">
                  <a16:creationId xmlns:a16="http://schemas.microsoft.com/office/drawing/2014/main" id="{18F157D2-9A29-1FDA-D25F-0F31BCB769FA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6776;p71">
              <a:extLst>
                <a:ext uri="{FF2B5EF4-FFF2-40B4-BE49-F238E27FC236}">
                  <a16:creationId xmlns:a16="http://schemas.microsoft.com/office/drawing/2014/main" id="{671E7EAC-6AAF-7992-00C6-1EF352A40C68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6777;p71">
              <a:extLst>
                <a:ext uri="{FF2B5EF4-FFF2-40B4-BE49-F238E27FC236}">
                  <a16:creationId xmlns:a16="http://schemas.microsoft.com/office/drawing/2014/main" id="{3FF86AD1-6FA5-4278-5C8D-667434BBF0C8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6778;p71">
              <a:extLst>
                <a:ext uri="{FF2B5EF4-FFF2-40B4-BE49-F238E27FC236}">
                  <a16:creationId xmlns:a16="http://schemas.microsoft.com/office/drawing/2014/main" id="{01326EB2-5D2A-5792-8002-E4552D383944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6779;p71">
              <a:extLst>
                <a:ext uri="{FF2B5EF4-FFF2-40B4-BE49-F238E27FC236}">
                  <a16:creationId xmlns:a16="http://schemas.microsoft.com/office/drawing/2014/main" id="{FBEBED00-3EEF-C74A-790C-365666EA625C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6780;p71">
              <a:extLst>
                <a:ext uri="{FF2B5EF4-FFF2-40B4-BE49-F238E27FC236}">
                  <a16:creationId xmlns:a16="http://schemas.microsoft.com/office/drawing/2014/main" id="{6AFFEEB0-E28A-759E-00CE-3B625359019E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6781;p71">
              <a:extLst>
                <a:ext uri="{FF2B5EF4-FFF2-40B4-BE49-F238E27FC236}">
                  <a16:creationId xmlns:a16="http://schemas.microsoft.com/office/drawing/2014/main" id="{B125F729-ED18-CA96-A9AE-A3BBF139F13F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6782;p71">
              <a:extLst>
                <a:ext uri="{FF2B5EF4-FFF2-40B4-BE49-F238E27FC236}">
                  <a16:creationId xmlns:a16="http://schemas.microsoft.com/office/drawing/2014/main" id="{705609D5-3AEE-930D-EE1F-08C552F7B11E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6783;p71">
              <a:extLst>
                <a:ext uri="{FF2B5EF4-FFF2-40B4-BE49-F238E27FC236}">
                  <a16:creationId xmlns:a16="http://schemas.microsoft.com/office/drawing/2014/main" id="{130F1ED9-F031-CAC4-D70B-79B2E2EA8EAD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6784;p71">
              <a:extLst>
                <a:ext uri="{FF2B5EF4-FFF2-40B4-BE49-F238E27FC236}">
                  <a16:creationId xmlns:a16="http://schemas.microsoft.com/office/drawing/2014/main" id="{FE042919-39F0-FCB0-8AA4-D3537DFD976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6785;p71">
              <a:extLst>
                <a:ext uri="{FF2B5EF4-FFF2-40B4-BE49-F238E27FC236}">
                  <a16:creationId xmlns:a16="http://schemas.microsoft.com/office/drawing/2014/main" id="{3E460A91-41E3-B3CA-0149-FF5BB227C143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6786;p71">
              <a:extLst>
                <a:ext uri="{FF2B5EF4-FFF2-40B4-BE49-F238E27FC236}">
                  <a16:creationId xmlns:a16="http://schemas.microsoft.com/office/drawing/2014/main" id="{DE6212D1-5B89-C450-52BE-C20E0D59AD3A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6787;p71">
              <a:extLst>
                <a:ext uri="{FF2B5EF4-FFF2-40B4-BE49-F238E27FC236}">
                  <a16:creationId xmlns:a16="http://schemas.microsoft.com/office/drawing/2014/main" id="{9FE34184-5810-591D-CB11-EFE6AF821D4C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6788;p71">
              <a:extLst>
                <a:ext uri="{FF2B5EF4-FFF2-40B4-BE49-F238E27FC236}">
                  <a16:creationId xmlns:a16="http://schemas.microsoft.com/office/drawing/2014/main" id="{50F9853D-9E17-3633-D199-57A8DB024AA8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6789;p71">
              <a:extLst>
                <a:ext uri="{FF2B5EF4-FFF2-40B4-BE49-F238E27FC236}">
                  <a16:creationId xmlns:a16="http://schemas.microsoft.com/office/drawing/2014/main" id="{A199450C-99CE-E5CD-DE53-4F771D820B53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6790;p71">
              <a:extLst>
                <a:ext uri="{FF2B5EF4-FFF2-40B4-BE49-F238E27FC236}">
                  <a16:creationId xmlns:a16="http://schemas.microsoft.com/office/drawing/2014/main" id="{63DACA2D-2058-7CA4-CA6C-7AD3CB0E0EBF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6791;p71">
              <a:extLst>
                <a:ext uri="{FF2B5EF4-FFF2-40B4-BE49-F238E27FC236}">
                  <a16:creationId xmlns:a16="http://schemas.microsoft.com/office/drawing/2014/main" id="{31F980CD-4E99-DF44-10C1-F24D575B7F21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6792;p71">
              <a:extLst>
                <a:ext uri="{FF2B5EF4-FFF2-40B4-BE49-F238E27FC236}">
                  <a16:creationId xmlns:a16="http://schemas.microsoft.com/office/drawing/2014/main" id="{1E22A219-D154-6B8A-64A2-1376CFCC32E5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6793;p71">
              <a:extLst>
                <a:ext uri="{FF2B5EF4-FFF2-40B4-BE49-F238E27FC236}">
                  <a16:creationId xmlns:a16="http://schemas.microsoft.com/office/drawing/2014/main" id="{C45C62EE-AB89-6397-6C0F-106B461DC2F3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6794;p71">
              <a:extLst>
                <a:ext uri="{FF2B5EF4-FFF2-40B4-BE49-F238E27FC236}">
                  <a16:creationId xmlns:a16="http://schemas.microsoft.com/office/drawing/2014/main" id="{15CF993C-1D6A-CA43-32E5-5C036E55A6B2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6795;p71">
              <a:extLst>
                <a:ext uri="{FF2B5EF4-FFF2-40B4-BE49-F238E27FC236}">
                  <a16:creationId xmlns:a16="http://schemas.microsoft.com/office/drawing/2014/main" id="{AB33B8A9-333E-6989-842F-0F279664DD6D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6796;p71">
              <a:extLst>
                <a:ext uri="{FF2B5EF4-FFF2-40B4-BE49-F238E27FC236}">
                  <a16:creationId xmlns:a16="http://schemas.microsoft.com/office/drawing/2014/main" id="{AA8B3E22-8B05-8A81-E7AA-97654F492CB1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6797;p71">
              <a:extLst>
                <a:ext uri="{FF2B5EF4-FFF2-40B4-BE49-F238E27FC236}">
                  <a16:creationId xmlns:a16="http://schemas.microsoft.com/office/drawing/2014/main" id="{5F47ECAB-4453-70F9-22C8-48DF187DB26F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6798;p71">
              <a:extLst>
                <a:ext uri="{FF2B5EF4-FFF2-40B4-BE49-F238E27FC236}">
                  <a16:creationId xmlns:a16="http://schemas.microsoft.com/office/drawing/2014/main" id="{85B976E2-77FC-5F90-A405-7A16D0150166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6799;p71">
              <a:extLst>
                <a:ext uri="{FF2B5EF4-FFF2-40B4-BE49-F238E27FC236}">
                  <a16:creationId xmlns:a16="http://schemas.microsoft.com/office/drawing/2014/main" id="{20FAF9BA-F658-41E6-81E6-957CA6F42699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6800;p71">
              <a:extLst>
                <a:ext uri="{FF2B5EF4-FFF2-40B4-BE49-F238E27FC236}">
                  <a16:creationId xmlns:a16="http://schemas.microsoft.com/office/drawing/2014/main" id="{7A51EA97-628C-06C9-25F8-75CD84A3101D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6801;p71">
              <a:extLst>
                <a:ext uri="{FF2B5EF4-FFF2-40B4-BE49-F238E27FC236}">
                  <a16:creationId xmlns:a16="http://schemas.microsoft.com/office/drawing/2014/main" id="{9961BB19-9602-C41A-48F2-316C3681AEFC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6802;p71">
              <a:extLst>
                <a:ext uri="{FF2B5EF4-FFF2-40B4-BE49-F238E27FC236}">
                  <a16:creationId xmlns:a16="http://schemas.microsoft.com/office/drawing/2014/main" id="{D11755DD-8D21-D75E-945E-F26432E7ED8A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6803;p71">
              <a:extLst>
                <a:ext uri="{FF2B5EF4-FFF2-40B4-BE49-F238E27FC236}">
                  <a16:creationId xmlns:a16="http://schemas.microsoft.com/office/drawing/2014/main" id="{E07EB6C9-4330-BC0D-4B5A-44B89898BD4D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6804;p71">
              <a:extLst>
                <a:ext uri="{FF2B5EF4-FFF2-40B4-BE49-F238E27FC236}">
                  <a16:creationId xmlns:a16="http://schemas.microsoft.com/office/drawing/2014/main" id="{75B2BB15-9036-2077-F76C-EB178D0D00D1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6805;p71">
              <a:extLst>
                <a:ext uri="{FF2B5EF4-FFF2-40B4-BE49-F238E27FC236}">
                  <a16:creationId xmlns:a16="http://schemas.microsoft.com/office/drawing/2014/main" id="{B2945491-E29A-14E2-E422-23D91B646A8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6806;p71">
              <a:extLst>
                <a:ext uri="{FF2B5EF4-FFF2-40B4-BE49-F238E27FC236}">
                  <a16:creationId xmlns:a16="http://schemas.microsoft.com/office/drawing/2014/main" id="{1090683C-EF69-3082-8FE0-10D3EE7F0460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6807;p71">
              <a:extLst>
                <a:ext uri="{FF2B5EF4-FFF2-40B4-BE49-F238E27FC236}">
                  <a16:creationId xmlns:a16="http://schemas.microsoft.com/office/drawing/2014/main" id="{156052DA-B3CD-E798-EBAA-EB8BD0076A07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6808;p71">
              <a:extLst>
                <a:ext uri="{FF2B5EF4-FFF2-40B4-BE49-F238E27FC236}">
                  <a16:creationId xmlns:a16="http://schemas.microsoft.com/office/drawing/2014/main" id="{2FBCA349-853E-2739-9086-059110BF3E42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6809;p71">
              <a:extLst>
                <a:ext uri="{FF2B5EF4-FFF2-40B4-BE49-F238E27FC236}">
                  <a16:creationId xmlns:a16="http://schemas.microsoft.com/office/drawing/2014/main" id="{505D04EC-D906-5154-2038-8B90D44CFF94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6810;p71">
              <a:extLst>
                <a:ext uri="{FF2B5EF4-FFF2-40B4-BE49-F238E27FC236}">
                  <a16:creationId xmlns:a16="http://schemas.microsoft.com/office/drawing/2014/main" id="{7FD40D35-75F4-E617-61B2-D1C5DDE99964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6811;p71">
              <a:extLst>
                <a:ext uri="{FF2B5EF4-FFF2-40B4-BE49-F238E27FC236}">
                  <a16:creationId xmlns:a16="http://schemas.microsoft.com/office/drawing/2014/main" id="{77578027-1FF9-316C-D555-457BA80A920B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6812;p71">
              <a:extLst>
                <a:ext uri="{FF2B5EF4-FFF2-40B4-BE49-F238E27FC236}">
                  <a16:creationId xmlns:a16="http://schemas.microsoft.com/office/drawing/2014/main" id="{31B2ABD0-8C07-70C3-5276-A5647E89CC33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6813;p71">
              <a:extLst>
                <a:ext uri="{FF2B5EF4-FFF2-40B4-BE49-F238E27FC236}">
                  <a16:creationId xmlns:a16="http://schemas.microsoft.com/office/drawing/2014/main" id="{6ECEADB9-5591-C4D6-964D-3F37A9913C6F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6814;p71">
              <a:extLst>
                <a:ext uri="{FF2B5EF4-FFF2-40B4-BE49-F238E27FC236}">
                  <a16:creationId xmlns:a16="http://schemas.microsoft.com/office/drawing/2014/main" id="{4C7C3F24-EDB7-A9A9-4B73-BAE105EA55E9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6815;p71">
              <a:extLst>
                <a:ext uri="{FF2B5EF4-FFF2-40B4-BE49-F238E27FC236}">
                  <a16:creationId xmlns:a16="http://schemas.microsoft.com/office/drawing/2014/main" id="{10ED4D73-D6CF-2B08-120A-69A78D713112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6816;p71">
              <a:extLst>
                <a:ext uri="{FF2B5EF4-FFF2-40B4-BE49-F238E27FC236}">
                  <a16:creationId xmlns:a16="http://schemas.microsoft.com/office/drawing/2014/main" id="{FABA99C4-9AC1-B194-6FE5-3E5D803AB8B9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6817;p71">
              <a:extLst>
                <a:ext uri="{FF2B5EF4-FFF2-40B4-BE49-F238E27FC236}">
                  <a16:creationId xmlns:a16="http://schemas.microsoft.com/office/drawing/2014/main" id="{364C63F3-9FC9-B085-0984-4F0134EADBFF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6818;p71">
              <a:extLst>
                <a:ext uri="{FF2B5EF4-FFF2-40B4-BE49-F238E27FC236}">
                  <a16:creationId xmlns:a16="http://schemas.microsoft.com/office/drawing/2014/main" id="{0F6BB7A1-2F95-F779-81C2-96DD43E734EC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6819;p71">
              <a:extLst>
                <a:ext uri="{FF2B5EF4-FFF2-40B4-BE49-F238E27FC236}">
                  <a16:creationId xmlns:a16="http://schemas.microsoft.com/office/drawing/2014/main" id="{AFFB89B1-0E8A-1BD4-C409-E1D46E4F9A94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6820;p71">
              <a:extLst>
                <a:ext uri="{FF2B5EF4-FFF2-40B4-BE49-F238E27FC236}">
                  <a16:creationId xmlns:a16="http://schemas.microsoft.com/office/drawing/2014/main" id="{86196DB3-C60F-6BB2-42C9-631D7FED2230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6821;p71">
              <a:extLst>
                <a:ext uri="{FF2B5EF4-FFF2-40B4-BE49-F238E27FC236}">
                  <a16:creationId xmlns:a16="http://schemas.microsoft.com/office/drawing/2014/main" id="{21B1AD0B-BEC6-6815-5BEA-A2D9446A60E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6822;p71">
              <a:extLst>
                <a:ext uri="{FF2B5EF4-FFF2-40B4-BE49-F238E27FC236}">
                  <a16:creationId xmlns:a16="http://schemas.microsoft.com/office/drawing/2014/main" id="{D20F969E-E5DB-F357-070A-D4636381285A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6823;p71">
              <a:extLst>
                <a:ext uri="{FF2B5EF4-FFF2-40B4-BE49-F238E27FC236}">
                  <a16:creationId xmlns:a16="http://schemas.microsoft.com/office/drawing/2014/main" id="{597D81FD-CFCC-6A2F-CA34-3DACB9586F49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6824;p71">
              <a:extLst>
                <a:ext uri="{FF2B5EF4-FFF2-40B4-BE49-F238E27FC236}">
                  <a16:creationId xmlns:a16="http://schemas.microsoft.com/office/drawing/2014/main" id="{3530B0A5-1348-673C-E44D-C829CEA855C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6825;p71">
              <a:extLst>
                <a:ext uri="{FF2B5EF4-FFF2-40B4-BE49-F238E27FC236}">
                  <a16:creationId xmlns:a16="http://schemas.microsoft.com/office/drawing/2014/main" id="{E0CA867B-ACD2-DB49-49F2-7D621361C91D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6826;p71">
              <a:extLst>
                <a:ext uri="{FF2B5EF4-FFF2-40B4-BE49-F238E27FC236}">
                  <a16:creationId xmlns:a16="http://schemas.microsoft.com/office/drawing/2014/main" id="{4A2E913C-92E8-343E-D115-341897792DAB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6827;p71">
              <a:extLst>
                <a:ext uri="{FF2B5EF4-FFF2-40B4-BE49-F238E27FC236}">
                  <a16:creationId xmlns:a16="http://schemas.microsoft.com/office/drawing/2014/main" id="{78F640CF-13A0-8D9E-6676-77B67D9972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6828;p71">
              <a:extLst>
                <a:ext uri="{FF2B5EF4-FFF2-40B4-BE49-F238E27FC236}">
                  <a16:creationId xmlns:a16="http://schemas.microsoft.com/office/drawing/2014/main" id="{DFF89B2A-923F-5719-5000-A7C53E6E7655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6829;p71">
              <a:extLst>
                <a:ext uri="{FF2B5EF4-FFF2-40B4-BE49-F238E27FC236}">
                  <a16:creationId xmlns:a16="http://schemas.microsoft.com/office/drawing/2014/main" id="{92D345DC-6E2E-CAE2-E78A-B93730D59FB1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6830;p71">
              <a:extLst>
                <a:ext uri="{FF2B5EF4-FFF2-40B4-BE49-F238E27FC236}">
                  <a16:creationId xmlns:a16="http://schemas.microsoft.com/office/drawing/2014/main" id="{0985C20F-5339-5450-82EC-C574F7607EA7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6831;p71">
              <a:extLst>
                <a:ext uri="{FF2B5EF4-FFF2-40B4-BE49-F238E27FC236}">
                  <a16:creationId xmlns:a16="http://schemas.microsoft.com/office/drawing/2014/main" id="{01CA4838-C8D1-E48B-3516-F5CAD04C1E53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6832;p71">
              <a:extLst>
                <a:ext uri="{FF2B5EF4-FFF2-40B4-BE49-F238E27FC236}">
                  <a16:creationId xmlns:a16="http://schemas.microsoft.com/office/drawing/2014/main" id="{FDF2C030-66A2-FBC9-96F5-DF5A2907429F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6833;p71">
              <a:extLst>
                <a:ext uri="{FF2B5EF4-FFF2-40B4-BE49-F238E27FC236}">
                  <a16:creationId xmlns:a16="http://schemas.microsoft.com/office/drawing/2014/main" id="{8A51F971-6E6D-FE4B-524A-37F1E60ABC2D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6834;p71">
              <a:extLst>
                <a:ext uri="{FF2B5EF4-FFF2-40B4-BE49-F238E27FC236}">
                  <a16:creationId xmlns:a16="http://schemas.microsoft.com/office/drawing/2014/main" id="{C517E663-2445-6006-CB14-BEE2F1C3884C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6835;p71">
              <a:extLst>
                <a:ext uri="{FF2B5EF4-FFF2-40B4-BE49-F238E27FC236}">
                  <a16:creationId xmlns:a16="http://schemas.microsoft.com/office/drawing/2014/main" id="{8C344D07-F1B8-4242-B377-61C10D79500D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6836;p71">
              <a:extLst>
                <a:ext uri="{FF2B5EF4-FFF2-40B4-BE49-F238E27FC236}">
                  <a16:creationId xmlns:a16="http://schemas.microsoft.com/office/drawing/2014/main" id="{407574C8-476D-EB02-1E19-BC598E09A959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6837;p71">
              <a:extLst>
                <a:ext uri="{FF2B5EF4-FFF2-40B4-BE49-F238E27FC236}">
                  <a16:creationId xmlns:a16="http://schemas.microsoft.com/office/drawing/2014/main" id="{56845068-2558-829D-883B-52E879787354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6838;p71">
              <a:extLst>
                <a:ext uri="{FF2B5EF4-FFF2-40B4-BE49-F238E27FC236}">
                  <a16:creationId xmlns:a16="http://schemas.microsoft.com/office/drawing/2014/main" id="{4B57805E-10BF-DF5D-7687-675DF0E4BC86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6839;p71">
              <a:extLst>
                <a:ext uri="{FF2B5EF4-FFF2-40B4-BE49-F238E27FC236}">
                  <a16:creationId xmlns:a16="http://schemas.microsoft.com/office/drawing/2014/main" id="{B9CAEFBB-1E7D-E88E-2973-A02D673DF083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6840;p71">
              <a:extLst>
                <a:ext uri="{FF2B5EF4-FFF2-40B4-BE49-F238E27FC236}">
                  <a16:creationId xmlns:a16="http://schemas.microsoft.com/office/drawing/2014/main" id="{DF7C80F6-2182-BA45-DD37-6514A1C2E7E2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6841;p71">
              <a:extLst>
                <a:ext uri="{FF2B5EF4-FFF2-40B4-BE49-F238E27FC236}">
                  <a16:creationId xmlns:a16="http://schemas.microsoft.com/office/drawing/2014/main" id="{F415C465-FB73-0462-EEFC-E522D5E697C0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6842;p71">
              <a:extLst>
                <a:ext uri="{FF2B5EF4-FFF2-40B4-BE49-F238E27FC236}">
                  <a16:creationId xmlns:a16="http://schemas.microsoft.com/office/drawing/2014/main" id="{D43F4950-AD51-B90D-BE94-E718C956B180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6843;p71">
              <a:extLst>
                <a:ext uri="{FF2B5EF4-FFF2-40B4-BE49-F238E27FC236}">
                  <a16:creationId xmlns:a16="http://schemas.microsoft.com/office/drawing/2014/main" id="{7ED34887-739E-88B7-EE1D-3848F8617C8F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6844;p71">
              <a:extLst>
                <a:ext uri="{FF2B5EF4-FFF2-40B4-BE49-F238E27FC236}">
                  <a16:creationId xmlns:a16="http://schemas.microsoft.com/office/drawing/2014/main" id="{3CF68C31-1603-9610-B62B-9944E404587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6845;p71">
              <a:extLst>
                <a:ext uri="{FF2B5EF4-FFF2-40B4-BE49-F238E27FC236}">
                  <a16:creationId xmlns:a16="http://schemas.microsoft.com/office/drawing/2014/main" id="{38F8BEB8-892C-B205-1103-CADB31619F82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6846;p71">
              <a:extLst>
                <a:ext uri="{FF2B5EF4-FFF2-40B4-BE49-F238E27FC236}">
                  <a16:creationId xmlns:a16="http://schemas.microsoft.com/office/drawing/2014/main" id="{C2DAE2EC-2FF8-614D-0FD0-C3434E2D869D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6847;p71">
              <a:extLst>
                <a:ext uri="{FF2B5EF4-FFF2-40B4-BE49-F238E27FC236}">
                  <a16:creationId xmlns:a16="http://schemas.microsoft.com/office/drawing/2014/main" id="{4141EFD4-C7BC-E45B-3B52-4C2DB3E168DC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6848;p71">
              <a:extLst>
                <a:ext uri="{FF2B5EF4-FFF2-40B4-BE49-F238E27FC236}">
                  <a16:creationId xmlns:a16="http://schemas.microsoft.com/office/drawing/2014/main" id="{49670052-B6A2-8619-449E-44938D6AA56B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6849;p71">
              <a:extLst>
                <a:ext uri="{FF2B5EF4-FFF2-40B4-BE49-F238E27FC236}">
                  <a16:creationId xmlns:a16="http://schemas.microsoft.com/office/drawing/2014/main" id="{991040E2-49EF-DFC9-6EA3-BEE72E660005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6850;p71">
              <a:extLst>
                <a:ext uri="{FF2B5EF4-FFF2-40B4-BE49-F238E27FC236}">
                  <a16:creationId xmlns:a16="http://schemas.microsoft.com/office/drawing/2014/main" id="{2BED95CD-17ED-7455-B09D-CAB507DA41FC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6851;p71">
              <a:extLst>
                <a:ext uri="{FF2B5EF4-FFF2-40B4-BE49-F238E27FC236}">
                  <a16:creationId xmlns:a16="http://schemas.microsoft.com/office/drawing/2014/main" id="{AD975791-905D-9397-A18A-5F75FA6FFB41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6852;p71">
              <a:extLst>
                <a:ext uri="{FF2B5EF4-FFF2-40B4-BE49-F238E27FC236}">
                  <a16:creationId xmlns:a16="http://schemas.microsoft.com/office/drawing/2014/main" id="{510C12DC-5221-12DC-3FBD-98095E79DDDE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6853;p71">
              <a:extLst>
                <a:ext uri="{FF2B5EF4-FFF2-40B4-BE49-F238E27FC236}">
                  <a16:creationId xmlns:a16="http://schemas.microsoft.com/office/drawing/2014/main" id="{EA75FC99-2E85-CF4C-D3E9-A4F83F3D2984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6854;p71">
              <a:extLst>
                <a:ext uri="{FF2B5EF4-FFF2-40B4-BE49-F238E27FC236}">
                  <a16:creationId xmlns:a16="http://schemas.microsoft.com/office/drawing/2014/main" id="{973C91AD-D155-0A68-4BF4-91E892319732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6855;p71">
              <a:extLst>
                <a:ext uri="{FF2B5EF4-FFF2-40B4-BE49-F238E27FC236}">
                  <a16:creationId xmlns:a16="http://schemas.microsoft.com/office/drawing/2014/main" id="{75D1E92A-B9B4-527D-016D-F3679811D7E7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6856;p71">
              <a:extLst>
                <a:ext uri="{FF2B5EF4-FFF2-40B4-BE49-F238E27FC236}">
                  <a16:creationId xmlns:a16="http://schemas.microsoft.com/office/drawing/2014/main" id="{6923E19C-CBCA-62B2-F9F7-D448DA9A568E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6857;p71">
              <a:extLst>
                <a:ext uri="{FF2B5EF4-FFF2-40B4-BE49-F238E27FC236}">
                  <a16:creationId xmlns:a16="http://schemas.microsoft.com/office/drawing/2014/main" id="{C6E6FD58-8383-7A71-D8DB-E6E552C571F8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6858;p71">
              <a:extLst>
                <a:ext uri="{FF2B5EF4-FFF2-40B4-BE49-F238E27FC236}">
                  <a16:creationId xmlns:a16="http://schemas.microsoft.com/office/drawing/2014/main" id="{77CD37D5-D855-ABBF-1EB8-895DEAA5E406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6859;p71">
              <a:extLst>
                <a:ext uri="{FF2B5EF4-FFF2-40B4-BE49-F238E27FC236}">
                  <a16:creationId xmlns:a16="http://schemas.microsoft.com/office/drawing/2014/main" id="{C9FBC4FD-133E-EFEC-3CC8-752B1A9FB6F9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6860;p71">
              <a:extLst>
                <a:ext uri="{FF2B5EF4-FFF2-40B4-BE49-F238E27FC236}">
                  <a16:creationId xmlns:a16="http://schemas.microsoft.com/office/drawing/2014/main" id="{69BD5B93-B9DD-A818-D970-A714C1210612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6861;p71">
              <a:extLst>
                <a:ext uri="{FF2B5EF4-FFF2-40B4-BE49-F238E27FC236}">
                  <a16:creationId xmlns:a16="http://schemas.microsoft.com/office/drawing/2014/main" id="{A07CFBB4-CD4E-659A-CC0F-71E12A6C1EDB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6862;p71">
              <a:extLst>
                <a:ext uri="{FF2B5EF4-FFF2-40B4-BE49-F238E27FC236}">
                  <a16:creationId xmlns:a16="http://schemas.microsoft.com/office/drawing/2014/main" id="{95CF892E-CC7A-FAEB-17F0-A9053A890FCE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6863;p71">
              <a:extLst>
                <a:ext uri="{FF2B5EF4-FFF2-40B4-BE49-F238E27FC236}">
                  <a16:creationId xmlns:a16="http://schemas.microsoft.com/office/drawing/2014/main" id="{F5BB256F-91BA-6503-BBAA-1ED96BE614AC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6864;p71">
              <a:extLst>
                <a:ext uri="{FF2B5EF4-FFF2-40B4-BE49-F238E27FC236}">
                  <a16:creationId xmlns:a16="http://schemas.microsoft.com/office/drawing/2014/main" id="{B0EBF9B6-1640-496F-5916-541DFEC16F4B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6865;p71">
              <a:extLst>
                <a:ext uri="{FF2B5EF4-FFF2-40B4-BE49-F238E27FC236}">
                  <a16:creationId xmlns:a16="http://schemas.microsoft.com/office/drawing/2014/main" id="{855CA85B-1F60-B60D-A669-705D4E1DD25E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6866;p71">
              <a:extLst>
                <a:ext uri="{FF2B5EF4-FFF2-40B4-BE49-F238E27FC236}">
                  <a16:creationId xmlns:a16="http://schemas.microsoft.com/office/drawing/2014/main" id="{3CCCDA26-1E1C-C7B7-5435-EE9E4AF1711F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6867;p71">
              <a:extLst>
                <a:ext uri="{FF2B5EF4-FFF2-40B4-BE49-F238E27FC236}">
                  <a16:creationId xmlns:a16="http://schemas.microsoft.com/office/drawing/2014/main" id="{5C3209C9-29FF-299A-8128-61AFF5F81808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6868;p71">
              <a:extLst>
                <a:ext uri="{FF2B5EF4-FFF2-40B4-BE49-F238E27FC236}">
                  <a16:creationId xmlns:a16="http://schemas.microsoft.com/office/drawing/2014/main" id="{D9652C76-907F-6FAE-E628-4AA16E583B51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6869;p71">
              <a:extLst>
                <a:ext uri="{FF2B5EF4-FFF2-40B4-BE49-F238E27FC236}">
                  <a16:creationId xmlns:a16="http://schemas.microsoft.com/office/drawing/2014/main" id="{0B5D23CA-34AC-9B43-1C28-5EA7281183A5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6870;p71">
              <a:extLst>
                <a:ext uri="{FF2B5EF4-FFF2-40B4-BE49-F238E27FC236}">
                  <a16:creationId xmlns:a16="http://schemas.microsoft.com/office/drawing/2014/main" id="{32FD207B-13BF-17AA-6CF8-818D217E08E2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6871;p71">
              <a:extLst>
                <a:ext uri="{FF2B5EF4-FFF2-40B4-BE49-F238E27FC236}">
                  <a16:creationId xmlns:a16="http://schemas.microsoft.com/office/drawing/2014/main" id="{51DEA53C-5409-0B75-BDE2-E5BEC5F2A28C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6872;p71">
              <a:extLst>
                <a:ext uri="{FF2B5EF4-FFF2-40B4-BE49-F238E27FC236}">
                  <a16:creationId xmlns:a16="http://schemas.microsoft.com/office/drawing/2014/main" id="{B0D35DC2-4723-BE39-5FD2-CF961CC11D3D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6873;p71">
              <a:extLst>
                <a:ext uri="{FF2B5EF4-FFF2-40B4-BE49-F238E27FC236}">
                  <a16:creationId xmlns:a16="http://schemas.microsoft.com/office/drawing/2014/main" id="{1EE28B65-93A1-508C-F81A-828A768E1680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6874;p71">
              <a:extLst>
                <a:ext uri="{FF2B5EF4-FFF2-40B4-BE49-F238E27FC236}">
                  <a16:creationId xmlns:a16="http://schemas.microsoft.com/office/drawing/2014/main" id="{887B5663-A863-8394-3663-7C55C2415345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6875;p71">
              <a:extLst>
                <a:ext uri="{FF2B5EF4-FFF2-40B4-BE49-F238E27FC236}">
                  <a16:creationId xmlns:a16="http://schemas.microsoft.com/office/drawing/2014/main" id="{FEC245BB-39AA-14DD-F75B-3BB955F398E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6876;p71">
              <a:extLst>
                <a:ext uri="{FF2B5EF4-FFF2-40B4-BE49-F238E27FC236}">
                  <a16:creationId xmlns:a16="http://schemas.microsoft.com/office/drawing/2014/main" id="{3A1910C4-CE52-80CD-8A10-801D84C15355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6877;p71">
              <a:extLst>
                <a:ext uri="{FF2B5EF4-FFF2-40B4-BE49-F238E27FC236}">
                  <a16:creationId xmlns:a16="http://schemas.microsoft.com/office/drawing/2014/main" id="{EEBC66C6-B7EC-543C-F88D-0038E3B775FF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6878;p71">
              <a:extLst>
                <a:ext uri="{FF2B5EF4-FFF2-40B4-BE49-F238E27FC236}">
                  <a16:creationId xmlns:a16="http://schemas.microsoft.com/office/drawing/2014/main" id="{8A559AFB-671A-7CE7-C731-995DB81564AA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6879;p71">
              <a:extLst>
                <a:ext uri="{FF2B5EF4-FFF2-40B4-BE49-F238E27FC236}">
                  <a16:creationId xmlns:a16="http://schemas.microsoft.com/office/drawing/2014/main" id="{76C38018-40A9-5C47-39B8-5EF41A13BA8F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6880;p71">
              <a:extLst>
                <a:ext uri="{FF2B5EF4-FFF2-40B4-BE49-F238E27FC236}">
                  <a16:creationId xmlns:a16="http://schemas.microsoft.com/office/drawing/2014/main" id="{438ECD9B-5C0D-81FA-F282-CDD6A9150E62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6881;p71">
              <a:extLst>
                <a:ext uri="{FF2B5EF4-FFF2-40B4-BE49-F238E27FC236}">
                  <a16:creationId xmlns:a16="http://schemas.microsoft.com/office/drawing/2014/main" id="{E29B134E-EC2E-2942-54D5-78AB8122E6A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6882;p71">
              <a:extLst>
                <a:ext uri="{FF2B5EF4-FFF2-40B4-BE49-F238E27FC236}">
                  <a16:creationId xmlns:a16="http://schemas.microsoft.com/office/drawing/2014/main" id="{3990C5D1-DDFC-51F7-F6F2-C6FCBF6EF482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6883;p71">
              <a:extLst>
                <a:ext uri="{FF2B5EF4-FFF2-40B4-BE49-F238E27FC236}">
                  <a16:creationId xmlns:a16="http://schemas.microsoft.com/office/drawing/2014/main" id="{EF176264-5667-F181-AEBD-382F5BE74543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6884;p71">
              <a:extLst>
                <a:ext uri="{FF2B5EF4-FFF2-40B4-BE49-F238E27FC236}">
                  <a16:creationId xmlns:a16="http://schemas.microsoft.com/office/drawing/2014/main" id="{AF49A2F5-D468-8919-BFD0-4E75705A1EFD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6885;p71">
              <a:extLst>
                <a:ext uri="{FF2B5EF4-FFF2-40B4-BE49-F238E27FC236}">
                  <a16:creationId xmlns:a16="http://schemas.microsoft.com/office/drawing/2014/main" id="{6EF63EED-B1EB-44C8-C497-E903A6D785FB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6886;p71">
              <a:extLst>
                <a:ext uri="{FF2B5EF4-FFF2-40B4-BE49-F238E27FC236}">
                  <a16:creationId xmlns:a16="http://schemas.microsoft.com/office/drawing/2014/main" id="{2910F8F5-AB71-3504-6B42-5CFE741D0E09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6887;p71">
              <a:extLst>
                <a:ext uri="{FF2B5EF4-FFF2-40B4-BE49-F238E27FC236}">
                  <a16:creationId xmlns:a16="http://schemas.microsoft.com/office/drawing/2014/main" id="{DF197831-E822-3843-E16F-4A3618404C7B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6888;p71">
              <a:extLst>
                <a:ext uri="{FF2B5EF4-FFF2-40B4-BE49-F238E27FC236}">
                  <a16:creationId xmlns:a16="http://schemas.microsoft.com/office/drawing/2014/main" id="{83DEC39F-7BAC-3FE2-5388-322BC9AAD65B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6889;p71">
              <a:extLst>
                <a:ext uri="{FF2B5EF4-FFF2-40B4-BE49-F238E27FC236}">
                  <a16:creationId xmlns:a16="http://schemas.microsoft.com/office/drawing/2014/main" id="{0A979472-5A6A-004D-DBEC-B62BAE32A2F5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6890;p71">
              <a:extLst>
                <a:ext uri="{FF2B5EF4-FFF2-40B4-BE49-F238E27FC236}">
                  <a16:creationId xmlns:a16="http://schemas.microsoft.com/office/drawing/2014/main" id="{954C4BC0-E97F-2DD8-EFDC-6770EB607221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6891;p71">
              <a:extLst>
                <a:ext uri="{FF2B5EF4-FFF2-40B4-BE49-F238E27FC236}">
                  <a16:creationId xmlns:a16="http://schemas.microsoft.com/office/drawing/2014/main" id="{F3835514-2E98-86D1-D77D-083AF559E514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6892;p71">
              <a:extLst>
                <a:ext uri="{FF2B5EF4-FFF2-40B4-BE49-F238E27FC236}">
                  <a16:creationId xmlns:a16="http://schemas.microsoft.com/office/drawing/2014/main" id="{EC538C60-1773-1D46-2091-51C3CEA09DAA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6893;p71">
              <a:extLst>
                <a:ext uri="{FF2B5EF4-FFF2-40B4-BE49-F238E27FC236}">
                  <a16:creationId xmlns:a16="http://schemas.microsoft.com/office/drawing/2014/main" id="{6AA6E544-95EC-DCDC-56C7-89D56A5D25D8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6894;p71">
              <a:extLst>
                <a:ext uri="{FF2B5EF4-FFF2-40B4-BE49-F238E27FC236}">
                  <a16:creationId xmlns:a16="http://schemas.microsoft.com/office/drawing/2014/main" id="{A3E30B63-47AB-0E75-32A7-1F4BCE9ECC4F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6895;p71">
              <a:extLst>
                <a:ext uri="{FF2B5EF4-FFF2-40B4-BE49-F238E27FC236}">
                  <a16:creationId xmlns:a16="http://schemas.microsoft.com/office/drawing/2014/main" id="{A2FA9658-0554-C31D-0D88-8BBF44559DF0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6896;p71">
              <a:extLst>
                <a:ext uri="{FF2B5EF4-FFF2-40B4-BE49-F238E27FC236}">
                  <a16:creationId xmlns:a16="http://schemas.microsoft.com/office/drawing/2014/main" id="{4ECDFA38-D8FA-9706-266C-E46750EC374B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6897;p71">
              <a:extLst>
                <a:ext uri="{FF2B5EF4-FFF2-40B4-BE49-F238E27FC236}">
                  <a16:creationId xmlns:a16="http://schemas.microsoft.com/office/drawing/2014/main" id="{73576CA5-F6D4-77E4-98A0-67060184923E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6898;p71">
              <a:extLst>
                <a:ext uri="{FF2B5EF4-FFF2-40B4-BE49-F238E27FC236}">
                  <a16:creationId xmlns:a16="http://schemas.microsoft.com/office/drawing/2014/main" id="{A8D36DDD-BB47-7921-BAB2-0D3651F7FCF1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6899;p71">
              <a:extLst>
                <a:ext uri="{FF2B5EF4-FFF2-40B4-BE49-F238E27FC236}">
                  <a16:creationId xmlns:a16="http://schemas.microsoft.com/office/drawing/2014/main" id="{E9816E73-BC94-FB49-A407-0BE4B2385998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6900;p71">
              <a:extLst>
                <a:ext uri="{FF2B5EF4-FFF2-40B4-BE49-F238E27FC236}">
                  <a16:creationId xmlns:a16="http://schemas.microsoft.com/office/drawing/2014/main" id="{FFB6D30C-A946-B6DB-94A4-345A20A91F6D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6901;p71">
              <a:extLst>
                <a:ext uri="{FF2B5EF4-FFF2-40B4-BE49-F238E27FC236}">
                  <a16:creationId xmlns:a16="http://schemas.microsoft.com/office/drawing/2014/main" id="{E65875C5-64D7-6AB0-AD63-D1166D0564EA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6902;p71">
              <a:extLst>
                <a:ext uri="{FF2B5EF4-FFF2-40B4-BE49-F238E27FC236}">
                  <a16:creationId xmlns:a16="http://schemas.microsoft.com/office/drawing/2014/main" id="{93B117E3-F250-C8ED-D5AD-B50E24B5E1B4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6903;p71">
              <a:extLst>
                <a:ext uri="{FF2B5EF4-FFF2-40B4-BE49-F238E27FC236}">
                  <a16:creationId xmlns:a16="http://schemas.microsoft.com/office/drawing/2014/main" id="{CCCA3ACB-2445-3C90-B9C4-A313CAB9CE25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6904;p71">
              <a:extLst>
                <a:ext uri="{FF2B5EF4-FFF2-40B4-BE49-F238E27FC236}">
                  <a16:creationId xmlns:a16="http://schemas.microsoft.com/office/drawing/2014/main" id="{6FCB6DC2-B2FF-F13D-FE56-E2E9B7F8F6F7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6905;p71">
              <a:extLst>
                <a:ext uri="{FF2B5EF4-FFF2-40B4-BE49-F238E27FC236}">
                  <a16:creationId xmlns:a16="http://schemas.microsoft.com/office/drawing/2014/main" id="{C0C5B703-7FA8-C5A1-A511-E3214CCBAEA6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6906;p71">
              <a:extLst>
                <a:ext uri="{FF2B5EF4-FFF2-40B4-BE49-F238E27FC236}">
                  <a16:creationId xmlns:a16="http://schemas.microsoft.com/office/drawing/2014/main" id="{E8A51082-0B02-AD5E-BBB7-EFD66BD6E6FE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6907;p71">
              <a:extLst>
                <a:ext uri="{FF2B5EF4-FFF2-40B4-BE49-F238E27FC236}">
                  <a16:creationId xmlns:a16="http://schemas.microsoft.com/office/drawing/2014/main" id="{8AD9DCBD-8CB6-5CF7-8FC2-751CC2410F3E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6908;p71">
              <a:extLst>
                <a:ext uri="{FF2B5EF4-FFF2-40B4-BE49-F238E27FC236}">
                  <a16:creationId xmlns:a16="http://schemas.microsoft.com/office/drawing/2014/main" id="{ADD27CF4-8E0F-CB70-7831-29C47753DAF8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6909;p71">
              <a:extLst>
                <a:ext uri="{FF2B5EF4-FFF2-40B4-BE49-F238E27FC236}">
                  <a16:creationId xmlns:a16="http://schemas.microsoft.com/office/drawing/2014/main" id="{02F77EF4-09A9-D72A-6462-AFD70909C50D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6910;p71">
              <a:extLst>
                <a:ext uri="{FF2B5EF4-FFF2-40B4-BE49-F238E27FC236}">
                  <a16:creationId xmlns:a16="http://schemas.microsoft.com/office/drawing/2014/main" id="{F8A94480-3C32-909B-3F63-7E6FB24D3EA9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6911;p71">
              <a:extLst>
                <a:ext uri="{FF2B5EF4-FFF2-40B4-BE49-F238E27FC236}">
                  <a16:creationId xmlns:a16="http://schemas.microsoft.com/office/drawing/2014/main" id="{9019E5F6-4F6E-119A-7B42-C9E9F37B5C9A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6912;p71">
              <a:extLst>
                <a:ext uri="{FF2B5EF4-FFF2-40B4-BE49-F238E27FC236}">
                  <a16:creationId xmlns:a16="http://schemas.microsoft.com/office/drawing/2014/main" id="{0DF1C90C-A8FD-AD9A-E95B-34528A216A3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6913;p71">
              <a:extLst>
                <a:ext uri="{FF2B5EF4-FFF2-40B4-BE49-F238E27FC236}">
                  <a16:creationId xmlns:a16="http://schemas.microsoft.com/office/drawing/2014/main" id="{D65EA6CF-F4A1-3BC1-1B16-167EDA120D05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6914;p71">
              <a:extLst>
                <a:ext uri="{FF2B5EF4-FFF2-40B4-BE49-F238E27FC236}">
                  <a16:creationId xmlns:a16="http://schemas.microsoft.com/office/drawing/2014/main" id="{700C29D2-E9A2-F942-8CB3-BB3B1F6B47A6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6915;p71">
              <a:extLst>
                <a:ext uri="{FF2B5EF4-FFF2-40B4-BE49-F238E27FC236}">
                  <a16:creationId xmlns:a16="http://schemas.microsoft.com/office/drawing/2014/main" id="{076BA2CE-9DEA-892A-D3B0-FE23B52705C4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6916;p71">
              <a:extLst>
                <a:ext uri="{FF2B5EF4-FFF2-40B4-BE49-F238E27FC236}">
                  <a16:creationId xmlns:a16="http://schemas.microsoft.com/office/drawing/2014/main" id="{338405D9-0806-28E6-3BAB-D3D586C2548D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6917;p71">
              <a:extLst>
                <a:ext uri="{FF2B5EF4-FFF2-40B4-BE49-F238E27FC236}">
                  <a16:creationId xmlns:a16="http://schemas.microsoft.com/office/drawing/2014/main" id="{C06A1755-B579-D7F9-307B-CF17EBD27888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6918;p71">
              <a:extLst>
                <a:ext uri="{FF2B5EF4-FFF2-40B4-BE49-F238E27FC236}">
                  <a16:creationId xmlns:a16="http://schemas.microsoft.com/office/drawing/2014/main" id="{E1C9118C-FE44-A295-8362-4AC545B69801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6919;p71">
              <a:extLst>
                <a:ext uri="{FF2B5EF4-FFF2-40B4-BE49-F238E27FC236}">
                  <a16:creationId xmlns:a16="http://schemas.microsoft.com/office/drawing/2014/main" id="{F01E9805-6947-6AAF-1BB5-33B4E99CEED3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6920;p71">
              <a:extLst>
                <a:ext uri="{FF2B5EF4-FFF2-40B4-BE49-F238E27FC236}">
                  <a16:creationId xmlns:a16="http://schemas.microsoft.com/office/drawing/2014/main" id="{A756F62F-C9F9-3EE8-00F9-D814F16DF536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6921;p71">
              <a:extLst>
                <a:ext uri="{FF2B5EF4-FFF2-40B4-BE49-F238E27FC236}">
                  <a16:creationId xmlns:a16="http://schemas.microsoft.com/office/drawing/2014/main" id="{F49CD750-2B98-A3C8-CAE9-662066FB8CB7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6922;p71">
              <a:extLst>
                <a:ext uri="{FF2B5EF4-FFF2-40B4-BE49-F238E27FC236}">
                  <a16:creationId xmlns:a16="http://schemas.microsoft.com/office/drawing/2014/main" id="{6FA9D00A-B6B7-F83A-0EC6-3161F867DE39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6923;p71">
              <a:extLst>
                <a:ext uri="{FF2B5EF4-FFF2-40B4-BE49-F238E27FC236}">
                  <a16:creationId xmlns:a16="http://schemas.microsoft.com/office/drawing/2014/main" id="{3EB41A12-1E6A-099F-E6AC-82360ECFA174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6924;p71">
              <a:extLst>
                <a:ext uri="{FF2B5EF4-FFF2-40B4-BE49-F238E27FC236}">
                  <a16:creationId xmlns:a16="http://schemas.microsoft.com/office/drawing/2014/main" id="{B528E947-27FF-1E62-4393-AA217A726085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6925;p71">
              <a:extLst>
                <a:ext uri="{FF2B5EF4-FFF2-40B4-BE49-F238E27FC236}">
                  <a16:creationId xmlns:a16="http://schemas.microsoft.com/office/drawing/2014/main" id="{042BA137-583C-4A3E-A598-34028F5A2B31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6926;p71">
              <a:extLst>
                <a:ext uri="{FF2B5EF4-FFF2-40B4-BE49-F238E27FC236}">
                  <a16:creationId xmlns:a16="http://schemas.microsoft.com/office/drawing/2014/main" id="{305D9EBF-9F15-9F36-97B3-E1F5E6E70E71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6927;p71">
              <a:extLst>
                <a:ext uri="{FF2B5EF4-FFF2-40B4-BE49-F238E27FC236}">
                  <a16:creationId xmlns:a16="http://schemas.microsoft.com/office/drawing/2014/main" id="{489C5C6C-A01A-0FE7-8464-EFDE5A60CE9D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6928;p71">
              <a:extLst>
                <a:ext uri="{FF2B5EF4-FFF2-40B4-BE49-F238E27FC236}">
                  <a16:creationId xmlns:a16="http://schemas.microsoft.com/office/drawing/2014/main" id="{37346A43-8F81-CFCF-EA44-25340A21DF0E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6929;p71">
              <a:extLst>
                <a:ext uri="{FF2B5EF4-FFF2-40B4-BE49-F238E27FC236}">
                  <a16:creationId xmlns:a16="http://schemas.microsoft.com/office/drawing/2014/main" id="{44688898-A2FD-124B-B849-0CB6BB0154E1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6930;p71">
              <a:extLst>
                <a:ext uri="{FF2B5EF4-FFF2-40B4-BE49-F238E27FC236}">
                  <a16:creationId xmlns:a16="http://schemas.microsoft.com/office/drawing/2014/main" id="{25BFD2E7-AE9F-1C4B-00B8-69F96056EE75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6931;p71">
              <a:extLst>
                <a:ext uri="{FF2B5EF4-FFF2-40B4-BE49-F238E27FC236}">
                  <a16:creationId xmlns:a16="http://schemas.microsoft.com/office/drawing/2014/main" id="{6D5D6C74-74D5-58AD-0945-2F64C4BDAE9A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6932;p71">
              <a:extLst>
                <a:ext uri="{FF2B5EF4-FFF2-40B4-BE49-F238E27FC236}">
                  <a16:creationId xmlns:a16="http://schemas.microsoft.com/office/drawing/2014/main" id="{2DFC616C-CE05-E638-E6F6-C0339CEF4055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6933;p71">
              <a:extLst>
                <a:ext uri="{FF2B5EF4-FFF2-40B4-BE49-F238E27FC236}">
                  <a16:creationId xmlns:a16="http://schemas.microsoft.com/office/drawing/2014/main" id="{3954119A-B056-49A0-9FBD-CDAF816183EA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6934;p71">
              <a:extLst>
                <a:ext uri="{FF2B5EF4-FFF2-40B4-BE49-F238E27FC236}">
                  <a16:creationId xmlns:a16="http://schemas.microsoft.com/office/drawing/2014/main" id="{F6894A05-0F52-04DF-318A-B3B1F477855E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6935;p71">
              <a:extLst>
                <a:ext uri="{FF2B5EF4-FFF2-40B4-BE49-F238E27FC236}">
                  <a16:creationId xmlns:a16="http://schemas.microsoft.com/office/drawing/2014/main" id="{BAD837BE-5760-272B-0036-4ECC86BD5B07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6936;p71">
              <a:extLst>
                <a:ext uri="{FF2B5EF4-FFF2-40B4-BE49-F238E27FC236}">
                  <a16:creationId xmlns:a16="http://schemas.microsoft.com/office/drawing/2014/main" id="{433E4AC4-CEDF-826F-5E5B-6D4115EE941E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6937;p71">
              <a:extLst>
                <a:ext uri="{FF2B5EF4-FFF2-40B4-BE49-F238E27FC236}">
                  <a16:creationId xmlns:a16="http://schemas.microsoft.com/office/drawing/2014/main" id="{69F96AC0-BFB3-A0CC-F7CC-CE79E1123BCF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6938;p71">
              <a:extLst>
                <a:ext uri="{FF2B5EF4-FFF2-40B4-BE49-F238E27FC236}">
                  <a16:creationId xmlns:a16="http://schemas.microsoft.com/office/drawing/2014/main" id="{033CE2E6-EC87-F333-97B3-2EAF6E11069E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6939;p71">
              <a:extLst>
                <a:ext uri="{FF2B5EF4-FFF2-40B4-BE49-F238E27FC236}">
                  <a16:creationId xmlns:a16="http://schemas.microsoft.com/office/drawing/2014/main" id="{ABC013A8-5C44-2715-81C5-618EC691D97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6940;p71">
              <a:extLst>
                <a:ext uri="{FF2B5EF4-FFF2-40B4-BE49-F238E27FC236}">
                  <a16:creationId xmlns:a16="http://schemas.microsoft.com/office/drawing/2014/main" id="{EC610A69-2053-0B38-CA96-E4BDA7FEC0D7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6941;p71">
              <a:extLst>
                <a:ext uri="{FF2B5EF4-FFF2-40B4-BE49-F238E27FC236}">
                  <a16:creationId xmlns:a16="http://schemas.microsoft.com/office/drawing/2014/main" id="{B774AA8E-75D2-CB5F-ACAC-D2A4A0A49241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6942;p71">
              <a:extLst>
                <a:ext uri="{FF2B5EF4-FFF2-40B4-BE49-F238E27FC236}">
                  <a16:creationId xmlns:a16="http://schemas.microsoft.com/office/drawing/2014/main" id="{ECE2A8F2-98BE-3E4A-118E-3E1876BF8CCF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6943;p71">
              <a:extLst>
                <a:ext uri="{FF2B5EF4-FFF2-40B4-BE49-F238E27FC236}">
                  <a16:creationId xmlns:a16="http://schemas.microsoft.com/office/drawing/2014/main" id="{28FD029F-3A88-5C98-417D-65993DE80E34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6944;p71">
              <a:extLst>
                <a:ext uri="{FF2B5EF4-FFF2-40B4-BE49-F238E27FC236}">
                  <a16:creationId xmlns:a16="http://schemas.microsoft.com/office/drawing/2014/main" id="{BA2C7789-AD99-E394-A2D8-DD4654456958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6945;p71">
              <a:extLst>
                <a:ext uri="{FF2B5EF4-FFF2-40B4-BE49-F238E27FC236}">
                  <a16:creationId xmlns:a16="http://schemas.microsoft.com/office/drawing/2014/main" id="{AD89E41A-8255-EED2-5506-2E0737F1D26C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6946;p71">
              <a:extLst>
                <a:ext uri="{FF2B5EF4-FFF2-40B4-BE49-F238E27FC236}">
                  <a16:creationId xmlns:a16="http://schemas.microsoft.com/office/drawing/2014/main" id="{1A3E30AD-A13D-E420-F815-0ECCDC21FCEB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6947;p71">
              <a:extLst>
                <a:ext uri="{FF2B5EF4-FFF2-40B4-BE49-F238E27FC236}">
                  <a16:creationId xmlns:a16="http://schemas.microsoft.com/office/drawing/2014/main" id="{9F6BFA95-1999-372A-7268-AEC86EAE688E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6948;p71">
              <a:extLst>
                <a:ext uri="{FF2B5EF4-FFF2-40B4-BE49-F238E27FC236}">
                  <a16:creationId xmlns:a16="http://schemas.microsoft.com/office/drawing/2014/main" id="{7F12D194-F3A6-7108-C40D-AEFC0602BC87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6949;p71">
              <a:extLst>
                <a:ext uri="{FF2B5EF4-FFF2-40B4-BE49-F238E27FC236}">
                  <a16:creationId xmlns:a16="http://schemas.microsoft.com/office/drawing/2014/main" id="{12E9FF4F-925C-7E6A-B510-DE7AA567F846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6950;p71">
              <a:extLst>
                <a:ext uri="{FF2B5EF4-FFF2-40B4-BE49-F238E27FC236}">
                  <a16:creationId xmlns:a16="http://schemas.microsoft.com/office/drawing/2014/main" id="{FC34A6FA-39B6-0BED-184A-275AEB32FB06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6951;p71">
              <a:extLst>
                <a:ext uri="{FF2B5EF4-FFF2-40B4-BE49-F238E27FC236}">
                  <a16:creationId xmlns:a16="http://schemas.microsoft.com/office/drawing/2014/main" id="{F73AA1C5-5DA9-B430-E632-B72E155B3FCE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6952;p71">
              <a:extLst>
                <a:ext uri="{FF2B5EF4-FFF2-40B4-BE49-F238E27FC236}">
                  <a16:creationId xmlns:a16="http://schemas.microsoft.com/office/drawing/2014/main" id="{D74E0853-4F15-561F-9390-F3120320B1A9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6953;p71">
              <a:extLst>
                <a:ext uri="{FF2B5EF4-FFF2-40B4-BE49-F238E27FC236}">
                  <a16:creationId xmlns:a16="http://schemas.microsoft.com/office/drawing/2014/main" id="{DC182237-FB1F-0390-8A5F-0A995EAAA263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6954;p71">
              <a:extLst>
                <a:ext uri="{FF2B5EF4-FFF2-40B4-BE49-F238E27FC236}">
                  <a16:creationId xmlns:a16="http://schemas.microsoft.com/office/drawing/2014/main" id="{2B5A22A4-5616-5816-4743-59161DB346D5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6955;p71">
              <a:extLst>
                <a:ext uri="{FF2B5EF4-FFF2-40B4-BE49-F238E27FC236}">
                  <a16:creationId xmlns:a16="http://schemas.microsoft.com/office/drawing/2014/main" id="{5F540455-8292-5858-3505-8453E8AA5CAC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6956;p71">
              <a:extLst>
                <a:ext uri="{FF2B5EF4-FFF2-40B4-BE49-F238E27FC236}">
                  <a16:creationId xmlns:a16="http://schemas.microsoft.com/office/drawing/2014/main" id="{10606A90-30B0-69F1-CD41-FD35B5907383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6957;p71">
              <a:extLst>
                <a:ext uri="{FF2B5EF4-FFF2-40B4-BE49-F238E27FC236}">
                  <a16:creationId xmlns:a16="http://schemas.microsoft.com/office/drawing/2014/main" id="{067899D7-8AEE-456F-CCEE-797AA030A014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6958;p71">
              <a:extLst>
                <a:ext uri="{FF2B5EF4-FFF2-40B4-BE49-F238E27FC236}">
                  <a16:creationId xmlns:a16="http://schemas.microsoft.com/office/drawing/2014/main" id="{C0B64D31-36D6-13A9-154E-56721D5EA9CC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6959;p71">
              <a:extLst>
                <a:ext uri="{FF2B5EF4-FFF2-40B4-BE49-F238E27FC236}">
                  <a16:creationId xmlns:a16="http://schemas.microsoft.com/office/drawing/2014/main" id="{F898B1A6-2D9C-E0CA-5607-8D53FC4FB190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6960;p71">
              <a:extLst>
                <a:ext uri="{FF2B5EF4-FFF2-40B4-BE49-F238E27FC236}">
                  <a16:creationId xmlns:a16="http://schemas.microsoft.com/office/drawing/2014/main" id="{17EA5AFE-3C00-4DA3-B560-170F9622BD80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6961;p71">
              <a:extLst>
                <a:ext uri="{FF2B5EF4-FFF2-40B4-BE49-F238E27FC236}">
                  <a16:creationId xmlns:a16="http://schemas.microsoft.com/office/drawing/2014/main" id="{4C7DB9D8-A06A-FCCC-1F87-A7224C1D6A57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6962;p71">
              <a:extLst>
                <a:ext uri="{FF2B5EF4-FFF2-40B4-BE49-F238E27FC236}">
                  <a16:creationId xmlns:a16="http://schemas.microsoft.com/office/drawing/2014/main" id="{B58E9984-2569-906C-2E04-3FDD944380FC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6963;p71">
              <a:extLst>
                <a:ext uri="{FF2B5EF4-FFF2-40B4-BE49-F238E27FC236}">
                  <a16:creationId xmlns:a16="http://schemas.microsoft.com/office/drawing/2014/main" id="{0187001E-8876-054E-70F5-C0F02EAF3FD1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6964;p71">
              <a:extLst>
                <a:ext uri="{FF2B5EF4-FFF2-40B4-BE49-F238E27FC236}">
                  <a16:creationId xmlns:a16="http://schemas.microsoft.com/office/drawing/2014/main" id="{1AA06F59-12AD-952A-4560-684D51FB0B82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6965;p71">
              <a:extLst>
                <a:ext uri="{FF2B5EF4-FFF2-40B4-BE49-F238E27FC236}">
                  <a16:creationId xmlns:a16="http://schemas.microsoft.com/office/drawing/2014/main" id="{AE3272BF-E83D-9F40-1674-0805F620DF08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6966;p71">
              <a:extLst>
                <a:ext uri="{FF2B5EF4-FFF2-40B4-BE49-F238E27FC236}">
                  <a16:creationId xmlns:a16="http://schemas.microsoft.com/office/drawing/2014/main" id="{9D39BEBE-5192-1E52-E0DE-9783DC9D1592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6967;p71">
              <a:extLst>
                <a:ext uri="{FF2B5EF4-FFF2-40B4-BE49-F238E27FC236}">
                  <a16:creationId xmlns:a16="http://schemas.microsoft.com/office/drawing/2014/main" id="{0AB552C8-DEF7-9306-26A2-92F3385A69B9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6968;p71">
              <a:extLst>
                <a:ext uri="{FF2B5EF4-FFF2-40B4-BE49-F238E27FC236}">
                  <a16:creationId xmlns:a16="http://schemas.microsoft.com/office/drawing/2014/main" id="{4B85EA13-DA84-4E4B-3979-F4288AD6F594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6969;p71">
              <a:extLst>
                <a:ext uri="{FF2B5EF4-FFF2-40B4-BE49-F238E27FC236}">
                  <a16:creationId xmlns:a16="http://schemas.microsoft.com/office/drawing/2014/main" id="{66B9299F-02DC-CC96-7BEE-6E3D3EF2D44E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6970;p71">
              <a:extLst>
                <a:ext uri="{FF2B5EF4-FFF2-40B4-BE49-F238E27FC236}">
                  <a16:creationId xmlns:a16="http://schemas.microsoft.com/office/drawing/2014/main" id="{2690D4D2-1F2C-CC78-2097-6FBAFE5206D8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6971;p71">
              <a:extLst>
                <a:ext uri="{FF2B5EF4-FFF2-40B4-BE49-F238E27FC236}">
                  <a16:creationId xmlns:a16="http://schemas.microsoft.com/office/drawing/2014/main" id="{6D2B2F42-D563-3CC7-9C51-21E5F7500B60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6972;p71">
              <a:extLst>
                <a:ext uri="{FF2B5EF4-FFF2-40B4-BE49-F238E27FC236}">
                  <a16:creationId xmlns:a16="http://schemas.microsoft.com/office/drawing/2014/main" id="{153582BF-C602-DC5D-BF3A-97629700AFFE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6973;p71">
              <a:extLst>
                <a:ext uri="{FF2B5EF4-FFF2-40B4-BE49-F238E27FC236}">
                  <a16:creationId xmlns:a16="http://schemas.microsoft.com/office/drawing/2014/main" id="{2CB2EC7B-BD70-6FA7-C401-0A053A9EDCC1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6974;p71">
              <a:extLst>
                <a:ext uri="{FF2B5EF4-FFF2-40B4-BE49-F238E27FC236}">
                  <a16:creationId xmlns:a16="http://schemas.microsoft.com/office/drawing/2014/main" id="{BCEB8D63-1848-B24D-5CD6-175AD4D29395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6975;p71">
              <a:extLst>
                <a:ext uri="{FF2B5EF4-FFF2-40B4-BE49-F238E27FC236}">
                  <a16:creationId xmlns:a16="http://schemas.microsoft.com/office/drawing/2014/main" id="{25E91A8D-D063-53E4-B2A7-9C667B5E5B2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6976;p71">
              <a:extLst>
                <a:ext uri="{FF2B5EF4-FFF2-40B4-BE49-F238E27FC236}">
                  <a16:creationId xmlns:a16="http://schemas.microsoft.com/office/drawing/2014/main" id="{E6E88793-E476-B9FD-882F-9BD504F79ADF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6977;p71">
              <a:extLst>
                <a:ext uri="{FF2B5EF4-FFF2-40B4-BE49-F238E27FC236}">
                  <a16:creationId xmlns:a16="http://schemas.microsoft.com/office/drawing/2014/main" id="{90D6A500-2749-CDA8-E480-E969A76F84E3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6978;p71">
              <a:extLst>
                <a:ext uri="{FF2B5EF4-FFF2-40B4-BE49-F238E27FC236}">
                  <a16:creationId xmlns:a16="http://schemas.microsoft.com/office/drawing/2014/main" id="{7C0E5502-5A04-03BB-FBA9-AEB72430816A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6979;p71">
              <a:extLst>
                <a:ext uri="{FF2B5EF4-FFF2-40B4-BE49-F238E27FC236}">
                  <a16:creationId xmlns:a16="http://schemas.microsoft.com/office/drawing/2014/main" id="{709AFED6-3273-5863-5328-4A310AD5C2DB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6980;p71">
              <a:extLst>
                <a:ext uri="{FF2B5EF4-FFF2-40B4-BE49-F238E27FC236}">
                  <a16:creationId xmlns:a16="http://schemas.microsoft.com/office/drawing/2014/main" id="{E0FF6AC7-6454-101B-E2C6-D021600A4444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6981;p71">
              <a:extLst>
                <a:ext uri="{FF2B5EF4-FFF2-40B4-BE49-F238E27FC236}">
                  <a16:creationId xmlns:a16="http://schemas.microsoft.com/office/drawing/2014/main" id="{7C438BC8-9CB2-5D3F-1B3D-B3E23707C21E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6982;p71">
              <a:extLst>
                <a:ext uri="{FF2B5EF4-FFF2-40B4-BE49-F238E27FC236}">
                  <a16:creationId xmlns:a16="http://schemas.microsoft.com/office/drawing/2014/main" id="{1AB83885-2D72-B3D5-87AD-0D5B6D3F7EE7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6983;p71">
              <a:extLst>
                <a:ext uri="{FF2B5EF4-FFF2-40B4-BE49-F238E27FC236}">
                  <a16:creationId xmlns:a16="http://schemas.microsoft.com/office/drawing/2014/main" id="{6D24E7AF-37E2-ADD3-B9F8-6237AAE9312E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6984;p71">
              <a:extLst>
                <a:ext uri="{FF2B5EF4-FFF2-40B4-BE49-F238E27FC236}">
                  <a16:creationId xmlns:a16="http://schemas.microsoft.com/office/drawing/2014/main" id="{E6A3D9FA-2772-8CF4-6A10-7B43DBB5E3A3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6985;p71">
              <a:extLst>
                <a:ext uri="{FF2B5EF4-FFF2-40B4-BE49-F238E27FC236}">
                  <a16:creationId xmlns:a16="http://schemas.microsoft.com/office/drawing/2014/main" id="{00493A79-8294-C5AF-FF16-614379887548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6986;p71">
              <a:extLst>
                <a:ext uri="{FF2B5EF4-FFF2-40B4-BE49-F238E27FC236}">
                  <a16:creationId xmlns:a16="http://schemas.microsoft.com/office/drawing/2014/main" id="{58B50AC7-6312-2D7A-6A32-8A61586F6F3C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6987;p71">
              <a:extLst>
                <a:ext uri="{FF2B5EF4-FFF2-40B4-BE49-F238E27FC236}">
                  <a16:creationId xmlns:a16="http://schemas.microsoft.com/office/drawing/2014/main" id="{EDB13A4A-A132-4563-BFE6-73F8CB86B9F9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6988;p71">
              <a:extLst>
                <a:ext uri="{FF2B5EF4-FFF2-40B4-BE49-F238E27FC236}">
                  <a16:creationId xmlns:a16="http://schemas.microsoft.com/office/drawing/2014/main" id="{1605E42C-2589-9DCD-ADC0-20E6BB878AB0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6989;p71">
              <a:extLst>
                <a:ext uri="{FF2B5EF4-FFF2-40B4-BE49-F238E27FC236}">
                  <a16:creationId xmlns:a16="http://schemas.microsoft.com/office/drawing/2014/main" id="{4ED38809-62C0-2B56-4232-4CEBDDB4B197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6990;p71">
              <a:extLst>
                <a:ext uri="{FF2B5EF4-FFF2-40B4-BE49-F238E27FC236}">
                  <a16:creationId xmlns:a16="http://schemas.microsoft.com/office/drawing/2014/main" id="{837F2707-949D-0A6E-4A65-DF548DB59CC8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6991;p71">
              <a:extLst>
                <a:ext uri="{FF2B5EF4-FFF2-40B4-BE49-F238E27FC236}">
                  <a16:creationId xmlns:a16="http://schemas.microsoft.com/office/drawing/2014/main" id="{072E2D4A-B2EC-2678-5572-6E9F261C6A82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6992;p71">
              <a:extLst>
                <a:ext uri="{FF2B5EF4-FFF2-40B4-BE49-F238E27FC236}">
                  <a16:creationId xmlns:a16="http://schemas.microsoft.com/office/drawing/2014/main" id="{D69BCE25-CE7F-0919-F04D-3DD240AE79BE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6993;p71">
              <a:extLst>
                <a:ext uri="{FF2B5EF4-FFF2-40B4-BE49-F238E27FC236}">
                  <a16:creationId xmlns:a16="http://schemas.microsoft.com/office/drawing/2014/main" id="{9DDC21F0-9C8E-3EA8-E658-671884FB39E1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6994;p71">
              <a:extLst>
                <a:ext uri="{FF2B5EF4-FFF2-40B4-BE49-F238E27FC236}">
                  <a16:creationId xmlns:a16="http://schemas.microsoft.com/office/drawing/2014/main" id="{677B63A4-F536-A9F1-8729-1B026E97084E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6995;p71">
              <a:extLst>
                <a:ext uri="{FF2B5EF4-FFF2-40B4-BE49-F238E27FC236}">
                  <a16:creationId xmlns:a16="http://schemas.microsoft.com/office/drawing/2014/main" id="{6166C423-A79D-1644-47D2-B057CDCB1578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6996;p71">
              <a:extLst>
                <a:ext uri="{FF2B5EF4-FFF2-40B4-BE49-F238E27FC236}">
                  <a16:creationId xmlns:a16="http://schemas.microsoft.com/office/drawing/2014/main" id="{983E1045-161F-0846-082E-BB915DF10587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6997;p71">
              <a:extLst>
                <a:ext uri="{FF2B5EF4-FFF2-40B4-BE49-F238E27FC236}">
                  <a16:creationId xmlns:a16="http://schemas.microsoft.com/office/drawing/2014/main" id="{8BDCDD3E-12B1-298B-E220-A0F2223849FD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6998;p71">
              <a:extLst>
                <a:ext uri="{FF2B5EF4-FFF2-40B4-BE49-F238E27FC236}">
                  <a16:creationId xmlns:a16="http://schemas.microsoft.com/office/drawing/2014/main" id="{05DE744F-FD8E-24DC-2CC8-148759ED114E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6999;p71">
              <a:extLst>
                <a:ext uri="{FF2B5EF4-FFF2-40B4-BE49-F238E27FC236}">
                  <a16:creationId xmlns:a16="http://schemas.microsoft.com/office/drawing/2014/main" id="{3EE65B0C-B737-4182-5D97-28E20CF2116C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7000;p71">
              <a:extLst>
                <a:ext uri="{FF2B5EF4-FFF2-40B4-BE49-F238E27FC236}">
                  <a16:creationId xmlns:a16="http://schemas.microsoft.com/office/drawing/2014/main" id="{C64E092E-5092-05A9-2E2F-8D698D8E75DF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7001;p71">
              <a:extLst>
                <a:ext uri="{FF2B5EF4-FFF2-40B4-BE49-F238E27FC236}">
                  <a16:creationId xmlns:a16="http://schemas.microsoft.com/office/drawing/2014/main" id="{ABAED5F9-FF8D-0DA9-CBB8-758F8FEB5C21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7002;p71">
              <a:extLst>
                <a:ext uri="{FF2B5EF4-FFF2-40B4-BE49-F238E27FC236}">
                  <a16:creationId xmlns:a16="http://schemas.microsoft.com/office/drawing/2014/main" id="{3980A9D2-9926-163C-BBE0-77B9E2507B76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7003;p71">
              <a:extLst>
                <a:ext uri="{FF2B5EF4-FFF2-40B4-BE49-F238E27FC236}">
                  <a16:creationId xmlns:a16="http://schemas.microsoft.com/office/drawing/2014/main" id="{16C0CF0B-C65A-ECAB-E264-E62477E2CD12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7004;p71">
              <a:extLst>
                <a:ext uri="{FF2B5EF4-FFF2-40B4-BE49-F238E27FC236}">
                  <a16:creationId xmlns:a16="http://schemas.microsoft.com/office/drawing/2014/main" id="{BAFFCA53-BA94-9483-BC3B-BD94BB34CAF5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7005;p71">
              <a:extLst>
                <a:ext uri="{FF2B5EF4-FFF2-40B4-BE49-F238E27FC236}">
                  <a16:creationId xmlns:a16="http://schemas.microsoft.com/office/drawing/2014/main" id="{D554E4F6-12EC-BD23-8AB8-4B2C75D71319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7006;p71">
              <a:extLst>
                <a:ext uri="{FF2B5EF4-FFF2-40B4-BE49-F238E27FC236}">
                  <a16:creationId xmlns:a16="http://schemas.microsoft.com/office/drawing/2014/main" id="{AAF02757-A79A-3100-A1F2-E002EA63528E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7007;p71">
              <a:extLst>
                <a:ext uri="{FF2B5EF4-FFF2-40B4-BE49-F238E27FC236}">
                  <a16:creationId xmlns:a16="http://schemas.microsoft.com/office/drawing/2014/main" id="{3A14CD97-09DB-72C3-6AD2-25C54769C99E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7008;p71">
              <a:extLst>
                <a:ext uri="{FF2B5EF4-FFF2-40B4-BE49-F238E27FC236}">
                  <a16:creationId xmlns:a16="http://schemas.microsoft.com/office/drawing/2014/main" id="{E7877E59-A5E1-B748-1B09-214F97353724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7009;p71">
              <a:extLst>
                <a:ext uri="{FF2B5EF4-FFF2-40B4-BE49-F238E27FC236}">
                  <a16:creationId xmlns:a16="http://schemas.microsoft.com/office/drawing/2014/main" id="{26E9465A-E80C-3CC3-2B84-4CF764A13C92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7010;p71">
              <a:extLst>
                <a:ext uri="{FF2B5EF4-FFF2-40B4-BE49-F238E27FC236}">
                  <a16:creationId xmlns:a16="http://schemas.microsoft.com/office/drawing/2014/main" id="{4C46722D-F958-BDFD-4ABE-0D95FFEBDFA3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7011;p71">
              <a:extLst>
                <a:ext uri="{FF2B5EF4-FFF2-40B4-BE49-F238E27FC236}">
                  <a16:creationId xmlns:a16="http://schemas.microsoft.com/office/drawing/2014/main" id="{C92D3893-C9E1-9C96-2351-9B8A1FF58442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7012;p71">
              <a:extLst>
                <a:ext uri="{FF2B5EF4-FFF2-40B4-BE49-F238E27FC236}">
                  <a16:creationId xmlns:a16="http://schemas.microsoft.com/office/drawing/2014/main" id="{F839AE15-2F84-E683-925A-32085195DE36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7013;p71">
              <a:extLst>
                <a:ext uri="{FF2B5EF4-FFF2-40B4-BE49-F238E27FC236}">
                  <a16:creationId xmlns:a16="http://schemas.microsoft.com/office/drawing/2014/main" id="{2E38CDFE-5AA0-469A-6BAE-C87E9BB8A9E8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7014;p71">
              <a:extLst>
                <a:ext uri="{FF2B5EF4-FFF2-40B4-BE49-F238E27FC236}">
                  <a16:creationId xmlns:a16="http://schemas.microsoft.com/office/drawing/2014/main" id="{9737C5F5-39B4-F2DB-4178-EB3FCB6BBD27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7015;p71">
              <a:extLst>
                <a:ext uri="{FF2B5EF4-FFF2-40B4-BE49-F238E27FC236}">
                  <a16:creationId xmlns:a16="http://schemas.microsoft.com/office/drawing/2014/main" id="{AF105EF7-8ABB-A1DD-144F-0F05915AD290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7016;p71">
              <a:extLst>
                <a:ext uri="{FF2B5EF4-FFF2-40B4-BE49-F238E27FC236}">
                  <a16:creationId xmlns:a16="http://schemas.microsoft.com/office/drawing/2014/main" id="{8F7FED90-4EF4-2D19-88B2-9CB34E9F591B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7017;p71">
              <a:extLst>
                <a:ext uri="{FF2B5EF4-FFF2-40B4-BE49-F238E27FC236}">
                  <a16:creationId xmlns:a16="http://schemas.microsoft.com/office/drawing/2014/main" id="{D9346AA9-41F2-1DF3-A8AD-ED1404C74172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7018;p71">
              <a:extLst>
                <a:ext uri="{FF2B5EF4-FFF2-40B4-BE49-F238E27FC236}">
                  <a16:creationId xmlns:a16="http://schemas.microsoft.com/office/drawing/2014/main" id="{5D7B921B-DFEF-018A-01AE-4C4987C6741C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7019;p71">
              <a:extLst>
                <a:ext uri="{FF2B5EF4-FFF2-40B4-BE49-F238E27FC236}">
                  <a16:creationId xmlns:a16="http://schemas.microsoft.com/office/drawing/2014/main" id="{10EFEE6C-A704-5E97-0A4B-0AD3437C737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7020;p71">
              <a:extLst>
                <a:ext uri="{FF2B5EF4-FFF2-40B4-BE49-F238E27FC236}">
                  <a16:creationId xmlns:a16="http://schemas.microsoft.com/office/drawing/2014/main" id="{AA8107E2-EEBD-64DE-76E3-E313A0132B28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7021;p71">
              <a:extLst>
                <a:ext uri="{FF2B5EF4-FFF2-40B4-BE49-F238E27FC236}">
                  <a16:creationId xmlns:a16="http://schemas.microsoft.com/office/drawing/2014/main" id="{AD6DF574-2486-11F3-34D6-94D4A3886A4A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7022;p71">
              <a:extLst>
                <a:ext uri="{FF2B5EF4-FFF2-40B4-BE49-F238E27FC236}">
                  <a16:creationId xmlns:a16="http://schemas.microsoft.com/office/drawing/2014/main" id="{1B3A16D2-3BB8-DE57-4CEE-AA143ABF9A29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7023;p71">
              <a:extLst>
                <a:ext uri="{FF2B5EF4-FFF2-40B4-BE49-F238E27FC236}">
                  <a16:creationId xmlns:a16="http://schemas.microsoft.com/office/drawing/2014/main" id="{67CD0DAB-4858-472A-7CF5-EA35542FA4AE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7024;p71">
              <a:extLst>
                <a:ext uri="{FF2B5EF4-FFF2-40B4-BE49-F238E27FC236}">
                  <a16:creationId xmlns:a16="http://schemas.microsoft.com/office/drawing/2014/main" id="{970735B5-3A01-2AE4-B1E4-C18427175EA6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7025;p71">
              <a:extLst>
                <a:ext uri="{FF2B5EF4-FFF2-40B4-BE49-F238E27FC236}">
                  <a16:creationId xmlns:a16="http://schemas.microsoft.com/office/drawing/2014/main" id="{55DFC123-F06B-1512-0AF9-CECD29E5A90D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7026;p71">
              <a:extLst>
                <a:ext uri="{FF2B5EF4-FFF2-40B4-BE49-F238E27FC236}">
                  <a16:creationId xmlns:a16="http://schemas.microsoft.com/office/drawing/2014/main" id="{72C44CB5-89C2-F67A-2E2F-9641EA10734C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7027;p71">
              <a:extLst>
                <a:ext uri="{FF2B5EF4-FFF2-40B4-BE49-F238E27FC236}">
                  <a16:creationId xmlns:a16="http://schemas.microsoft.com/office/drawing/2014/main" id="{93C38B18-6BE6-C28F-B6A6-6921DDCA60F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7028;p71">
              <a:extLst>
                <a:ext uri="{FF2B5EF4-FFF2-40B4-BE49-F238E27FC236}">
                  <a16:creationId xmlns:a16="http://schemas.microsoft.com/office/drawing/2014/main" id="{7BFD5A65-07BA-57E2-D5C5-C7AE19999F41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7029;p71">
              <a:extLst>
                <a:ext uri="{FF2B5EF4-FFF2-40B4-BE49-F238E27FC236}">
                  <a16:creationId xmlns:a16="http://schemas.microsoft.com/office/drawing/2014/main" id="{CA5BEA2D-FA71-F434-962A-2346624B4F2A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7030;p71">
              <a:extLst>
                <a:ext uri="{FF2B5EF4-FFF2-40B4-BE49-F238E27FC236}">
                  <a16:creationId xmlns:a16="http://schemas.microsoft.com/office/drawing/2014/main" id="{571571E7-D045-88D8-CC04-178CE62E40E6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7031;p71">
              <a:extLst>
                <a:ext uri="{FF2B5EF4-FFF2-40B4-BE49-F238E27FC236}">
                  <a16:creationId xmlns:a16="http://schemas.microsoft.com/office/drawing/2014/main" id="{5D125B30-E8C9-E050-2F6C-0937B1E5C97F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7032;p71">
              <a:extLst>
                <a:ext uri="{FF2B5EF4-FFF2-40B4-BE49-F238E27FC236}">
                  <a16:creationId xmlns:a16="http://schemas.microsoft.com/office/drawing/2014/main" id="{A78EA70A-3107-3C10-538E-32DAD1D8E108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7033;p71">
              <a:extLst>
                <a:ext uri="{FF2B5EF4-FFF2-40B4-BE49-F238E27FC236}">
                  <a16:creationId xmlns:a16="http://schemas.microsoft.com/office/drawing/2014/main" id="{87BBB472-8350-72BC-49A9-0180AB6059AC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7034;p71">
              <a:extLst>
                <a:ext uri="{FF2B5EF4-FFF2-40B4-BE49-F238E27FC236}">
                  <a16:creationId xmlns:a16="http://schemas.microsoft.com/office/drawing/2014/main" id="{B823ECF6-BC03-C5E8-965A-CACE90880F2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7035;p71">
              <a:extLst>
                <a:ext uri="{FF2B5EF4-FFF2-40B4-BE49-F238E27FC236}">
                  <a16:creationId xmlns:a16="http://schemas.microsoft.com/office/drawing/2014/main" id="{09DC1808-ADE5-B0CF-6E84-F51B2EF73841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7036;p71">
              <a:extLst>
                <a:ext uri="{FF2B5EF4-FFF2-40B4-BE49-F238E27FC236}">
                  <a16:creationId xmlns:a16="http://schemas.microsoft.com/office/drawing/2014/main" id="{7D805F70-9600-65FA-10F8-96A4BF73DC05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7037;p71">
              <a:extLst>
                <a:ext uri="{FF2B5EF4-FFF2-40B4-BE49-F238E27FC236}">
                  <a16:creationId xmlns:a16="http://schemas.microsoft.com/office/drawing/2014/main" id="{118C3E0A-AD8E-D6F4-4AB0-ACED96D29ED3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7038;p71">
              <a:extLst>
                <a:ext uri="{FF2B5EF4-FFF2-40B4-BE49-F238E27FC236}">
                  <a16:creationId xmlns:a16="http://schemas.microsoft.com/office/drawing/2014/main" id="{4A6F373E-D517-D7CF-33AF-08386FE49DDA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7039;p71">
              <a:extLst>
                <a:ext uri="{FF2B5EF4-FFF2-40B4-BE49-F238E27FC236}">
                  <a16:creationId xmlns:a16="http://schemas.microsoft.com/office/drawing/2014/main" id="{65ECB820-379C-0293-0FAA-7CCF31614AA4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7040;p71">
              <a:extLst>
                <a:ext uri="{FF2B5EF4-FFF2-40B4-BE49-F238E27FC236}">
                  <a16:creationId xmlns:a16="http://schemas.microsoft.com/office/drawing/2014/main" id="{87F2C237-6DB9-26A1-3033-D7D13763E803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7041;p71">
              <a:extLst>
                <a:ext uri="{FF2B5EF4-FFF2-40B4-BE49-F238E27FC236}">
                  <a16:creationId xmlns:a16="http://schemas.microsoft.com/office/drawing/2014/main" id="{54AE548A-4878-2517-25C1-D7676EF2E567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7042;p71">
              <a:extLst>
                <a:ext uri="{FF2B5EF4-FFF2-40B4-BE49-F238E27FC236}">
                  <a16:creationId xmlns:a16="http://schemas.microsoft.com/office/drawing/2014/main" id="{7C41C4FC-B0BA-4C7F-E7F8-14A70ABAFDEF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7043;p71">
              <a:extLst>
                <a:ext uri="{FF2B5EF4-FFF2-40B4-BE49-F238E27FC236}">
                  <a16:creationId xmlns:a16="http://schemas.microsoft.com/office/drawing/2014/main" id="{4DFB54DD-5114-04E3-4EE7-66A595B97F8F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7044;p71">
              <a:extLst>
                <a:ext uri="{FF2B5EF4-FFF2-40B4-BE49-F238E27FC236}">
                  <a16:creationId xmlns:a16="http://schemas.microsoft.com/office/drawing/2014/main" id="{1878D18D-7748-6E67-A806-CDBE9BC9A418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7045;p71">
              <a:extLst>
                <a:ext uri="{FF2B5EF4-FFF2-40B4-BE49-F238E27FC236}">
                  <a16:creationId xmlns:a16="http://schemas.microsoft.com/office/drawing/2014/main" id="{0E9FE77A-5179-B196-D3BD-CA6E0B65CBD4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7046;p71">
              <a:extLst>
                <a:ext uri="{FF2B5EF4-FFF2-40B4-BE49-F238E27FC236}">
                  <a16:creationId xmlns:a16="http://schemas.microsoft.com/office/drawing/2014/main" id="{DEE55A00-1B19-1D45-EC62-F74774F34362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7047;p71">
              <a:extLst>
                <a:ext uri="{FF2B5EF4-FFF2-40B4-BE49-F238E27FC236}">
                  <a16:creationId xmlns:a16="http://schemas.microsoft.com/office/drawing/2014/main" id="{125A1898-C09E-4B75-A599-AE211C3F7FB2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7048;p71">
              <a:extLst>
                <a:ext uri="{FF2B5EF4-FFF2-40B4-BE49-F238E27FC236}">
                  <a16:creationId xmlns:a16="http://schemas.microsoft.com/office/drawing/2014/main" id="{0C158002-4CAB-CC0B-CB96-22618F524F44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7049;p71">
              <a:extLst>
                <a:ext uri="{FF2B5EF4-FFF2-40B4-BE49-F238E27FC236}">
                  <a16:creationId xmlns:a16="http://schemas.microsoft.com/office/drawing/2014/main" id="{A84FEE05-93E8-0DBB-A978-E61723CF7069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7050;p71">
              <a:extLst>
                <a:ext uri="{FF2B5EF4-FFF2-40B4-BE49-F238E27FC236}">
                  <a16:creationId xmlns:a16="http://schemas.microsoft.com/office/drawing/2014/main" id="{548DB7F5-1886-C1B1-B476-FF20F741947E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7051;p71">
              <a:extLst>
                <a:ext uri="{FF2B5EF4-FFF2-40B4-BE49-F238E27FC236}">
                  <a16:creationId xmlns:a16="http://schemas.microsoft.com/office/drawing/2014/main" id="{FFEC91A4-C3C9-3E6D-F91C-4A6315595BEC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7052;p71">
              <a:extLst>
                <a:ext uri="{FF2B5EF4-FFF2-40B4-BE49-F238E27FC236}">
                  <a16:creationId xmlns:a16="http://schemas.microsoft.com/office/drawing/2014/main" id="{04F7F161-CFFA-A1B7-6370-6AD0787F5CF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7053;p71">
              <a:extLst>
                <a:ext uri="{FF2B5EF4-FFF2-40B4-BE49-F238E27FC236}">
                  <a16:creationId xmlns:a16="http://schemas.microsoft.com/office/drawing/2014/main" id="{4824518B-C91D-FC13-F544-27CB6F681F4A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7054;p71">
              <a:extLst>
                <a:ext uri="{FF2B5EF4-FFF2-40B4-BE49-F238E27FC236}">
                  <a16:creationId xmlns:a16="http://schemas.microsoft.com/office/drawing/2014/main" id="{34DF2DF9-27D8-9D09-FB94-EE454C4C04AE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7055;p71">
              <a:extLst>
                <a:ext uri="{FF2B5EF4-FFF2-40B4-BE49-F238E27FC236}">
                  <a16:creationId xmlns:a16="http://schemas.microsoft.com/office/drawing/2014/main" id="{33044317-B56C-D3BD-0555-C16F768F2075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7056;p71">
              <a:extLst>
                <a:ext uri="{FF2B5EF4-FFF2-40B4-BE49-F238E27FC236}">
                  <a16:creationId xmlns:a16="http://schemas.microsoft.com/office/drawing/2014/main" id="{224A96A6-E8CB-3426-F64D-F477811C7B0F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7057;p71">
              <a:extLst>
                <a:ext uri="{FF2B5EF4-FFF2-40B4-BE49-F238E27FC236}">
                  <a16:creationId xmlns:a16="http://schemas.microsoft.com/office/drawing/2014/main" id="{8A8BE508-5138-1A26-3A0E-D82A4943BEF9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7058;p71">
              <a:extLst>
                <a:ext uri="{FF2B5EF4-FFF2-40B4-BE49-F238E27FC236}">
                  <a16:creationId xmlns:a16="http://schemas.microsoft.com/office/drawing/2014/main" id="{DCE7FCDE-7B62-1784-CA34-7E0F0C4DD010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7059;p71">
              <a:extLst>
                <a:ext uri="{FF2B5EF4-FFF2-40B4-BE49-F238E27FC236}">
                  <a16:creationId xmlns:a16="http://schemas.microsoft.com/office/drawing/2014/main" id="{89B8B3C2-EEE7-6B89-7524-414A65E75081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7060;p71">
              <a:extLst>
                <a:ext uri="{FF2B5EF4-FFF2-40B4-BE49-F238E27FC236}">
                  <a16:creationId xmlns:a16="http://schemas.microsoft.com/office/drawing/2014/main" id="{93CD7243-88BF-DFC5-DAFB-D4ADAEE8CAA9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7061;p71">
              <a:extLst>
                <a:ext uri="{FF2B5EF4-FFF2-40B4-BE49-F238E27FC236}">
                  <a16:creationId xmlns:a16="http://schemas.microsoft.com/office/drawing/2014/main" id="{A5727BD2-B919-4C7A-3F06-153BAA57CC60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7062;p71">
              <a:extLst>
                <a:ext uri="{FF2B5EF4-FFF2-40B4-BE49-F238E27FC236}">
                  <a16:creationId xmlns:a16="http://schemas.microsoft.com/office/drawing/2014/main" id="{5F35FCDA-978D-F5BC-40A5-27ABEEF3C5D0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7063;p71">
              <a:extLst>
                <a:ext uri="{FF2B5EF4-FFF2-40B4-BE49-F238E27FC236}">
                  <a16:creationId xmlns:a16="http://schemas.microsoft.com/office/drawing/2014/main" id="{33E3F393-13C5-2B7B-30F2-296167112E32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7064;p71">
              <a:extLst>
                <a:ext uri="{FF2B5EF4-FFF2-40B4-BE49-F238E27FC236}">
                  <a16:creationId xmlns:a16="http://schemas.microsoft.com/office/drawing/2014/main" id="{04B87F2C-8D3A-A49C-704C-6434D1092FB5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7065;p71">
              <a:extLst>
                <a:ext uri="{FF2B5EF4-FFF2-40B4-BE49-F238E27FC236}">
                  <a16:creationId xmlns:a16="http://schemas.microsoft.com/office/drawing/2014/main" id="{11AF5C12-B4BD-2E4E-04A7-78F272C7733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7066;p71">
              <a:extLst>
                <a:ext uri="{FF2B5EF4-FFF2-40B4-BE49-F238E27FC236}">
                  <a16:creationId xmlns:a16="http://schemas.microsoft.com/office/drawing/2014/main" id="{0DCD3DAE-4E74-37F2-40D6-3C1A1179E54E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7067;p71">
              <a:extLst>
                <a:ext uri="{FF2B5EF4-FFF2-40B4-BE49-F238E27FC236}">
                  <a16:creationId xmlns:a16="http://schemas.microsoft.com/office/drawing/2014/main" id="{CCD608A7-903F-14B0-E495-1C8DBD18F7E3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7068;p71">
              <a:extLst>
                <a:ext uri="{FF2B5EF4-FFF2-40B4-BE49-F238E27FC236}">
                  <a16:creationId xmlns:a16="http://schemas.microsoft.com/office/drawing/2014/main" id="{E1F2BC4C-4721-970C-0A3D-BA3FDA7AA022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7069;p71">
              <a:extLst>
                <a:ext uri="{FF2B5EF4-FFF2-40B4-BE49-F238E27FC236}">
                  <a16:creationId xmlns:a16="http://schemas.microsoft.com/office/drawing/2014/main" id="{CA7E0DB3-4338-E069-70B4-BE046C3029B9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7070;p71">
              <a:extLst>
                <a:ext uri="{FF2B5EF4-FFF2-40B4-BE49-F238E27FC236}">
                  <a16:creationId xmlns:a16="http://schemas.microsoft.com/office/drawing/2014/main" id="{15EE7BB5-4CF7-6B80-EEFF-80BFACF9AAE0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7071;p71">
              <a:extLst>
                <a:ext uri="{FF2B5EF4-FFF2-40B4-BE49-F238E27FC236}">
                  <a16:creationId xmlns:a16="http://schemas.microsoft.com/office/drawing/2014/main" id="{6FA1D022-D6C3-2D26-624F-FBDD6386BD82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7072;p71">
              <a:extLst>
                <a:ext uri="{FF2B5EF4-FFF2-40B4-BE49-F238E27FC236}">
                  <a16:creationId xmlns:a16="http://schemas.microsoft.com/office/drawing/2014/main" id="{694FA53B-862E-1551-7705-C46DB9FD28B2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7073;p71">
              <a:extLst>
                <a:ext uri="{FF2B5EF4-FFF2-40B4-BE49-F238E27FC236}">
                  <a16:creationId xmlns:a16="http://schemas.microsoft.com/office/drawing/2014/main" id="{9D6B0500-A308-854A-E0FE-F75581C4119E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7074;p71">
              <a:extLst>
                <a:ext uri="{FF2B5EF4-FFF2-40B4-BE49-F238E27FC236}">
                  <a16:creationId xmlns:a16="http://schemas.microsoft.com/office/drawing/2014/main" id="{9BC94AB1-3AF8-45E2-6840-3C805594D136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7075;p71">
              <a:extLst>
                <a:ext uri="{FF2B5EF4-FFF2-40B4-BE49-F238E27FC236}">
                  <a16:creationId xmlns:a16="http://schemas.microsoft.com/office/drawing/2014/main" id="{E5AC77AA-6BDD-27BF-164B-820790A33E2F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7076;p71">
              <a:extLst>
                <a:ext uri="{FF2B5EF4-FFF2-40B4-BE49-F238E27FC236}">
                  <a16:creationId xmlns:a16="http://schemas.microsoft.com/office/drawing/2014/main" id="{9CBCC6CA-18D8-FE3F-8DCC-8628DFAC74B3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7077;p71">
              <a:extLst>
                <a:ext uri="{FF2B5EF4-FFF2-40B4-BE49-F238E27FC236}">
                  <a16:creationId xmlns:a16="http://schemas.microsoft.com/office/drawing/2014/main" id="{DBEC8401-A336-977F-8846-D3ADBC4B1B6F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7078;p71">
              <a:extLst>
                <a:ext uri="{FF2B5EF4-FFF2-40B4-BE49-F238E27FC236}">
                  <a16:creationId xmlns:a16="http://schemas.microsoft.com/office/drawing/2014/main" id="{F2654B76-CA58-104F-54AA-76ED5A341343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7079;p71">
              <a:extLst>
                <a:ext uri="{FF2B5EF4-FFF2-40B4-BE49-F238E27FC236}">
                  <a16:creationId xmlns:a16="http://schemas.microsoft.com/office/drawing/2014/main" id="{96E7E01E-219F-1BEA-6DEB-87E22C62FBD5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7080;p71">
              <a:extLst>
                <a:ext uri="{FF2B5EF4-FFF2-40B4-BE49-F238E27FC236}">
                  <a16:creationId xmlns:a16="http://schemas.microsoft.com/office/drawing/2014/main" id="{BE3E5FF9-80CF-D181-239C-2AB0A26E5D2A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7081;p71">
              <a:extLst>
                <a:ext uri="{FF2B5EF4-FFF2-40B4-BE49-F238E27FC236}">
                  <a16:creationId xmlns:a16="http://schemas.microsoft.com/office/drawing/2014/main" id="{60E37DDB-E117-2845-91B4-BDF691FDEA40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7082;p71">
              <a:extLst>
                <a:ext uri="{FF2B5EF4-FFF2-40B4-BE49-F238E27FC236}">
                  <a16:creationId xmlns:a16="http://schemas.microsoft.com/office/drawing/2014/main" id="{312E5DDE-CEB3-27D9-8EC1-999DFD31238A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7083;p71">
              <a:extLst>
                <a:ext uri="{FF2B5EF4-FFF2-40B4-BE49-F238E27FC236}">
                  <a16:creationId xmlns:a16="http://schemas.microsoft.com/office/drawing/2014/main" id="{796F3D14-5E8C-E168-AF5D-B45B54B2937B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7084;p71">
              <a:extLst>
                <a:ext uri="{FF2B5EF4-FFF2-40B4-BE49-F238E27FC236}">
                  <a16:creationId xmlns:a16="http://schemas.microsoft.com/office/drawing/2014/main" id="{ADAE1745-FA64-C041-B265-F87FAD8EB630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7085;p71">
              <a:extLst>
                <a:ext uri="{FF2B5EF4-FFF2-40B4-BE49-F238E27FC236}">
                  <a16:creationId xmlns:a16="http://schemas.microsoft.com/office/drawing/2014/main" id="{1461071D-8C8D-32B3-FF3F-A8EEE77514A6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7086;p71">
              <a:extLst>
                <a:ext uri="{FF2B5EF4-FFF2-40B4-BE49-F238E27FC236}">
                  <a16:creationId xmlns:a16="http://schemas.microsoft.com/office/drawing/2014/main" id="{332E1C46-BE45-EC45-6593-A7433714A423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7087;p71">
              <a:extLst>
                <a:ext uri="{FF2B5EF4-FFF2-40B4-BE49-F238E27FC236}">
                  <a16:creationId xmlns:a16="http://schemas.microsoft.com/office/drawing/2014/main" id="{A04ABDE0-5780-4F0E-6D62-40DFC920AFD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7088;p71">
              <a:extLst>
                <a:ext uri="{FF2B5EF4-FFF2-40B4-BE49-F238E27FC236}">
                  <a16:creationId xmlns:a16="http://schemas.microsoft.com/office/drawing/2014/main" id="{C3C54BDE-2459-BC50-4B46-4F1938234C4B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7089;p71">
              <a:extLst>
                <a:ext uri="{FF2B5EF4-FFF2-40B4-BE49-F238E27FC236}">
                  <a16:creationId xmlns:a16="http://schemas.microsoft.com/office/drawing/2014/main" id="{AEA3A63D-0234-7E52-825E-9D8C2CFFCFE9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7090;p71">
              <a:extLst>
                <a:ext uri="{FF2B5EF4-FFF2-40B4-BE49-F238E27FC236}">
                  <a16:creationId xmlns:a16="http://schemas.microsoft.com/office/drawing/2014/main" id="{6DEE283A-0CBD-EB31-8DA6-04327692BAC7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7091;p71">
              <a:extLst>
                <a:ext uri="{FF2B5EF4-FFF2-40B4-BE49-F238E27FC236}">
                  <a16:creationId xmlns:a16="http://schemas.microsoft.com/office/drawing/2014/main" id="{064D02B4-9CF2-960D-42C3-0DF3A8CB4CA7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7092;p71">
              <a:extLst>
                <a:ext uri="{FF2B5EF4-FFF2-40B4-BE49-F238E27FC236}">
                  <a16:creationId xmlns:a16="http://schemas.microsoft.com/office/drawing/2014/main" id="{3CC22212-FDFA-5EE9-C077-B5F3E37232BC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7093;p71">
              <a:extLst>
                <a:ext uri="{FF2B5EF4-FFF2-40B4-BE49-F238E27FC236}">
                  <a16:creationId xmlns:a16="http://schemas.microsoft.com/office/drawing/2014/main" id="{8719B0A2-AFD3-0024-4006-6928F389C818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7094;p71">
              <a:extLst>
                <a:ext uri="{FF2B5EF4-FFF2-40B4-BE49-F238E27FC236}">
                  <a16:creationId xmlns:a16="http://schemas.microsoft.com/office/drawing/2014/main" id="{90E3C4C0-0F9F-8A67-B0B8-5FA90CED2337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7095;p71">
              <a:extLst>
                <a:ext uri="{FF2B5EF4-FFF2-40B4-BE49-F238E27FC236}">
                  <a16:creationId xmlns:a16="http://schemas.microsoft.com/office/drawing/2014/main" id="{D4CF8D19-9DBC-4940-ADD0-DC8AF31463F3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7096;p71">
              <a:extLst>
                <a:ext uri="{FF2B5EF4-FFF2-40B4-BE49-F238E27FC236}">
                  <a16:creationId xmlns:a16="http://schemas.microsoft.com/office/drawing/2014/main" id="{EABCF7C0-3DD7-DA01-44E8-56A91F565128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7097;p71">
              <a:extLst>
                <a:ext uri="{FF2B5EF4-FFF2-40B4-BE49-F238E27FC236}">
                  <a16:creationId xmlns:a16="http://schemas.microsoft.com/office/drawing/2014/main" id="{40DF26E2-4E67-655A-6EA0-16A67B1B1BC9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7098;p71">
              <a:extLst>
                <a:ext uri="{FF2B5EF4-FFF2-40B4-BE49-F238E27FC236}">
                  <a16:creationId xmlns:a16="http://schemas.microsoft.com/office/drawing/2014/main" id="{7A0529BC-DF61-1F94-9CE7-4298630F05E0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7099;p71">
              <a:extLst>
                <a:ext uri="{FF2B5EF4-FFF2-40B4-BE49-F238E27FC236}">
                  <a16:creationId xmlns:a16="http://schemas.microsoft.com/office/drawing/2014/main" id="{AD916543-EFEC-3865-9CC5-C5CF38FDD34E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7100;p71">
              <a:extLst>
                <a:ext uri="{FF2B5EF4-FFF2-40B4-BE49-F238E27FC236}">
                  <a16:creationId xmlns:a16="http://schemas.microsoft.com/office/drawing/2014/main" id="{E5DDDBC8-3445-1C4A-4F23-6A4C35A99EE1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7101;p71">
              <a:extLst>
                <a:ext uri="{FF2B5EF4-FFF2-40B4-BE49-F238E27FC236}">
                  <a16:creationId xmlns:a16="http://schemas.microsoft.com/office/drawing/2014/main" id="{E320EB19-28A4-AA90-6AE3-50E1D3A983F1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7102;p71">
              <a:extLst>
                <a:ext uri="{FF2B5EF4-FFF2-40B4-BE49-F238E27FC236}">
                  <a16:creationId xmlns:a16="http://schemas.microsoft.com/office/drawing/2014/main" id="{9A8218EF-283A-7096-3BC6-A1CF6ECC3B14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7103;p71">
              <a:extLst>
                <a:ext uri="{FF2B5EF4-FFF2-40B4-BE49-F238E27FC236}">
                  <a16:creationId xmlns:a16="http://schemas.microsoft.com/office/drawing/2014/main" id="{4D1879C5-57B1-F994-0999-02F13F3D995E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7104;p71">
              <a:extLst>
                <a:ext uri="{FF2B5EF4-FFF2-40B4-BE49-F238E27FC236}">
                  <a16:creationId xmlns:a16="http://schemas.microsoft.com/office/drawing/2014/main" id="{53E1897D-8CF6-D167-F856-A02933DCD0D8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7105;p71">
              <a:extLst>
                <a:ext uri="{FF2B5EF4-FFF2-40B4-BE49-F238E27FC236}">
                  <a16:creationId xmlns:a16="http://schemas.microsoft.com/office/drawing/2014/main" id="{20E70F37-3841-4DE3-B53C-340AC5B13546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7106;p71">
              <a:extLst>
                <a:ext uri="{FF2B5EF4-FFF2-40B4-BE49-F238E27FC236}">
                  <a16:creationId xmlns:a16="http://schemas.microsoft.com/office/drawing/2014/main" id="{EE6244F7-B626-C47A-733B-52F3AF36BDB6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7107;p71">
              <a:extLst>
                <a:ext uri="{FF2B5EF4-FFF2-40B4-BE49-F238E27FC236}">
                  <a16:creationId xmlns:a16="http://schemas.microsoft.com/office/drawing/2014/main" id="{A3E9B8DD-1A1D-23AC-779C-37DD797DE28E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7108;p71">
              <a:extLst>
                <a:ext uri="{FF2B5EF4-FFF2-40B4-BE49-F238E27FC236}">
                  <a16:creationId xmlns:a16="http://schemas.microsoft.com/office/drawing/2014/main" id="{B8096E57-8ABC-3BC4-C0C2-AFBE0324F37B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7109;p71">
              <a:extLst>
                <a:ext uri="{FF2B5EF4-FFF2-40B4-BE49-F238E27FC236}">
                  <a16:creationId xmlns:a16="http://schemas.microsoft.com/office/drawing/2014/main" id="{8C030DD2-4B6C-95CC-4EFA-262ECA1A0668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7110;p71">
              <a:extLst>
                <a:ext uri="{FF2B5EF4-FFF2-40B4-BE49-F238E27FC236}">
                  <a16:creationId xmlns:a16="http://schemas.microsoft.com/office/drawing/2014/main" id="{3846FDD5-C569-0423-69C1-CE5CA9627201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7111;p71">
              <a:extLst>
                <a:ext uri="{FF2B5EF4-FFF2-40B4-BE49-F238E27FC236}">
                  <a16:creationId xmlns:a16="http://schemas.microsoft.com/office/drawing/2014/main" id="{6960FD8F-1799-FC53-705C-C8C1889C90C2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7112;p71">
              <a:extLst>
                <a:ext uri="{FF2B5EF4-FFF2-40B4-BE49-F238E27FC236}">
                  <a16:creationId xmlns:a16="http://schemas.microsoft.com/office/drawing/2014/main" id="{B76FC636-CD0F-D78B-7B12-05813FEE9F24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7113;p71">
              <a:extLst>
                <a:ext uri="{FF2B5EF4-FFF2-40B4-BE49-F238E27FC236}">
                  <a16:creationId xmlns:a16="http://schemas.microsoft.com/office/drawing/2014/main" id="{B0DC6154-9CCF-1D63-D8DA-13DF8C5A8482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7114;p71">
              <a:extLst>
                <a:ext uri="{FF2B5EF4-FFF2-40B4-BE49-F238E27FC236}">
                  <a16:creationId xmlns:a16="http://schemas.microsoft.com/office/drawing/2014/main" id="{DB7F9BF4-1376-06E1-9C43-6B0663B58EBB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7115;p71">
              <a:extLst>
                <a:ext uri="{FF2B5EF4-FFF2-40B4-BE49-F238E27FC236}">
                  <a16:creationId xmlns:a16="http://schemas.microsoft.com/office/drawing/2014/main" id="{233C46E7-60B6-8E1A-0917-0C372D9E3250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7116;p71">
              <a:extLst>
                <a:ext uri="{FF2B5EF4-FFF2-40B4-BE49-F238E27FC236}">
                  <a16:creationId xmlns:a16="http://schemas.microsoft.com/office/drawing/2014/main" id="{EF626D13-4A94-6977-1202-D9A5EC24F70C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7117;p71">
              <a:extLst>
                <a:ext uri="{FF2B5EF4-FFF2-40B4-BE49-F238E27FC236}">
                  <a16:creationId xmlns:a16="http://schemas.microsoft.com/office/drawing/2014/main" id="{07161811-ADBA-D61E-9187-44CB3E8374C0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7118;p71">
              <a:extLst>
                <a:ext uri="{FF2B5EF4-FFF2-40B4-BE49-F238E27FC236}">
                  <a16:creationId xmlns:a16="http://schemas.microsoft.com/office/drawing/2014/main" id="{708CCE73-044B-6FE3-C251-C8ECD5595547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7119;p71">
              <a:extLst>
                <a:ext uri="{FF2B5EF4-FFF2-40B4-BE49-F238E27FC236}">
                  <a16:creationId xmlns:a16="http://schemas.microsoft.com/office/drawing/2014/main" id="{9D6EAABF-F024-0BEE-1E9E-2C0867B46DB1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7120;p71">
              <a:extLst>
                <a:ext uri="{FF2B5EF4-FFF2-40B4-BE49-F238E27FC236}">
                  <a16:creationId xmlns:a16="http://schemas.microsoft.com/office/drawing/2014/main" id="{8BB56B24-A757-797B-1BD6-68C0D9654149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7121;p71">
              <a:extLst>
                <a:ext uri="{FF2B5EF4-FFF2-40B4-BE49-F238E27FC236}">
                  <a16:creationId xmlns:a16="http://schemas.microsoft.com/office/drawing/2014/main" id="{92606C4A-B949-B591-3493-856DB30A11D9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7122;p71">
              <a:extLst>
                <a:ext uri="{FF2B5EF4-FFF2-40B4-BE49-F238E27FC236}">
                  <a16:creationId xmlns:a16="http://schemas.microsoft.com/office/drawing/2014/main" id="{1581D6F8-E0C3-1B15-1A4C-11D3023A8716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7123;p71">
              <a:extLst>
                <a:ext uri="{FF2B5EF4-FFF2-40B4-BE49-F238E27FC236}">
                  <a16:creationId xmlns:a16="http://schemas.microsoft.com/office/drawing/2014/main" id="{AFC415BD-B36E-E61C-FA01-A6E546A81AE9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7124;p71">
              <a:extLst>
                <a:ext uri="{FF2B5EF4-FFF2-40B4-BE49-F238E27FC236}">
                  <a16:creationId xmlns:a16="http://schemas.microsoft.com/office/drawing/2014/main" id="{9AED7A2F-5421-81B5-9081-13BFE1F34F9A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7125;p71">
              <a:extLst>
                <a:ext uri="{FF2B5EF4-FFF2-40B4-BE49-F238E27FC236}">
                  <a16:creationId xmlns:a16="http://schemas.microsoft.com/office/drawing/2014/main" id="{B34C9663-3AEB-E073-3AF9-331629FB6A89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7126;p71">
              <a:extLst>
                <a:ext uri="{FF2B5EF4-FFF2-40B4-BE49-F238E27FC236}">
                  <a16:creationId xmlns:a16="http://schemas.microsoft.com/office/drawing/2014/main" id="{0248C20A-E808-CCEF-2685-836AF7FF6CE5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7127;p71">
              <a:extLst>
                <a:ext uri="{FF2B5EF4-FFF2-40B4-BE49-F238E27FC236}">
                  <a16:creationId xmlns:a16="http://schemas.microsoft.com/office/drawing/2014/main" id="{60CD8C65-A1F3-B2F3-47E5-DF81890FDDD2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7128;p71">
              <a:extLst>
                <a:ext uri="{FF2B5EF4-FFF2-40B4-BE49-F238E27FC236}">
                  <a16:creationId xmlns:a16="http://schemas.microsoft.com/office/drawing/2014/main" id="{22045F0B-3D5C-BF61-4F62-29B46BF9DD1E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7129;p71">
              <a:extLst>
                <a:ext uri="{FF2B5EF4-FFF2-40B4-BE49-F238E27FC236}">
                  <a16:creationId xmlns:a16="http://schemas.microsoft.com/office/drawing/2014/main" id="{04D5DF08-CC9F-4D32-1574-6B5752F2FF66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7130;p71">
              <a:extLst>
                <a:ext uri="{FF2B5EF4-FFF2-40B4-BE49-F238E27FC236}">
                  <a16:creationId xmlns:a16="http://schemas.microsoft.com/office/drawing/2014/main" id="{DA1DDCC6-BF9D-4B95-DAEB-5C789506C3C8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7131;p71">
              <a:extLst>
                <a:ext uri="{FF2B5EF4-FFF2-40B4-BE49-F238E27FC236}">
                  <a16:creationId xmlns:a16="http://schemas.microsoft.com/office/drawing/2014/main" id="{2BA9D191-A1CD-100F-E6D7-B2C8BF8228FC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7132;p71">
              <a:extLst>
                <a:ext uri="{FF2B5EF4-FFF2-40B4-BE49-F238E27FC236}">
                  <a16:creationId xmlns:a16="http://schemas.microsoft.com/office/drawing/2014/main" id="{CB5CBB67-FE56-864B-3432-B8E818B8B4D9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7133;p71">
              <a:extLst>
                <a:ext uri="{FF2B5EF4-FFF2-40B4-BE49-F238E27FC236}">
                  <a16:creationId xmlns:a16="http://schemas.microsoft.com/office/drawing/2014/main" id="{F21BFF32-3D82-3592-0A45-F7128C3651F2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7134;p71">
              <a:extLst>
                <a:ext uri="{FF2B5EF4-FFF2-40B4-BE49-F238E27FC236}">
                  <a16:creationId xmlns:a16="http://schemas.microsoft.com/office/drawing/2014/main" id="{B65940CE-FC00-C9F4-F20E-1DB0C5743995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7135;p71">
              <a:extLst>
                <a:ext uri="{FF2B5EF4-FFF2-40B4-BE49-F238E27FC236}">
                  <a16:creationId xmlns:a16="http://schemas.microsoft.com/office/drawing/2014/main" id="{9AFE221A-768F-7E60-2257-E0C46D8E61CE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7136;p71">
              <a:extLst>
                <a:ext uri="{FF2B5EF4-FFF2-40B4-BE49-F238E27FC236}">
                  <a16:creationId xmlns:a16="http://schemas.microsoft.com/office/drawing/2014/main" id="{6E24262A-5D70-E7F2-3693-A47D9381CF5E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7137;p71">
              <a:extLst>
                <a:ext uri="{FF2B5EF4-FFF2-40B4-BE49-F238E27FC236}">
                  <a16:creationId xmlns:a16="http://schemas.microsoft.com/office/drawing/2014/main" id="{D0016220-08A8-3A3A-63E3-9649DCEBE926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7138;p71">
              <a:extLst>
                <a:ext uri="{FF2B5EF4-FFF2-40B4-BE49-F238E27FC236}">
                  <a16:creationId xmlns:a16="http://schemas.microsoft.com/office/drawing/2014/main" id="{FD60BAC9-B8AF-3C26-9BF1-03FB0C003ABD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7139;p71">
              <a:extLst>
                <a:ext uri="{FF2B5EF4-FFF2-40B4-BE49-F238E27FC236}">
                  <a16:creationId xmlns:a16="http://schemas.microsoft.com/office/drawing/2014/main" id="{AD011AAA-5B0A-59C3-E8D4-53F97363C32F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7140;p71">
              <a:extLst>
                <a:ext uri="{FF2B5EF4-FFF2-40B4-BE49-F238E27FC236}">
                  <a16:creationId xmlns:a16="http://schemas.microsoft.com/office/drawing/2014/main" id="{16D7CB61-9059-7BEF-BD30-A1563EB9AB51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7141;p71">
              <a:extLst>
                <a:ext uri="{FF2B5EF4-FFF2-40B4-BE49-F238E27FC236}">
                  <a16:creationId xmlns:a16="http://schemas.microsoft.com/office/drawing/2014/main" id="{36344A78-9799-3159-A574-EC37668ACC91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7142;p71">
              <a:extLst>
                <a:ext uri="{FF2B5EF4-FFF2-40B4-BE49-F238E27FC236}">
                  <a16:creationId xmlns:a16="http://schemas.microsoft.com/office/drawing/2014/main" id="{2D1200FD-24D6-9F93-434E-C5FDE21031B0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7143;p71">
              <a:extLst>
                <a:ext uri="{FF2B5EF4-FFF2-40B4-BE49-F238E27FC236}">
                  <a16:creationId xmlns:a16="http://schemas.microsoft.com/office/drawing/2014/main" id="{5598718A-2A36-5ADD-112B-A48B00DD3D29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7144;p71">
              <a:extLst>
                <a:ext uri="{FF2B5EF4-FFF2-40B4-BE49-F238E27FC236}">
                  <a16:creationId xmlns:a16="http://schemas.microsoft.com/office/drawing/2014/main" id="{CFCBD91E-E67D-0848-510D-37C0C65BADC2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7145;p71">
              <a:extLst>
                <a:ext uri="{FF2B5EF4-FFF2-40B4-BE49-F238E27FC236}">
                  <a16:creationId xmlns:a16="http://schemas.microsoft.com/office/drawing/2014/main" id="{57EAA533-E411-B04F-400B-6037A3B2E3C2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7146;p71">
              <a:extLst>
                <a:ext uri="{FF2B5EF4-FFF2-40B4-BE49-F238E27FC236}">
                  <a16:creationId xmlns:a16="http://schemas.microsoft.com/office/drawing/2014/main" id="{14F9B8E3-8FBC-C56E-38FA-FC1DCA4537D4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7147;p71">
              <a:extLst>
                <a:ext uri="{FF2B5EF4-FFF2-40B4-BE49-F238E27FC236}">
                  <a16:creationId xmlns:a16="http://schemas.microsoft.com/office/drawing/2014/main" id="{3C1CD63C-B7D9-1836-3802-8FEAC3086FB3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7148;p71">
              <a:extLst>
                <a:ext uri="{FF2B5EF4-FFF2-40B4-BE49-F238E27FC236}">
                  <a16:creationId xmlns:a16="http://schemas.microsoft.com/office/drawing/2014/main" id="{3BA3D63C-4F8F-EA72-D62D-F9080E1FA154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7149;p71">
              <a:extLst>
                <a:ext uri="{FF2B5EF4-FFF2-40B4-BE49-F238E27FC236}">
                  <a16:creationId xmlns:a16="http://schemas.microsoft.com/office/drawing/2014/main" id="{41DB32C7-4409-CAF3-2E7F-74E4DD2B4E44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7150;p71">
              <a:extLst>
                <a:ext uri="{FF2B5EF4-FFF2-40B4-BE49-F238E27FC236}">
                  <a16:creationId xmlns:a16="http://schemas.microsoft.com/office/drawing/2014/main" id="{45FA28D7-3259-C670-D8EE-B134E855948E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7151;p71">
              <a:extLst>
                <a:ext uri="{FF2B5EF4-FFF2-40B4-BE49-F238E27FC236}">
                  <a16:creationId xmlns:a16="http://schemas.microsoft.com/office/drawing/2014/main" id="{3C0FAE43-4021-D351-7906-72A31C09EBAB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7152;p71">
              <a:extLst>
                <a:ext uri="{FF2B5EF4-FFF2-40B4-BE49-F238E27FC236}">
                  <a16:creationId xmlns:a16="http://schemas.microsoft.com/office/drawing/2014/main" id="{01D65A1D-09BF-E462-B9C0-C3AE0DFA3A6F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7153;p71">
              <a:extLst>
                <a:ext uri="{FF2B5EF4-FFF2-40B4-BE49-F238E27FC236}">
                  <a16:creationId xmlns:a16="http://schemas.microsoft.com/office/drawing/2014/main" id="{20916122-A646-4739-D4B5-57C3127C304F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7154;p71">
              <a:extLst>
                <a:ext uri="{FF2B5EF4-FFF2-40B4-BE49-F238E27FC236}">
                  <a16:creationId xmlns:a16="http://schemas.microsoft.com/office/drawing/2014/main" id="{9DF095F8-DFE7-AC00-449C-CCE72FE080E6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7155;p71">
              <a:extLst>
                <a:ext uri="{FF2B5EF4-FFF2-40B4-BE49-F238E27FC236}">
                  <a16:creationId xmlns:a16="http://schemas.microsoft.com/office/drawing/2014/main" id="{961AB819-ED25-AC9C-2008-2986AD61192D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7156;p71">
              <a:extLst>
                <a:ext uri="{FF2B5EF4-FFF2-40B4-BE49-F238E27FC236}">
                  <a16:creationId xmlns:a16="http://schemas.microsoft.com/office/drawing/2014/main" id="{69FA208F-63F2-99B9-1B84-EC673C40954A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7157;p71">
              <a:extLst>
                <a:ext uri="{FF2B5EF4-FFF2-40B4-BE49-F238E27FC236}">
                  <a16:creationId xmlns:a16="http://schemas.microsoft.com/office/drawing/2014/main" id="{A98CDAA1-25FF-C333-2D36-AABEA9DEBA76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7158;p71">
              <a:extLst>
                <a:ext uri="{FF2B5EF4-FFF2-40B4-BE49-F238E27FC236}">
                  <a16:creationId xmlns:a16="http://schemas.microsoft.com/office/drawing/2014/main" id="{4B38A4A9-3D3F-FB84-5E2F-033F9A53171B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7159;p71">
              <a:extLst>
                <a:ext uri="{FF2B5EF4-FFF2-40B4-BE49-F238E27FC236}">
                  <a16:creationId xmlns:a16="http://schemas.microsoft.com/office/drawing/2014/main" id="{01BED7DB-FC0E-FB7B-E4FB-A6CDF24F630D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7160;p71">
              <a:extLst>
                <a:ext uri="{FF2B5EF4-FFF2-40B4-BE49-F238E27FC236}">
                  <a16:creationId xmlns:a16="http://schemas.microsoft.com/office/drawing/2014/main" id="{8F70C3EF-CB07-99E2-D338-712F0745BE1F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7161;p71">
              <a:extLst>
                <a:ext uri="{FF2B5EF4-FFF2-40B4-BE49-F238E27FC236}">
                  <a16:creationId xmlns:a16="http://schemas.microsoft.com/office/drawing/2014/main" id="{375B2F2C-2F2E-3C71-C48B-E378F6AA894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7162;p71">
              <a:extLst>
                <a:ext uri="{FF2B5EF4-FFF2-40B4-BE49-F238E27FC236}">
                  <a16:creationId xmlns:a16="http://schemas.microsoft.com/office/drawing/2014/main" id="{DFF24C3C-E490-74A9-D390-F519992B6E4B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7163;p71">
              <a:extLst>
                <a:ext uri="{FF2B5EF4-FFF2-40B4-BE49-F238E27FC236}">
                  <a16:creationId xmlns:a16="http://schemas.microsoft.com/office/drawing/2014/main" id="{5B6757AC-E2C2-3DC9-768B-4408D1371344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7164;p71">
              <a:extLst>
                <a:ext uri="{FF2B5EF4-FFF2-40B4-BE49-F238E27FC236}">
                  <a16:creationId xmlns:a16="http://schemas.microsoft.com/office/drawing/2014/main" id="{B9E17087-C78B-A99D-4C64-8118F71DEDAE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7165;p71">
              <a:extLst>
                <a:ext uri="{FF2B5EF4-FFF2-40B4-BE49-F238E27FC236}">
                  <a16:creationId xmlns:a16="http://schemas.microsoft.com/office/drawing/2014/main" id="{E4C3E53C-4181-982E-5D73-DF7045743FDA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7166;p71">
              <a:extLst>
                <a:ext uri="{FF2B5EF4-FFF2-40B4-BE49-F238E27FC236}">
                  <a16:creationId xmlns:a16="http://schemas.microsoft.com/office/drawing/2014/main" id="{FE0245ED-E4BF-75FC-0CB4-0623310701D0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7167;p71">
              <a:extLst>
                <a:ext uri="{FF2B5EF4-FFF2-40B4-BE49-F238E27FC236}">
                  <a16:creationId xmlns:a16="http://schemas.microsoft.com/office/drawing/2014/main" id="{588D4D8B-C57E-941F-46DC-8E56DFFE48BC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7168;p71">
              <a:extLst>
                <a:ext uri="{FF2B5EF4-FFF2-40B4-BE49-F238E27FC236}">
                  <a16:creationId xmlns:a16="http://schemas.microsoft.com/office/drawing/2014/main" id="{6640219F-30F7-AB10-930D-C62944F49799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7169;p71">
              <a:extLst>
                <a:ext uri="{FF2B5EF4-FFF2-40B4-BE49-F238E27FC236}">
                  <a16:creationId xmlns:a16="http://schemas.microsoft.com/office/drawing/2014/main" id="{08F9D8DA-5A13-5CD3-707A-D32055A63E84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7170;p71">
              <a:extLst>
                <a:ext uri="{FF2B5EF4-FFF2-40B4-BE49-F238E27FC236}">
                  <a16:creationId xmlns:a16="http://schemas.microsoft.com/office/drawing/2014/main" id="{AD465270-0DED-2B74-9220-20FB3B4F84F5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7171;p71">
              <a:extLst>
                <a:ext uri="{FF2B5EF4-FFF2-40B4-BE49-F238E27FC236}">
                  <a16:creationId xmlns:a16="http://schemas.microsoft.com/office/drawing/2014/main" id="{1B22E250-5FA9-A8CD-AA22-1A9F62682850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7172;p71">
              <a:extLst>
                <a:ext uri="{FF2B5EF4-FFF2-40B4-BE49-F238E27FC236}">
                  <a16:creationId xmlns:a16="http://schemas.microsoft.com/office/drawing/2014/main" id="{23B260CD-959D-2BF2-31C3-78A4B3ADECA9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7173;p71">
              <a:extLst>
                <a:ext uri="{FF2B5EF4-FFF2-40B4-BE49-F238E27FC236}">
                  <a16:creationId xmlns:a16="http://schemas.microsoft.com/office/drawing/2014/main" id="{E696EFD2-A8A3-23DE-4687-A9446B05F2D1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7174;p71">
              <a:extLst>
                <a:ext uri="{FF2B5EF4-FFF2-40B4-BE49-F238E27FC236}">
                  <a16:creationId xmlns:a16="http://schemas.microsoft.com/office/drawing/2014/main" id="{2C0BB4A9-7411-A807-8136-A76997C8D244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7175;p71">
              <a:extLst>
                <a:ext uri="{FF2B5EF4-FFF2-40B4-BE49-F238E27FC236}">
                  <a16:creationId xmlns:a16="http://schemas.microsoft.com/office/drawing/2014/main" id="{0348A295-3872-BBC7-DA96-E75774164EB8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7176;p71">
              <a:extLst>
                <a:ext uri="{FF2B5EF4-FFF2-40B4-BE49-F238E27FC236}">
                  <a16:creationId xmlns:a16="http://schemas.microsoft.com/office/drawing/2014/main" id="{DB840E89-440D-40DF-A98F-0B1D81B6D833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7177;p71">
              <a:extLst>
                <a:ext uri="{FF2B5EF4-FFF2-40B4-BE49-F238E27FC236}">
                  <a16:creationId xmlns:a16="http://schemas.microsoft.com/office/drawing/2014/main" id="{562F9995-DE09-851A-928F-7127C98531ED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7178;p71">
              <a:extLst>
                <a:ext uri="{FF2B5EF4-FFF2-40B4-BE49-F238E27FC236}">
                  <a16:creationId xmlns:a16="http://schemas.microsoft.com/office/drawing/2014/main" id="{70C9166C-0C9C-DD41-5BCF-F77987FFFB53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7179;p71">
              <a:extLst>
                <a:ext uri="{FF2B5EF4-FFF2-40B4-BE49-F238E27FC236}">
                  <a16:creationId xmlns:a16="http://schemas.microsoft.com/office/drawing/2014/main" id="{320E541B-CF27-3C2C-0167-8769B3A3A067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7180;p71">
              <a:extLst>
                <a:ext uri="{FF2B5EF4-FFF2-40B4-BE49-F238E27FC236}">
                  <a16:creationId xmlns:a16="http://schemas.microsoft.com/office/drawing/2014/main" id="{3D38DF18-DAB1-F77D-408C-BE0E945E97FE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7181;p71">
              <a:extLst>
                <a:ext uri="{FF2B5EF4-FFF2-40B4-BE49-F238E27FC236}">
                  <a16:creationId xmlns:a16="http://schemas.microsoft.com/office/drawing/2014/main" id="{15EB3364-C4A2-B6E6-078F-76A16A557AF0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7182;p71">
              <a:extLst>
                <a:ext uri="{FF2B5EF4-FFF2-40B4-BE49-F238E27FC236}">
                  <a16:creationId xmlns:a16="http://schemas.microsoft.com/office/drawing/2014/main" id="{0AD5CF6B-FF32-1FFA-B7EA-27E77FE5EB9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7183;p71">
              <a:extLst>
                <a:ext uri="{FF2B5EF4-FFF2-40B4-BE49-F238E27FC236}">
                  <a16:creationId xmlns:a16="http://schemas.microsoft.com/office/drawing/2014/main" id="{CDD433F3-4C81-AD40-060F-4B4E66E02843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7184;p71">
              <a:extLst>
                <a:ext uri="{FF2B5EF4-FFF2-40B4-BE49-F238E27FC236}">
                  <a16:creationId xmlns:a16="http://schemas.microsoft.com/office/drawing/2014/main" id="{ACC69343-149B-E936-26A0-92D83A2A0E45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7185;p71">
              <a:extLst>
                <a:ext uri="{FF2B5EF4-FFF2-40B4-BE49-F238E27FC236}">
                  <a16:creationId xmlns:a16="http://schemas.microsoft.com/office/drawing/2014/main" id="{B0BBA1A8-E58B-302A-A66F-A6997C4982D2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7186;p71">
              <a:extLst>
                <a:ext uri="{FF2B5EF4-FFF2-40B4-BE49-F238E27FC236}">
                  <a16:creationId xmlns:a16="http://schemas.microsoft.com/office/drawing/2014/main" id="{CE2EADEB-97D5-5971-A273-41F62E6C1EE2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7187;p71">
              <a:extLst>
                <a:ext uri="{FF2B5EF4-FFF2-40B4-BE49-F238E27FC236}">
                  <a16:creationId xmlns:a16="http://schemas.microsoft.com/office/drawing/2014/main" id="{CA02506D-9ABA-8526-76D0-8A07A4FD24D5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7188;p71">
              <a:extLst>
                <a:ext uri="{FF2B5EF4-FFF2-40B4-BE49-F238E27FC236}">
                  <a16:creationId xmlns:a16="http://schemas.microsoft.com/office/drawing/2014/main" id="{211546BB-8DAA-E613-2186-8A3C6994C479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7189;p71">
              <a:extLst>
                <a:ext uri="{FF2B5EF4-FFF2-40B4-BE49-F238E27FC236}">
                  <a16:creationId xmlns:a16="http://schemas.microsoft.com/office/drawing/2014/main" id="{02D43294-A4AE-5130-7CA9-6199C8897E2F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7190;p71">
              <a:extLst>
                <a:ext uri="{FF2B5EF4-FFF2-40B4-BE49-F238E27FC236}">
                  <a16:creationId xmlns:a16="http://schemas.microsoft.com/office/drawing/2014/main" id="{11A05B8B-1EED-0C9F-2DEE-F778B12CB76A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7191;p71">
              <a:extLst>
                <a:ext uri="{FF2B5EF4-FFF2-40B4-BE49-F238E27FC236}">
                  <a16:creationId xmlns:a16="http://schemas.microsoft.com/office/drawing/2014/main" id="{A7B860B7-A70B-DDA0-DA15-37621C374FBA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7192;p71">
              <a:extLst>
                <a:ext uri="{FF2B5EF4-FFF2-40B4-BE49-F238E27FC236}">
                  <a16:creationId xmlns:a16="http://schemas.microsoft.com/office/drawing/2014/main" id="{1CCB86E7-D8D1-959C-54D6-C6C1A9AF28DC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7193;p71">
              <a:extLst>
                <a:ext uri="{FF2B5EF4-FFF2-40B4-BE49-F238E27FC236}">
                  <a16:creationId xmlns:a16="http://schemas.microsoft.com/office/drawing/2014/main" id="{B9259E37-95EA-08FB-D746-59786F613B05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7194;p71">
              <a:extLst>
                <a:ext uri="{FF2B5EF4-FFF2-40B4-BE49-F238E27FC236}">
                  <a16:creationId xmlns:a16="http://schemas.microsoft.com/office/drawing/2014/main" id="{B9E49741-82CB-6F31-9E52-C4E820FD3E3B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7195;p71">
              <a:extLst>
                <a:ext uri="{FF2B5EF4-FFF2-40B4-BE49-F238E27FC236}">
                  <a16:creationId xmlns:a16="http://schemas.microsoft.com/office/drawing/2014/main" id="{15E38B65-429C-7066-3D89-D4E2E05FA629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7196;p71">
              <a:extLst>
                <a:ext uri="{FF2B5EF4-FFF2-40B4-BE49-F238E27FC236}">
                  <a16:creationId xmlns:a16="http://schemas.microsoft.com/office/drawing/2014/main" id="{862280FE-55DA-F8E4-6AC4-A18C6D6EB96E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7197;p71">
              <a:extLst>
                <a:ext uri="{FF2B5EF4-FFF2-40B4-BE49-F238E27FC236}">
                  <a16:creationId xmlns:a16="http://schemas.microsoft.com/office/drawing/2014/main" id="{EB08D9E0-083E-6978-54EB-41C7B41F384D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7198;p71">
              <a:extLst>
                <a:ext uri="{FF2B5EF4-FFF2-40B4-BE49-F238E27FC236}">
                  <a16:creationId xmlns:a16="http://schemas.microsoft.com/office/drawing/2014/main" id="{41BFA0DD-203E-114F-7CA1-2CDFE7C6D872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7199;p71">
              <a:extLst>
                <a:ext uri="{FF2B5EF4-FFF2-40B4-BE49-F238E27FC236}">
                  <a16:creationId xmlns:a16="http://schemas.microsoft.com/office/drawing/2014/main" id="{D5BE9E16-8154-5ADD-C230-28E5D4C28F24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7200;p71">
              <a:extLst>
                <a:ext uri="{FF2B5EF4-FFF2-40B4-BE49-F238E27FC236}">
                  <a16:creationId xmlns:a16="http://schemas.microsoft.com/office/drawing/2014/main" id="{3D1560D6-12BF-D279-894C-86D3EFFDAE29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7201;p71">
              <a:extLst>
                <a:ext uri="{FF2B5EF4-FFF2-40B4-BE49-F238E27FC236}">
                  <a16:creationId xmlns:a16="http://schemas.microsoft.com/office/drawing/2014/main" id="{B91761AE-1423-6044-D94F-CB864223C4D5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7202;p71">
              <a:extLst>
                <a:ext uri="{FF2B5EF4-FFF2-40B4-BE49-F238E27FC236}">
                  <a16:creationId xmlns:a16="http://schemas.microsoft.com/office/drawing/2014/main" id="{7A2FCA87-91C8-B42B-053B-CE3471DA2506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7203;p71">
              <a:extLst>
                <a:ext uri="{FF2B5EF4-FFF2-40B4-BE49-F238E27FC236}">
                  <a16:creationId xmlns:a16="http://schemas.microsoft.com/office/drawing/2014/main" id="{1827E634-98B1-DFAC-4002-CD25FB97FAE9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7204;p71">
              <a:extLst>
                <a:ext uri="{FF2B5EF4-FFF2-40B4-BE49-F238E27FC236}">
                  <a16:creationId xmlns:a16="http://schemas.microsoft.com/office/drawing/2014/main" id="{E6D34009-623C-6BB2-D6BD-ECE9973B3355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7205;p71">
              <a:extLst>
                <a:ext uri="{FF2B5EF4-FFF2-40B4-BE49-F238E27FC236}">
                  <a16:creationId xmlns:a16="http://schemas.microsoft.com/office/drawing/2014/main" id="{62A32807-6532-1537-C1C1-724BE3493F34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7206;p71">
              <a:extLst>
                <a:ext uri="{FF2B5EF4-FFF2-40B4-BE49-F238E27FC236}">
                  <a16:creationId xmlns:a16="http://schemas.microsoft.com/office/drawing/2014/main" id="{E7565166-6541-83A9-E81E-D2ECCD3A6A77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7207;p71">
              <a:extLst>
                <a:ext uri="{FF2B5EF4-FFF2-40B4-BE49-F238E27FC236}">
                  <a16:creationId xmlns:a16="http://schemas.microsoft.com/office/drawing/2014/main" id="{F0FA5EEF-8B6E-5DFF-FD62-3948E194D120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7208;p71">
              <a:extLst>
                <a:ext uri="{FF2B5EF4-FFF2-40B4-BE49-F238E27FC236}">
                  <a16:creationId xmlns:a16="http://schemas.microsoft.com/office/drawing/2014/main" id="{EA372B8E-696E-09E3-97D3-38AEE80B0010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7209;p71">
              <a:extLst>
                <a:ext uri="{FF2B5EF4-FFF2-40B4-BE49-F238E27FC236}">
                  <a16:creationId xmlns:a16="http://schemas.microsoft.com/office/drawing/2014/main" id="{B5EC8D97-6A53-02A2-8FC2-06DF8AC25588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7210;p71">
              <a:extLst>
                <a:ext uri="{FF2B5EF4-FFF2-40B4-BE49-F238E27FC236}">
                  <a16:creationId xmlns:a16="http://schemas.microsoft.com/office/drawing/2014/main" id="{683358B1-0327-AEF8-CB67-9A74513AFCB4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682" name="Google Shape;7211;p71">
            <a:extLst>
              <a:ext uri="{FF2B5EF4-FFF2-40B4-BE49-F238E27FC236}">
                <a16:creationId xmlns:a16="http://schemas.microsoft.com/office/drawing/2014/main" id="{4F619DE7-7602-A4F6-5857-8A2B69FA56E5}"/>
              </a:ext>
            </a:extLst>
          </p:cNvPr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5683" name="Google Shape;7212;p71">
              <a:extLst>
                <a:ext uri="{FF2B5EF4-FFF2-40B4-BE49-F238E27FC236}">
                  <a16:creationId xmlns:a16="http://schemas.microsoft.com/office/drawing/2014/main" id="{7A000BEC-B640-790D-2D7A-6FCC8DE807DE}"/>
                </a:ext>
              </a:extLst>
            </p:cNvPr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7213;p71">
              <a:extLst>
                <a:ext uri="{FF2B5EF4-FFF2-40B4-BE49-F238E27FC236}">
                  <a16:creationId xmlns:a16="http://schemas.microsoft.com/office/drawing/2014/main" id="{C3794F70-E2DC-3485-C232-1BE8D79F745C}"/>
                </a:ext>
              </a:extLst>
            </p:cNvPr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7214;p71">
              <a:extLst>
                <a:ext uri="{FF2B5EF4-FFF2-40B4-BE49-F238E27FC236}">
                  <a16:creationId xmlns:a16="http://schemas.microsoft.com/office/drawing/2014/main" id="{7790F706-C7C3-72A7-23EF-827BEC8C35AC}"/>
                </a:ext>
              </a:extLst>
            </p:cNvPr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7215;p71">
              <a:extLst>
                <a:ext uri="{FF2B5EF4-FFF2-40B4-BE49-F238E27FC236}">
                  <a16:creationId xmlns:a16="http://schemas.microsoft.com/office/drawing/2014/main" id="{06FE5257-DF44-5AA7-263A-467D1B317458}"/>
                </a:ext>
              </a:extLst>
            </p:cNvPr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7216;p71">
              <a:extLst>
                <a:ext uri="{FF2B5EF4-FFF2-40B4-BE49-F238E27FC236}">
                  <a16:creationId xmlns:a16="http://schemas.microsoft.com/office/drawing/2014/main" id="{31B1A7A3-6D20-2FCB-9B17-2853803CA346}"/>
                </a:ext>
              </a:extLst>
            </p:cNvPr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7217;p71">
              <a:extLst>
                <a:ext uri="{FF2B5EF4-FFF2-40B4-BE49-F238E27FC236}">
                  <a16:creationId xmlns:a16="http://schemas.microsoft.com/office/drawing/2014/main" id="{4E4877BB-55EC-481B-6D6A-00CFFDCBA0F8}"/>
                </a:ext>
              </a:extLst>
            </p:cNvPr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7218;p71">
              <a:extLst>
                <a:ext uri="{FF2B5EF4-FFF2-40B4-BE49-F238E27FC236}">
                  <a16:creationId xmlns:a16="http://schemas.microsoft.com/office/drawing/2014/main" id="{767B55C7-7D55-FD7A-8EF9-73E2B7FD5D61}"/>
                </a:ext>
              </a:extLst>
            </p:cNvPr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7219;p71">
              <a:extLst>
                <a:ext uri="{FF2B5EF4-FFF2-40B4-BE49-F238E27FC236}">
                  <a16:creationId xmlns:a16="http://schemas.microsoft.com/office/drawing/2014/main" id="{4ABE9AC8-3DE9-8646-1708-0E03DF8E4EF8}"/>
                </a:ext>
              </a:extLst>
            </p:cNvPr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7220;p71">
              <a:extLst>
                <a:ext uri="{FF2B5EF4-FFF2-40B4-BE49-F238E27FC236}">
                  <a16:creationId xmlns:a16="http://schemas.microsoft.com/office/drawing/2014/main" id="{A8285A6D-04C1-CF65-5BA8-4923A74A4197}"/>
                </a:ext>
              </a:extLst>
            </p:cNvPr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7221;p71">
              <a:extLst>
                <a:ext uri="{FF2B5EF4-FFF2-40B4-BE49-F238E27FC236}">
                  <a16:creationId xmlns:a16="http://schemas.microsoft.com/office/drawing/2014/main" id="{F018F88D-6E84-10BC-2E26-78D88F2A43FB}"/>
                </a:ext>
              </a:extLst>
            </p:cNvPr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7222;p71">
              <a:extLst>
                <a:ext uri="{FF2B5EF4-FFF2-40B4-BE49-F238E27FC236}">
                  <a16:creationId xmlns:a16="http://schemas.microsoft.com/office/drawing/2014/main" id="{9BDF3801-8C89-41EC-4D02-376271AB6A34}"/>
                </a:ext>
              </a:extLst>
            </p:cNvPr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7223;p71">
              <a:extLst>
                <a:ext uri="{FF2B5EF4-FFF2-40B4-BE49-F238E27FC236}">
                  <a16:creationId xmlns:a16="http://schemas.microsoft.com/office/drawing/2014/main" id="{E57BD204-E224-CD2E-C0A9-90AE7786256A}"/>
                </a:ext>
              </a:extLst>
            </p:cNvPr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7224;p71">
              <a:extLst>
                <a:ext uri="{FF2B5EF4-FFF2-40B4-BE49-F238E27FC236}">
                  <a16:creationId xmlns:a16="http://schemas.microsoft.com/office/drawing/2014/main" id="{A85D9684-967D-D07D-E98F-7B99F272A5B3}"/>
                </a:ext>
              </a:extLst>
            </p:cNvPr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7225;p71">
              <a:extLst>
                <a:ext uri="{FF2B5EF4-FFF2-40B4-BE49-F238E27FC236}">
                  <a16:creationId xmlns:a16="http://schemas.microsoft.com/office/drawing/2014/main" id="{B6EA24BA-15F4-BD5E-2DD6-82DB88130FF6}"/>
                </a:ext>
              </a:extLst>
            </p:cNvPr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7226;p71">
              <a:extLst>
                <a:ext uri="{FF2B5EF4-FFF2-40B4-BE49-F238E27FC236}">
                  <a16:creationId xmlns:a16="http://schemas.microsoft.com/office/drawing/2014/main" id="{DA696586-ECC6-FFE3-E6C8-E6CCDE5065E8}"/>
                </a:ext>
              </a:extLst>
            </p:cNvPr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7227;p71">
              <a:extLst>
                <a:ext uri="{FF2B5EF4-FFF2-40B4-BE49-F238E27FC236}">
                  <a16:creationId xmlns:a16="http://schemas.microsoft.com/office/drawing/2014/main" id="{A45E657D-35F9-2651-C2A8-37F2A56FCEFE}"/>
                </a:ext>
              </a:extLst>
            </p:cNvPr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7228;p71">
              <a:extLst>
                <a:ext uri="{FF2B5EF4-FFF2-40B4-BE49-F238E27FC236}">
                  <a16:creationId xmlns:a16="http://schemas.microsoft.com/office/drawing/2014/main" id="{5B39A6F1-02F6-DD1F-BCEC-8BFFCC274E67}"/>
                </a:ext>
              </a:extLst>
            </p:cNvPr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7229;p71">
              <a:extLst>
                <a:ext uri="{FF2B5EF4-FFF2-40B4-BE49-F238E27FC236}">
                  <a16:creationId xmlns:a16="http://schemas.microsoft.com/office/drawing/2014/main" id="{10436DA0-8FCF-5696-8087-B7CD6B87ECF2}"/>
                </a:ext>
              </a:extLst>
            </p:cNvPr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7230;p71">
              <a:extLst>
                <a:ext uri="{FF2B5EF4-FFF2-40B4-BE49-F238E27FC236}">
                  <a16:creationId xmlns:a16="http://schemas.microsoft.com/office/drawing/2014/main" id="{159C9230-75C8-19C0-2270-7EF4CE33973D}"/>
                </a:ext>
              </a:extLst>
            </p:cNvPr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7231;p71">
              <a:extLst>
                <a:ext uri="{FF2B5EF4-FFF2-40B4-BE49-F238E27FC236}">
                  <a16:creationId xmlns:a16="http://schemas.microsoft.com/office/drawing/2014/main" id="{E030524B-111C-39E9-518E-CFAC6CE5D580}"/>
                </a:ext>
              </a:extLst>
            </p:cNvPr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7232;p71">
              <a:extLst>
                <a:ext uri="{FF2B5EF4-FFF2-40B4-BE49-F238E27FC236}">
                  <a16:creationId xmlns:a16="http://schemas.microsoft.com/office/drawing/2014/main" id="{7E8E7C5A-7EDD-242C-A29D-CB1A354CB690}"/>
                </a:ext>
              </a:extLst>
            </p:cNvPr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7233;p71">
              <a:extLst>
                <a:ext uri="{FF2B5EF4-FFF2-40B4-BE49-F238E27FC236}">
                  <a16:creationId xmlns:a16="http://schemas.microsoft.com/office/drawing/2014/main" id="{34A19327-C89A-3EFE-1481-B833FB8B526B}"/>
                </a:ext>
              </a:extLst>
            </p:cNvPr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7234;p71">
              <a:extLst>
                <a:ext uri="{FF2B5EF4-FFF2-40B4-BE49-F238E27FC236}">
                  <a16:creationId xmlns:a16="http://schemas.microsoft.com/office/drawing/2014/main" id="{D575B0AC-49B7-3D02-CE4F-7F426B46206B}"/>
                </a:ext>
              </a:extLst>
            </p:cNvPr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7235;p71">
              <a:extLst>
                <a:ext uri="{FF2B5EF4-FFF2-40B4-BE49-F238E27FC236}">
                  <a16:creationId xmlns:a16="http://schemas.microsoft.com/office/drawing/2014/main" id="{3A7743E4-B2A1-30BB-5277-A0C42CA956F0}"/>
                </a:ext>
              </a:extLst>
            </p:cNvPr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7236;p71">
              <a:extLst>
                <a:ext uri="{FF2B5EF4-FFF2-40B4-BE49-F238E27FC236}">
                  <a16:creationId xmlns:a16="http://schemas.microsoft.com/office/drawing/2014/main" id="{FD36979C-E74F-35A0-BA15-EF0721950252}"/>
                </a:ext>
              </a:extLst>
            </p:cNvPr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7237;p71">
              <a:extLst>
                <a:ext uri="{FF2B5EF4-FFF2-40B4-BE49-F238E27FC236}">
                  <a16:creationId xmlns:a16="http://schemas.microsoft.com/office/drawing/2014/main" id="{3AA1B0F4-FEB3-B7A6-F7CC-F0D4B9344785}"/>
                </a:ext>
              </a:extLst>
            </p:cNvPr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7238;p71">
              <a:extLst>
                <a:ext uri="{FF2B5EF4-FFF2-40B4-BE49-F238E27FC236}">
                  <a16:creationId xmlns:a16="http://schemas.microsoft.com/office/drawing/2014/main" id="{C9E8A4CE-F358-D1CA-5C48-3DA49D094893}"/>
                </a:ext>
              </a:extLst>
            </p:cNvPr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7239;p71">
              <a:extLst>
                <a:ext uri="{FF2B5EF4-FFF2-40B4-BE49-F238E27FC236}">
                  <a16:creationId xmlns:a16="http://schemas.microsoft.com/office/drawing/2014/main" id="{74705FFA-4F3B-D3A9-C707-52AE33080646}"/>
                </a:ext>
              </a:extLst>
            </p:cNvPr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7240;p71">
              <a:extLst>
                <a:ext uri="{FF2B5EF4-FFF2-40B4-BE49-F238E27FC236}">
                  <a16:creationId xmlns:a16="http://schemas.microsoft.com/office/drawing/2014/main" id="{74E9215B-C925-A4FD-BBAD-3A07FB769878}"/>
                </a:ext>
              </a:extLst>
            </p:cNvPr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7241;p71">
              <a:extLst>
                <a:ext uri="{FF2B5EF4-FFF2-40B4-BE49-F238E27FC236}">
                  <a16:creationId xmlns:a16="http://schemas.microsoft.com/office/drawing/2014/main" id="{A72AEE8A-9710-66A6-5D58-8EC4BB95AF94}"/>
                </a:ext>
              </a:extLst>
            </p:cNvPr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7242;p71">
              <a:extLst>
                <a:ext uri="{FF2B5EF4-FFF2-40B4-BE49-F238E27FC236}">
                  <a16:creationId xmlns:a16="http://schemas.microsoft.com/office/drawing/2014/main" id="{23AA3707-18C2-346A-C434-809396916506}"/>
                </a:ext>
              </a:extLst>
            </p:cNvPr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7243;p71">
              <a:extLst>
                <a:ext uri="{FF2B5EF4-FFF2-40B4-BE49-F238E27FC236}">
                  <a16:creationId xmlns:a16="http://schemas.microsoft.com/office/drawing/2014/main" id="{9D2498FF-DEEB-6B97-EC33-A24A20D05978}"/>
                </a:ext>
              </a:extLst>
            </p:cNvPr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7244;p71">
              <a:extLst>
                <a:ext uri="{FF2B5EF4-FFF2-40B4-BE49-F238E27FC236}">
                  <a16:creationId xmlns:a16="http://schemas.microsoft.com/office/drawing/2014/main" id="{C8B8DD2C-9743-E4D9-72E4-682FBE728542}"/>
                </a:ext>
              </a:extLst>
            </p:cNvPr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7245;p71">
              <a:extLst>
                <a:ext uri="{FF2B5EF4-FFF2-40B4-BE49-F238E27FC236}">
                  <a16:creationId xmlns:a16="http://schemas.microsoft.com/office/drawing/2014/main" id="{F41A634D-77BD-8080-7C16-A27AFE52D729}"/>
                </a:ext>
              </a:extLst>
            </p:cNvPr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7246;p71">
              <a:extLst>
                <a:ext uri="{FF2B5EF4-FFF2-40B4-BE49-F238E27FC236}">
                  <a16:creationId xmlns:a16="http://schemas.microsoft.com/office/drawing/2014/main" id="{028D7203-7645-E0DB-ADD3-95FC8B7E7878}"/>
                </a:ext>
              </a:extLst>
            </p:cNvPr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7247;p71">
              <a:extLst>
                <a:ext uri="{FF2B5EF4-FFF2-40B4-BE49-F238E27FC236}">
                  <a16:creationId xmlns:a16="http://schemas.microsoft.com/office/drawing/2014/main" id="{A21A1EBD-7FC2-38BE-98C1-AAE9E0A9FE92}"/>
                </a:ext>
              </a:extLst>
            </p:cNvPr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7248;p71">
              <a:extLst>
                <a:ext uri="{FF2B5EF4-FFF2-40B4-BE49-F238E27FC236}">
                  <a16:creationId xmlns:a16="http://schemas.microsoft.com/office/drawing/2014/main" id="{B143D7DD-D626-6719-783C-F6050F18F5F5}"/>
                </a:ext>
              </a:extLst>
            </p:cNvPr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7249;p71">
              <a:extLst>
                <a:ext uri="{FF2B5EF4-FFF2-40B4-BE49-F238E27FC236}">
                  <a16:creationId xmlns:a16="http://schemas.microsoft.com/office/drawing/2014/main" id="{16568403-AF42-7705-700E-7BC8B8F92243}"/>
                </a:ext>
              </a:extLst>
            </p:cNvPr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7250;p71">
              <a:extLst>
                <a:ext uri="{FF2B5EF4-FFF2-40B4-BE49-F238E27FC236}">
                  <a16:creationId xmlns:a16="http://schemas.microsoft.com/office/drawing/2014/main" id="{C38BFE6F-68F8-7247-1946-A0AEB7B43C60}"/>
                </a:ext>
              </a:extLst>
            </p:cNvPr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7251;p71">
              <a:extLst>
                <a:ext uri="{FF2B5EF4-FFF2-40B4-BE49-F238E27FC236}">
                  <a16:creationId xmlns:a16="http://schemas.microsoft.com/office/drawing/2014/main" id="{F5B9F86B-D675-67DC-8BBB-5AE10DF4830A}"/>
                </a:ext>
              </a:extLst>
            </p:cNvPr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7252;p71">
              <a:extLst>
                <a:ext uri="{FF2B5EF4-FFF2-40B4-BE49-F238E27FC236}">
                  <a16:creationId xmlns:a16="http://schemas.microsoft.com/office/drawing/2014/main" id="{BC010037-991A-6DAA-3035-278B438E2A8B}"/>
                </a:ext>
              </a:extLst>
            </p:cNvPr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7253;p71">
              <a:extLst>
                <a:ext uri="{FF2B5EF4-FFF2-40B4-BE49-F238E27FC236}">
                  <a16:creationId xmlns:a16="http://schemas.microsoft.com/office/drawing/2014/main" id="{B9EA0527-90C5-94C9-DD33-3610FAD626C5}"/>
                </a:ext>
              </a:extLst>
            </p:cNvPr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7254;p71">
              <a:extLst>
                <a:ext uri="{FF2B5EF4-FFF2-40B4-BE49-F238E27FC236}">
                  <a16:creationId xmlns:a16="http://schemas.microsoft.com/office/drawing/2014/main" id="{E161A693-6F52-F771-5E92-5EE3850DE0C2}"/>
                </a:ext>
              </a:extLst>
            </p:cNvPr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7255;p71">
              <a:extLst>
                <a:ext uri="{FF2B5EF4-FFF2-40B4-BE49-F238E27FC236}">
                  <a16:creationId xmlns:a16="http://schemas.microsoft.com/office/drawing/2014/main" id="{45B3375E-1FE2-0DE9-ADA7-D172CD3FB598}"/>
                </a:ext>
              </a:extLst>
            </p:cNvPr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7256;p71">
              <a:extLst>
                <a:ext uri="{FF2B5EF4-FFF2-40B4-BE49-F238E27FC236}">
                  <a16:creationId xmlns:a16="http://schemas.microsoft.com/office/drawing/2014/main" id="{E176A37F-28AA-42B4-49D3-C2A54B9BE724}"/>
                </a:ext>
              </a:extLst>
            </p:cNvPr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7257;p71">
              <a:extLst>
                <a:ext uri="{FF2B5EF4-FFF2-40B4-BE49-F238E27FC236}">
                  <a16:creationId xmlns:a16="http://schemas.microsoft.com/office/drawing/2014/main" id="{25694020-9BEF-9229-2DE3-BCA77EA21A8B}"/>
                </a:ext>
              </a:extLst>
            </p:cNvPr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7258;p71">
              <a:extLst>
                <a:ext uri="{FF2B5EF4-FFF2-40B4-BE49-F238E27FC236}">
                  <a16:creationId xmlns:a16="http://schemas.microsoft.com/office/drawing/2014/main" id="{9700D143-5568-093B-244A-86C218FFE2AE}"/>
                </a:ext>
              </a:extLst>
            </p:cNvPr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7259;p71">
              <a:extLst>
                <a:ext uri="{FF2B5EF4-FFF2-40B4-BE49-F238E27FC236}">
                  <a16:creationId xmlns:a16="http://schemas.microsoft.com/office/drawing/2014/main" id="{93335EDF-0339-4B9B-D232-35CC9B90F942}"/>
                </a:ext>
              </a:extLst>
            </p:cNvPr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7260;p71">
              <a:extLst>
                <a:ext uri="{FF2B5EF4-FFF2-40B4-BE49-F238E27FC236}">
                  <a16:creationId xmlns:a16="http://schemas.microsoft.com/office/drawing/2014/main" id="{02A5518D-1367-F27D-4D64-7FA18F10EFA4}"/>
                </a:ext>
              </a:extLst>
            </p:cNvPr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7261;p71">
              <a:extLst>
                <a:ext uri="{FF2B5EF4-FFF2-40B4-BE49-F238E27FC236}">
                  <a16:creationId xmlns:a16="http://schemas.microsoft.com/office/drawing/2014/main" id="{E6EB1891-4F9D-0E95-EEC7-A00592EE12DE}"/>
                </a:ext>
              </a:extLst>
            </p:cNvPr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7262;p71">
              <a:extLst>
                <a:ext uri="{FF2B5EF4-FFF2-40B4-BE49-F238E27FC236}">
                  <a16:creationId xmlns:a16="http://schemas.microsoft.com/office/drawing/2014/main" id="{BB710422-9752-A932-D3FC-4024E03EED63}"/>
                </a:ext>
              </a:extLst>
            </p:cNvPr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7263;p71">
              <a:extLst>
                <a:ext uri="{FF2B5EF4-FFF2-40B4-BE49-F238E27FC236}">
                  <a16:creationId xmlns:a16="http://schemas.microsoft.com/office/drawing/2014/main" id="{C84E6D00-F1AD-D41A-5344-B9B1354B742A}"/>
                </a:ext>
              </a:extLst>
            </p:cNvPr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7264;p71">
              <a:extLst>
                <a:ext uri="{FF2B5EF4-FFF2-40B4-BE49-F238E27FC236}">
                  <a16:creationId xmlns:a16="http://schemas.microsoft.com/office/drawing/2014/main" id="{5D5D47E2-3236-0D10-EFE2-3FD514A43494}"/>
                </a:ext>
              </a:extLst>
            </p:cNvPr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7265;p71">
              <a:extLst>
                <a:ext uri="{FF2B5EF4-FFF2-40B4-BE49-F238E27FC236}">
                  <a16:creationId xmlns:a16="http://schemas.microsoft.com/office/drawing/2014/main" id="{AA03BCD5-A086-18BD-8C08-9A76B005556F}"/>
                </a:ext>
              </a:extLst>
            </p:cNvPr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7266;p71">
              <a:extLst>
                <a:ext uri="{FF2B5EF4-FFF2-40B4-BE49-F238E27FC236}">
                  <a16:creationId xmlns:a16="http://schemas.microsoft.com/office/drawing/2014/main" id="{20BBF2E4-A93A-C044-B6C8-664988AE12B9}"/>
                </a:ext>
              </a:extLst>
            </p:cNvPr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7267;p71">
              <a:extLst>
                <a:ext uri="{FF2B5EF4-FFF2-40B4-BE49-F238E27FC236}">
                  <a16:creationId xmlns:a16="http://schemas.microsoft.com/office/drawing/2014/main" id="{F726641F-68C7-3C78-2D00-E1EA5561C237}"/>
                </a:ext>
              </a:extLst>
            </p:cNvPr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7268;p71">
              <a:extLst>
                <a:ext uri="{FF2B5EF4-FFF2-40B4-BE49-F238E27FC236}">
                  <a16:creationId xmlns:a16="http://schemas.microsoft.com/office/drawing/2014/main" id="{373CC9EA-4491-4A57-121B-158410C62038}"/>
                </a:ext>
              </a:extLst>
            </p:cNvPr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7269;p71">
              <a:extLst>
                <a:ext uri="{FF2B5EF4-FFF2-40B4-BE49-F238E27FC236}">
                  <a16:creationId xmlns:a16="http://schemas.microsoft.com/office/drawing/2014/main" id="{BE75178F-15EA-1061-D493-9E741A202793}"/>
                </a:ext>
              </a:extLst>
            </p:cNvPr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7270;p71">
              <a:extLst>
                <a:ext uri="{FF2B5EF4-FFF2-40B4-BE49-F238E27FC236}">
                  <a16:creationId xmlns:a16="http://schemas.microsoft.com/office/drawing/2014/main" id="{0BC42B89-39EF-E21B-5AC3-3021A917F933}"/>
                </a:ext>
              </a:extLst>
            </p:cNvPr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7271;p71">
              <a:extLst>
                <a:ext uri="{FF2B5EF4-FFF2-40B4-BE49-F238E27FC236}">
                  <a16:creationId xmlns:a16="http://schemas.microsoft.com/office/drawing/2014/main" id="{6DE521BB-B4CB-DA21-7311-400C0A3E869D}"/>
                </a:ext>
              </a:extLst>
            </p:cNvPr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7272;p71">
              <a:extLst>
                <a:ext uri="{FF2B5EF4-FFF2-40B4-BE49-F238E27FC236}">
                  <a16:creationId xmlns:a16="http://schemas.microsoft.com/office/drawing/2014/main" id="{3292C307-F49C-C5F5-27BA-57A3AA772147}"/>
                </a:ext>
              </a:extLst>
            </p:cNvPr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7273;p71">
              <a:extLst>
                <a:ext uri="{FF2B5EF4-FFF2-40B4-BE49-F238E27FC236}">
                  <a16:creationId xmlns:a16="http://schemas.microsoft.com/office/drawing/2014/main" id="{A32F17F4-E203-648E-5427-E6310DB91E35}"/>
                </a:ext>
              </a:extLst>
            </p:cNvPr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7274;p71">
              <a:extLst>
                <a:ext uri="{FF2B5EF4-FFF2-40B4-BE49-F238E27FC236}">
                  <a16:creationId xmlns:a16="http://schemas.microsoft.com/office/drawing/2014/main" id="{061BEAE7-96E0-8B00-3A2B-361D6FA9E4ED}"/>
                </a:ext>
              </a:extLst>
            </p:cNvPr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7275;p71">
              <a:extLst>
                <a:ext uri="{FF2B5EF4-FFF2-40B4-BE49-F238E27FC236}">
                  <a16:creationId xmlns:a16="http://schemas.microsoft.com/office/drawing/2014/main" id="{8C9D3661-AA96-00C0-D45E-67F4643F5437}"/>
                </a:ext>
              </a:extLst>
            </p:cNvPr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7276;p71">
              <a:extLst>
                <a:ext uri="{FF2B5EF4-FFF2-40B4-BE49-F238E27FC236}">
                  <a16:creationId xmlns:a16="http://schemas.microsoft.com/office/drawing/2014/main" id="{ACCC32DD-35E6-1D63-9536-89EBDEB6CECB}"/>
                </a:ext>
              </a:extLst>
            </p:cNvPr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7277;p71">
              <a:extLst>
                <a:ext uri="{FF2B5EF4-FFF2-40B4-BE49-F238E27FC236}">
                  <a16:creationId xmlns:a16="http://schemas.microsoft.com/office/drawing/2014/main" id="{2767E6C1-6E12-E628-EE81-2020FC5AD74E}"/>
                </a:ext>
              </a:extLst>
            </p:cNvPr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7278;p71">
              <a:extLst>
                <a:ext uri="{FF2B5EF4-FFF2-40B4-BE49-F238E27FC236}">
                  <a16:creationId xmlns:a16="http://schemas.microsoft.com/office/drawing/2014/main" id="{8EA873D9-1BB0-DC41-993E-06B2EA604E92}"/>
                </a:ext>
              </a:extLst>
            </p:cNvPr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7279;p71">
              <a:extLst>
                <a:ext uri="{FF2B5EF4-FFF2-40B4-BE49-F238E27FC236}">
                  <a16:creationId xmlns:a16="http://schemas.microsoft.com/office/drawing/2014/main" id="{52FB0285-22CE-0C90-B281-2FF331C77CCE}"/>
                </a:ext>
              </a:extLst>
            </p:cNvPr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7280;p71">
              <a:extLst>
                <a:ext uri="{FF2B5EF4-FFF2-40B4-BE49-F238E27FC236}">
                  <a16:creationId xmlns:a16="http://schemas.microsoft.com/office/drawing/2014/main" id="{782CE92F-4EFA-1708-E01C-0FB61530CA22}"/>
                </a:ext>
              </a:extLst>
            </p:cNvPr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7281;p71">
              <a:extLst>
                <a:ext uri="{FF2B5EF4-FFF2-40B4-BE49-F238E27FC236}">
                  <a16:creationId xmlns:a16="http://schemas.microsoft.com/office/drawing/2014/main" id="{B27EE364-BBD4-B7CE-FED6-3B9C2E690C27}"/>
                </a:ext>
              </a:extLst>
            </p:cNvPr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7282;p71">
              <a:extLst>
                <a:ext uri="{FF2B5EF4-FFF2-40B4-BE49-F238E27FC236}">
                  <a16:creationId xmlns:a16="http://schemas.microsoft.com/office/drawing/2014/main" id="{3B4EF353-D22D-580B-E04E-53A75F5CFE53}"/>
                </a:ext>
              </a:extLst>
            </p:cNvPr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7283;p71">
              <a:extLst>
                <a:ext uri="{FF2B5EF4-FFF2-40B4-BE49-F238E27FC236}">
                  <a16:creationId xmlns:a16="http://schemas.microsoft.com/office/drawing/2014/main" id="{3E762716-AB3A-8B1F-EC2C-5BAD06FC2D3A}"/>
                </a:ext>
              </a:extLst>
            </p:cNvPr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7284;p71">
              <a:extLst>
                <a:ext uri="{FF2B5EF4-FFF2-40B4-BE49-F238E27FC236}">
                  <a16:creationId xmlns:a16="http://schemas.microsoft.com/office/drawing/2014/main" id="{0CD9DC50-AE3A-B03B-BE2B-F69F9E45AC8E}"/>
                </a:ext>
              </a:extLst>
            </p:cNvPr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7285;p71">
              <a:extLst>
                <a:ext uri="{FF2B5EF4-FFF2-40B4-BE49-F238E27FC236}">
                  <a16:creationId xmlns:a16="http://schemas.microsoft.com/office/drawing/2014/main" id="{33828FD4-4599-597F-D9EE-7AE78634A8A6}"/>
                </a:ext>
              </a:extLst>
            </p:cNvPr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7286;p71">
              <a:extLst>
                <a:ext uri="{FF2B5EF4-FFF2-40B4-BE49-F238E27FC236}">
                  <a16:creationId xmlns:a16="http://schemas.microsoft.com/office/drawing/2014/main" id="{7FDAFF4E-01D5-8C37-796A-B2EEAEA6B3AA}"/>
                </a:ext>
              </a:extLst>
            </p:cNvPr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7287;p71">
              <a:extLst>
                <a:ext uri="{FF2B5EF4-FFF2-40B4-BE49-F238E27FC236}">
                  <a16:creationId xmlns:a16="http://schemas.microsoft.com/office/drawing/2014/main" id="{5A77C46C-DEE8-A07B-AA81-9E4B12A57B8C}"/>
                </a:ext>
              </a:extLst>
            </p:cNvPr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7288;p71">
              <a:extLst>
                <a:ext uri="{FF2B5EF4-FFF2-40B4-BE49-F238E27FC236}">
                  <a16:creationId xmlns:a16="http://schemas.microsoft.com/office/drawing/2014/main" id="{137C5465-A4FB-A59A-8113-20B91AF971C3}"/>
                </a:ext>
              </a:extLst>
            </p:cNvPr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7289;p71">
              <a:extLst>
                <a:ext uri="{FF2B5EF4-FFF2-40B4-BE49-F238E27FC236}">
                  <a16:creationId xmlns:a16="http://schemas.microsoft.com/office/drawing/2014/main" id="{8850190A-B9F8-756F-67A2-0EC09F6C054D}"/>
                </a:ext>
              </a:extLst>
            </p:cNvPr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7290;p71">
              <a:extLst>
                <a:ext uri="{FF2B5EF4-FFF2-40B4-BE49-F238E27FC236}">
                  <a16:creationId xmlns:a16="http://schemas.microsoft.com/office/drawing/2014/main" id="{4D36EB86-70EF-DFA3-05F1-F7EC947FCD3A}"/>
                </a:ext>
              </a:extLst>
            </p:cNvPr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7291;p71">
              <a:extLst>
                <a:ext uri="{FF2B5EF4-FFF2-40B4-BE49-F238E27FC236}">
                  <a16:creationId xmlns:a16="http://schemas.microsoft.com/office/drawing/2014/main" id="{DB41279C-A690-DD8E-75D5-F19B1E507B2F}"/>
                </a:ext>
              </a:extLst>
            </p:cNvPr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7292;p71">
              <a:extLst>
                <a:ext uri="{FF2B5EF4-FFF2-40B4-BE49-F238E27FC236}">
                  <a16:creationId xmlns:a16="http://schemas.microsoft.com/office/drawing/2014/main" id="{C268B751-9B3F-F315-4A7E-4FB46266E7AD}"/>
                </a:ext>
              </a:extLst>
            </p:cNvPr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7293;p71">
              <a:extLst>
                <a:ext uri="{FF2B5EF4-FFF2-40B4-BE49-F238E27FC236}">
                  <a16:creationId xmlns:a16="http://schemas.microsoft.com/office/drawing/2014/main" id="{12565DA7-414F-75FB-7E22-9AA8BD05751B}"/>
                </a:ext>
              </a:extLst>
            </p:cNvPr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7294;p71">
              <a:extLst>
                <a:ext uri="{FF2B5EF4-FFF2-40B4-BE49-F238E27FC236}">
                  <a16:creationId xmlns:a16="http://schemas.microsoft.com/office/drawing/2014/main" id="{A29CF610-5D95-97B0-E95A-CC3F79ADC337}"/>
                </a:ext>
              </a:extLst>
            </p:cNvPr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7295;p71">
              <a:extLst>
                <a:ext uri="{FF2B5EF4-FFF2-40B4-BE49-F238E27FC236}">
                  <a16:creationId xmlns:a16="http://schemas.microsoft.com/office/drawing/2014/main" id="{01A0DFD0-3360-5FED-D3E0-79AF7BE121C0}"/>
                </a:ext>
              </a:extLst>
            </p:cNvPr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7296;p71">
              <a:extLst>
                <a:ext uri="{FF2B5EF4-FFF2-40B4-BE49-F238E27FC236}">
                  <a16:creationId xmlns:a16="http://schemas.microsoft.com/office/drawing/2014/main" id="{5FA520B9-A671-F6B1-E6E8-355B55D53711}"/>
                </a:ext>
              </a:extLst>
            </p:cNvPr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7297;p71">
              <a:extLst>
                <a:ext uri="{FF2B5EF4-FFF2-40B4-BE49-F238E27FC236}">
                  <a16:creationId xmlns:a16="http://schemas.microsoft.com/office/drawing/2014/main" id="{DB0D5322-E5EE-3269-8B1B-3E7F62AA9E60}"/>
                </a:ext>
              </a:extLst>
            </p:cNvPr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7298;p71">
              <a:extLst>
                <a:ext uri="{FF2B5EF4-FFF2-40B4-BE49-F238E27FC236}">
                  <a16:creationId xmlns:a16="http://schemas.microsoft.com/office/drawing/2014/main" id="{B11FB8F4-877C-AC8E-C3DC-C74B7BD24D14}"/>
                </a:ext>
              </a:extLst>
            </p:cNvPr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7299;p71">
              <a:extLst>
                <a:ext uri="{FF2B5EF4-FFF2-40B4-BE49-F238E27FC236}">
                  <a16:creationId xmlns:a16="http://schemas.microsoft.com/office/drawing/2014/main" id="{5A7054B2-7522-2B57-76D8-2F06318CC8EF}"/>
                </a:ext>
              </a:extLst>
            </p:cNvPr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7300;p71">
              <a:extLst>
                <a:ext uri="{FF2B5EF4-FFF2-40B4-BE49-F238E27FC236}">
                  <a16:creationId xmlns:a16="http://schemas.microsoft.com/office/drawing/2014/main" id="{FBF4F200-3E98-D9DA-C264-D7A015DD63ED}"/>
                </a:ext>
              </a:extLst>
            </p:cNvPr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7301;p71">
              <a:extLst>
                <a:ext uri="{FF2B5EF4-FFF2-40B4-BE49-F238E27FC236}">
                  <a16:creationId xmlns:a16="http://schemas.microsoft.com/office/drawing/2014/main" id="{A4F37138-3090-837B-5789-DD6CDDE79048}"/>
                </a:ext>
              </a:extLst>
            </p:cNvPr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7302;p71">
              <a:extLst>
                <a:ext uri="{FF2B5EF4-FFF2-40B4-BE49-F238E27FC236}">
                  <a16:creationId xmlns:a16="http://schemas.microsoft.com/office/drawing/2014/main" id="{FB8B7614-590B-BE99-E764-EA8F3192E1F0}"/>
                </a:ext>
              </a:extLst>
            </p:cNvPr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7303;p71">
              <a:extLst>
                <a:ext uri="{FF2B5EF4-FFF2-40B4-BE49-F238E27FC236}">
                  <a16:creationId xmlns:a16="http://schemas.microsoft.com/office/drawing/2014/main" id="{4A174C94-F633-4B51-1E4A-A21B14CA05AF}"/>
                </a:ext>
              </a:extLst>
            </p:cNvPr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7304;p71">
              <a:extLst>
                <a:ext uri="{FF2B5EF4-FFF2-40B4-BE49-F238E27FC236}">
                  <a16:creationId xmlns:a16="http://schemas.microsoft.com/office/drawing/2014/main" id="{43DCE470-C236-E4CF-306C-E6A234350C3C}"/>
                </a:ext>
              </a:extLst>
            </p:cNvPr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7305;p71">
              <a:extLst>
                <a:ext uri="{FF2B5EF4-FFF2-40B4-BE49-F238E27FC236}">
                  <a16:creationId xmlns:a16="http://schemas.microsoft.com/office/drawing/2014/main" id="{088FC9C6-8815-3351-3A95-9CCD3A78D51F}"/>
                </a:ext>
              </a:extLst>
            </p:cNvPr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7306;p71">
              <a:extLst>
                <a:ext uri="{FF2B5EF4-FFF2-40B4-BE49-F238E27FC236}">
                  <a16:creationId xmlns:a16="http://schemas.microsoft.com/office/drawing/2014/main" id="{7B9E28DC-4329-A7D0-7A5F-46CB71650B7B}"/>
                </a:ext>
              </a:extLst>
            </p:cNvPr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7307;p71">
              <a:extLst>
                <a:ext uri="{FF2B5EF4-FFF2-40B4-BE49-F238E27FC236}">
                  <a16:creationId xmlns:a16="http://schemas.microsoft.com/office/drawing/2014/main" id="{9D56EC89-3ABE-C375-BDA8-C5F455BF7AD9}"/>
                </a:ext>
              </a:extLst>
            </p:cNvPr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7308;p71">
              <a:extLst>
                <a:ext uri="{FF2B5EF4-FFF2-40B4-BE49-F238E27FC236}">
                  <a16:creationId xmlns:a16="http://schemas.microsoft.com/office/drawing/2014/main" id="{93BBDA04-F5D9-6EE8-1D5F-F85AD91EA1DF}"/>
                </a:ext>
              </a:extLst>
            </p:cNvPr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7309;p71">
              <a:extLst>
                <a:ext uri="{FF2B5EF4-FFF2-40B4-BE49-F238E27FC236}">
                  <a16:creationId xmlns:a16="http://schemas.microsoft.com/office/drawing/2014/main" id="{98BD301A-FC9D-B62D-8B37-E835E29FFBC7}"/>
                </a:ext>
              </a:extLst>
            </p:cNvPr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7310;p71">
              <a:extLst>
                <a:ext uri="{FF2B5EF4-FFF2-40B4-BE49-F238E27FC236}">
                  <a16:creationId xmlns:a16="http://schemas.microsoft.com/office/drawing/2014/main" id="{0AA26B83-DB1C-6F4F-06F0-9514307359BF}"/>
                </a:ext>
              </a:extLst>
            </p:cNvPr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7311;p71">
              <a:extLst>
                <a:ext uri="{FF2B5EF4-FFF2-40B4-BE49-F238E27FC236}">
                  <a16:creationId xmlns:a16="http://schemas.microsoft.com/office/drawing/2014/main" id="{3042735B-8266-69C2-2D0E-897353C64612}"/>
                </a:ext>
              </a:extLst>
            </p:cNvPr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7312;p71">
              <a:extLst>
                <a:ext uri="{FF2B5EF4-FFF2-40B4-BE49-F238E27FC236}">
                  <a16:creationId xmlns:a16="http://schemas.microsoft.com/office/drawing/2014/main" id="{F02E3508-BC32-9B91-78A7-5313F85D8B5B}"/>
                </a:ext>
              </a:extLst>
            </p:cNvPr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7313;p71">
              <a:extLst>
                <a:ext uri="{FF2B5EF4-FFF2-40B4-BE49-F238E27FC236}">
                  <a16:creationId xmlns:a16="http://schemas.microsoft.com/office/drawing/2014/main" id="{1289DC09-9E3C-9D6F-1EE8-19657B280565}"/>
                </a:ext>
              </a:extLst>
            </p:cNvPr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7314;p71">
              <a:extLst>
                <a:ext uri="{FF2B5EF4-FFF2-40B4-BE49-F238E27FC236}">
                  <a16:creationId xmlns:a16="http://schemas.microsoft.com/office/drawing/2014/main" id="{3206B9DA-8D12-EB44-885A-F95D7AB8F506}"/>
                </a:ext>
              </a:extLst>
            </p:cNvPr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7315;p71">
              <a:extLst>
                <a:ext uri="{FF2B5EF4-FFF2-40B4-BE49-F238E27FC236}">
                  <a16:creationId xmlns:a16="http://schemas.microsoft.com/office/drawing/2014/main" id="{BF36DD5C-DC3A-61D1-0DE7-CAF8305CAAEB}"/>
                </a:ext>
              </a:extLst>
            </p:cNvPr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7316;p71">
              <a:extLst>
                <a:ext uri="{FF2B5EF4-FFF2-40B4-BE49-F238E27FC236}">
                  <a16:creationId xmlns:a16="http://schemas.microsoft.com/office/drawing/2014/main" id="{DF16C0AB-3B9E-FB50-E3A8-5646A3AD0EDD}"/>
                </a:ext>
              </a:extLst>
            </p:cNvPr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7317;p71">
              <a:extLst>
                <a:ext uri="{FF2B5EF4-FFF2-40B4-BE49-F238E27FC236}">
                  <a16:creationId xmlns:a16="http://schemas.microsoft.com/office/drawing/2014/main" id="{08A8DA36-597D-DDCC-F902-6FA8BDC2AA09}"/>
                </a:ext>
              </a:extLst>
            </p:cNvPr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7318;p71">
              <a:extLst>
                <a:ext uri="{FF2B5EF4-FFF2-40B4-BE49-F238E27FC236}">
                  <a16:creationId xmlns:a16="http://schemas.microsoft.com/office/drawing/2014/main" id="{18766D6F-5267-1CE9-47B8-CB27663606C3}"/>
                </a:ext>
              </a:extLst>
            </p:cNvPr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7319;p71">
              <a:extLst>
                <a:ext uri="{FF2B5EF4-FFF2-40B4-BE49-F238E27FC236}">
                  <a16:creationId xmlns:a16="http://schemas.microsoft.com/office/drawing/2014/main" id="{CE29131E-88C6-A892-7FF4-C93DDDB5F20E}"/>
                </a:ext>
              </a:extLst>
            </p:cNvPr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7320;p71">
              <a:extLst>
                <a:ext uri="{FF2B5EF4-FFF2-40B4-BE49-F238E27FC236}">
                  <a16:creationId xmlns:a16="http://schemas.microsoft.com/office/drawing/2014/main" id="{438094CA-0624-E93F-02DC-38F1B7401B3A}"/>
                </a:ext>
              </a:extLst>
            </p:cNvPr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7321;p71">
              <a:extLst>
                <a:ext uri="{FF2B5EF4-FFF2-40B4-BE49-F238E27FC236}">
                  <a16:creationId xmlns:a16="http://schemas.microsoft.com/office/drawing/2014/main" id="{7F8D27E1-0733-A7B6-AD59-2FD7D3D82563}"/>
                </a:ext>
              </a:extLst>
            </p:cNvPr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7322;p71">
              <a:extLst>
                <a:ext uri="{FF2B5EF4-FFF2-40B4-BE49-F238E27FC236}">
                  <a16:creationId xmlns:a16="http://schemas.microsoft.com/office/drawing/2014/main" id="{40C0EAF4-F301-5C8C-9918-FE2D41DB7E79}"/>
                </a:ext>
              </a:extLst>
            </p:cNvPr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7323;p71">
              <a:extLst>
                <a:ext uri="{FF2B5EF4-FFF2-40B4-BE49-F238E27FC236}">
                  <a16:creationId xmlns:a16="http://schemas.microsoft.com/office/drawing/2014/main" id="{8BF33C41-1F88-F2BC-4C07-F2B8DFC3E99A}"/>
                </a:ext>
              </a:extLst>
            </p:cNvPr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7324;p71">
              <a:extLst>
                <a:ext uri="{FF2B5EF4-FFF2-40B4-BE49-F238E27FC236}">
                  <a16:creationId xmlns:a16="http://schemas.microsoft.com/office/drawing/2014/main" id="{839D0053-88C5-8B98-57FA-ADBD1FCCD7EA}"/>
                </a:ext>
              </a:extLst>
            </p:cNvPr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7325;p71">
              <a:extLst>
                <a:ext uri="{FF2B5EF4-FFF2-40B4-BE49-F238E27FC236}">
                  <a16:creationId xmlns:a16="http://schemas.microsoft.com/office/drawing/2014/main" id="{D7DCCA6C-7F10-AD00-EBFB-03484E235BE9}"/>
                </a:ext>
              </a:extLst>
            </p:cNvPr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7326;p71">
              <a:extLst>
                <a:ext uri="{FF2B5EF4-FFF2-40B4-BE49-F238E27FC236}">
                  <a16:creationId xmlns:a16="http://schemas.microsoft.com/office/drawing/2014/main" id="{BA4C2650-C80D-3D10-CFBA-809017F55647}"/>
                </a:ext>
              </a:extLst>
            </p:cNvPr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7327;p71">
              <a:extLst>
                <a:ext uri="{FF2B5EF4-FFF2-40B4-BE49-F238E27FC236}">
                  <a16:creationId xmlns:a16="http://schemas.microsoft.com/office/drawing/2014/main" id="{8D990EDC-D790-A7EE-A831-5AEF7C95E782}"/>
                </a:ext>
              </a:extLst>
            </p:cNvPr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7328;p71">
              <a:extLst>
                <a:ext uri="{FF2B5EF4-FFF2-40B4-BE49-F238E27FC236}">
                  <a16:creationId xmlns:a16="http://schemas.microsoft.com/office/drawing/2014/main" id="{9271D621-4242-5954-6FB8-EB4EB07F7207}"/>
                </a:ext>
              </a:extLst>
            </p:cNvPr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800" name="Google Shape;7329;p71">
            <a:extLst>
              <a:ext uri="{FF2B5EF4-FFF2-40B4-BE49-F238E27FC236}">
                <a16:creationId xmlns:a16="http://schemas.microsoft.com/office/drawing/2014/main" id="{7BB58E3A-60C7-FEDC-DAB0-A87845374E29}"/>
              </a:ext>
            </a:extLst>
          </p:cNvPr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5801" name="Google Shape;7330;p71">
              <a:extLst>
                <a:ext uri="{FF2B5EF4-FFF2-40B4-BE49-F238E27FC236}">
                  <a16:creationId xmlns:a16="http://schemas.microsoft.com/office/drawing/2014/main" id="{5549DC3F-3239-DD06-90FA-13E89D7E2186}"/>
                </a:ext>
              </a:extLst>
            </p:cNvPr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7331;p71">
              <a:extLst>
                <a:ext uri="{FF2B5EF4-FFF2-40B4-BE49-F238E27FC236}">
                  <a16:creationId xmlns:a16="http://schemas.microsoft.com/office/drawing/2014/main" id="{FF6ED8C7-6BCD-9236-D84A-A6BA575E80AE}"/>
                </a:ext>
              </a:extLst>
            </p:cNvPr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7332;p71">
              <a:extLst>
                <a:ext uri="{FF2B5EF4-FFF2-40B4-BE49-F238E27FC236}">
                  <a16:creationId xmlns:a16="http://schemas.microsoft.com/office/drawing/2014/main" id="{5BDB6E8A-375F-379F-4B3C-60D5F04ACE63}"/>
                </a:ext>
              </a:extLst>
            </p:cNvPr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7333;p71">
              <a:extLst>
                <a:ext uri="{FF2B5EF4-FFF2-40B4-BE49-F238E27FC236}">
                  <a16:creationId xmlns:a16="http://schemas.microsoft.com/office/drawing/2014/main" id="{3684714C-799A-1663-9E3D-1340613E9456}"/>
                </a:ext>
              </a:extLst>
            </p:cNvPr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7334;p71">
              <a:extLst>
                <a:ext uri="{FF2B5EF4-FFF2-40B4-BE49-F238E27FC236}">
                  <a16:creationId xmlns:a16="http://schemas.microsoft.com/office/drawing/2014/main" id="{621D7F7F-282B-67F4-A734-5B5901D57B98}"/>
                </a:ext>
              </a:extLst>
            </p:cNvPr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7335;p71">
              <a:extLst>
                <a:ext uri="{FF2B5EF4-FFF2-40B4-BE49-F238E27FC236}">
                  <a16:creationId xmlns:a16="http://schemas.microsoft.com/office/drawing/2014/main" id="{5F82E764-DA16-6313-3A54-E1282E9F8445}"/>
                </a:ext>
              </a:extLst>
            </p:cNvPr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7336;p71">
              <a:extLst>
                <a:ext uri="{FF2B5EF4-FFF2-40B4-BE49-F238E27FC236}">
                  <a16:creationId xmlns:a16="http://schemas.microsoft.com/office/drawing/2014/main" id="{AC0F951A-2108-3870-5822-CCD6B07B4375}"/>
                </a:ext>
              </a:extLst>
            </p:cNvPr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7337;p71">
              <a:extLst>
                <a:ext uri="{FF2B5EF4-FFF2-40B4-BE49-F238E27FC236}">
                  <a16:creationId xmlns:a16="http://schemas.microsoft.com/office/drawing/2014/main" id="{AC9E051D-6923-1F7F-67E1-CA9EEF7D8CEF}"/>
                </a:ext>
              </a:extLst>
            </p:cNvPr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7338;p71">
              <a:extLst>
                <a:ext uri="{FF2B5EF4-FFF2-40B4-BE49-F238E27FC236}">
                  <a16:creationId xmlns:a16="http://schemas.microsoft.com/office/drawing/2014/main" id="{05BFF069-17E3-3FFF-2719-86A4EC18ABFF}"/>
                </a:ext>
              </a:extLst>
            </p:cNvPr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7339;p71">
              <a:extLst>
                <a:ext uri="{FF2B5EF4-FFF2-40B4-BE49-F238E27FC236}">
                  <a16:creationId xmlns:a16="http://schemas.microsoft.com/office/drawing/2014/main" id="{2E3DCFAE-B58C-B0DF-3B23-A0C6E9C15CD5}"/>
                </a:ext>
              </a:extLst>
            </p:cNvPr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7340;p71">
              <a:extLst>
                <a:ext uri="{FF2B5EF4-FFF2-40B4-BE49-F238E27FC236}">
                  <a16:creationId xmlns:a16="http://schemas.microsoft.com/office/drawing/2014/main" id="{1A4E06EB-0507-2DBB-4E8D-8C01F11F2E68}"/>
                </a:ext>
              </a:extLst>
            </p:cNvPr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7341;p71">
              <a:extLst>
                <a:ext uri="{FF2B5EF4-FFF2-40B4-BE49-F238E27FC236}">
                  <a16:creationId xmlns:a16="http://schemas.microsoft.com/office/drawing/2014/main" id="{8E2EF8BD-2740-5FFB-C94F-2A3738469F97}"/>
                </a:ext>
              </a:extLst>
            </p:cNvPr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7342;p71">
              <a:extLst>
                <a:ext uri="{FF2B5EF4-FFF2-40B4-BE49-F238E27FC236}">
                  <a16:creationId xmlns:a16="http://schemas.microsoft.com/office/drawing/2014/main" id="{BCB88C12-C014-BF5E-4CDB-F22C9B2A2537}"/>
                </a:ext>
              </a:extLst>
            </p:cNvPr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7343;p71">
              <a:extLst>
                <a:ext uri="{FF2B5EF4-FFF2-40B4-BE49-F238E27FC236}">
                  <a16:creationId xmlns:a16="http://schemas.microsoft.com/office/drawing/2014/main" id="{640A602E-ADB5-32E1-C2DC-2AAE0D8A29B5}"/>
                </a:ext>
              </a:extLst>
            </p:cNvPr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7344;p71">
              <a:extLst>
                <a:ext uri="{FF2B5EF4-FFF2-40B4-BE49-F238E27FC236}">
                  <a16:creationId xmlns:a16="http://schemas.microsoft.com/office/drawing/2014/main" id="{1D3CA3BF-CBC1-79DF-7FD4-559E279DED56}"/>
                </a:ext>
              </a:extLst>
            </p:cNvPr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7345;p71">
              <a:extLst>
                <a:ext uri="{FF2B5EF4-FFF2-40B4-BE49-F238E27FC236}">
                  <a16:creationId xmlns:a16="http://schemas.microsoft.com/office/drawing/2014/main" id="{EC1FE32C-4E11-E879-A749-F6BF04A5B22F}"/>
                </a:ext>
              </a:extLst>
            </p:cNvPr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7346;p71">
              <a:extLst>
                <a:ext uri="{FF2B5EF4-FFF2-40B4-BE49-F238E27FC236}">
                  <a16:creationId xmlns:a16="http://schemas.microsoft.com/office/drawing/2014/main" id="{FAFC5AFB-4287-5C2E-FD64-71F88FFCACBE}"/>
                </a:ext>
              </a:extLst>
            </p:cNvPr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7347;p71">
              <a:extLst>
                <a:ext uri="{FF2B5EF4-FFF2-40B4-BE49-F238E27FC236}">
                  <a16:creationId xmlns:a16="http://schemas.microsoft.com/office/drawing/2014/main" id="{C9F42768-109C-32F7-8213-D8298B23BF55}"/>
                </a:ext>
              </a:extLst>
            </p:cNvPr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7348;p71">
              <a:extLst>
                <a:ext uri="{FF2B5EF4-FFF2-40B4-BE49-F238E27FC236}">
                  <a16:creationId xmlns:a16="http://schemas.microsoft.com/office/drawing/2014/main" id="{2363B505-F5F7-32E1-7D41-0D09EBC70F18}"/>
                </a:ext>
              </a:extLst>
            </p:cNvPr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7349;p71">
              <a:extLst>
                <a:ext uri="{FF2B5EF4-FFF2-40B4-BE49-F238E27FC236}">
                  <a16:creationId xmlns:a16="http://schemas.microsoft.com/office/drawing/2014/main" id="{CBDFB921-56BF-E7FA-B55C-FCB661314011}"/>
                </a:ext>
              </a:extLst>
            </p:cNvPr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7350;p71">
              <a:extLst>
                <a:ext uri="{FF2B5EF4-FFF2-40B4-BE49-F238E27FC236}">
                  <a16:creationId xmlns:a16="http://schemas.microsoft.com/office/drawing/2014/main" id="{50E0022B-4984-1E30-3D76-13B967F4BF6D}"/>
                </a:ext>
              </a:extLst>
            </p:cNvPr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7351;p71">
              <a:extLst>
                <a:ext uri="{FF2B5EF4-FFF2-40B4-BE49-F238E27FC236}">
                  <a16:creationId xmlns:a16="http://schemas.microsoft.com/office/drawing/2014/main" id="{1ED29C90-5CCA-77CD-4353-0C3F6213ED91}"/>
                </a:ext>
              </a:extLst>
            </p:cNvPr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7352;p71">
              <a:extLst>
                <a:ext uri="{FF2B5EF4-FFF2-40B4-BE49-F238E27FC236}">
                  <a16:creationId xmlns:a16="http://schemas.microsoft.com/office/drawing/2014/main" id="{766A14B4-77B8-6045-F539-5D61D0DA5CB0}"/>
                </a:ext>
              </a:extLst>
            </p:cNvPr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7353;p71">
              <a:extLst>
                <a:ext uri="{FF2B5EF4-FFF2-40B4-BE49-F238E27FC236}">
                  <a16:creationId xmlns:a16="http://schemas.microsoft.com/office/drawing/2014/main" id="{3C9654A6-6491-A0FF-2935-3CD4676A85DB}"/>
                </a:ext>
              </a:extLst>
            </p:cNvPr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7354;p71">
              <a:extLst>
                <a:ext uri="{FF2B5EF4-FFF2-40B4-BE49-F238E27FC236}">
                  <a16:creationId xmlns:a16="http://schemas.microsoft.com/office/drawing/2014/main" id="{14A394BF-EA5D-7700-2006-4850022C48E0}"/>
                </a:ext>
              </a:extLst>
            </p:cNvPr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7355;p71">
              <a:extLst>
                <a:ext uri="{FF2B5EF4-FFF2-40B4-BE49-F238E27FC236}">
                  <a16:creationId xmlns:a16="http://schemas.microsoft.com/office/drawing/2014/main" id="{09155E76-45FF-B8CE-3F81-C1432E243333}"/>
                </a:ext>
              </a:extLst>
            </p:cNvPr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7356;p71">
              <a:extLst>
                <a:ext uri="{FF2B5EF4-FFF2-40B4-BE49-F238E27FC236}">
                  <a16:creationId xmlns:a16="http://schemas.microsoft.com/office/drawing/2014/main" id="{49534A3B-7B5B-6CA3-246C-BE77A0EFAA6D}"/>
                </a:ext>
              </a:extLst>
            </p:cNvPr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7357;p71">
              <a:extLst>
                <a:ext uri="{FF2B5EF4-FFF2-40B4-BE49-F238E27FC236}">
                  <a16:creationId xmlns:a16="http://schemas.microsoft.com/office/drawing/2014/main" id="{2AAC8948-E27F-5B39-2C14-3D0B75EACB83}"/>
                </a:ext>
              </a:extLst>
            </p:cNvPr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7358;p71">
              <a:extLst>
                <a:ext uri="{FF2B5EF4-FFF2-40B4-BE49-F238E27FC236}">
                  <a16:creationId xmlns:a16="http://schemas.microsoft.com/office/drawing/2014/main" id="{DDD52289-14C9-9F9C-5FFE-C772E07D3F01}"/>
                </a:ext>
              </a:extLst>
            </p:cNvPr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7359;p71">
              <a:extLst>
                <a:ext uri="{FF2B5EF4-FFF2-40B4-BE49-F238E27FC236}">
                  <a16:creationId xmlns:a16="http://schemas.microsoft.com/office/drawing/2014/main" id="{A443F0B6-A01A-FD98-C9FE-5FE6C2FD63FA}"/>
                </a:ext>
              </a:extLst>
            </p:cNvPr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7360;p71">
              <a:extLst>
                <a:ext uri="{FF2B5EF4-FFF2-40B4-BE49-F238E27FC236}">
                  <a16:creationId xmlns:a16="http://schemas.microsoft.com/office/drawing/2014/main" id="{01A01421-F287-4443-6408-E2614724E3C0}"/>
                </a:ext>
              </a:extLst>
            </p:cNvPr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7361;p71">
              <a:extLst>
                <a:ext uri="{FF2B5EF4-FFF2-40B4-BE49-F238E27FC236}">
                  <a16:creationId xmlns:a16="http://schemas.microsoft.com/office/drawing/2014/main" id="{E4F8C186-1FD9-CB9F-08B1-8BC5E2847A89}"/>
                </a:ext>
              </a:extLst>
            </p:cNvPr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7362;p71">
              <a:extLst>
                <a:ext uri="{FF2B5EF4-FFF2-40B4-BE49-F238E27FC236}">
                  <a16:creationId xmlns:a16="http://schemas.microsoft.com/office/drawing/2014/main" id="{9E9E1231-EB80-7FD1-08E8-5CB07032DCBD}"/>
                </a:ext>
              </a:extLst>
            </p:cNvPr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7363;p71">
              <a:extLst>
                <a:ext uri="{FF2B5EF4-FFF2-40B4-BE49-F238E27FC236}">
                  <a16:creationId xmlns:a16="http://schemas.microsoft.com/office/drawing/2014/main" id="{577F4C24-FA72-6937-55D9-0EE348BF4817}"/>
                </a:ext>
              </a:extLst>
            </p:cNvPr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7364;p71">
              <a:extLst>
                <a:ext uri="{FF2B5EF4-FFF2-40B4-BE49-F238E27FC236}">
                  <a16:creationId xmlns:a16="http://schemas.microsoft.com/office/drawing/2014/main" id="{D10F0B45-B4E4-65CD-E186-A7EF4194AB3C}"/>
                </a:ext>
              </a:extLst>
            </p:cNvPr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7365;p71">
              <a:extLst>
                <a:ext uri="{FF2B5EF4-FFF2-40B4-BE49-F238E27FC236}">
                  <a16:creationId xmlns:a16="http://schemas.microsoft.com/office/drawing/2014/main" id="{8DBD323F-985D-A605-2167-526BDD50A6A6}"/>
                </a:ext>
              </a:extLst>
            </p:cNvPr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7366;p71">
              <a:extLst>
                <a:ext uri="{FF2B5EF4-FFF2-40B4-BE49-F238E27FC236}">
                  <a16:creationId xmlns:a16="http://schemas.microsoft.com/office/drawing/2014/main" id="{F5682D41-E47B-0022-0B9C-43593A72DE3A}"/>
                </a:ext>
              </a:extLst>
            </p:cNvPr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7367;p71">
              <a:extLst>
                <a:ext uri="{FF2B5EF4-FFF2-40B4-BE49-F238E27FC236}">
                  <a16:creationId xmlns:a16="http://schemas.microsoft.com/office/drawing/2014/main" id="{D8D76B84-D276-74DC-4855-1F7057F00D50}"/>
                </a:ext>
              </a:extLst>
            </p:cNvPr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7368;p71">
              <a:extLst>
                <a:ext uri="{FF2B5EF4-FFF2-40B4-BE49-F238E27FC236}">
                  <a16:creationId xmlns:a16="http://schemas.microsoft.com/office/drawing/2014/main" id="{298369C2-3D9E-78AA-5E0E-A9D4041748FB}"/>
                </a:ext>
              </a:extLst>
            </p:cNvPr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7369;p71">
              <a:extLst>
                <a:ext uri="{FF2B5EF4-FFF2-40B4-BE49-F238E27FC236}">
                  <a16:creationId xmlns:a16="http://schemas.microsoft.com/office/drawing/2014/main" id="{86162C7A-DC71-9254-2D8D-1A11FA7BB3CD}"/>
                </a:ext>
              </a:extLst>
            </p:cNvPr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7370;p71">
              <a:extLst>
                <a:ext uri="{FF2B5EF4-FFF2-40B4-BE49-F238E27FC236}">
                  <a16:creationId xmlns:a16="http://schemas.microsoft.com/office/drawing/2014/main" id="{7C1E7333-E727-8A66-6CCE-1F1BA3E60D81}"/>
                </a:ext>
              </a:extLst>
            </p:cNvPr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7371;p71">
              <a:extLst>
                <a:ext uri="{FF2B5EF4-FFF2-40B4-BE49-F238E27FC236}">
                  <a16:creationId xmlns:a16="http://schemas.microsoft.com/office/drawing/2014/main" id="{5F477FB8-6232-F1AD-3BB5-122DC86C7039}"/>
                </a:ext>
              </a:extLst>
            </p:cNvPr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7372;p71">
              <a:extLst>
                <a:ext uri="{FF2B5EF4-FFF2-40B4-BE49-F238E27FC236}">
                  <a16:creationId xmlns:a16="http://schemas.microsoft.com/office/drawing/2014/main" id="{EB53D1B0-60D7-C6C2-9194-EB89C62C8927}"/>
                </a:ext>
              </a:extLst>
            </p:cNvPr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7373;p71">
              <a:extLst>
                <a:ext uri="{FF2B5EF4-FFF2-40B4-BE49-F238E27FC236}">
                  <a16:creationId xmlns:a16="http://schemas.microsoft.com/office/drawing/2014/main" id="{8C5D6AC3-CC2B-B0AF-1A57-FA9CE589A49B}"/>
                </a:ext>
              </a:extLst>
            </p:cNvPr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7374;p71">
              <a:extLst>
                <a:ext uri="{FF2B5EF4-FFF2-40B4-BE49-F238E27FC236}">
                  <a16:creationId xmlns:a16="http://schemas.microsoft.com/office/drawing/2014/main" id="{34DC725A-A2FF-A259-DE41-DD2652C96653}"/>
                </a:ext>
              </a:extLst>
            </p:cNvPr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7375;p71">
              <a:extLst>
                <a:ext uri="{FF2B5EF4-FFF2-40B4-BE49-F238E27FC236}">
                  <a16:creationId xmlns:a16="http://schemas.microsoft.com/office/drawing/2014/main" id="{3F93111F-549E-CD55-4D58-B878B37C6D32}"/>
                </a:ext>
              </a:extLst>
            </p:cNvPr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7376;p71">
              <a:extLst>
                <a:ext uri="{FF2B5EF4-FFF2-40B4-BE49-F238E27FC236}">
                  <a16:creationId xmlns:a16="http://schemas.microsoft.com/office/drawing/2014/main" id="{61075F08-5C9A-D943-77B1-5A802888697B}"/>
                </a:ext>
              </a:extLst>
            </p:cNvPr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7377;p71">
              <a:extLst>
                <a:ext uri="{FF2B5EF4-FFF2-40B4-BE49-F238E27FC236}">
                  <a16:creationId xmlns:a16="http://schemas.microsoft.com/office/drawing/2014/main" id="{3018BA63-4453-166F-37AE-FEECFB58C91E}"/>
                </a:ext>
              </a:extLst>
            </p:cNvPr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7378;p71">
              <a:extLst>
                <a:ext uri="{FF2B5EF4-FFF2-40B4-BE49-F238E27FC236}">
                  <a16:creationId xmlns:a16="http://schemas.microsoft.com/office/drawing/2014/main" id="{89184DF5-C459-F016-CE16-6D3B6EFD4081}"/>
                </a:ext>
              </a:extLst>
            </p:cNvPr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7379;p71">
              <a:extLst>
                <a:ext uri="{FF2B5EF4-FFF2-40B4-BE49-F238E27FC236}">
                  <a16:creationId xmlns:a16="http://schemas.microsoft.com/office/drawing/2014/main" id="{3BA081BA-A23E-AD54-CCDA-E7F1B9C166AF}"/>
                </a:ext>
              </a:extLst>
            </p:cNvPr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7380;p71">
              <a:extLst>
                <a:ext uri="{FF2B5EF4-FFF2-40B4-BE49-F238E27FC236}">
                  <a16:creationId xmlns:a16="http://schemas.microsoft.com/office/drawing/2014/main" id="{E94E0AF6-5439-1A05-9925-40AFD92005D7}"/>
                </a:ext>
              </a:extLst>
            </p:cNvPr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7381;p71">
              <a:extLst>
                <a:ext uri="{FF2B5EF4-FFF2-40B4-BE49-F238E27FC236}">
                  <a16:creationId xmlns:a16="http://schemas.microsoft.com/office/drawing/2014/main" id="{71509F3B-AFEC-EE72-43A0-74DE256102D0}"/>
                </a:ext>
              </a:extLst>
            </p:cNvPr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7382;p71">
              <a:extLst>
                <a:ext uri="{FF2B5EF4-FFF2-40B4-BE49-F238E27FC236}">
                  <a16:creationId xmlns:a16="http://schemas.microsoft.com/office/drawing/2014/main" id="{226CFFF9-7C7E-9B3C-E42B-18F8561F3D0B}"/>
                </a:ext>
              </a:extLst>
            </p:cNvPr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7383;p71">
              <a:extLst>
                <a:ext uri="{FF2B5EF4-FFF2-40B4-BE49-F238E27FC236}">
                  <a16:creationId xmlns:a16="http://schemas.microsoft.com/office/drawing/2014/main" id="{4ABDCA18-3839-5027-983C-CDC2A91DA997}"/>
                </a:ext>
              </a:extLst>
            </p:cNvPr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7384;p71">
              <a:extLst>
                <a:ext uri="{FF2B5EF4-FFF2-40B4-BE49-F238E27FC236}">
                  <a16:creationId xmlns:a16="http://schemas.microsoft.com/office/drawing/2014/main" id="{F3DF7810-A499-3E1D-7AB2-26E97D176170}"/>
                </a:ext>
              </a:extLst>
            </p:cNvPr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7385;p71">
              <a:extLst>
                <a:ext uri="{FF2B5EF4-FFF2-40B4-BE49-F238E27FC236}">
                  <a16:creationId xmlns:a16="http://schemas.microsoft.com/office/drawing/2014/main" id="{EB077353-17A7-7E5D-CF86-AECF9FF1F330}"/>
                </a:ext>
              </a:extLst>
            </p:cNvPr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7386;p71">
              <a:extLst>
                <a:ext uri="{FF2B5EF4-FFF2-40B4-BE49-F238E27FC236}">
                  <a16:creationId xmlns:a16="http://schemas.microsoft.com/office/drawing/2014/main" id="{2370A9A8-E5C7-770D-872F-AEF4B5DC91A7}"/>
                </a:ext>
              </a:extLst>
            </p:cNvPr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7387;p71">
              <a:extLst>
                <a:ext uri="{FF2B5EF4-FFF2-40B4-BE49-F238E27FC236}">
                  <a16:creationId xmlns:a16="http://schemas.microsoft.com/office/drawing/2014/main" id="{48E1B67B-2DE3-0E71-AC44-9C53DAF679DB}"/>
                </a:ext>
              </a:extLst>
            </p:cNvPr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7388;p71">
              <a:extLst>
                <a:ext uri="{FF2B5EF4-FFF2-40B4-BE49-F238E27FC236}">
                  <a16:creationId xmlns:a16="http://schemas.microsoft.com/office/drawing/2014/main" id="{4D7B125A-DE11-F4EA-EBA1-48B8F76AC22A}"/>
                </a:ext>
              </a:extLst>
            </p:cNvPr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7389;p71">
              <a:extLst>
                <a:ext uri="{FF2B5EF4-FFF2-40B4-BE49-F238E27FC236}">
                  <a16:creationId xmlns:a16="http://schemas.microsoft.com/office/drawing/2014/main" id="{1493BD8A-DCF5-059A-1011-5B80D3383CCB}"/>
                </a:ext>
              </a:extLst>
            </p:cNvPr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7390;p71">
              <a:extLst>
                <a:ext uri="{FF2B5EF4-FFF2-40B4-BE49-F238E27FC236}">
                  <a16:creationId xmlns:a16="http://schemas.microsoft.com/office/drawing/2014/main" id="{EB256A31-898F-8024-490E-0BD807118AD5}"/>
                </a:ext>
              </a:extLst>
            </p:cNvPr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7391;p71">
              <a:extLst>
                <a:ext uri="{FF2B5EF4-FFF2-40B4-BE49-F238E27FC236}">
                  <a16:creationId xmlns:a16="http://schemas.microsoft.com/office/drawing/2014/main" id="{5FF79158-1833-9C16-221F-42113503513B}"/>
                </a:ext>
              </a:extLst>
            </p:cNvPr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7392;p71">
              <a:extLst>
                <a:ext uri="{FF2B5EF4-FFF2-40B4-BE49-F238E27FC236}">
                  <a16:creationId xmlns:a16="http://schemas.microsoft.com/office/drawing/2014/main" id="{BEB3511B-1D2E-AF0D-8D5D-ECBB48FDB586}"/>
                </a:ext>
              </a:extLst>
            </p:cNvPr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7393;p71">
              <a:extLst>
                <a:ext uri="{FF2B5EF4-FFF2-40B4-BE49-F238E27FC236}">
                  <a16:creationId xmlns:a16="http://schemas.microsoft.com/office/drawing/2014/main" id="{A140C02E-8984-FF72-8042-72CB7A079631}"/>
                </a:ext>
              </a:extLst>
            </p:cNvPr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7394;p71">
              <a:extLst>
                <a:ext uri="{FF2B5EF4-FFF2-40B4-BE49-F238E27FC236}">
                  <a16:creationId xmlns:a16="http://schemas.microsoft.com/office/drawing/2014/main" id="{1F2C4D57-E39B-D512-816F-AC8A418F9D52}"/>
                </a:ext>
              </a:extLst>
            </p:cNvPr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7395;p71">
              <a:extLst>
                <a:ext uri="{FF2B5EF4-FFF2-40B4-BE49-F238E27FC236}">
                  <a16:creationId xmlns:a16="http://schemas.microsoft.com/office/drawing/2014/main" id="{B0DFBD94-4229-5B41-C22E-5E43B165C57D}"/>
                </a:ext>
              </a:extLst>
            </p:cNvPr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7396;p71">
              <a:extLst>
                <a:ext uri="{FF2B5EF4-FFF2-40B4-BE49-F238E27FC236}">
                  <a16:creationId xmlns:a16="http://schemas.microsoft.com/office/drawing/2014/main" id="{D2541F09-22AE-8D98-5B1A-9018831DEE75}"/>
                </a:ext>
              </a:extLst>
            </p:cNvPr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7397;p71">
              <a:extLst>
                <a:ext uri="{FF2B5EF4-FFF2-40B4-BE49-F238E27FC236}">
                  <a16:creationId xmlns:a16="http://schemas.microsoft.com/office/drawing/2014/main" id="{499C38FE-B791-538A-D4EE-B1853652103D}"/>
                </a:ext>
              </a:extLst>
            </p:cNvPr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7398;p71">
              <a:extLst>
                <a:ext uri="{FF2B5EF4-FFF2-40B4-BE49-F238E27FC236}">
                  <a16:creationId xmlns:a16="http://schemas.microsoft.com/office/drawing/2014/main" id="{384FC469-DE3E-31EB-4430-24952AAADCC1}"/>
                </a:ext>
              </a:extLst>
            </p:cNvPr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7399;p71">
              <a:extLst>
                <a:ext uri="{FF2B5EF4-FFF2-40B4-BE49-F238E27FC236}">
                  <a16:creationId xmlns:a16="http://schemas.microsoft.com/office/drawing/2014/main" id="{30A7FDCA-0006-D628-2BCD-039A9C0A06CE}"/>
                </a:ext>
              </a:extLst>
            </p:cNvPr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7400;p71">
              <a:extLst>
                <a:ext uri="{FF2B5EF4-FFF2-40B4-BE49-F238E27FC236}">
                  <a16:creationId xmlns:a16="http://schemas.microsoft.com/office/drawing/2014/main" id="{1F3839EA-1D8E-E3AE-1C2F-E38BFED0F7A9}"/>
                </a:ext>
              </a:extLst>
            </p:cNvPr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7401;p71">
              <a:extLst>
                <a:ext uri="{FF2B5EF4-FFF2-40B4-BE49-F238E27FC236}">
                  <a16:creationId xmlns:a16="http://schemas.microsoft.com/office/drawing/2014/main" id="{53BF850B-BF63-D856-451C-846F25062A04}"/>
                </a:ext>
              </a:extLst>
            </p:cNvPr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7402;p71">
              <a:extLst>
                <a:ext uri="{FF2B5EF4-FFF2-40B4-BE49-F238E27FC236}">
                  <a16:creationId xmlns:a16="http://schemas.microsoft.com/office/drawing/2014/main" id="{6D8281B8-E223-DF79-C1F4-978ED0BCA5CC}"/>
                </a:ext>
              </a:extLst>
            </p:cNvPr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7403;p71">
              <a:extLst>
                <a:ext uri="{FF2B5EF4-FFF2-40B4-BE49-F238E27FC236}">
                  <a16:creationId xmlns:a16="http://schemas.microsoft.com/office/drawing/2014/main" id="{F787311D-C600-26F4-0842-14F7CEAE6693}"/>
                </a:ext>
              </a:extLst>
            </p:cNvPr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7404;p71">
              <a:extLst>
                <a:ext uri="{FF2B5EF4-FFF2-40B4-BE49-F238E27FC236}">
                  <a16:creationId xmlns:a16="http://schemas.microsoft.com/office/drawing/2014/main" id="{55D09B75-96F0-0F36-3EC0-1CE3F670620A}"/>
                </a:ext>
              </a:extLst>
            </p:cNvPr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7405;p71">
              <a:extLst>
                <a:ext uri="{FF2B5EF4-FFF2-40B4-BE49-F238E27FC236}">
                  <a16:creationId xmlns:a16="http://schemas.microsoft.com/office/drawing/2014/main" id="{E21D8832-8823-4789-40FB-93639E216A44}"/>
                </a:ext>
              </a:extLst>
            </p:cNvPr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7406;p71">
              <a:extLst>
                <a:ext uri="{FF2B5EF4-FFF2-40B4-BE49-F238E27FC236}">
                  <a16:creationId xmlns:a16="http://schemas.microsoft.com/office/drawing/2014/main" id="{2953BE92-9C24-A497-54CC-95AF318FD657}"/>
                </a:ext>
              </a:extLst>
            </p:cNvPr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7407;p71">
              <a:extLst>
                <a:ext uri="{FF2B5EF4-FFF2-40B4-BE49-F238E27FC236}">
                  <a16:creationId xmlns:a16="http://schemas.microsoft.com/office/drawing/2014/main" id="{E8C41F4C-C7E2-536D-2BD1-64FDF48FC654}"/>
                </a:ext>
              </a:extLst>
            </p:cNvPr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7408;p71">
              <a:extLst>
                <a:ext uri="{FF2B5EF4-FFF2-40B4-BE49-F238E27FC236}">
                  <a16:creationId xmlns:a16="http://schemas.microsoft.com/office/drawing/2014/main" id="{E0F315DF-1AB7-7B7E-1832-25F0C9992E16}"/>
                </a:ext>
              </a:extLst>
            </p:cNvPr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7409;p71">
              <a:extLst>
                <a:ext uri="{FF2B5EF4-FFF2-40B4-BE49-F238E27FC236}">
                  <a16:creationId xmlns:a16="http://schemas.microsoft.com/office/drawing/2014/main" id="{DD17703A-3A0F-64F8-3A18-9C52E69741B1}"/>
                </a:ext>
              </a:extLst>
            </p:cNvPr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7410;p71">
              <a:extLst>
                <a:ext uri="{FF2B5EF4-FFF2-40B4-BE49-F238E27FC236}">
                  <a16:creationId xmlns:a16="http://schemas.microsoft.com/office/drawing/2014/main" id="{89C2DA9F-D981-7742-F60A-86BD09A31FEF}"/>
                </a:ext>
              </a:extLst>
            </p:cNvPr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7411;p71">
              <a:extLst>
                <a:ext uri="{FF2B5EF4-FFF2-40B4-BE49-F238E27FC236}">
                  <a16:creationId xmlns:a16="http://schemas.microsoft.com/office/drawing/2014/main" id="{747A692B-7D9F-E5C8-2300-27FB071C85D3}"/>
                </a:ext>
              </a:extLst>
            </p:cNvPr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7412;p71">
              <a:extLst>
                <a:ext uri="{FF2B5EF4-FFF2-40B4-BE49-F238E27FC236}">
                  <a16:creationId xmlns:a16="http://schemas.microsoft.com/office/drawing/2014/main" id="{0BC8FA20-7612-6713-768D-9ED790D9AA55}"/>
                </a:ext>
              </a:extLst>
            </p:cNvPr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7413;p71">
              <a:extLst>
                <a:ext uri="{FF2B5EF4-FFF2-40B4-BE49-F238E27FC236}">
                  <a16:creationId xmlns:a16="http://schemas.microsoft.com/office/drawing/2014/main" id="{BFDACC82-EE8C-B56C-2148-8135B31AA79E}"/>
                </a:ext>
              </a:extLst>
            </p:cNvPr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7414;p71">
              <a:extLst>
                <a:ext uri="{FF2B5EF4-FFF2-40B4-BE49-F238E27FC236}">
                  <a16:creationId xmlns:a16="http://schemas.microsoft.com/office/drawing/2014/main" id="{E74A9A53-9992-8932-49A0-C4D05355F446}"/>
                </a:ext>
              </a:extLst>
            </p:cNvPr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7415;p71">
              <a:extLst>
                <a:ext uri="{FF2B5EF4-FFF2-40B4-BE49-F238E27FC236}">
                  <a16:creationId xmlns:a16="http://schemas.microsoft.com/office/drawing/2014/main" id="{49F47255-B7FD-B867-99D0-2E5DA2D2336C}"/>
                </a:ext>
              </a:extLst>
            </p:cNvPr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7416;p71">
              <a:extLst>
                <a:ext uri="{FF2B5EF4-FFF2-40B4-BE49-F238E27FC236}">
                  <a16:creationId xmlns:a16="http://schemas.microsoft.com/office/drawing/2014/main" id="{CE2544F3-8A51-5850-35F2-A41FF911559F}"/>
                </a:ext>
              </a:extLst>
            </p:cNvPr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7417;p71">
              <a:extLst>
                <a:ext uri="{FF2B5EF4-FFF2-40B4-BE49-F238E27FC236}">
                  <a16:creationId xmlns:a16="http://schemas.microsoft.com/office/drawing/2014/main" id="{77C96D05-752F-C480-63E0-5DE3C13D1E9B}"/>
                </a:ext>
              </a:extLst>
            </p:cNvPr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7418;p71">
              <a:extLst>
                <a:ext uri="{FF2B5EF4-FFF2-40B4-BE49-F238E27FC236}">
                  <a16:creationId xmlns:a16="http://schemas.microsoft.com/office/drawing/2014/main" id="{FFA6A4B1-32D7-B9C9-D376-B2249DDC3AC9}"/>
                </a:ext>
              </a:extLst>
            </p:cNvPr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7419;p71">
              <a:extLst>
                <a:ext uri="{FF2B5EF4-FFF2-40B4-BE49-F238E27FC236}">
                  <a16:creationId xmlns:a16="http://schemas.microsoft.com/office/drawing/2014/main" id="{A04DBC41-8472-6163-8C63-6A50DC73935C}"/>
                </a:ext>
              </a:extLst>
            </p:cNvPr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7420;p71">
              <a:extLst>
                <a:ext uri="{FF2B5EF4-FFF2-40B4-BE49-F238E27FC236}">
                  <a16:creationId xmlns:a16="http://schemas.microsoft.com/office/drawing/2014/main" id="{78EEAFE0-E1A0-EF64-8911-7E51D7BF7DB0}"/>
                </a:ext>
              </a:extLst>
            </p:cNvPr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7421;p71">
              <a:extLst>
                <a:ext uri="{FF2B5EF4-FFF2-40B4-BE49-F238E27FC236}">
                  <a16:creationId xmlns:a16="http://schemas.microsoft.com/office/drawing/2014/main" id="{CE9B358D-74DD-B6F8-0504-0FF84A523311}"/>
                </a:ext>
              </a:extLst>
            </p:cNvPr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7422;p71">
              <a:extLst>
                <a:ext uri="{FF2B5EF4-FFF2-40B4-BE49-F238E27FC236}">
                  <a16:creationId xmlns:a16="http://schemas.microsoft.com/office/drawing/2014/main" id="{33D155E2-A719-D1CF-56AF-CC25E615013F}"/>
                </a:ext>
              </a:extLst>
            </p:cNvPr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7423;p71">
              <a:extLst>
                <a:ext uri="{FF2B5EF4-FFF2-40B4-BE49-F238E27FC236}">
                  <a16:creationId xmlns:a16="http://schemas.microsoft.com/office/drawing/2014/main" id="{748F07DC-B2D3-7696-A8C5-734FE8935B66}"/>
                </a:ext>
              </a:extLst>
            </p:cNvPr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7424;p71">
              <a:extLst>
                <a:ext uri="{FF2B5EF4-FFF2-40B4-BE49-F238E27FC236}">
                  <a16:creationId xmlns:a16="http://schemas.microsoft.com/office/drawing/2014/main" id="{F797166F-01E5-110F-68E5-350375344494}"/>
                </a:ext>
              </a:extLst>
            </p:cNvPr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7425;p71">
              <a:extLst>
                <a:ext uri="{FF2B5EF4-FFF2-40B4-BE49-F238E27FC236}">
                  <a16:creationId xmlns:a16="http://schemas.microsoft.com/office/drawing/2014/main" id="{01183E1B-C865-6FA6-53D6-5CAC1A4B0BAD}"/>
                </a:ext>
              </a:extLst>
            </p:cNvPr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7426;p71">
              <a:extLst>
                <a:ext uri="{FF2B5EF4-FFF2-40B4-BE49-F238E27FC236}">
                  <a16:creationId xmlns:a16="http://schemas.microsoft.com/office/drawing/2014/main" id="{61CAB75C-5BD0-3D1C-75F2-14FF1748D11F}"/>
                </a:ext>
              </a:extLst>
            </p:cNvPr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7427;p71">
              <a:extLst>
                <a:ext uri="{FF2B5EF4-FFF2-40B4-BE49-F238E27FC236}">
                  <a16:creationId xmlns:a16="http://schemas.microsoft.com/office/drawing/2014/main" id="{E0DFDAC2-4ECF-2D0B-0853-42C723EC1D3B}"/>
                </a:ext>
              </a:extLst>
            </p:cNvPr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7428;p71">
              <a:extLst>
                <a:ext uri="{FF2B5EF4-FFF2-40B4-BE49-F238E27FC236}">
                  <a16:creationId xmlns:a16="http://schemas.microsoft.com/office/drawing/2014/main" id="{0577AB65-0B8E-9646-FD2F-A5B64E7A146D}"/>
                </a:ext>
              </a:extLst>
            </p:cNvPr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7429;p71">
              <a:extLst>
                <a:ext uri="{FF2B5EF4-FFF2-40B4-BE49-F238E27FC236}">
                  <a16:creationId xmlns:a16="http://schemas.microsoft.com/office/drawing/2014/main" id="{9480E0E8-DD79-9EF9-DFC1-4610E73D21BB}"/>
                </a:ext>
              </a:extLst>
            </p:cNvPr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7430;p71">
              <a:extLst>
                <a:ext uri="{FF2B5EF4-FFF2-40B4-BE49-F238E27FC236}">
                  <a16:creationId xmlns:a16="http://schemas.microsoft.com/office/drawing/2014/main" id="{D5E5BE0F-3230-90E7-C61D-029605F565C0}"/>
                </a:ext>
              </a:extLst>
            </p:cNvPr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7431;p71">
              <a:extLst>
                <a:ext uri="{FF2B5EF4-FFF2-40B4-BE49-F238E27FC236}">
                  <a16:creationId xmlns:a16="http://schemas.microsoft.com/office/drawing/2014/main" id="{A0C239EE-0E1E-1E4C-E8AE-14543A1DAE1C}"/>
                </a:ext>
              </a:extLst>
            </p:cNvPr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7432;p71">
              <a:extLst>
                <a:ext uri="{FF2B5EF4-FFF2-40B4-BE49-F238E27FC236}">
                  <a16:creationId xmlns:a16="http://schemas.microsoft.com/office/drawing/2014/main" id="{353FECD7-4C44-BD6B-4035-AAB1C644C39F}"/>
                </a:ext>
              </a:extLst>
            </p:cNvPr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7433;p71">
              <a:extLst>
                <a:ext uri="{FF2B5EF4-FFF2-40B4-BE49-F238E27FC236}">
                  <a16:creationId xmlns:a16="http://schemas.microsoft.com/office/drawing/2014/main" id="{C877918A-2A97-DCD9-03F8-68870D0E8935}"/>
                </a:ext>
              </a:extLst>
            </p:cNvPr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7434;p71">
              <a:extLst>
                <a:ext uri="{FF2B5EF4-FFF2-40B4-BE49-F238E27FC236}">
                  <a16:creationId xmlns:a16="http://schemas.microsoft.com/office/drawing/2014/main" id="{F3C93C5F-7060-D6D3-E89D-CB25831BE3D7}"/>
                </a:ext>
              </a:extLst>
            </p:cNvPr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7435;p71">
              <a:extLst>
                <a:ext uri="{FF2B5EF4-FFF2-40B4-BE49-F238E27FC236}">
                  <a16:creationId xmlns:a16="http://schemas.microsoft.com/office/drawing/2014/main" id="{913D8A51-86B7-4F2B-36C2-FEC6D71DEBB3}"/>
                </a:ext>
              </a:extLst>
            </p:cNvPr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7436;p71">
              <a:extLst>
                <a:ext uri="{FF2B5EF4-FFF2-40B4-BE49-F238E27FC236}">
                  <a16:creationId xmlns:a16="http://schemas.microsoft.com/office/drawing/2014/main" id="{B9F7F48B-E5B4-1310-23A4-705F1142A6BE}"/>
                </a:ext>
              </a:extLst>
            </p:cNvPr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7437;p71">
              <a:extLst>
                <a:ext uri="{FF2B5EF4-FFF2-40B4-BE49-F238E27FC236}">
                  <a16:creationId xmlns:a16="http://schemas.microsoft.com/office/drawing/2014/main" id="{2B230937-D75B-210C-DA36-7D2C171C702A}"/>
                </a:ext>
              </a:extLst>
            </p:cNvPr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7438;p71">
              <a:extLst>
                <a:ext uri="{FF2B5EF4-FFF2-40B4-BE49-F238E27FC236}">
                  <a16:creationId xmlns:a16="http://schemas.microsoft.com/office/drawing/2014/main" id="{8A7C482B-2FF5-4109-8ACD-6027920BC0C4}"/>
                </a:ext>
              </a:extLst>
            </p:cNvPr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7439;p71">
              <a:extLst>
                <a:ext uri="{FF2B5EF4-FFF2-40B4-BE49-F238E27FC236}">
                  <a16:creationId xmlns:a16="http://schemas.microsoft.com/office/drawing/2014/main" id="{42A4109D-E070-9129-1AB7-232B3371946A}"/>
                </a:ext>
              </a:extLst>
            </p:cNvPr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7440;p71">
              <a:extLst>
                <a:ext uri="{FF2B5EF4-FFF2-40B4-BE49-F238E27FC236}">
                  <a16:creationId xmlns:a16="http://schemas.microsoft.com/office/drawing/2014/main" id="{44BD135D-04DC-F857-F464-5D609D8890CD}"/>
                </a:ext>
              </a:extLst>
            </p:cNvPr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7441;p71">
              <a:extLst>
                <a:ext uri="{FF2B5EF4-FFF2-40B4-BE49-F238E27FC236}">
                  <a16:creationId xmlns:a16="http://schemas.microsoft.com/office/drawing/2014/main" id="{DB1B73F7-4368-CA82-6543-90A6E3506296}"/>
                </a:ext>
              </a:extLst>
            </p:cNvPr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7442;p71">
              <a:extLst>
                <a:ext uri="{FF2B5EF4-FFF2-40B4-BE49-F238E27FC236}">
                  <a16:creationId xmlns:a16="http://schemas.microsoft.com/office/drawing/2014/main" id="{8BD5F204-94B6-8C78-BC2E-E63F2D767594}"/>
                </a:ext>
              </a:extLst>
            </p:cNvPr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7443;p71">
              <a:extLst>
                <a:ext uri="{FF2B5EF4-FFF2-40B4-BE49-F238E27FC236}">
                  <a16:creationId xmlns:a16="http://schemas.microsoft.com/office/drawing/2014/main" id="{B45B84FA-B635-4881-E8A0-91576B188F33}"/>
                </a:ext>
              </a:extLst>
            </p:cNvPr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5915" name="TextBox 5914">
            <a:extLst>
              <a:ext uri="{FF2B5EF4-FFF2-40B4-BE49-F238E27FC236}">
                <a16:creationId xmlns:a16="http://schemas.microsoft.com/office/drawing/2014/main" id="{8ECB0FC8-ACBF-8BFC-4200-AA5E00DB0757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5459433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0" y="2"/>
            <a:ext cx="12302834" cy="6858000"/>
            <a:chOff x="-44225" y="0"/>
            <a:chExt cx="12302834" cy="6858000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4225" y="2"/>
              <a:ext cx="12302834" cy="6857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" name="Rectangle 16"/>
            <p:cNvSpPr/>
            <p:nvPr/>
          </p:nvSpPr>
          <p:spPr>
            <a:xfrm>
              <a:off x="-44225" y="0"/>
              <a:ext cx="12302834" cy="6858000"/>
            </a:xfrm>
            <a:prstGeom prst="rect">
              <a:avLst/>
            </a:prstGeom>
            <a:solidFill>
              <a:schemeClr val="bg1">
                <a:alpha val="9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oogle Shape;7448;p72">
            <a:extLst>
              <a:ext uri="{FF2B5EF4-FFF2-40B4-BE49-F238E27FC236}">
                <a16:creationId xmlns:a16="http://schemas.microsoft.com/office/drawing/2014/main" id="{ED6C4227-D2B2-2E2B-1E69-BBE62464582F}"/>
              </a:ext>
            </a:extLst>
          </p:cNvPr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3" name="Google Shape;7449;p72">
              <a:extLst>
                <a:ext uri="{FF2B5EF4-FFF2-40B4-BE49-F238E27FC236}">
                  <a16:creationId xmlns:a16="http://schemas.microsoft.com/office/drawing/2014/main" id="{17EB2A23-1D2F-F009-9F2A-E3FAE4842ED8}"/>
                </a:ext>
              </a:extLst>
            </p:cNvPr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10" name="Google Shape;7450;p72">
                <a:extLst>
                  <a:ext uri="{FF2B5EF4-FFF2-40B4-BE49-F238E27FC236}">
                    <a16:creationId xmlns:a16="http://schemas.microsoft.com/office/drawing/2014/main" id="{3BB19C9E-21BD-E1FE-E0FC-E63A26A4C821}"/>
                  </a:ext>
                </a:extLst>
              </p:cNvPr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1" name="Google Shape;7451;p72">
                <a:extLst>
                  <a:ext uri="{FF2B5EF4-FFF2-40B4-BE49-F238E27FC236}">
                    <a16:creationId xmlns:a16="http://schemas.microsoft.com/office/drawing/2014/main" id="{CD65708E-2D3B-E4D1-05D3-C82DAB3A1DE2}"/>
                  </a:ext>
                </a:extLst>
              </p:cNvPr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" name="Google Shape;7452;p72">
                <a:extLst>
                  <a:ext uri="{FF2B5EF4-FFF2-40B4-BE49-F238E27FC236}">
                    <a16:creationId xmlns:a16="http://schemas.microsoft.com/office/drawing/2014/main" id="{5AE57C8C-5B40-818C-3D5D-0A4F6B497101}"/>
                  </a:ext>
                </a:extLst>
              </p:cNvPr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3" name="Google Shape;7453;p72">
                <a:extLst>
                  <a:ext uri="{FF2B5EF4-FFF2-40B4-BE49-F238E27FC236}">
                    <a16:creationId xmlns:a16="http://schemas.microsoft.com/office/drawing/2014/main" id="{1BB4CBBC-F6A4-AF08-5335-5D3562AFCB9F}"/>
                  </a:ext>
                </a:extLst>
              </p:cNvPr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" name="Google Shape;7454;p72">
                <a:extLst>
                  <a:ext uri="{FF2B5EF4-FFF2-40B4-BE49-F238E27FC236}">
                    <a16:creationId xmlns:a16="http://schemas.microsoft.com/office/drawing/2014/main" id="{D73F9FA8-277F-9FEF-F6E2-AA63D647980A}"/>
                  </a:ext>
                </a:extLst>
              </p:cNvPr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8" name="Google Shape;7455;p72">
                <a:extLst>
                  <a:ext uri="{FF2B5EF4-FFF2-40B4-BE49-F238E27FC236}">
                    <a16:creationId xmlns:a16="http://schemas.microsoft.com/office/drawing/2014/main" id="{C8077B65-6EBC-763B-C752-5970BD8AB65B}"/>
                  </a:ext>
                </a:extLst>
              </p:cNvPr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9" name="Google Shape;7456;p72">
                <a:extLst>
                  <a:ext uri="{FF2B5EF4-FFF2-40B4-BE49-F238E27FC236}">
                    <a16:creationId xmlns:a16="http://schemas.microsoft.com/office/drawing/2014/main" id="{696C6035-33A4-BAEE-1825-CBF5231A0486}"/>
                  </a:ext>
                </a:extLst>
              </p:cNvPr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4" name="Google Shape;7457;p72">
              <a:extLst>
                <a:ext uri="{FF2B5EF4-FFF2-40B4-BE49-F238E27FC236}">
                  <a16:creationId xmlns:a16="http://schemas.microsoft.com/office/drawing/2014/main" id="{CAD9CC8A-E6D0-4553-59C2-6F61E555CAD2}"/>
                </a:ext>
              </a:extLst>
            </p:cNvPr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5" name="Google Shape;7458;p72">
                <a:extLst>
                  <a:ext uri="{FF2B5EF4-FFF2-40B4-BE49-F238E27FC236}">
                    <a16:creationId xmlns:a16="http://schemas.microsoft.com/office/drawing/2014/main" id="{AD33A734-F72D-D15D-D77D-7AFD96291C47}"/>
                  </a:ext>
                </a:extLst>
              </p:cNvPr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" name="Google Shape;7459;p72">
                <a:extLst>
                  <a:ext uri="{FF2B5EF4-FFF2-40B4-BE49-F238E27FC236}">
                    <a16:creationId xmlns:a16="http://schemas.microsoft.com/office/drawing/2014/main" id="{A5A09551-11FF-34DE-272B-2C02C6E8DF91}"/>
                  </a:ext>
                </a:extLst>
              </p:cNvPr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" name="Google Shape;7460;p72">
                <a:extLst>
                  <a:ext uri="{FF2B5EF4-FFF2-40B4-BE49-F238E27FC236}">
                    <a16:creationId xmlns:a16="http://schemas.microsoft.com/office/drawing/2014/main" id="{813E4B55-3590-7D7C-677B-54E4ED9909C2}"/>
                  </a:ext>
                </a:extLst>
              </p:cNvPr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" name="Google Shape;7461;p72">
                <a:extLst>
                  <a:ext uri="{FF2B5EF4-FFF2-40B4-BE49-F238E27FC236}">
                    <a16:creationId xmlns:a16="http://schemas.microsoft.com/office/drawing/2014/main" id="{DA3C622C-9DC1-AA9D-1732-F481AA5E0FD2}"/>
                  </a:ext>
                </a:extLst>
              </p:cNvPr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" name="Google Shape;7462;p72">
                <a:extLst>
                  <a:ext uri="{FF2B5EF4-FFF2-40B4-BE49-F238E27FC236}">
                    <a16:creationId xmlns:a16="http://schemas.microsoft.com/office/drawing/2014/main" id="{7F2304AF-BD27-CA1F-3E21-C834448980C9}"/>
                  </a:ext>
                </a:extLst>
              </p:cNvPr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20" name="Google Shape;7463;p72">
            <a:extLst>
              <a:ext uri="{FF2B5EF4-FFF2-40B4-BE49-F238E27FC236}">
                <a16:creationId xmlns:a16="http://schemas.microsoft.com/office/drawing/2014/main" id="{79F63E38-1E24-DB07-BD75-2308AC0B882F}"/>
              </a:ext>
            </a:extLst>
          </p:cNvPr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21" name="Google Shape;7464;p72">
              <a:extLst>
                <a:ext uri="{FF2B5EF4-FFF2-40B4-BE49-F238E27FC236}">
                  <a16:creationId xmlns:a16="http://schemas.microsoft.com/office/drawing/2014/main" id="{B3403EDD-DA95-6D17-F7F7-1642F26381DD}"/>
                </a:ext>
              </a:extLst>
            </p:cNvPr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38" name="Google Shape;7465;p72">
                <a:extLst>
                  <a:ext uri="{FF2B5EF4-FFF2-40B4-BE49-F238E27FC236}">
                    <a16:creationId xmlns:a16="http://schemas.microsoft.com/office/drawing/2014/main" id="{6E1AC64B-6184-A755-D660-5C8BD47581F8}"/>
                  </a:ext>
                </a:extLst>
              </p:cNvPr>
              <p:cNvCxnSpPr>
                <a:endCxn id="28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9" name="Google Shape;7467;p72">
                <a:extLst>
                  <a:ext uri="{FF2B5EF4-FFF2-40B4-BE49-F238E27FC236}">
                    <a16:creationId xmlns:a16="http://schemas.microsoft.com/office/drawing/2014/main" id="{09AA3A4D-076D-939D-860B-3B6A372036B4}"/>
                  </a:ext>
                </a:extLst>
              </p:cNvPr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" name="Google Shape;7468;p72">
                <a:extLst>
                  <a:ext uri="{FF2B5EF4-FFF2-40B4-BE49-F238E27FC236}">
                    <a16:creationId xmlns:a16="http://schemas.microsoft.com/office/drawing/2014/main" id="{7B9EE864-8D8F-72AE-1EB3-74D831CE4A7D}"/>
                  </a:ext>
                </a:extLst>
              </p:cNvPr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" name="Google Shape;7469;p72">
                <a:extLst>
                  <a:ext uri="{FF2B5EF4-FFF2-40B4-BE49-F238E27FC236}">
                    <a16:creationId xmlns:a16="http://schemas.microsoft.com/office/drawing/2014/main" id="{A30771A5-70BC-5481-FBC5-6EF5A9F8B657}"/>
                  </a:ext>
                </a:extLst>
              </p:cNvPr>
              <p:cNvCxnSpPr>
                <a:stCxn id="28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22" name="Google Shape;7470;p72">
              <a:extLst>
                <a:ext uri="{FF2B5EF4-FFF2-40B4-BE49-F238E27FC236}">
                  <a16:creationId xmlns:a16="http://schemas.microsoft.com/office/drawing/2014/main" id="{0D436250-961A-B9C9-8A01-2160D42B5875}"/>
                </a:ext>
              </a:extLst>
            </p:cNvPr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36" name="Google Shape;7471;p72">
                <a:extLst>
                  <a:ext uri="{FF2B5EF4-FFF2-40B4-BE49-F238E27FC236}">
                    <a16:creationId xmlns:a16="http://schemas.microsoft.com/office/drawing/2014/main" id="{AFA24507-250D-D98B-827E-17228EB3C1DC}"/>
                  </a:ext>
                </a:extLst>
              </p:cNvPr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7" name="Google Shape;7472;p72">
                <a:extLst>
                  <a:ext uri="{FF2B5EF4-FFF2-40B4-BE49-F238E27FC236}">
                    <a16:creationId xmlns:a16="http://schemas.microsoft.com/office/drawing/2014/main" id="{5DAB18D8-4E07-2603-175E-EE36C0893EC2}"/>
                  </a:ext>
                </a:extLst>
              </p:cNvPr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23" name="Google Shape;7473;p72">
              <a:extLst>
                <a:ext uri="{FF2B5EF4-FFF2-40B4-BE49-F238E27FC236}">
                  <a16:creationId xmlns:a16="http://schemas.microsoft.com/office/drawing/2014/main" id="{AB4463A3-DAAD-EA12-85D0-93A2224AB7EA}"/>
                </a:ext>
              </a:extLst>
            </p:cNvPr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7474;p72">
              <a:extLst>
                <a:ext uri="{FF2B5EF4-FFF2-40B4-BE49-F238E27FC236}">
                  <a16:creationId xmlns:a16="http://schemas.microsoft.com/office/drawing/2014/main" id="{ACB83D3A-7630-228C-923A-BE665C73225D}"/>
                </a:ext>
              </a:extLst>
            </p:cNvPr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25" name="Google Shape;7475;p72">
              <a:extLst>
                <a:ext uri="{FF2B5EF4-FFF2-40B4-BE49-F238E27FC236}">
                  <a16:creationId xmlns:a16="http://schemas.microsoft.com/office/drawing/2014/main" id="{472762F1-5B68-EA4A-EF0F-6CA7CF058816}"/>
                </a:ext>
              </a:extLst>
            </p:cNvPr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34" name="Google Shape;7476;p72">
                <a:extLst>
                  <a:ext uri="{FF2B5EF4-FFF2-40B4-BE49-F238E27FC236}">
                    <a16:creationId xmlns:a16="http://schemas.microsoft.com/office/drawing/2014/main" id="{CE23A65C-7A12-8784-C582-92DFF1A6647E}"/>
                  </a:ext>
                </a:extLst>
              </p:cNvPr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5" name="Google Shape;7477;p72">
                <a:extLst>
                  <a:ext uri="{FF2B5EF4-FFF2-40B4-BE49-F238E27FC236}">
                    <a16:creationId xmlns:a16="http://schemas.microsoft.com/office/drawing/2014/main" id="{FCF1F980-D3FF-3F27-8AEE-C8D1830187DD}"/>
                  </a:ext>
                </a:extLst>
              </p:cNvPr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26" name="Google Shape;7478;p72">
              <a:extLst>
                <a:ext uri="{FF2B5EF4-FFF2-40B4-BE49-F238E27FC236}">
                  <a16:creationId xmlns:a16="http://schemas.microsoft.com/office/drawing/2014/main" id="{4406334C-6DDA-46F2-6F5B-539E01DEBAD6}"/>
                </a:ext>
              </a:extLst>
            </p:cNvPr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32" name="Google Shape;7479;p72">
                <a:extLst>
                  <a:ext uri="{FF2B5EF4-FFF2-40B4-BE49-F238E27FC236}">
                    <a16:creationId xmlns:a16="http://schemas.microsoft.com/office/drawing/2014/main" id="{617DEB93-2FF4-8885-DCA8-6793990B21EF}"/>
                  </a:ext>
                </a:extLst>
              </p:cNvPr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3" name="Google Shape;7480;p72">
                <a:extLst>
                  <a:ext uri="{FF2B5EF4-FFF2-40B4-BE49-F238E27FC236}">
                    <a16:creationId xmlns:a16="http://schemas.microsoft.com/office/drawing/2014/main" id="{38C2AC44-D06E-2FE7-E35F-D5B4CF1F004B}"/>
                  </a:ext>
                </a:extLst>
              </p:cNvPr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27" name="Google Shape;7481;p72">
              <a:extLst>
                <a:ext uri="{FF2B5EF4-FFF2-40B4-BE49-F238E27FC236}">
                  <a16:creationId xmlns:a16="http://schemas.microsoft.com/office/drawing/2014/main" id="{44DD2089-4364-A3F7-3380-93E2259D20E5}"/>
                </a:ext>
              </a:extLst>
            </p:cNvPr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7466;p72">
              <a:extLst>
                <a:ext uri="{FF2B5EF4-FFF2-40B4-BE49-F238E27FC236}">
                  <a16:creationId xmlns:a16="http://schemas.microsoft.com/office/drawing/2014/main" id="{E39096F3-5837-2BDE-1FAD-36795ED6FCB2}"/>
                </a:ext>
              </a:extLst>
            </p:cNvPr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29" name="Google Shape;7482;p72">
              <a:extLst>
                <a:ext uri="{FF2B5EF4-FFF2-40B4-BE49-F238E27FC236}">
                  <a16:creationId xmlns:a16="http://schemas.microsoft.com/office/drawing/2014/main" id="{BEC908FF-1A1F-72EC-D460-F55C27C2FE44}"/>
                </a:ext>
              </a:extLst>
            </p:cNvPr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30" name="Google Shape;7483;p72">
                <a:extLst>
                  <a:ext uri="{FF2B5EF4-FFF2-40B4-BE49-F238E27FC236}">
                    <a16:creationId xmlns:a16="http://schemas.microsoft.com/office/drawing/2014/main" id="{A2EE0C57-A8C9-087C-EC9F-480825A2EF2F}"/>
                  </a:ext>
                </a:extLst>
              </p:cNvPr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1" name="Google Shape;7484;p72">
                <a:extLst>
                  <a:ext uri="{FF2B5EF4-FFF2-40B4-BE49-F238E27FC236}">
                    <a16:creationId xmlns:a16="http://schemas.microsoft.com/office/drawing/2014/main" id="{1AFD883D-2A02-B4E2-6AAE-00A3A402A586}"/>
                  </a:ext>
                </a:extLst>
              </p:cNvPr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42" name="Google Shape;7485;p72">
            <a:extLst>
              <a:ext uri="{FF2B5EF4-FFF2-40B4-BE49-F238E27FC236}">
                <a16:creationId xmlns:a16="http://schemas.microsoft.com/office/drawing/2014/main" id="{37C1AB60-7B92-9204-3991-73D73F15F5CB}"/>
              </a:ext>
            </a:extLst>
          </p:cNvPr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43" name="Google Shape;7486;p72">
              <a:extLst>
                <a:ext uri="{FF2B5EF4-FFF2-40B4-BE49-F238E27FC236}">
                  <a16:creationId xmlns:a16="http://schemas.microsoft.com/office/drawing/2014/main" id="{590BD605-4285-DCAD-BE6C-2F137B1CA1F6}"/>
                </a:ext>
              </a:extLst>
            </p:cNvPr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60" name="Google Shape;7487;p72">
                <a:extLst>
                  <a:ext uri="{FF2B5EF4-FFF2-40B4-BE49-F238E27FC236}">
                    <a16:creationId xmlns:a16="http://schemas.microsoft.com/office/drawing/2014/main" id="{04040AD7-7EB9-FA65-0592-BB9454346129}"/>
                  </a:ext>
                </a:extLst>
              </p:cNvPr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" name="Google Shape;7488;p72">
                <a:extLst>
                  <a:ext uri="{FF2B5EF4-FFF2-40B4-BE49-F238E27FC236}">
                    <a16:creationId xmlns:a16="http://schemas.microsoft.com/office/drawing/2014/main" id="{64637E84-224B-0807-8EEE-96F5B6F727EB}"/>
                  </a:ext>
                </a:extLst>
              </p:cNvPr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" name="Google Shape;7489;p72">
                <a:extLst>
                  <a:ext uri="{FF2B5EF4-FFF2-40B4-BE49-F238E27FC236}">
                    <a16:creationId xmlns:a16="http://schemas.microsoft.com/office/drawing/2014/main" id="{875CD67C-BECC-925B-F4C4-7A511BD22BFD}"/>
                  </a:ext>
                </a:extLst>
              </p:cNvPr>
              <p:cNvCxnSpPr>
                <a:stCxn id="49" idx="6"/>
                <a:endCxn id="58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4" name="Google Shape;7492;p72">
              <a:extLst>
                <a:ext uri="{FF2B5EF4-FFF2-40B4-BE49-F238E27FC236}">
                  <a16:creationId xmlns:a16="http://schemas.microsoft.com/office/drawing/2014/main" id="{D37717E1-0532-39AE-606F-B13FC606820D}"/>
                </a:ext>
              </a:extLst>
            </p:cNvPr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57" name="Google Shape;7493;p72">
                <a:extLst>
                  <a:ext uri="{FF2B5EF4-FFF2-40B4-BE49-F238E27FC236}">
                    <a16:creationId xmlns:a16="http://schemas.microsoft.com/office/drawing/2014/main" id="{0822BC93-E430-2647-C69C-A175BD493FD4}"/>
                  </a:ext>
                </a:extLst>
              </p:cNvPr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8" name="Google Shape;7491;p72">
                <a:extLst>
                  <a:ext uri="{FF2B5EF4-FFF2-40B4-BE49-F238E27FC236}">
                    <a16:creationId xmlns:a16="http://schemas.microsoft.com/office/drawing/2014/main" id="{D98F7F30-290D-D338-3E0C-D547BE0DD64C}"/>
                  </a:ext>
                </a:extLst>
              </p:cNvPr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9" name="Google Shape;7494;p72">
                <a:extLst>
                  <a:ext uri="{FF2B5EF4-FFF2-40B4-BE49-F238E27FC236}">
                    <a16:creationId xmlns:a16="http://schemas.microsoft.com/office/drawing/2014/main" id="{023ED4B7-E19A-F782-2FF3-19482EE50784}"/>
                  </a:ext>
                </a:extLst>
              </p:cNvPr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45" name="Google Shape;7495;p72">
              <a:extLst>
                <a:ext uri="{FF2B5EF4-FFF2-40B4-BE49-F238E27FC236}">
                  <a16:creationId xmlns:a16="http://schemas.microsoft.com/office/drawing/2014/main" id="{675541FD-01F1-A5C3-1068-8277B3DA6C68}"/>
                </a:ext>
              </a:extLst>
            </p:cNvPr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54" name="Google Shape;7496;p72">
                <a:extLst>
                  <a:ext uri="{FF2B5EF4-FFF2-40B4-BE49-F238E27FC236}">
                    <a16:creationId xmlns:a16="http://schemas.microsoft.com/office/drawing/2014/main" id="{0B372488-3B3B-6DB5-D528-55A5B3F56FC2}"/>
                  </a:ext>
                </a:extLst>
              </p:cNvPr>
              <p:cNvCxnSpPr>
                <a:stCxn id="56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5" name="Google Shape;7498;p72">
                <a:extLst>
                  <a:ext uri="{FF2B5EF4-FFF2-40B4-BE49-F238E27FC236}">
                    <a16:creationId xmlns:a16="http://schemas.microsoft.com/office/drawing/2014/main" id="{182205E3-BA50-04A2-109B-B98BE1E6BA02}"/>
                  </a:ext>
                </a:extLst>
              </p:cNvPr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6" name="Google Shape;7497;p72">
                <a:extLst>
                  <a:ext uri="{FF2B5EF4-FFF2-40B4-BE49-F238E27FC236}">
                    <a16:creationId xmlns:a16="http://schemas.microsoft.com/office/drawing/2014/main" id="{8A3091A5-D730-A6F9-4382-C24F494255EF}"/>
                  </a:ext>
                </a:extLst>
              </p:cNvPr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46" name="Google Shape;7499;p72">
              <a:extLst>
                <a:ext uri="{FF2B5EF4-FFF2-40B4-BE49-F238E27FC236}">
                  <a16:creationId xmlns:a16="http://schemas.microsoft.com/office/drawing/2014/main" id="{CF3C7243-5348-BDE9-5A5B-F953996A2919}"/>
                </a:ext>
              </a:extLst>
            </p:cNvPr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51" name="Google Shape;7500;p72">
                <a:extLst>
                  <a:ext uri="{FF2B5EF4-FFF2-40B4-BE49-F238E27FC236}">
                    <a16:creationId xmlns:a16="http://schemas.microsoft.com/office/drawing/2014/main" id="{B116D0C6-0DF8-6CF1-F71E-EB82CE347F9E}"/>
                  </a:ext>
                </a:extLst>
              </p:cNvPr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2" name="Google Shape;7501;p72">
                <a:extLst>
                  <a:ext uri="{FF2B5EF4-FFF2-40B4-BE49-F238E27FC236}">
                    <a16:creationId xmlns:a16="http://schemas.microsoft.com/office/drawing/2014/main" id="{F06E769E-ECF4-8390-C48B-E26A1FE4CF86}"/>
                  </a:ext>
                </a:extLst>
              </p:cNvPr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3" name="Google Shape;7502;p72">
                <a:extLst>
                  <a:ext uri="{FF2B5EF4-FFF2-40B4-BE49-F238E27FC236}">
                    <a16:creationId xmlns:a16="http://schemas.microsoft.com/office/drawing/2014/main" id="{9030FAE3-BA2B-1DA2-9859-393D6FE91DB4}"/>
                  </a:ext>
                </a:extLst>
              </p:cNvPr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47" name="Google Shape;7503;p72">
              <a:extLst>
                <a:ext uri="{FF2B5EF4-FFF2-40B4-BE49-F238E27FC236}">
                  <a16:creationId xmlns:a16="http://schemas.microsoft.com/office/drawing/2014/main" id="{4E8DB83C-C352-5638-863E-6F6893950DFF}"/>
                </a:ext>
              </a:extLst>
            </p:cNvPr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48" name="Google Shape;7504;p72">
                <a:extLst>
                  <a:ext uri="{FF2B5EF4-FFF2-40B4-BE49-F238E27FC236}">
                    <a16:creationId xmlns:a16="http://schemas.microsoft.com/office/drawing/2014/main" id="{0959C96E-1A8E-2BE2-9BBE-039ED3BAB519}"/>
                  </a:ext>
                </a:extLst>
              </p:cNvPr>
              <p:cNvCxnSpPr>
                <a:stCxn id="50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9" name="Google Shape;7490;p72">
                <a:extLst>
                  <a:ext uri="{FF2B5EF4-FFF2-40B4-BE49-F238E27FC236}">
                    <a16:creationId xmlns:a16="http://schemas.microsoft.com/office/drawing/2014/main" id="{E8FF4AA5-188B-8F87-2C7B-30F97A5696EA}"/>
                  </a:ext>
                </a:extLst>
              </p:cNvPr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0" name="Google Shape;7505;p72">
                <a:extLst>
                  <a:ext uri="{FF2B5EF4-FFF2-40B4-BE49-F238E27FC236}">
                    <a16:creationId xmlns:a16="http://schemas.microsoft.com/office/drawing/2014/main" id="{FC2DBC90-0C83-2961-C83C-AAA520D5516A}"/>
                  </a:ext>
                </a:extLst>
              </p:cNvPr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63" name="Google Shape;7506;p72">
            <a:extLst>
              <a:ext uri="{FF2B5EF4-FFF2-40B4-BE49-F238E27FC236}">
                <a16:creationId xmlns:a16="http://schemas.microsoft.com/office/drawing/2014/main" id="{C66F12FF-8F57-514B-41FC-0C0794838BB0}"/>
              </a:ext>
            </a:extLst>
          </p:cNvPr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64" name="Google Shape;7507;p72">
              <a:extLst>
                <a:ext uri="{FF2B5EF4-FFF2-40B4-BE49-F238E27FC236}">
                  <a16:creationId xmlns:a16="http://schemas.microsoft.com/office/drawing/2014/main" id="{CC97C2DB-999D-6DC1-0FC8-A0E567A1DCC1}"/>
                </a:ext>
              </a:extLst>
            </p:cNvPr>
            <p:cNvCxnSpPr>
              <a:stCxn id="70" idx="4"/>
              <a:endCxn id="72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" name="Google Shape;7510;p72">
              <a:extLst>
                <a:ext uri="{FF2B5EF4-FFF2-40B4-BE49-F238E27FC236}">
                  <a16:creationId xmlns:a16="http://schemas.microsoft.com/office/drawing/2014/main" id="{BEE4CEA9-BB23-20E4-F221-4A062DAF2CE1}"/>
                </a:ext>
              </a:extLst>
            </p:cNvPr>
            <p:cNvCxnSpPr>
              <a:stCxn id="72" idx="0"/>
              <a:endCxn id="69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" name="Google Shape;7512;p72">
              <a:extLst>
                <a:ext uri="{FF2B5EF4-FFF2-40B4-BE49-F238E27FC236}">
                  <a16:creationId xmlns:a16="http://schemas.microsoft.com/office/drawing/2014/main" id="{0E36CA53-B511-C6BB-7726-9D0ABDDC32DA}"/>
                </a:ext>
              </a:extLst>
            </p:cNvPr>
            <p:cNvCxnSpPr>
              <a:stCxn id="69" idx="4"/>
              <a:endCxn id="71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" name="Google Shape;7514;p72">
              <a:extLst>
                <a:ext uri="{FF2B5EF4-FFF2-40B4-BE49-F238E27FC236}">
                  <a16:creationId xmlns:a16="http://schemas.microsoft.com/office/drawing/2014/main" id="{65C0BAA1-F485-5792-EB31-58F5B6DC1CB2}"/>
                </a:ext>
              </a:extLst>
            </p:cNvPr>
            <p:cNvCxnSpPr>
              <a:stCxn id="71" idx="0"/>
              <a:endCxn id="68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8" name="Google Shape;7515;p72">
              <a:extLst>
                <a:ext uri="{FF2B5EF4-FFF2-40B4-BE49-F238E27FC236}">
                  <a16:creationId xmlns:a16="http://schemas.microsoft.com/office/drawing/2014/main" id="{8C3614E3-2637-43F8-511F-43A32C626B6E}"/>
                </a:ext>
              </a:extLst>
            </p:cNvPr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" name="Google Shape;7511;p72">
              <a:extLst>
                <a:ext uri="{FF2B5EF4-FFF2-40B4-BE49-F238E27FC236}">
                  <a16:creationId xmlns:a16="http://schemas.microsoft.com/office/drawing/2014/main" id="{52C5D59A-230C-3F90-D800-CA47C090FE9B}"/>
                </a:ext>
              </a:extLst>
            </p:cNvPr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" name="Google Shape;7508;p72">
              <a:extLst>
                <a:ext uri="{FF2B5EF4-FFF2-40B4-BE49-F238E27FC236}">
                  <a16:creationId xmlns:a16="http://schemas.microsoft.com/office/drawing/2014/main" id="{AC94BA73-6210-E6AF-9041-9F7550294C7D}"/>
                </a:ext>
              </a:extLst>
            </p:cNvPr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7513;p72">
              <a:extLst>
                <a:ext uri="{FF2B5EF4-FFF2-40B4-BE49-F238E27FC236}">
                  <a16:creationId xmlns:a16="http://schemas.microsoft.com/office/drawing/2014/main" id="{4B8E80B6-5B32-C959-567A-898D099D46BE}"/>
                </a:ext>
              </a:extLst>
            </p:cNvPr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509;p72">
              <a:extLst>
                <a:ext uri="{FF2B5EF4-FFF2-40B4-BE49-F238E27FC236}">
                  <a16:creationId xmlns:a16="http://schemas.microsoft.com/office/drawing/2014/main" id="{6D4486F9-09FF-BC3F-D66A-93613A296BA2}"/>
                </a:ext>
              </a:extLst>
            </p:cNvPr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3" name="Google Shape;7516;p72">
            <a:extLst>
              <a:ext uri="{FF2B5EF4-FFF2-40B4-BE49-F238E27FC236}">
                <a16:creationId xmlns:a16="http://schemas.microsoft.com/office/drawing/2014/main" id="{E5A85A0B-3A3E-ABF9-63E2-7259833C88BA}"/>
              </a:ext>
            </a:extLst>
          </p:cNvPr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4" name="Google Shape;7517;p72">
              <a:extLst>
                <a:ext uri="{FF2B5EF4-FFF2-40B4-BE49-F238E27FC236}">
                  <a16:creationId xmlns:a16="http://schemas.microsoft.com/office/drawing/2014/main" id="{D8120D20-D9F7-EF9B-BE63-BDACF1F7B6E0}"/>
                </a:ext>
              </a:extLst>
            </p:cNvPr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" name="Google Shape;7518;p72">
              <a:extLst>
                <a:ext uri="{FF2B5EF4-FFF2-40B4-BE49-F238E27FC236}">
                  <a16:creationId xmlns:a16="http://schemas.microsoft.com/office/drawing/2014/main" id="{F5D0B4A8-E288-A413-7EA3-47B4DD3F73CB}"/>
                </a:ext>
              </a:extLst>
            </p:cNvPr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" name="Google Shape;7519;p72">
              <a:extLst>
                <a:ext uri="{FF2B5EF4-FFF2-40B4-BE49-F238E27FC236}">
                  <a16:creationId xmlns:a16="http://schemas.microsoft.com/office/drawing/2014/main" id="{AB9435B0-3AB5-6588-4BB0-CAA6D64DFF0F}"/>
                </a:ext>
              </a:extLst>
            </p:cNvPr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" name="Google Shape;7520;p72">
              <a:extLst>
                <a:ext uri="{FF2B5EF4-FFF2-40B4-BE49-F238E27FC236}">
                  <a16:creationId xmlns:a16="http://schemas.microsoft.com/office/drawing/2014/main" id="{18F60B8E-4EBF-E0AF-9D6B-6D8D6F655EEA}"/>
                </a:ext>
              </a:extLst>
            </p:cNvPr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" name="Google Shape;7521;p72">
              <a:extLst>
                <a:ext uri="{FF2B5EF4-FFF2-40B4-BE49-F238E27FC236}">
                  <a16:creationId xmlns:a16="http://schemas.microsoft.com/office/drawing/2014/main" id="{D9CA8A31-A98F-D5E1-2F04-66AE5978F466}"/>
                </a:ext>
              </a:extLst>
            </p:cNvPr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" name="Google Shape;7522;p72">
            <a:extLst>
              <a:ext uri="{FF2B5EF4-FFF2-40B4-BE49-F238E27FC236}">
                <a16:creationId xmlns:a16="http://schemas.microsoft.com/office/drawing/2014/main" id="{CA59F47A-4C87-B5B7-17D2-08DC2F33198C}"/>
              </a:ext>
            </a:extLst>
          </p:cNvPr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80" name="Google Shape;7523;p72">
              <a:extLst>
                <a:ext uri="{FF2B5EF4-FFF2-40B4-BE49-F238E27FC236}">
                  <a16:creationId xmlns:a16="http://schemas.microsoft.com/office/drawing/2014/main" id="{CE629945-8E91-74C0-BE03-34C7E90ACA63}"/>
                </a:ext>
              </a:extLst>
            </p:cNvPr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" name="Google Shape;7524;p72">
              <a:extLst>
                <a:ext uri="{FF2B5EF4-FFF2-40B4-BE49-F238E27FC236}">
                  <a16:creationId xmlns:a16="http://schemas.microsoft.com/office/drawing/2014/main" id="{E4A610CF-CAFF-D4B1-51EC-16B1164452BA}"/>
                </a:ext>
              </a:extLst>
            </p:cNvPr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" name="Google Shape;7525;p72">
              <a:extLst>
                <a:ext uri="{FF2B5EF4-FFF2-40B4-BE49-F238E27FC236}">
                  <a16:creationId xmlns:a16="http://schemas.microsoft.com/office/drawing/2014/main" id="{9E8BFD50-1BA3-0061-C8F7-9B4B75678E67}"/>
                </a:ext>
              </a:extLst>
            </p:cNvPr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" name="Google Shape;7526;p72">
              <a:extLst>
                <a:ext uri="{FF2B5EF4-FFF2-40B4-BE49-F238E27FC236}">
                  <a16:creationId xmlns:a16="http://schemas.microsoft.com/office/drawing/2014/main" id="{B20BB2DF-3AA5-7E4D-3FD7-2E1620EC7048}"/>
                </a:ext>
              </a:extLst>
            </p:cNvPr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" name="Google Shape;7527;p72">
              <a:extLst>
                <a:ext uri="{FF2B5EF4-FFF2-40B4-BE49-F238E27FC236}">
                  <a16:creationId xmlns:a16="http://schemas.microsoft.com/office/drawing/2014/main" id="{B5935A9D-5E2B-4227-FCC8-1BF013EEB7DB}"/>
                </a:ext>
              </a:extLst>
            </p:cNvPr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" name="Google Shape;7528;p72">
              <a:extLst>
                <a:ext uri="{FF2B5EF4-FFF2-40B4-BE49-F238E27FC236}">
                  <a16:creationId xmlns:a16="http://schemas.microsoft.com/office/drawing/2014/main" id="{1EB3E70B-E990-08E8-EB28-440D820A9C92}"/>
                </a:ext>
              </a:extLst>
            </p:cNvPr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" name="Google Shape;7529;p72">
            <a:extLst>
              <a:ext uri="{FF2B5EF4-FFF2-40B4-BE49-F238E27FC236}">
                <a16:creationId xmlns:a16="http://schemas.microsoft.com/office/drawing/2014/main" id="{9A3EB7F3-5072-1E4F-328C-49E051B8BA2C}"/>
              </a:ext>
            </a:extLst>
          </p:cNvPr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87" name="Google Shape;7530;p72">
              <a:extLst>
                <a:ext uri="{FF2B5EF4-FFF2-40B4-BE49-F238E27FC236}">
                  <a16:creationId xmlns:a16="http://schemas.microsoft.com/office/drawing/2014/main" id="{3A86307D-CDBF-C4FD-ACCA-26098977E636}"/>
                </a:ext>
              </a:extLst>
            </p:cNvPr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8" name="Google Shape;7531;p72">
              <a:extLst>
                <a:ext uri="{FF2B5EF4-FFF2-40B4-BE49-F238E27FC236}">
                  <a16:creationId xmlns:a16="http://schemas.microsoft.com/office/drawing/2014/main" id="{7E0B0E22-89C6-F0ED-EE81-5784137D12C6}"/>
                </a:ext>
              </a:extLst>
            </p:cNvPr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9" name="Google Shape;7532;p72">
              <a:extLst>
                <a:ext uri="{FF2B5EF4-FFF2-40B4-BE49-F238E27FC236}">
                  <a16:creationId xmlns:a16="http://schemas.microsoft.com/office/drawing/2014/main" id="{90192CD4-36F3-D59D-D329-F75B0A7CDE8A}"/>
                </a:ext>
              </a:extLst>
            </p:cNvPr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0" name="Google Shape;7533;p72">
              <a:extLst>
                <a:ext uri="{FF2B5EF4-FFF2-40B4-BE49-F238E27FC236}">
                  <a16:creationId xmlns:a16="http://schemas.microsoft.com/office/drawing/2014/main" id="{81E4E6F6-E6F1-FEC1-D393-3A1C191D72CF}"/>
                </a:ext>
              </a:extLst>
            </p:cNvPr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91" name="Google Shape;7534;p72">
              <a:extLst>
                <a:ext uri="{FF2B5EF4-FFF2-40B4-BE49-F238E27FC236}">
                  <a16:creationId xmlns:a16="http://schemas.microsoft.com/office/drawing/2014/main" id="{3CA914DC-C503-61CE-81E0-3B62F7C2B1D9}"/>
                </a:ext>
              </a:extLst>
            </p:cNvPr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92" name="Google Shape;7535;p72">
                <a:extLst>
                  <a:ext uri="{FF2B5EF4-FFF2-40B4-BE49-F238E27FC236}">
                    <a16:creationId xmlns:a16="http://schemas.microsoft.com/office/drawing/2014/main" id="{2F569202-9F4B-2708-73AA-040A57CF11D2}"/>
                  </a:ext>
                </a:extLst>
              </p:cNvPr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3" name="Google Shape;7536;p72">
                <a:extLst>
                  <a:ext uri="{FF2B5EF4-FFF2-40B4-BE49-F238E27FC236}">
                    <a16:creationId xmlns:a16="http://schemas.microsoft.com/office/drawing/2014/main" id="{CEF1E5A4-F00A-0728-7DD0-839AFEA9008F}"/>
                  </a:ext>
                </a:extLst>
              </p:cNvPr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4" name="Google Shape;7537;p72">
                <a:extLst>
                  <a:ext uri="{FF2B5EF4-FFF2-40B4-BE49-F238E27FC236}">
                    <a16:creationId xmlns:a16="http://schemas.microsoft.com/office/drawing/2014/main" id="{2A9150EF-E5CA-F6F9-E7F8-DDFCE5EED848}"/>
                  </a:ext>
                </a:extLst>
              </p:cNvPr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95" name="Google Shape;7538;p72">
            <a:extLst>
              <a:ext uri="{FF2B5EF4-FFF2-40B4-BE49-F238E27FC236}">
                <a16:creationId xmlns:a16="http://schemas.microsoft.com/office/drawing/2014/main" id="{FAF104CE-D101-0727-368A-0BE682D4D3FE}"/>
              </a:ext>
            </a:extLst>
          </p:cNvPr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96" name="Google Shape;7539;p72">
              <a:extLst>
                <a:ext uri="{FF2B5EF4-FFF2-40B4-BE49-F238E27FC236}">
                  <a16:creationId xmlns:a16="http://schemas.microsoft.com/office/drawing/2014/main" id="{8C810013-409A-CACE-9C41-7CED554FFDAE}"/>
                </a:ext>
              </a:extLst>
            </p:cNvPr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" name="Google Shape;7540;p72">
              <a:extLst>
                <a:ext uri="{FF2B5EF4-FFF2-40B4-BE49-F238E27FC236}">
                  <a16:creationId xmlns:a16="http://schemas.microsoft.com/office/drawing/2014/main" id="{4D024F40-FFD6-CBE5-FA67-E24F28D16588}"/>
                </a:ext>
              </a:extLst>
            </p:cNvPr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" name="Google Shape;7541;p72">
              <a:extLst>
                <a:ext uri="{FF2B5EF4-FFF2-40B4-BE49-F238E27FC236}">
                  <a16:creationId xmlns:a16="http://schemas.microsoft.com/office/drawing/2014/main" id="{90CE7B2F-7B8E-D75C-ABFC-CA86475EB1A4}"/>
                </a:ext>
              </a:extLst>
            </p:cNvPr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99" name="Google Shape;7542;p72">
              <a:extLst>
                <a:ext uri="{FF2B5EF4-FFF2-40B4-BE49-F238E27FC236}">
                  <a16:creationId xmlns:a16="http://schemas.microsoft.com/office/drawing/2014/main" id="{1E7EE02B-7E44-3C93-6CF1-FC1A014021A6}"/>
                </a:ext>
              </a:extLst>
            </p:cNvPr>
            <p:cNvCxnSpPr>
              <a:stCxn id="96" idx="6"/>
              <a:endCxn id="97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7543;p72">
              <a:extLst>
                <a:ext uri="{FF2B5EF4-FFF2-40B4-BE49-F238E27FC236}">
                  <a16:creationId xmlns:a16="http://schemas.microsoft.com/office/drawing/2014/main" id="{331F6C1A-3FF9-9E28-C5F0-06B987F50377}"/>
                </a:ext>
              </a:extLst>
            </p:cNvPr>
            <p:cNvCxnSpPr>
              <a:stCxn id="97" idx="4"/>
              <a:endCxn id="103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7545;p72">
              <a:extLst>
                <a:ext uri="{FF2B5EF4-FFF2-40B4-BE49-F238E27FC236}">
                  <a16:creationId xmlns:a16="http://schemas.microsoft.com/office/drawing/2014/main" id="{9AB34124-1F01-103F-D3AF-9E5A911B4A8F}"/>
                </a:ext>
              </a:extLst>
            </p:cNvPr>
            <p:cNvCxnSpPr>
              <a:stCxn id="103" idx="6"/>
              <a:endCxn id="98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7546;p72">
              <a:extLst>
                <a:ext uri="{FF2B5EF4-FFF2-40B4-BE49-F238E27FC236}">
                  <a16:creationId xmlns:a16="http://schemas.microsoft.com/office/drawing/2014/main" id="{C8DC9BB5-69A2-B49F-1276-71B96EB9E08C}"/>
                </a:ext>
              </a:extLst>
            </p:cNvPr>
            <p:cNvCxnSpPr>
              <a:stCxn id="98" idx="4"/>
              <a:endCxn id="104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3" name="Google Shape;7544;p72">
              <a:extLst>
                <a:ext uri="{FF2B5EF4-FFF2-40B4-BE49-F238E27FC236}">
                  <a16:creationId xmlns:a16="http://schemas.microsoft.com/office/drawing/2014/main" id="{0A7BBF0E-0EDB-83C0-6776-536DA00B9864}"/>
                </a:ext>
              </a:extLst>
            </p:cNvPr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" name="Google Shape;7547;p72">
              <a:extLst>
                <a:ext uri="{FF2B5EF4-FFF2-40B4-BE49-F238E27FC236}">
                  <a16:creationId xmlns:a16="http://schemas.microsoft.com/office/drawing/2014/main" id="{969BA419-14FA-3298-163D-9CF2CB5E1048}"/>
                </a:ext>
              </a:extLst>
            </p:cNvPr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" name="Google Shape;7548;p72">
              <a:extLst>
                <a:ext uri="{FF2B5EF4-FFF2-40B4-BE49-F238E27FC236}">
                  <a16:creationId xmlns:a16="http://schemas.microsoft.com/office/drawing/2014/main" id="{C1D2C0DB-6FC5-23E8-B932-80E802B46B9D}"/>
                </a:ext>
              </a:extLst>
            </p:cNvPr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106" name="Google Shape;7549;p72">
              <a:extLst>
                <a:ext uri="{FF2B5EF4-FFF2-40B4-BE49-F238E27FC236}">
                  <a16:creationId xmlns:a16="http://schemas.microsoft.com/office/drawing/2014/main" id="{9E01480D-C17B-C590-F52C-FFB318F2ED63}"/>
                </a:ext>
              </a:extLst>
            </p:cNvPr>
            <p:cNvCxnSpPr>
              <a:endCxn id="105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7" name="Google Shape;7550;p72">
            <a:extLst>
              <a:ext uri="{FF2B5EF4-FFF2-40B4-BE49-F238E27FC236}">
                <a16:creationId xmlns:a16="http://schemas.microsoft.com/office/drawing/2014/main" id="{E4882490-B153-3E52-08B0-3B8E234CE6FA}"/>
              </a:ext>
            </a:extLst>
          </p:cNvPr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108" name="Google Shape;7551;p72">
              <a:extLst>
                <a:ext uri="{FF2B5EF4-FFF2-40B4-BE49-F238E27FC236}">
                  <a16:creationId xmlns:a16="http://schemas.microsoft.com/office/drawing/2014/main" id="{3C3A1071-9A94-21DB-2D2E-2F7F2765E476}"/>
                </a:ext>
              </a:extLst>
            </p:cNvPr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" name="Google Shape;7552;p72">
              <a:extLst>
                <a:ext uri="{FF2B5EF4-FFF2-40B4-BE49-F238E27FC236}">
                  <a16:creationId xmlns:a16="http://schemas.microsoft.com/office/drawing/2014/main" id="{A9E4C675-2C8E-735A-FABC-CCA539092581}"/>
                </a:ext>
              </a:extLst>
            </p:cNvPr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" name="Google Shape;7553;p72">
              <a:extLst>
                <a:ext uri="{FF2B5EF4-FFF2-40B4-BE49-F238E27FC236}">
                  <a16:creationId xmlns:a16="http://schemas.microsoft.com/office/drawing/2014/main" id="{EF6D4BCC-02FB-52A3-59DD-8A295182A55A}"/>
                </a:ext>
              </a:extLst>
            </p:cNvPr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" name="Google Shape;7554;p72">
              <a:extLst>
                <a:ext uri="{FF2B5EF4-FFF2-40B4-BE49-F238E27FC236}">
                  <a16:creationId xmlns:a16="http://schemas.microsoft.com/office/drawing/2014/main" id="{0C0D2685-8DDF-76A1-BEDC-157AF72896CB}"/>
                </a:ext>
              </a:extLst>
            </p:cNvPr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" name="Google Shape;7555;p72">
              <a:extLst>
                <a:ext uri="{FF2B5EF4-FFF2-40B4-BE49-F238E27FC236}">
                  <a16:creationId xmlns:a16="http://schemas.microsoft.com/office/drawing/2014/main" id="{2288842E-D0C9-4762-7C88-AB75D1AD2F6E}"/>
                </a:ext>
              </a:extLst>
            </p:cNvPr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" name="Google Shape;7556;p72">
            <a:extLst>
              <a:ext uri="{FF2B5EF4-FFF2-40B4-BE49-F238E27FC236}">
                <a16:creationId xmlns:a16="http://schemas.microsoft.com/office/drawing/2014/main" id="{02F2C367-F0B9-CB46-17CE-C8289297A232}"/>
              </a:ext>
            </a:extLst>
          </p:cNvPr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114" name="Google Shape;7557;p72">
              <a:extLst>
                <a:ext uri="{FF2B5EF4-FFF2-40B4-BE49-F238E27FC236}">
                  <a16:creationId xmlns:a16="http://schemas.microsoft.com/office/drawing/2014/main" id="{7E9A0360-4C87-F85E-09BB-005353ECD7BC}"/>
                </a:ext>
              </a:extLst>
            </p:cNvPr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" name="Google Shape;7558;p72">
              <a:extLst>
                <a:ext uri="{FF2B5EF4-FFF2-40B4-BE49-F238E27FC236}">
                  <a16:creationId xmlns:a16="http://schemas.microsoft.com/office/drawing/2014/main" id="{8CD075E0-9832-B8CA-6CF7-A4C6878F0109}"/>
                </a:ext>
              </a:extLst>
            </p:cNvPr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" name="Google Shape;7559;p72">
              <a:extLst>
                <a:ext uri="{FF2B5EF4-FFF2-40B4-BE49-F238E27FC236}">
                  <a16:creationId xmlns:a16="http://schemas.microsoft.com/office/drawing/2014/main" id="{4F267F16-A4F7-5FCA-3581-AD91ADB09869}"/>
                </a:ext>
              </a:extLst>
            </p:cNvPr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" name="Google Shape;7560;p72">
              <a:extLst>
                <a:ext uri="{FF2B5EF4-FFF2-40B4-BE49-F238E27FC236}">
                  <a16:creationId xmlns:a16="http://schemas.microsoft.com/office/drawing/2014/main" id="{34EE1C53-CDB0-C482-6558-1407C2E617F6}"/>
                </a:ext>
              </a:extLst>
            </p:cNvPr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" name="Google Shape;7561;p72">
              <a:extLst>
                <a:ext uri="{FF2B5EF4-FFF2-40B4-BE49-F238E27FC236}">
                  <a16:creationId xmlns:a16="http://schemas.microsoft.com/office/drawing/2014/main" id="{DFE18041-2ED7-1DAE-66DF-B404AC84660E}"/>
                </a:ext>
              </a:extLst>
            </p:cNvPr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119" name="Google Shape;7562;p72">
              <a:extLst>
                <a:ext uri="{FF2B5EF4-FFF2-40B4-BE49-F238E27FC236}">
                  <a16:creationId xmlns:a16="http://schemas.microsoft.com/office/drawing/2014/main" id="{71821A63-F7A5-771E-CD33-3AD4F497957D}"/>
                </a:ext>
              </a:extLst>
            </p:cNvPr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" name="Google Shape;7563;p72">
              <a:extLst>
                <a:ext uri="{FF2B5EF4-FFF2-40B4-BE49-F238E27FC236}">
                  <a16:creationId xmlns:a16="http://schemas.microsoft.com/office/drawing/2014/main" id="{76858F85-F221-A41D-B7A3-02E5690CA1D5}"/>
                </a:ext>
              </a:extLst>
            </p:cNvPr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" name="Google Shape;7564;p72">
              <a:extLst>
                <a:ext uri="{FF2B5EF4-FFF2-40B4-BE49-F238E27FC236}">
                  <a16:creationId xmlns:a16="http://schemas.microsoft.com/office/drawing/2014/main" id="{34EFF247-32AC-391A-0FB9-05C985AB7D83}"/>
                </a:ext>
              </a:extLst>
            </p:cNvPr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2" name="Google Shape;7565;p72">
              <a:extLst>
                <a:ext uri="{FF2B5EF4-FFF2-40B4-BE49-F238E27FC236}">
                  <a16:creationId xmlns:a16="http://schemas.microsoft.com/office/drawing/2014/main" id="{966BF824-7E6D-1832-2054-7147E85025E0}"/>
                </a:ext>
              </a:extLst>
            </p:cNvPr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23" name="Google Shape;7566;p72">
            <a:extLst>
              <a:ext uri="{FF2B5EF4-FFF2-40B4-BE49-F238E27FC236}">
                <a16:creationId xmlns:a16="http://schemas.microsoft.com/office/drawing/2014/main" id="{01097F5C-E160-4577-8C03-A09FDF7BBBF4}"/>
              </a:ext>
            </a:extLst>
          </p:cNvPr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124" name="Google Shape;7567;p72">
              <a:extLst>
                <a:ext uri="{FF2B5EF4-FFF2-40B4-BE49-F238E27FC236}">
                  <a16:creationId xmlns:a16="http://schemas.microsoft.com/office/drawing/2014/main" id="{CFF5FC11-31F0-178C-A223-C6818BD058D5}"/>
                </a:ext>
              </a:extLst>
            </p:cNvPr>
            <p:cNvCxnSpPr>
              <a:stCxn id="136" idx="2"/>
              <a:endCxn id="134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5" name="Google Shape;7570;p72">
              <a:extLst>
                <a:ext uri="{FF2B5EF4-FFF2-40B4-BE49-F238E27FC236}">
                  <a16:creationId xmlns:a16="http://schemas.microsoft.com/office/drawing/2014/main" id="{A480899E-0002-CFF3-F795-80F3DC5AAE4A}"/>
                </a:ext>
              </a:extLst>
            </p:cNvPr>
            <p:cNvCxnSpPr>
              <a:stCxn id="135" idx="0"/>
              <a:endCxn id="136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6" name="Google Shape;7572;p72">
              <a:extLst>
                <a:ext uri="{FF2B5EF4-FFF2-40B4-BE49-F238E27FC236}">
                  <a16:creationId xmlns:a16="http://schemas.microsoft.com/office/drawing/2014/main" id="{41BE3A15-E3BD-F4B3-B2A9-B7050E0DDBBB}"/>
                </a:ext>
              </a:extLst>
            </p:cNvPr>
            <p:cNvCxnSpPr>
              <a:stCxn id="135" idx="2"/>
              <a:endCxn id="131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7" name="Google Shape;7574;p72">
              <a:extLst>
                <a:ext uri="{FF2B5EF4-FFF2-40B4-BE49-F238E27FC236}">
                  <a16:creationId xmlns:a16="http://schemas.microsoft.com/office/drawing/2014/main" id="{29C9D83D-718A-AA1E-41E7-AD277864EB9B}"/>
                </a:ext>
              </a:extLst>
            </p:cNvPr>
            <p:cNvCxnSpPr>
              <a:stCxn id="130" idx="0"/>
              <a:endCxn id="135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" name="Google Shape;7576;p72">
              <a:extLst>
                <a:ext uri="{FF2B5EF4-FFF2-40B4-BE49-F238E27FC236}">
                  <a16:creationId xmlns:a16="http://schemas.microsoft.com/office/drawing/2014/main" id="{CE354961-F530-86BB-96A9-35CF0B332B2E}"/>
                </a:ext>
              </a:extLst>
            </p:cNvPr>
            <p:cNvCxnSpPr>
              <a:stCxn id="134" idx="2"/>
              <a:endCxn id="133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" name="Google Shape;7578;p72">
              <a:extLst>
                <a:ext uri="{FF2B5EF4-FFF2-40B4-BE49-F238E27FC236}">
                  <a16:creationId xmlns:a16="http://schemas.microsoft.com/office/drawing/2014/main" id="{398E1214-82EE-F4BE-59D9-B58E19EBAC5D}"/>
                </a:ext>
              </a:extLst>
            </p:cNvPr>
            <p:cNvCxnSpPr>
              <a:stCxn id="132" idx="0"/>
              <a:endCxn id="134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0" name="Google Shape;7575;p72">
              <a:extLst>
                <a:ext uri="{FF2B5EF4-FFF2-40B4-BE49-F238E27FC236}">
                  <a16:creationId xmlns:a16="http://schemas.microsoft.com/office/drawing/2014/main" id="{EB719C50-197B-C201-B0B1-07228ED437E1}"/>
                </a:ext>
              </a:extLst>
            </p:cNvPr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131" name="Google Shape;7573;p72">
              <a:extLst>
                <a:ext uri="{FF2B5EF4-FFF2-40B4-BE49-F238E27FC236}">
                  <a16:creationId xmlns:a16="http://schemas.microsoft.com/office/drawing/2014/main" id="{26F019FF-4168-1868-3B08-36C4D65A353C}"/>
                </a:ext>
              </a:extLst>
            </p:cNvPr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132" name="Google Shape;7579;p72">
              <a:extLst>
                <a:ext uri="{FF2B5EF4-FFF2-40B4-BE49-F238E27FC236}">
                  <a16:creationId xmlns:a16="http://schemas.microsoft.com/office/drawing/2014/main" id="{D6A1B399-C7C9-885A-2402-D780086DC4A5}"/>
                </a:ext>
              </a:extLst>
            </p:cNvPr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133" name="Google Shape;7577;p72">
              <a:extLst>
                <a:ext uri="{FF2B5EF4-FFF2-40B4-BE49-F238E27FC236}">
                  <a16:creationId xmlns:a16="http://schemas.microsoft.com/office/drawing/2014/main" id="{6F17A327-78DE-A0FF-092E-16F4D3768883}"/>
                </a:ext>
              </a:extLst>
            </p:cNvPr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134" name="Google Shape;7569;p72">
              <a:extLst>
                <a:ext uri="{FF2B5EF4-FFF2-40B4-BE49-F238E27FC236}">
                  <a16:creationId xmlns:a16="http://schemas.microsoft.com/office/drawing/2014/main" id="{C7BED648-D6A7-FC0A-B811-8FB7BA3F56C4}"/>
                </a:ext>
              </a:extLst>
            </p:cNvPr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135" name="Google Shape;7571;p72">
              <a:extLst>
                <a:ext uri="{FF2B5EF4-FFF2-40B4-BE49-F238E27FC236}">
                  <a16:creationId xmlns:a16="http://schemas.microsoft.com/office/drawing/2014/main" id="{79626083-57C0-8ED4-E9A9-7D9E551CE323}"/>
                </a:ext>
              </a:extLst>
            </p:cNvPr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136" name="Google Shape;7568;p72">
              <a:extLst>
                <a:ext uri="{FF2B5EF4-FFF2-40B4-BE49-F238E27FC236}">
                  <a16:creationId xmlns:a16="http://schemas.microsoft.com/office/drawing/2014/main" id="{A588A754-82AE-2DDB-F116-A5A761C507DC}"/>
                </a:ext>
              </a:extLst>
            </p:cNvPr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" name="Google Shape;7580;p72">
            <a:extLst>
              <a:ext uri="{FF2B5EF4-FFF2-40B4-BE49-F238E27FC236}">
                <a16:creationId xmlns:a16="http://schemas.microsoft.com/office/drawing/2014/main" id="{B94EDEC8-98B0-4FD5-B580-40873BAB1779}"/>
              </a:ext>
            </a:extLst>
          </p:cNvPr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138" name="Google Shape;7581;p72">
              <a:extLst>
                <a:ext uri="{FF2B5EF4-FFF2-40B4-BE49-F238E27FC236}">
                  <a16:creationId xmlns:a16="http://schemas.microsoft.com/office/drawing/2014/main" id="{A0B0AFEF-BD43-FE86-F525-48B609C473A7}"/>
                </a:ext>
              </a:extLst>
            </p:cNvPr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156" name="Google Shape;7582;p72">
                <a:extLst>
                  <a:ext uri="{FF2B5EF4-FFF2-40B4-BE49-F238E27FC236}">
                    <a16:creationId xmlns:a16="http://schemas.microsoft.com/office/drawing/2014/main" id="{CE605E1D-F625-9078-2E31-1E672620D4ED}"/>
                  </a:ext>
                </a:extLst>
              </p:cNvPr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157" name="Google Shape;7583;p72">
                <a:extLst>
                  <a:ext uri="{FF2B5EF4-FFF2-40B4-BE49-F238E27FC236}">
                    <a16:creationId xmlns:a16="http://schemas.microsoft.com/office/drawing/2014/main" id="{8B28FC2D-0EFA-2D44-F74E-5341F09373C0}"/>
                  </a:ext>
                </a:extLst>
              </p:cNvPr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58" name="Google Shape;7584;p72">
                  <a:extLst>
                    <a:ext uri="{FF2B5EF4-FFF2-40B4-BE49-F238E27FC236}">
                      <a16:creationId xmlns:a16="http://schemas.microsoft.com/office/drawing/2014/main" id="{0ED1BF4D-2A50-4AE4-E08B-06758F2B7427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9" name="Google Shape;7585;p72">
                  <a:extLst>
                    <a:ext uri="{FF2B5EF4-FFF2-40B4-BE49-F238E27FC236}">
                      <a16:creationId xmlns:a16="http://schemas.microsoft.com/office/drawing/2014/main" id="{E5726DBD-A1EB-C7E5-C7F3-F9ECEAB9DCEB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139" name="Google Shape;7586;p72">
              <a:extLst>
                <a:ext uri="{FF2B5EF4-FFF2-40B4-BE49-F238E27FC236}">
                  <a16:creationId xmlns:a16="http://schemas.microsoft.com/office/drawing/2014/main" id="{EEC9AC48-CD79-D468-1D2C-DC73F47EBFEF}"/>
                </a:ext>
              </a:extLst>
            </p:cNvPr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40" name="Google Shape;7587;p72">
              <a:extLst>
                <a:ext uri="{FF2B5EF4-FFF2-40B4-BE49-F238E27FC236}">
                  <a16:creationId xmlns:a16="http://schemas.microsoft.com/office/drawing/2014/main" id="{76203922-D9AC-3A78-4070-0BA2999F6D82}"/>
                </a:ext>
              </a:extLst>
            </p:cNvPr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41" name="Google Shape;7588;p72">
              <a:extLst>
                <a:ext uri="{FF2B5EF4-FFF2-40B4-BE49-F238E27FC236}">
                  <a16:creationId xmlns:a16="http://schemas.microsoft.com/office/drawing/2014/main" id="{E782DB3A-F80D-F5AF-7622-C9CB6AE6622E}"/>
                </a:ext>
              </a:extLst>
            </p:cNvPr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152" name="Google Shape;7589;p72">
                <a:extLst>
                  <a:ext uri="{FF2B5EF4-FFF2-40B4-BE49-F238E27FC236}">
                    <a16:creationId xmlns:a16="http://schemas.microsoft.com/office/drawing/2014/main" id="{18121399-0BC2-2C9D-2F1E-DBCB343F1BA5}"/>
                  </a:ext>
                </a:extLst>
              </p:cNvPr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154" name="Google Shape;7590;p72">
                  <a:extLst>
                    <a:ext uri="{FF2B5EF4-FFF2-40B4-BE49-F238E27FC236}">
                      <a16:creationId xmlns:a16="http://schemas.microsoft.com/office/drawing/2014/main" id="{B666FC58-8AA3-2B95-1C75-E73ECC21F25F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5" name="Google Shape;7591;p72">
                  <a:extLst>
                    <a:ext uri="{FF2B5EF4-FFF2-40B4-BE49-F238E27FC236}">
                      <a16:creationId xmlns:a16="http://schemas.microsoft.com/office/drawing/2014/main" id="{E9FB5EFE-0E8C-5A24-3424-4EB3DA88447F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3" name="Google Shape;7592;p72">
                <a:extLst>
                  <a:ext uri="{FF2B5EF4-FFF2-40B4-BE49-F238E27FC236}">
                    <a16:creationId xmlns:a16="http://schemas.microsoft.com/office/drawing/2014/main" id="{E8FC126D-6070-5AD3-C091-B92CBDCAFA8E}"/>
                  </a:ext>
                </a:extLst>
              </p:cNvPr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42" name="Google Shape;7593;p72">
              <a:extLst>
                <a:ext uri="{FF2B5EF4-FFF2-40B4-BE49-F238E27FC236}">
                  <a16:creationId xmlns:a16="http://schemas.microsoft.com/office/drawing/2014/main" id="{43D655CA-DF59-7809-0C92-C3F9793450E1}"/>
                </a:ext>
              </a:extLst>
            </p:cNvPr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148" name="Google Shape;7594;p72">
                <a:extLst>
                  <a:ext uri="{FF2B5EF4-FFF2-40B4-BE49-F238E27FC236}">
                    <a16:creationId xmlns:a16="http://schemas.microsoft.com/office/drawing/2014/main" id="{A3B8555E-A3D6-04C1-B09E-8CADFE7EA449}"/>
                  </a:ext>
                </a:extLst>
              </p:cNvPr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50" name="Google Shape;7595;p72">
                  <a:extLst>
                    <a:ext uri="{FF2B5EF4-FFF2-40B4-BE49-F238E27FC236}">
                      <a16:creationId xmlns:a16="http://schemas.microsoft.com/office/drawing/2014/main" id="{3C25C641-8731-9D42-94CB-41C9033F029A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1" name="Google Shape;7596;p72">
                  <a:extLst>
                    <a:ext uri="{FF2B5EF4-FFF2-40B4-BE49-F238E27FC236}">
                      <a16:creationId xmlns:a16="http://schemas.microsoft.com/office/drawing/2014/main" id="{6F59E165-1EAE-9CA4-49F6-A929B73C0D15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49" name="Google Shape;7597;p72">
                <a:extLst>
                  <a:ext uri="{FF2B5EF4-FFF2-40B4-BE49-F238E27FC236}">
                    <a16:creationId xmlns:a16="http://schemas.microsoft.com/office/drawing/2014/main" id="{C2731D31-0F8D-C444-A856-484F51BD3953}"/>
                  </a:ext>
                </a:extLst>
              </p:cNvPr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43" name="Google Shape;7598;p72">
              <a:extLst>
                <a:ext uri="{FF2B5EF4-FFF2-40B4-BE49-F238E27FC236}">
                  <a16:creationId xmlns:a16="http://schemas.microsoft.com/office/drawing/2014/main" id="{34BF856C-78DE-8E96-E9D8-DAC8FA67CD7E}"/>
                </a:ext>
              </a:extLst>
            </p:cNvPr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144" name="Google Shape;7599;p72">
                <a:extLst>
                  <a:ext uri="{FF2B5EF4-FFF2-40B4-BE49-F238E27FC236}">
                    <a16:creationId xmlns:a16="http://schemas.microsoft.com/office/drawing/2014/main" id="{71AAE3D4-0E97-3C7F-C314-11650503E5FF}"/>
                  </a:ext>
                </a:extLst>
              </p:cNvPr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46" name="Google Shape;7600;p72">
                  <a:extLst>
                    <a:ext uri="{FF2B5EF4-FFF2-40B4-BE49-F238E27FC236}">
                      <a16:creationId xmlns:a16="http://schemas.microsoft.com/office/drawing/2014/main" id="{73336D22-F3E2-FB02-E63A-F461EF3391CC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47" name="Google Shape;7601;p72">
                  <a:extLst>
                    <a:ext uri="{FF2B5EF4-FFF2-40B4-BE49-F238E27FC236}">
                      <a16:creationId xmlns:a16="http://schemas.microsoft.com/office/drawing/2014/main" id="{13467EB0-7EFC-139C-92E4-7D376F3C2E82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45" name="Google Shape;7602;p72">
                <a:extLst>
                  <a:ext uri="{FF2B5EF4-FFF2-40B4-BE49-F238E27FC236}">
                    <a16:creationId xmlns:a16="http://schemas.microsoft.com/office/drawing/2014/main" id="{75581717-1B20-1E67-9A09-F98F07C76861}"/>
                  </a:ext>
                </a:extLst>
              </p:cNvPr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60" name="Google Shape;7603;p72">
            <a:extLst>
              <a:ext uri="{FF2B5EF4-FFF2-40B4-BE49-F238E27FC236}">
                <a16:creationId xmlns:a16="http://schemas.microsoft.com/office/drawing/2014/main" id="{A707107F-5369-956E-D053-FA71C6C5738C}"/>
              </a:ext>
            </a:extLst>
          </p:cNvPr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161" name="Google Shape;7604;p72">
              <a:extLst>
                <a:ext uri="{FF2B5EF4-FFF2-40B4-BE49-F238E27FC236}">
                  <a16:creationId xmlns:a16="http://schemas.microsoft.com/office/drawing/2014/main" id="{CC023C10-D368-6D03-9C06-2CE38780C5F9}"/>
                </a:ext>
              </a:extLst>
            </p:cNvPr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74" name="Google Shape;7605;p72">
                <a:extLst>
                  <a:ext uri="{FF2B5EF4-FFF2-40B4-BE49-F238E27FC236}">
                    <a16:creationId xmlns:a16="http://schemas.microsoft.com/office/drawing/2014/main" id="{06906290-BB9D-E1BA-689B-792C12A61F89}"/>
                  </a:ext>
                </a:extLst>
              </p:cNvPr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75" name="Google Shape;7606;p72">
                <a:extLst>
                  <a:ext uri="{FF2B5EF4-FFF2-40B4-BE49-F238E27FC236}">
                    <a16:creationId xmlns:a16="http://schemas.microsoft.com/office/drawing/2014/main" id="{47CD72A6-7850-372E-E4CC-06B9D64BDAD3}"/>
                  </a:ext>
                </a:extLst>
              </p:cNvPr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76" name="Google Shape;7607;p72">
                <a:extLst>
                  <a:ext uri="{FF2B5EF4-FFF2-40B4-BE49-F238E27FC236}">
                    <a16:creationId xmlns:a16="http://schemas.microsoft.com/office/drawing/2014/main" id="{01D53380-F35D-8C06-D1DA-AFA337B50F35}"/>
                  </a:ext>
                </a:extLst>
              </p:cNvPr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62" name="Google Shape;7608;p72">
              <a:extLst>
                <a:ext uri="{FF2B5EF4-FFF2-40B4-BE49-F238E27FC236}">
                  <a16:creationId xmlns:a16="http://schemas.microsoft.com/office/drawing/2014/main" id="{C482096F-9402-452A-A84E-31E18435C97B}"/>
                </a:ext>
              </a:extLst>
            </p:cNvPr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71" name="Google Shape;7609;p72">
                <a:extLst>
                  <a:ext uri="{FF2B5EF4-FFF2-40B4-BE49-F238E27FC236}">
                    <a16:creationId xmlns:a16="http://schemas.microsoft.com/office/drawing/2014/main" id="{359E8E40-FA16-BA98-0CE3-2404AB54BD3D}"/>
                  </a:ext>
                </a:extLst>
              </p:cNvPr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72" name="Google Shape;7610;p72">
                <a:extLst>
                  <a:ext uri="{FF2B5EF4-FFF2-40B4-BE49-F238E27FC236}">
                    <a16:creationId xmlns:a16="http://schemas.microsoft.com/office/drawing/2014/main" id="{3BF5298F-550F-73FE-28F9-19AB057DF127}"/>
                  </a:ext>
                </a:extLst>
              </p:cNvPr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73" name="Google Shape;7611;p72">
                <a:extLst>
                  <a:ext uri="{FF2B5EF4-FFF2-40B4-BE49-F238E27FC236}">
                    <a16:creationId xmlns:a16="http://schemas.microsoft.com/office/drawing/2014/main" id="{504EFAA5-E5C0-AA1F-0A18-FF27543C9D6C}"/>
                  </a:ext>
                </a:extLst>
              </p:cNvPr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63" name="Google Shape;7612;p72">
              <a:extLst>
                <a:ext uri="{FF2B5EF4-FFF2-40B4-BE49-F238E27FC236}">
                  <a16:creationId xmlns:a16="http://schemas.microsoft.com/office/drawing/2014/main" id="{79C445EB-5D85-088B-6242-C7F9DD7B6A04}"/>
                </a:ext>
              </a:extLst>
            </p:cNvPr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68" name="Google Shape;7613;p72">
                <a:extLst>
                  <a:ext uri="{FF2B5EF4-FFF2-40B4-BE49-F238E27FC236}">
                    <a16:creationId xmlns:a16="http://schemas.microsoft.com/office/drawing/2014/main" id="{126416CC-31CF-0450-D905-9588C1F7CE36}"/>
                  </a:ext>
                </a:extLst>
              </p:cNvPr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9" name="Google Shape;7614;p72">
                <a:extLst>
                  <a:ext uri="{FF2B5EF4-FFF2-40B4-BE49-F238E27FC236}">
                    <a16:creationId xmlns:a16="http://schemas.microsoft.com/office/drawing/2014/main" id="{1559FAD1-96FC-BC91-B0D1-1903016AB6C6}"/>
                  </a:ext>
                </a:extLst>
              </p:cNvPr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70" name="Google Shape;7615;p72">
                <a:extLst>
                  <a:ext uri="{FF2B5EF4-FFF2-40B4-BE49-F238E27FC236}">
                    <a16:creationId xmlns:a16="http://schemas.microsoft.com/office/drawing/2014/main" id="{2D4C3901-9D72-6770-90C5-E288CAE1B592}"/>
                  </a:ext>
                </a:extLst>
              </p:cNvPr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64" name="Google Shape;7616;p72">
              <a:extLst>
                <a:ext uri="{FF2B5EF4-FFF2-40B4-BE49-F238E27FC236}">
                  <a16:creationId xmlns:a16="http://schemas.microsoft.com/office/drawing/2014/main" id="{F9D9C967-8D36-BA48-EED7-529F9F6776F9}"/>
                </a:ext>
              </a:extLst>
            </p:cNvPr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65" name="Google Shape;7617;p72">
                <a:extLst>
                  <a:ext uri="{FF2B5EF4-FFF2-40B4-BE49-F238E27FC236}">
                    <a16:creationId xmlns:a16="http://schemas.microsoft.com/office/drawing/2014/main" id="{40903C81-820D-BF94-4467-99D12A522E5D}"/>
                  </a:ext>
                </a:extLst>
              </p:cNvPr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6" name="Google Shape;7618;p72">
                <a:extLst>
                  <a:ext uri="{FF2B5EF4-FFF2-40B4-BE49-F238E27FC236}">
                    <a16:creationId xmlns:a16="http://schemas.microsoft.com/office/drawing/2014/main" id="{7BCCBFB8-E9DF-D76A-9F6B-C429E98C552B}"/>
                  </a:ext>
                </a:extLst>
              </p:cNvPr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7" name="Google Shape;7619;p72">
                <a:extLst>
                  <a:ext uri="{FF2B5EF4-FFF2-40B4-BE49-F238E27FC236}">
                    <a16:creationId xmlns:a16="http://schemas.microsoft.com/office/drawing/2014/main" id="{B6BD1EC2-34BA-B130-729A-C39A581D9736}"/>
                  </a:ext>
                </a:extLst>
              </p:cNvPr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77" name="Google Shape;7620;p72">
            <a:extLst>
              <a:ext uri="{FF2B5EF4-FFF2-40B4-BE49-F238E27FC236}">
                <a16:creationId xmlns:a16="http://schemas.microsoft.com/office/drawing/2014/main" id="{472F9FF7-72D4-5B6E-92D6-693846655391}"/>
              </a:ext>
            </a:extLst>
          </p:cNvPr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178" name="Google Shape;7621;p72">
              <a:extLst>
                <a:ext uri="{FF2B5EF4-FFF2-40B4-BE49-F238E27FC236}">
                  <a16:creationId xmlns:a16="http://schemas.microsoft.com/office/drawing/2014/main" id="{41EE1C4F-6310-FA59-B349-32B746EB8577}"/>
                </a:ext>
              </a:extLst>
            </p:cNvPr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" name="Google Shape;7622;p72">
              <a:extLst>
                <a:ext uri="{FF2B5EF4-FFF2-40B4-BE49-F238E27FC236}">
                  <a16:creationId xmlns:a16="http://schemas.microsoft.com/office/drawing/2014/main" id="{1AD2AC7F-369D-3123-BE60-163B47CD8F98}"/>
                </a:ext>
              </a:extLst>
            </p:cNvPr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" name="Google Shape;7623;p72">
              <a:extLst>
                <a:ext uri="{FF2B5EF4-FFF2-40B4-BE49-F238E27FC236}">
                  <a16:creationId xmlns:a16="http://schemas.microsoft.com/office/drawing/2014/main" id="{9C39659D-39E1-3D05-C95B-960CA219B783}"/>
                </a:ext>
              </a:extLst>
            </p:cNvPr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" name="Google Shape;7624;p72">
              <a:extLst>
                <a:ext uri="{FF2B5EF4-FFF2-40B4-BE49-F238E27FC236}">
                  <a16:creationId xmlns:a16="http://schemas.microsoft.com/office/drawing/2014/main" id="{401017B6-681B-50F5-7810-E87E4941C1E9}"/>
                </a:ext>
              </a:extLst>
            </p:cNvPr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" name="Google Shape;7625;p72">
              <a:extLst>
                <a:ext uri="{FF2B5EF4-FFF2-40B4-BE49-F238E27FC236}">
                  <a16:creationId xmlns:a16="http://schemas.microsoft.com/office/drawing/2014/main" id="{161B7DB9-9664-D954-BDC9-13E0E125F7D5}"/>
                </a:ext>
              </a:extLst>
            </p:cNvPr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" name="Google Shape;7626;p72">
              <a:extLst>
                <a:ext uri="{FF2B5EF4-FFF2-40B4-BE49-F238E27FC236}">
                  <a16:creationId xmlns:a16="http://schemas.microsoft.com/office/drawing/2014/main" id="{5303EC3C-8888-32CC-6B86-A5E787D45E9A}"/>
                </a:ext>
              </a:extLst>
            </p:cNvPr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" name="Google Shape;7627;p72">
              <a:extLst>
                <a:ext uri="{FF2B5EF4-FFF2-40B4-BE49-F238E27FC236}">
                  <a16:creationId xmlns:a16="http://schemas.microsoft.com/office/drawing/2014/main" id="{DC4818BF-7780-EABE-54A5-CD2994B27A87}"/>
                </a:ext>
              </a:extLst>
            </p:cNvPr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" name="Google Shape;7628;p72">
              <a:extLst>
                <a:ext uri="{FF2B5EF4-FFF2-40B4-BE49-F238E27FC236}">
                  <a16:creationId xmlns:a16="http://schemas.microsoft.com/office/drawing/2014/main" id="{3BEB0708-28D6-7AA1-C59B-382CA44DF3D5}"/>
                </a:ext>
              </a:extLst>
            </p:cNvPr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" name="Google Shape;7629;p72">
              <a:extLst>
                <a:ext uri="{FF2B5EF4-FFF2-40B4-BE49-F238E27FC236}">
                  <a16:creationId xmlns:a16="http://schemas.microsoft.com/office/drawing/2014/main" id="{BBC1C6E4-1E0E-E3C9-AB2D-AAD6F742EEAE}"/>
                </a:ext>
              </a:extLst>
            </p:cNvPr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" name="Google Shape;7630;p72">
              <a:extLst>
                <a:ext uri="{FF2B5EF4-FFF2-40B4-BE49-F238E27FC236}">
                  <a16:creationId xmlns:a16="http://schemas.microsoft.com/office/drawing/2014/main" id="{CE13DC57-EA53-3D81-1B9B-53D56A1FC7E0}"/>
                </a:ext>
              </a:extLst>
            </p:cNvPr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88" name="Google Shape;7631;p72">
            <a:extLst>
              <a:ext uri="{FF2B5EF4-FFF2-40B4-BE49-F238E27FC236}">
                <a16:creationId xmlns:a16="http://schemas.microsoft.com/office/drawing/2014/main" id="{B7D4CC05-4759-90E0-60B3-3059CEE0835E}"/>
              </a:ext>
            </a:extLst>
          </p:cNvPr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189" name="Google Shape;7632;p72">
              <a:extLst>
                <a:ext uri="{FF2B5EF4-FFF2-40B4-BE49-F238E27FC236}">
                  <a16:creationId xmlns:a16="http://schemas.microsoft.com/office/drawing/2014/main" id="{E1782AFA-E6F8-BBEB-C226-DDCB0E4C1A52}"/>
                </a:ext>
              </a:extLst>
            </p:cNvPr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" name="Google Shape;7633;p72">
              <a:extLst>
                <a:ext uri="{FF2B5EF4-FFF2-40B4-BE49-F238E27FC236}">
                  <a16:creationId xmlns:a16="http://schemas.microsoft.com/office/drawing/2014/main" id="{E74E468B-DC0D-0746-AE6D-78DBB2E1574F}"/>
                </a:ext>
              </a:extLst>
            </p:cNvPr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" name="Google Shape;7634;p72">
              <a:extLst>
                <a:ext uri="{FF2B5EF4-FFF2-40B4-BE49-F238E27FC236}">
                  <a16:creationId xmlns:a16="http://schemas.microsoft.com/office/drawing/2014/main" id="{F7584393-67F5-4D4C-930D-314FF1C4A396}"/>
                </a:ext>
              </a:extLst>
            </p:cNvPr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" name="Google Shape;7635;p72">
              <a:extLst>
                <a:ext uri="{FF2B5EF4-FFF2-40B4-BE49-F238E27FC236}">
                  <a16:creationId xmlns:a16="http://schemas.microsoft.com/office/drawing/2014/main" id="{70851085-DAE1-A426-A318-F48464680447}"/>
                </a:ext>
              </a:extLst>
            </p:cNvPr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" name="Google Shape;7636;p72">
              <a:extLst>
                <a:ext uri="{FF2B5EF4-FFF2-40B4-BE49-F238E27FC236}">
                  <a16:creationId xmlns:a16="http://schemas.microsoft.com/office/drawing/2014/main" id="{07A344AE-C316-CA1D-4196-1379291B9014}"/>
                </a:ext>
              </a:extLst>
            </p:cNvPr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" name="Google Shape;7637;p72">
              <a:extLst>
                <a:ext uri="{FF2B5EF4-FFF2-40B4-BE49-F238E27FC236}">
                  <a16:creationId xmlns:a16="http://schemas.microsoft.com/office/drawing/2014/main" id="{F52597A9-93AC-3E52-3798-A54EB0013D39}"/>
                </a:ext>
              </a:extLst>
            </p:cNvPr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" name="Google Shape;7638;p72">
              <a:extLst>
                <a:ext uri="{FF2B5EF4-FFF2-40B4-BE49-F238E27FC236}">
                  <a16:creationId xmlns:a16="http://schemas.microsoft.com/office/drawing/2014/main" id="{F6759D7A-1BBE-C667-E2CC-8357E11585FE}"/>
                </a:ext>
              </a:extLst>
            </p:cNvPr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" name="Google Shape;7639;p72">
              <a:extLst>
                <a:ext uri="{FF2B5EF4-FFF2-40B4-BE49-F238E27FC236}">
                  <a16:creationId xmlns:a16="http://schemas.microsoft.com/office/drawing/2014/main" id="{7447F20E-03B7-9FED-89C3-38BC967859AF}"/>
                </a:ext>
              </a:extLst>
            </p:cNvPr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" name="Google Shape;7640;p72">
              <a:extLst>
                <a:ext uri="{FF2B5EF4-FFF2-40B4-BE49-F238E27FC236}">
                  <a16:creationId xmlns:a16="http://schemas.microsoft.com/office/drawing/2014/main" id="{CCE639E6-CD46-E0AB-8712-31C18CB1EA50}"/>
                </a:ext>
              </a:extLst>
            </p:cNvPr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" name="Google Shape;7641;p72">
              <a:extLst>
                <a:ext uri="{FF2B5EF4-FFF2-40B4-BE49-F238E27FC236}">
                  <a16:creationId xmlns:a16="http://schemas.microsoft.com/office/drawing/2014/main" id="{1D69A3A9-D49A-E0E8-72BE-97361768030A}"/>
                </a:ext>
              </a:extLst>
            </p:cNvPr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" name="Google Shape;7642;p72">
              <a:extLst>
                <a:ext uri="{FF2B5EF4-FFF2-40B4-BE49-F238E27FC236}">
                  <a16:creationId xmlns:a16="http://schemas.microsoft.com/office/drawing/2014/main" id="{3312B096-DAC9-C255-B0E0-9F89F45CB869}"/>
                </a:ext>
              </a:extLst>
            </p:cNvPr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" name="Google Shape;7643;p72">
              <a:extLst>
                <a:ext uri="{FF2B5EF4-FFF2-40B4-BE49-F238E27FC236}">
                  <a16:creationId xmlns:a16="http://schemas.microsoft.com/office/drawing/2014/main" id="{FE520388-611F-A3BB-15DA-7DC7CE0766CA}"/>
                </a:ext>
              </a:extLst>
            </p:cNvPr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" name="Google Shape;7644;p72">
              <a:extLst>
                <a:ext uri="{FF2B5EF4-FFF2-40B4-BE49-F238E27FC236}">
                  <a16:creationId xmlns:a16="http://schemas.microsoft.com/office/drawing/2014/main" id="{F096B8D7-2502-037D-8B08-9F31A4C258FA}"/>
                </a:ext>
              </a:extLst>
            </p:cNvPr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" name="Google Shape;7645;p72">
              <a:extLst>
                <a:ext uri="{FF2B5EF4-FFF2-40B4-BE49-F238E27FC236}">
                  <a16:creationId xmlns:a16="http://schemas.microsoft.com/office/drawing/2014/main" id="{002490A6-1CEE-3155-1B93-871F16C4261D}"/>
                </a:ext>
              </a:extLst>
            </p:cNvPr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" name="Google Shape;7646;p72">
              <a:extLst>
                <a:ext uri="{FF2B5EF4-FFF2-40B4-BE49-F238E27FC236}">
                  <a16:creationId xmlns:a16="http://schemas.microsoft.com/office/drawing/2014/main" id="{CA6735EE-C9FC-6854-C721-46CAA3BC1EE4}"/>
                </a:ext>
              </a:extLst>
            </p:cNvPr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" name="Google Shape;7647;p72">
              <a:extLst>
                <a:ext uri="{FF2B5EF4-FFF2-40B4-BE49-F238E27FC236}">
                  <a16:creationId xmlns:a16="http://schemas.microsoft.com/office/drawing/2014/main" id="{73A83ABE-BFC6-8436-E1B6-022A059CC23B}"/>
                </a:ext>
              </a:extLst>
            </p:cNvPr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" name="Google Shape;7648;p72">
              <a:extLst>
                <a:ext uri="{FF2B5EF4-FFF2-40B4-BE49-F238E27FC236}">
                  <a16:creationId xmlns:a16="http://schemas.microsoft.com/office/drawing/2014/main" id="{2802E58A-67C1-3B22-E752-24BBE70D7B88}"/>
                </a:ext>
              </a:extLst>
            </p:cNvPr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" name="Google Shape;7649;p72">
              <a:extLst>
                <a:ext uri="{FF2B5EF4-FFF2-40B4-BE49-F238E27FC236}">
                  <a16:creationId xmlns:a16="http://schemas.microsoft.com/office/drawing/2014/main" id="{4DC1EA08-CC4D-A09C-27EE-B96E11087442}"/>
                </a:ext>
              </a:extLst>
            </p:cNvPr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" name="Google Shape;7650;p72">
              <a:extLst>
                <a:ext uri="{FF2B5EF4-FFF2-40B4-BE49-F238E27FC236}">
                  <a16:creationId xmlns:a16="http://schemas.microsoft.com/office/drawing/2014/main" id="{67494EA5-0FB5-E029-0317-B4EB92217DB8}"/>
                </a:ext>
              </a:extLst>
            </p:cNvPr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" name="Google Shape;7651;p72">
              <a:extLst>
                <a:ext uri="{FF2B5EF4-FFF2-40B4-BE49-F238E27FC236}">
                  <a16:creationId xmlns:a16="http://schemas.microsoft.com/office/drawing/2014/main" id="{CB16BDF0-BEAE-410A-9B79-2406F15220AE}"/>
                </a:ext>
              </a:extLst>
            </p:cNvPr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" name="Google Shape;7652;p72">
              <a:extLst>
                <a:ext uri="{FF2B5EF4-FFF2-40B4-BE49-F238E27FC236}">
                  <a16:creationId xmlns:a16="http://schemas.microsoft.com/office/drawing/2014/main" id="{B6FA6B84-68D9-8B66-5495-A764F4B14F38}"/>
                </a:ext>
              </a:extLst>
            </p:cNvPr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" name="Google Shape;7653;p72">
              <a:extLst>
                <a:ext uri="{FF2B5EF4-FFF2-40B4-BE49-F238E27FC236}">
                  <a16:creationId xmlns:a16="http://schemas.microsoft.com/office/drawing/2014/main" id="{832AACEA-499E-7FFA-B497-FEE80CBC2A2A}"/>
                </a:ext>
              </a:extLst>
            </p:cNvPr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" name="Google Shape;7654;p72">
              <a:extLst>
                <a:ext uri="{FF2B5EF4-FFF2-40B4-BE49-F238E27FC236}">
                  <a16:creationId xmlns:a16="http://schemas.microsoft.com/office/drawing/2014/main" id="{33DA6C97-1B19-C3D7-E590-F46D6F6E60EF}"/>
                </a:ext>
              </a:extLst>
            </p:cNvPr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" name="Google Shape;7655;p72">
              <a:extLst>
                <a:ext uri="{FF2B5EF4-FFF2-40B4-BE49-F238E27FC236}">
                  <a16:creationId xmlns:a16="http://schemas.microsoft.com/office/drawing/2014/main" id="{6B306BD2-6C71-548D-CEDC-52591994BE3D}"/>
                </a:ext>
              </a:extLst>
            </p:cNvPr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" name="Google Shape;7656;p72">
              <a:extLst>
                <a:ext uri="{FF2B5EF4-FFF2-40B4-BE49-F238E27FC236}">
                  <a16:creationId xmlns:a16="http://schemas.microsoft.com/office/drawing/2014/main" id="{95AE05EF-7FD3-57F2-B555-309368984696}"/>
                </a:ext>
              </a:extLst>
            </p:cNvPr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214" name="Google Shape;7657;p72">
              <a:extLst>
                <a:ext uri="{FF2B5EF4-FFF2-40B4-BE49-F238E27FC236}">
                  <a16:creationId xmlns:a16="http://schemas.microsoft.com/office/drawing/2014/main" id="{53783D7C-73C6-A9C2-6211-7E3E147119F2}"/>
                </a:ext>
              </a:extLst>
            </p:cNvPr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229" name="Google Shape;7658;p72">
                <a:extLst>
                  <a:ext uri="{FF2B5EF4-FFF2-40B4-BE49-F238E27FC236}">
                    <a16:creationId xmlns:a16="http://schemas.microsoft.com/office/drawing/2014/main" id="{E58BA052-967A-B442-330C-D87B0199090E}"/>
                  </a:ext>
                </a:extLst>
              </p:cNvPr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0" name="Google Shape;7659;p72">
                <a:extLst>
                  <a:ext uri="{FF2B5EF4-FFF2-40B4-BE49-F238E27FC236}">
                    <a16:creationId xmlns:a16="http://schemas.microsoft.com/office/drawing/2014/main" id="{33989FA2-1126-396D-FD08-37108F3DAC14}"/>
                  </a:ext>
                </a:extLst>
              </p:cNvPr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1" name="Google Shape;7660;p72">
                <a:extLst>
                  <a:ext uri="{FF2B5EF4-FFF2-40B4-BE49-F238E27FC236}">
                    <a16:creationId xmlns:a16="http://schemas.microsoft.com/office/drawing/2014/main" id="{B1E60AF9-2E5A-CFF4-9902-E361B7D6FDA7}"/>
                  </a:ext>
                </a:extLst>
              </p:cNvPr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2" name="Google Shape;7661;p72">
                <a:extLst>
                  <a:ext uri="{FF2B5EF4-FFF2-40B4-BE49-F238E27FC236}">
                    <a16:creationId xmlns:a16="http://schemas.microsoft.com/office/drawing/2014/main" id="{FE4C5B7C-2593-0751-32BE-B73D40E36608}"/>
                  </a:ext>
                </a:extLst>
              </p:cNvPr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3" name="Google Shape;7662;p72">
                <a:extLst>
                  <a:ext uri="{FF2B5EF4-FFF2-40B4-BE49-F238E27FC236}">
                    <a16:creationId xmlns:a16="http://schemas.microsoft.com/office/drawing/2014/main" id="{FEEA54D2-C84F-8B43-906C-CA3D7B376FE6}"/>
                  </a:ext>
                </a:extLst>
              </p:cNvPr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4" name="Google Shape;7663;p72">
                <a:extLst>
                  <a:ext uri="{FF2B5EF4-FFF2-40B4-BE49-F238E27FC236}">
                    <a16:creationId xmlns:a16="http://schemas.microsoft.com/office/drawing/2014/main" id="{C8D2F300-7427-AE15-74C7-25AFFC441BC5}"/>
                  </a:ext>
                </a:extLst>
              </p:cNvPr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5" name="Google Shape;7664;p72">
                <a:extLst>
                  <a:ext uri="{FF2B5EF4-FFF2-40B4-BE49-F238E27FC236}">
                    <a16:creationId xmlns:a16="http://schemas.microsoft.com/office/drawing/2014/main" id="{6CA479E8-59F5-3DBF-E31F-8B6D6F383805}"/>
                  </a:ext>
                </a:extLst>
              </p:cNvPr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6" name="Google Shape;7665;p72">
                <a:extLst>
                  <a:ext uri="{FF2B5EF4-FFF2-40B4-BE49-F238E27FC236}">
                    <a16:creationId xmlns:a16="http://schemas.microsoft.com/office/drawing/2014/main" id="{6C864A73-B678-38FB-7050-8995EE39A156}"/>
                  </a:ext>
                </a:extLst>
              </p:cNvPr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7" name="Google Shape;7666;p72">
                <a:extLst>
                  <a:ext uri="{FF2B5EF4-FFF2-40B4-BE49-F238E27FC236}">
                    <a16:creationId xmlns:a16="http://schemas.microsoft.com/office/drawing/2014/main" id="{81265AFA-CC62-CB8C-CE7E-8B9F9EC737AB}"/>
                  </a:ext>
                </a:extLst>
              </p:cNvPr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8" name="Google Shape;7667;p72">
                <a:extLst>
                  <a:ext uri="{FF2B5EF4-FFF2-40B4-BE49-F238E27FC236}">
                    <a16:creationId xmlns:a16="http://schemas.microsoft.com/office/drawing/2014/main" id="{FC03D4BD-33E5-C953-D245-E8F7E6E8211F}"/>
                  </a:ext>
                </a:extLst>
              </p:cNvPr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9" name="Google Shape;7668;p72">
                <a:extLst>
                  <a:ext uri="{FF2B5EF4-FFF2-40B4-BE49-F238E27FC236}">
                    <a16:creationId xmlns:a16="http://schemas.microsoft.com/office/drawing/2014/main" id="{0A1810E3-F382-CD88-F904-26393A2B56AA}"/>
                  </a:ext>
                </a:extLst>
              </p:cNvPr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40" name="Google Shape;7669;p72">
                <a:extLst>
                  <a:ext uri="{FF2B5EF4-FFF2-40B4-BE49-F238E27FC236}">
                    <a16:creationId xmlns:a16="http://schemas.microsoft.com/office/drawing/2014/main" id="{6DF0B1B4-15EE-D172-5359-2C0E12B30022}"/>
                  </a:ext>
                </a:extLst>
              </p:cNvPr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41" name="Google Shape;7670;p72">
                <a:extLst>
                  <a:ext uri="{FF2B5EF4-FFF2-40B4-BE49-F238E27FC236}">
                    <a16:creationId xmlns:a16="http://schemas.microsoft.com/office/drawing/2014/main" id="{09591D84-06A6-8CF0-C800-A498356F0ECB}"/>
                  </a:ext>
                </a:extLst>
              </p:cNvPr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42" name="Google Shape;7671;p72">
                <a:extLst>
                  <a:ext uri="{FF2B5EF4-FFF2-40B4-BE49-F238E27FC236}">
                    <a16:creationId xmlns:a16="http://schemas.microsoft.com/office/drawing/2014/main" id="{0107A2EF-0E98-DA20-F19C-3FE4642200C7}"/>
                  </a:ext>
                </a:extLst>
              </p:cNvPr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43" name="Google Shape;7672;p72">
                <a:extLst>
                  <a:ext uri="{FF2B5EF4-FFF2-40B4-BE49-F238E27FC236}">
                    <a16:creationId xmlns:a16="http://schemas.microsoft.com/office/drawing/2014/main" id="{4D879FE7-626B-C983-4EA9-833A0FBEAA1D}"/>
                  </a:ext>
                </a:extLst>
              </p:cNvPr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44" name="Google Shape;7673;p72">
                <a:extLst>
                  <a:ext uri="{FF2B5EF4-FFF2-40B4-BE49-F238E27FC236}">
                    <a16:creationId xmlns:a16="http://schemas.microsoft.com/office/drawing/2014/main" id="{EF464FF0-9D72-5939-102F-30C971EF0D79}"/>
                  </a:ext>
                </a:extLst>
              </p:cNvPr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45" name="Google Shape;7674;p72">
                <a:extLst>
                  <a:ext uri="{FF2B5EF4-FFF2-40B4-BE49-F238E27FC236}">
                    <a16:creationId xmlns:a16="http://schemas.microsoft.com/office/drawing/2014/main" id="{242BF111-865E-00BB-0CB6-4E0B71C50D77}"/>
                  </a:ext>
                </a:extLst>
              </p:cNvPr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46" name="Google Shape;7675;p72">
                <a:extLst>
                  <a:ext uri="{FF2B5EF4-FFF2-40B4-BE49-F238E27FC236}">
                    <a16:creationId xmlns:a16="http://schemas.microsoft.com/office/drawing/2014/main" id="{703166DC-51D5-0E8B-4189-FEE238B7AEA7}"/>
                  </a:ext>
                </a:extLst>
              </p:cNvPr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47" name="Google Shape;7676;p72">
                <a:extLst>
                  <a:ext uri="{FF2B5EF4-FFF2-40B4-BE49-F238E27FC236}">
                    <a16:creationId xmlns:a16="http://schemas.microsoft.com/office/drawing/2014/main" id="{FA8932E8-FF55-E4AD-26C6-33D7D16A64CE}"/>
                  </a:ext>
                </a:extLst>
              </p:cNvPr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48" name="Google Shape;7677;p72">
                <a:extLst>
                  <a:ext uri="{FF2B5EF4-FFF2-40B4-BE49-F238E27FC236}">
                    <a16:creationId xmlns:a16="http://schemas.microsoft.com/office/drawing/2014/main" id="{C886335B-7299-AF4A-7A33-570FAE30D205}"/>
                  </a:ext>
                </a:extLst>
              </p:cNvPr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215" name="Google Shape;7678;p72">
              <a:extLst>
                <a:ext uri="{FF2B5EF4-FFF2-40B4-BE49-F238E27FC236}">
                  <a16:creationId xmlns:a16="http://schemas.microsoft.com/office/drawing/2014/main" id="{7EBDE728-2046-163C-7278-824082696FF0}"/>
                </a:ext>
              </a:extLst>
            </p:cNvPr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" name="Google Shape;7679;p72">
              <a:extLst>
                <a:ext uri="{FF2B5EF4-FFF2-40B4-BE49-F238E27FC236}">
                  <a16:creationId xmlns:a16="http://schemas.microsoft.com/office/drawing/2014/main" id="{6C377EAA-0B9C-511F-6446-A23563115352}"/>
                </a:ext>
              </a:extLst>
            </p:cNvPr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" name="Google Shape;7680;p72">
              <a:extLst>
                <a:ext uri="{FF2B5EF4-FFF2-40B4-BE49-F238E27FC236}">
                  <a16:creationId xmlns:a16="http://schemas.microsoft.com/office/drawing/2014/main" id="{74A647CB-F36A-1C67-29F7-BF51BF5B629E}"/>
                </a:ext>
              </a:extLst>
            </p:cNvPr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" name="Google Shape;7681;p72">
              <a:extLst>
                <a:ext uri="{FF2B5EF4-FFF2-40B4-BE49-F238E27FC236}">
                  <a16:creationId xmlns:a16="http://schemas.microsoft.com/office/drawing/2014/main" id="{2B7DC4D3-F75C-7BBF-C59F-02890396981D}"/>
                </a:ext>
              </a:extLst>
            </p:cNvPr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" name="Google Shape;7682;p72">
              <a:extLst>
                <a:ext uri="{FF2B5EF4-FFF2-40B4-BE49-F238E27FC236}">
                  <a16:creationId xmlns:a16="http://schemas.microsoft.com/office/drawing/2014/main" id="{09C15CCB-FC9D-F9A6-19E5-EDA887F78472}"/>
                </a:ext>
              </a:extLst>
            </p:cNvPr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" name="Google Shape;7683;p72">
              <a:extLst>
                <a:ext uri="{FF2B5EF4-FFF2-40B4-BE49-F238E27FC236}">
                  <a16:creationId xmlns:a16="http://schemas.microsoft.com/office/drawing/2014/main" id="{A3DAD4F9-BD81-30D3-AD61-E7FAED17C715}"/>
                </a:ext>
              </a:extLst>
            </p:cNvPr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" name="Google Shape;7684;p72">
              <a:extLst>
                <a:ext uri="{FF2B5EF4-FFF2-40B4-BE49-F238E27FC236}">
                  <a16:creationId xmlns:a16="http://schemas.microsoft.com/office/drawing/2014/main" id="{9F205083-785D-ABB9-917F-492D07A3D81D}"/>
                </a:ext>
              </a:extLst>
            </p:cNvPr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" name="Google Shape;7685;p72">
              <a:extLst>
                <a:ext uri="{FF2B5EF4-FFF2-40B4-BE49-F238E27FC236}">
                  <a16:creationId xmlns:a16="http://schemas.microsoft.com/office/drawing/2014/main" id="{9F95F2AF-D072-F779-3D7E-B2A1AC56A855}"/>
                </a:ext>
              </a:extLst>
            </p:cNvPr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" name="Google Shape;7686;p72">
              <a:extLst>
                <a:ext uri="{FF2B5EF4-FFF2-40B4-BE49-F238E27FC236}">
                  <a16:creationId xmlns:a16="http://schemas.microsoft.com/office/drawing/2014/main" id="{574E3740-371A-EB5E-1D4F-11F3506D721B}"/>
                </a:ext>
              </a:extLst>
            </p:cNvPr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" name="Google Shape;7687;p72">
              <a:extLst>
                <a:ext uri="{FF2B5EF4-FFF2-40B4-BE49-F238E27FC236}">
                  <a16:creationId xmlns:a16="http://schemas.microsoft.com/office/drawing/2014/main" id="{7BF8492D-36B3-6958-667C-2116054FC679}"/>
                </a:ext>
              </a:extLst>
            </p:cNvPr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" name="Google Shape;7688;p72">
              <a:extLst>
                <a:ext uri="{FF2B5EF4-FFF2-40B4-BE49-F238E27FC236}">
                  <a16:creationId xmlns:a16="http://schemas.microsoft.com/office/drawing/2014/main" id="{4ACCE749-4A5B-3F1E-7F91-35A3099D3FD7}"/>
                </a:ext>
              </a:extLst>
            </p:cNvPr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" name="Google Shape;7689;p72">
              <a:extLst>
                <a:ext uri="{FF2B5EF4-FFF2-40B4-BE49-F238E27FC236}">
                  <a16:creationId xmlns:a16="http://schemas.microsoft.com/office/drawing/2014/main" id="{DE2B3CBF-C1BE-B6BB-A354-50BFFF1E3ECF}"/>
                </a:ext>
              </a:extLst>
            </p:cNvPr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" name="Google Shape;7690;p72">
              <a:extLst>
                <a:ext uri="{FF2B5EF4-FFF2-40B4-BE49-F238E27FC236}">
                  <a16:creationId xmlns:a16="http://schemas.microsoft.com/office/drawing/2014/main" id="{053E8F8C-B3AC-6D8C-B2A5-5A2BB2B56B74}"/>
                </a:ext>
              </a:extLst>
            </p:cNvPr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" name="Google Shape;7691;p72">
              <a:extLst>
                <a:ext uri="{FF2B5EF4-FFF2-40B4-BE49-F238E27FC236}">
                  <a16:creationId xmlns:a16="http://schemas.microsoft.com/office/drawing/2014/main" id="{CCFE0A59-2A2B-C9F7-DD6F-258B99A96218}"/>
                </a:ext>
              </a:extLst>
            </p:cNvPr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49" name="Google Shape;7692;p72">
            <a:extLst>
              <a:ext uri="{FF2B5EF4-FFF2-40B4-BE49-F238E27FC236}">
                <a16:creationId xmlns:a16="http://schemas.microsoft.com/office/drawing/2014/main" id="{A3B6BA2B-AA93-B740-EC03-F3B4069DF815}"/>
              </a:ext>
            </a:extLst>
          </p:cNvPr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250" name="Google Shape;7693;p72">
              <a:extLst>
                <a:ext uri="{FF2B5EF4-FFF2-40B4-BE49-F238E27FC236}">
                  <a16:creationId xmlns:a16="http://schemas.microsoft.com/office/drawing/2014/main" id="{06FFB6FF-9A62-8068-7367-0A0D41A4EE7A}"/>
                </a:ext>
              </a:extLst>
            </p:cNvPr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" name="Google Shape;7694;p72">
              <a:extLst>
                <a:ext uri="{FF2B5EF4-FFF2-40B4-BE49-F238E27FC236}">
                  <a16:creationId xmlns:a16="http://schemas.microsoft.com/office/drawing/2014/main" id="{7BB5E77B-7859-58AF-C8BC-D1AF99156F6A}"/>
                </a:ext>
              </a:extLst>
            </p:cNvPr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" name="Google Shape;7695;p72">
              <a:extLst>
                <a:ext uri="{FF2B5EF4-FFF2-40B4-BE49-F238E27FC236}">
                  <a16:creationId xmlns:a16="http://schemas.microsoft.com/office/drawing/2014/main" id="{1CAEE40C-E66C-C11F-90CA-7B6244AAEAC2}"/>
                </a:ext>
              </a:extLst>
            </p:cNvPr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" name="Google Shape;7696;p72">
              <a:extLst>
                <a:ext uri="{FF2B5EF4-FFF2-40B4-BE49-F238E27FC236}">
                  <a16:creationId xmlns:a16="http://schemas.microsoft.com/office/drawing/2014/main" id="{A73FAEB6-9A8B-F5EE-E81C-2677BEA6DBF0}"/>
                </a:ext>
              </a:extLst>
            </p:cNvPr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" name="Google Shape;7697;p72">
              <a:extLst>
                <a:ext uri="{FF2B5EF4-FFF2-40B4-BE49-F238E27FC236}">
                  <a16:creationId xmlns:a16="http://schemas.microsoft.com/office/drawing/2014/main" id="{C75360E5-6F89-A000-0D74-ADFED466BBB2}"/>
                </a:ext>
              </a:extLst>
            </p:cNvPr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" name="Google Shape;7698;p72">
              <a:extLst>
                <a:ext uri="{FF2B5EF4-FFF2-40B4-BE49-F238E27FC236}">
                  <a16:creationId xmlns:a16="http://schemas.microsoft.com/office/drawing/2014/main" id="{3B14920B-BAD7-3583-B8DA-8DE945A6F7F9}"/>
                </a:ext>
              </a:extLst>
            </p:cNvPr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" name="Google Shape;7699;p72">
              <a:extLst>
                <a:ext uri="{FF2B5EF4-FFF2-40B4-BE49-F238E27FC236}">
                  <a16:creationId xmlns:a16="http://schemas.microsoft.com/office/drawing/2014/main" id="{660CA67F-CE21-C665-5CEA-E90BA234923C}"/>
                </a:ext>
              </a:extLst>
            </p:cNvPr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" name="Google Shape;7700;p72">
              <a:extLst>
                <a:ext uri="{FF2B5EF4-FFF2-40B4-BE49-F238E27FC236}">
                  <a16:creationId xmlns:a16="http://schemas.microsoft.com/office/drawing/2014/main" id="{044C099B-B737-F5AC-A5D8-75706E75D617}"/>
                </a:ext>
              </a:extLst>
            </p:cNvPr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" name="Google Shape;7701;p72">
              <a:extLst>
                <a:ext uri="{FF2B5EF4-FFF2-40B4-BE49-F238E27FC236}">
                  <a16:creationId xmlns:a16="http://schemas.microsoft.com/office/drawing/2014/main" id="{760EB312-0153-F690-145B-1263FA9730DA}"/>
                </a:ext>
              </a:extLst>
            </p:cNvPr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" name="Google Shape;7702;p72">
              <a:extLst>
                <a:ext uri="{FF2B5EF4-FFF2-40B4-BE49-F238E27FC236}">
                  <a16:creationId xmlns:a16="http://schemas.microsoft.com/office/drawing/2014/main" id="{C7CBC41B-717F-E8B4-2865-95AC2C32654D}"/>
                </a:ext>
              </a:extLst>
            </p:cNvPr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" name="Google Shape;7703;p72">
              <a:extLst>
                <a:ext uri="{FF2B5EF4-FFF2-40B4-BE49-F238E27FC236}">
                  <a16:creationId xmlns:a16="http://schemas.microsoft.com/office/drawing/2014/main" id="{75A40FDC-B3B4-01A8-69FD-45CD956A7921}"/>
                </a:ext>
              </a:extLst>
            </p:cNvPr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" name="Google Shape;7704;p72">
              <a:extLst>
                <a:ext uri="{FF2B5EF4-FFF2-40B4-BE49-F238E27FC236}">
                  <a16:creationId xmlns:a16="http://schemas.microsoft.com/office/drawing/2014/main" id="{9D65C4D8-CBA4-6BDA-EAD4-E9EF4B12D6AA}"/>
                </a:ext>
              </a:extLst>
            </p:cNvPr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" name="Google Shape;7705;p72">
              <a:extLst>
                <a:ext uri="{FF2B5EF4-FFF2-40B4-BE49-F238E27FC236}">
                  <a16:creationId xmlns:a16="http://schemas.microsoft.com/office/drawing/2014/main" id="{7B2EF45D-78C8-76A5-398A-155D233A6368}"/>
                </a:ext>
              </a:extLst>
            </p:cNvPr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" name="Google Shape;7706;p72">
              <a:extLst>
                <a:ext uri="{FF2B5EF4-FFF2-40B4-BE49-F238E27FC236}">
                  <a16:creationId xmlns:a16="http://schemas.microsoft.com/office/drawing/2014/main" id="{801E9ED2-5A51-F6BA-08EB-23F72EE6DD79}"/>
                </a:ext>
              </a:extLst>
            </p:cNvPr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" name="Google Shape;7707;p72">
              <a:extLst>
                <a:ext uri="{FF2B5EF4-FFF2-40B4-BE49-F238E27FC236}">
                  <a16:creationId xmlns:a16="http://schemas.microsoft.com/office/drawing/2014/main" id="{020B3CCF-238C-A0BF-A05B-CF98D940255B}"/>
                </a:ext>
              </a:extLst>
            </p:cNvPr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" name="Google Shape;7708;p72">
              <a:extLst>
                <a:ext uri="{FF2B5EF4-FFF2-40B4-BE49-F238E27FC236}">
                  <a16:creationId xmlns:a16="http://schemas.microsoft.com/office/drawing/2014/main" id="{2D7395A2-6A9C-66C0-A203-752EDAB03028}"/>
                </a:ext>
              </a:extLst>
            </p:cNvPr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" name="Google Shape;7709;p72">
              <a:extLst>
                <a:ext uri="{FF2B5EF4-FFF2-40B4-BE49-F238E27FC236}">
                  <a16:creationId xmlns:a16="http://schemas.microsoft.com/office/drawing/2014/main" id="{A4A0457D-EA85-DEF2-452E-4261669D9AE4}"/>
                </a:ext>
              </a:extLst>
            </p:cNvPr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" name="Google Shape;7710;p72">
              <a:extLst>
                <a:ext uri="{FF2B5EF4-FFF2-40B4-BE49-F238E27FC236}">
                  <a16:creationId xmlns:a16="http://schemas.microsoft.com/office/drawing/2014/main" id="{CEAFE542-C4F3-D3BF-721B-25ACAC6D52F1}"/>
                </a:ext>
              </a:extLst>
            </p:cNvPr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" name="Google Shape;7711;p72">
              <a:extLst>
                <a:ext uri="{FF2B5EF4-FFF2-40B4-BE49-F238E27FC236}">
                  <a16:creationId xmlns:a16="http://schemas.microsoft.com/office/drawing/2014/main" id="{62B569EB-F722-6012-7EDA-F619A5DCE216}"/>
                </a:ext>
              </a:extLst>
            </p:cNvPr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" name="Google Shape;7712;p72">
              <a:extLst>
                <a:ext uri="{FF2B5EF4-FFF2-40B4-BE49-F238E27FC236}">
                  <a16:creationId xmlns:a16="http://schemas.microsoft.com/office/drawing/2014/main" id="{77DC08F5-B54D-A2C3-C848-61610887B521}"/>
                </a:ext>
              </a:extLst>
            </p:cNvPr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" name="Google Shape;7713;p72">
              <a:extLst>
                <a:ext uri="{FF2B5EF4-FFF2-40B4-BE49-F238E27FC236}">
                  <a16:creationId xmlns:a16="http://schemas.microsoft.com/office/drawing/2014/main" id="{F2661064-8FFA-8D9A-28DB-4668D3E075C2}"/>
                </a:ext>
              </a:extLst>
            </p:cNvPr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" name="Google Shape;7714;p72">
              <a:extLst>
                <a:ext uri="{FF2B5EF4-FFF2-40B4-BE49-F238E27FC236}">
                  <a16:creationId xmlns:a16="http://schemas.microsoft.com/office/drawing/2014/main" id="{8C155E75-9C1B-EBF1-D694-C61A94E81DA2}"/>
                </a:ext>
              </a:extLst>
            </p:cNvPr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" name="Google Shape;7715;p72">
              <a:extLst>
                <a:ext uri="{FF2B5EF4-FFF2-40B4-BE49-F238E27FC236}">
                  <a16:creationId xmlns:a16="http://schemas.microsoft.com/office/drawing/2014/main" id="{3B8CF72E-A9F5-9FA7-3EAD-7D1E401E5DB4}"/>
                </a:ext>
              </a:extLst>
            </p:cNvPr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" name="Google Shape;7716;p72">
              <a:extLst>
                <a:ext uri="{FF2B5EF4-FFF2-40B4-BE49-F238E27FC236}">
                  <a16:creationId xmlns:a16="http://schemas.microsoft.com/office/drawing/2014/main" id="{AB857294-ADFF-E2CA-6F1B-4F86AEC88B24}"/>
                </a:ext>
              </a:extLst>
            </p:cNvPr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" name="Google Shape;7717;p72">
              <a:extLst>
                <a:ext uri="{FF2B5EF4-FFF2-40B4-BE49-F238E27FC236}">
                  <a16:creationId xmlns:a16="http://schemas.microsoft.com/office/drawing/2014/main" id="{B487004E-56FB-F65E-48E1-08DC4905EEBC}"/>
                </a:ext>
              </a:extLst>
            </p:cNvPr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" name="Google Shape;7718;p72">
              <a:extLst>
                <a:ext uri="{FF2B5EF4-FFF2-40B4-BE49-F238E27FC236}">
                  <a16:creationId xmlns:a16="http://schemas.microsoft.com/office/drawing/2014/main" id="{7B167F33-C9B3-75B7-265D-0D2F5B7D7FC1}"/>
                </a:ext>
              </a:extLst>
            </p:cNvPr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" name="Google Shape;7719;p72">
              <a:extLst>
                <a:ext uri="{FF2B5EF4-FFF2-40B4-BE49-F238E27FC236}">
                  <a16:creationId xmlns:a16="http://schemas.microsoft.com/office/drawing/2014/main" id="{EB3C1034-0B99-21D6-2ED5-C876430B70FB}"/>
                </a:ext>
              </a:extLst>
            </p:cNvPr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" name="Google Shape;7720;p72">
              <a:extLst>
                <a:ext uri="{FF2B5EF4-FFF2-40B4-BE49-F238E27FC236}">
                  <a16:creationId xmlns:a16="http://schemas.microsoft.com/office/drawing/2014/main" id="{418CDD90-D089-9441-9B1B-95E233E9267F}"/>
                </a:ext>
              </a:extLst>
            </p:cNvPr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" name="Google Shape;7721;p72">
              <a:extLst>
                <a:ext uri="{FF2B5EF4-FFF2-40B4-BE49-F238E27FC236}">
                  <a16:creationId xmlns:a16="http://schemas.microsoft.com/office/drawing/2014/main" id="{A8AAF2E6-F6C6-8E93-8555-39939842EDB3}"/>
                </a:ext>
              </a:extLst>
            </p:cNvPr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" name="Google Shape;7722;p72">
              <a:extLst>
                <a:ext uri="{FF2B5EF4-FFF2-40B4-BE49-F238E27FC236}">
                  <a16:creationId xmlns:a16="http://schemas.microsoft.com/office/drawing/2014/main" id="{8E08EB6E-1690-C211-42CA-2E1C2E6C3051}"/>
                </a:ext>
              </a:extLst>
            </p:cNvPr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" name="Google Shape;7723;p72">
              <a:extLst>
                <a:ext uri="{FF2B5EF4-FFF2-40B4-BE49-F238E27FC236}">
                  <a16:creationId xmlns:a16="http://schemas.microsoft.com/office/drawing/2014/main" id="{BA242335-C0A8-675B-03D7-ACA0EADE25C1}"/>
                </a:ext>
              </a:extLst>
            </p:cNvPr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" name="Google Shape;7724;p72">
              <a:extLst>
                <a:ext uri="{FF2B5EF4-FFF2-40B4-BE49-F238E27FC236}">
                  <a16:creationId xmlns:a16="http://schemas.microsoft.com/office/drawing/2014/main" id="{1B404D9E-EEA4-D6C0-A01A-38F78F6DAB50}"/>
                </a:ext>
              </a:extLst>
            </p:cNvPr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82" name="Google Shape;7725;p72">
            <a:extLst>
              <a:ext uri="{FF2B5EF4-FFF2-40B4-BE49-F238E27FC236}">
                <a16:creationId xmlns:a16="http://schemas.microsoft.com/office/drawing/2014/main" id="{CE2454D0-17C7-B572-547D-922A56E19969}"/>
              </a:ext>
            </a:extLst>
          </p:cNvPr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283" name="Google Shape;7726;p72">
              <a:extLst>
                <a:ext uri="{FF2B5EF4-FFF2-40B4-BE49-F238E27FC236}">
                  <a16:creationId xmlns:a16="http://schemas.microsoft.com/office/drawing/2014/main" id="{514EB455-C05F-1ED1-0A6A-1A265A44A42B}"/>
                </a:ext>
              </a:extLst>
            </p:cNvPr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284" name="Google Shape;7727;p72">
              <a:extLst>
                <a:ext uri="{FF2B5EF4-FFF2-40B4-BE49-F238E27FC236}">
                  <a16:creationId xmlns:a16="http://schemas.microsoft.com/office/drawing/2014/main" id="{90108CFF-E0DC-09BE-7E08-25002DBB8338}"/>
                </a:ext>
              </a:extLst>
            </p:cNvPr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" name="Google Shape;7728;p72">
              <a:extLst>
                <a:ext uri="{FF2B5EF4-FFF2-40B4-BE49-F238E27FC236}">
                  <a16:creationId xmlns:a16="http://schemas.microsoft.com/office/drawing/2014/main" id="{D8B58DE0-6627-D56C-4664-A8F215DEA81A}"/>
                </a:ext>
              </a:extLst>
            </p:cNvPr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" name="Google Shape;7729;p72">
              <a:extLst>
                <a:ext uri="{FF2B5EF4-FFF2-40B4-BE49-F238E27FC236}">
                  <a16:creationId xmlns:a16="http://schemas.microsoft.com/office/drawing/2014/main" id="{BB02C0BE-1A14-6E8C-8ADA-5875B4DFB541}"/>
                </a:ext>
              </a:extLst>
            </p:cNvPr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" name="Google Shape;7730;p72">
              <a:extLst>
                <a:ext uri="{FF2B5EF4-FFF2-40B4-BE49-F238E27FC236}">
                  <a16:creationId xmlns:a16="http://schemas.microsoft.com/office/drawing/2014/main" id="{1BEC3255-0D3B-AB8A-5720-9EDD6276F3DB}"/>
                </a:ext>
              </a:extLst>
            </p:cNvPr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" name="Google Shape;7731;p72">
              <a:extLst>
                <a:ext uri="{FF2B5EF4-FFF2-40B4-BE49-F238E27FC236}">
                  <a16:creationId xmlns:a16="http://schemas.microsoft.com/office/drawing/2014/main" id="{BA6414DC-68A6-6765-980D-96D5ECC41FF1}"/>
                </a:ext>
              </a:extLst>
            </p:cNvPr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89" name="Google Shape;7732;p72">
            <a:extLst>
              <a:ext uri="{FF2B5EF4-FFF2-40B4-BE49-F238E27FC236}">
                <a16:creationId xmlns:a16="http://schemas.microsoft.com/office/drawing/2014/main" id="{F0CBDCE0-D8C2-CA93-D15F-30B80CEF878A}"/>
              </a:ext>
            </a:extLst>
          </p:cNvPr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290" name="Google Shape;7733;p72">
              <a:extLst>
                <a:ext uri="{FF2B5EF4-FFF2-40B4-BE49-F238E27FC236}">
                  <a16:creationId xmlns:a16="http://schemas.microsoft.com/office/drawing/2014/main" id="{1C31D226-8D81-66A2-D931-89EF9782E46E}"/>
                </a:ext>
              </a:extLst>
            </p:cNvPr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291" name="Google Shape;7734;p72">
              <a:extLst>
                <a:ext uri="{FF2B5EF4-FFF2-40B4-BE49-F238E27FC236}">
                  <a16:creationId xmlns:a16="http://schemas.microsoft.com/office/drawing/2014/main" id="{EE60C2E2-D330-8B04-97F8-14CF054A325E}"/>
                </a:ext>
              </a:extLst>
            </p:cNvPr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292" name="Google Shape;7735;p72">
              <a:extLst>
                <a:ext uri="{FF2B5EF4-FFF2-40B4-BE49-F238E27FC236}">
                  <a16:creationId xmlns:a16="http://schemas.microsoft.com/office/drawing/2014/main" id="{F2EBF6CE-E78F-2B75-18CD-61EDC2625794}"/>
                </a:ext>
              </a:extLst>
            </p:cNvPr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294" name="Google Shape;7736;p72">
                <a:extLst>
                  <a:ext uri="{FF2B5EF4-FFF2-40B4-BE49-F238E27FC236}">
                    <a16:creationId xmlns:a16="http://schemas.microsoft.com/office/drawing/2014/main" id="{AFE20D1B-AF38-19FE-5B7E-0DA7070E4BC9}"/>
                  </a:ext>
                </a:extLst>
              </p:cNvPr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5" name="Google Shape;7737;p72">
                <a:extLst>
                  <a:ext uri="{FF2B5EF4-FFF2-40B4-BE49-F238E27FC236}">
                    <a16:creationId xmlns:a16="http://schemas.microsoft.com/office/drawing/2014/main" id="{91299738-885B-9FF8-9C33-1A631604D577}"/>
                  </a:ext>
                </a:extLst>
              </p:cNvPr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6" name="Google Shape;7738;p72">
                <a:extLst>
                  <a:ext uri="{FF2B5EF4-FFF2-40B4-BE49-F238E27FC236}">
                    <a16:creationId xmlns:a16="http://schemas.microsoft.com/office/drawing/2014/main" id="{66543F44-4E48-5718-F5AE-5483860EE90F}"/>
                  </a:ext>
                </a:extLst>
              </p:cNvPr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7" name="Google Shape;7739;p72">
                <a:extLst>
                  <a:ext uri="{FF2B5EF4-FFF2-40B4-BE49-F238E27FC236}">
                    <a16:creationId xmlns:a16="http://schemas.microsoft.com/office/drawing/2014/main" id="{02C7F30C-868A-06DF-8513-EA30CC8FE966}"/>
                  </a:ext>
                </a:extLst>
              </p:cNvPr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8" name="Google Shape;7740;p72">
                <a:extLst>
                  <a:ext uri="{FF2B5EF4-FFF2-40B4-BE49-F238E27FC236}">
                    <a16:creationId xmlns:a16="http://schemas.microsoft.com/office/drawing/2014/main" id="{9ADEA7D3-162D-516D-F6D6-DFB4F2529014}"/>
                  </a:ext>
                </a:extLst>
              </p:cNvPr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9" name="Google Shape;7741;p72">
                <a:extLst>
                  <a:ext uri="{FF2B5EF4-FFF2-40B4-BE49-F238E27FC236}">
                    <a16:creationId xmlns:a16="http://schemas.microsoft.com/office/drawing/2014/main" id="{DA35BDDB-0EF3-0C78-B691-8862CF136092}"/>
                  </a:ext>
                </a:extLst>
              </p:cNvPr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0" name="Google Shape;7742;p72">
                <a:extLst>
                  <a:ext uri="{FF2B5EF4-FFF2-40B4-BE49-F238E27FC236}">
                    <a16:creationId xmlns:a16="http://schemas.microsoft.com/office/drawing/2014/main" id="{047DBC7A-0650-301E-EC93-C9B35A2AFBCB}"/>
                  </a:ext>
                </a:extLst>
              </p:cNvPr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1" name="Google Shape;7743;p72">
                <a:extLst>
                  <a:ext uri="{FF2B5EF4-FFF2-40B4-BE49-F238E27FC236}">
                    <a16:creationId xmlns:a16="http://schemas.microsoft.com/office/drawing/2014/main" id="{05EAD6D8-76A5-0137-720D-8182A7BE6EB5}"/>
                  </a:ext>
                </a:extLst>
              </p:cNvPr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93" name="Google Shape;7744;p72">
              <a:extLst>
                <a:ext uri="{FF2B5EF4-FFF2-40B4-BE49-F238E27FC236}">
                  <a16:creationId xmlns:a16="http://schemas.microsoft.com/office/drawing/2014/main" id="{B5C92A44-D7C4-D77B-314C-5880F173D782}"/>
                </a:ext>
              </a:extLst>
            </p:cNvPr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302" name="Google Shape;7745;p72">
            <a:extLst>
              <a:ext uri="{FF2B5EF4-FFF2-40B4-BE49-F238E27FC236}">
                <a16:creationId xmlns:a16="http://schemas.microsoft.com/office/drawing/2014/main" id="{2F139596-E5EC-FF1F-4857-22AC4B5B789A}"/>
              </a:ext>
            </a:extLst>
          </p:cNvPr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303" name="Google Shape;7746;p72">
              <a:extLst>
                <a:ext uri="{FF2B5EF4-FFF2-40B4-BE49-F238E27FC236}">
                  <a16:creationId xmlns:a16="http://schemas.microsoft.com/office/drawing/2014/main" id="{11343B87-128F-077B-8EE1-29C9B57B04C2}"/>
                </a:ext>
              </a:extLst>
            </p:cNvPr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320" name="Google Shape;7747;p72">
                <a:extLst>
                  <a:ext uri="{FF2B5EF4-FFF2-40B4-BE49-F238E27FC236}">
                    <a16:creationId xmlns:a16="http://schemas.microsoft.com/office/drawing/2014/main" id="{9D480599-1389-6505-8D38-7E3E543F6461}"/>
                  </a:ext>
                </a:extLst>
              </p:cNvPr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324" name="Google Shape;7748;p72">
                  <a:extLst>
                    <a:ext uri="{FF2B5EF4-FFF2-40B4-BE49-F238E27FC236}">
                      <a16:creationId xmlns:a16="http://schemas.microsoft.com/office/drawing/2014/main" id="{65513CDA-0D29-1899-80CC-C1497CB27EDC}"/>
                    </a:ext>
                  </a:extLst>
                </p:cNvPr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25" name="Google Shape;7749;p72">
                  <a:extLst>
                    <a:ext uri="{FF2B5EF4-FFF2-40B4-BE49-F238E27FC236}">
                      <a16:creationId xmlns:a16="http://schemas.microsoft.com/office/drawing/2014/main" id="{57C58396-3D79-7094-BB45-1A13D70C7566}"/>
                    </a:ext>
                  </a:extLst>
                </p:cNvPr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321" name="Google Shape;7750;p72">
                <a:extLst>
                  <a:ext uri="{FF2B5EF4-FFF2-40B4-BE49-F238E27FC236}">
                    <a16:creationId xmlns:a16="http://schemas.microsoft.com/office/drawing/2014/main" id="{4A81E0E4-F42A-9894-F28D-643FAEE0486F}"/>
                  </a:ext>
                </a:extLst>
              </p:cNvPr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322" name="Google Shape;7751;p72">
                  <a:extLst>
                    <a:ext uri="{FF2B5EF4-FFF2-40B4-BE49-F238E27FC236}">
                      <a16:creationId xmlns:a16="http://schemas.microsoft.com/office/drawing/2014/main" id="{52F0EBC9-16D2-6D87-3A45-D51257220A27}"/>
                    </a:ext>
                  </a:extLst>
                </p:cNvPr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23" name="Google Shape;7752;p72">
                  <a:extLst>
                    <a:ext uri="{FF2B5EF4-FFF2-40B4-BE49-F238E27FC236}">
                      <a16:creationId xmlns:a16="http://schemas.microsoft.com/office/drawing/2014/main" id="{4E424DB7-6B63-C178-B4F9-71E2744E1AD4}"/>
                    </a:ext>
                  </a:extLst>
                </p:cNvPr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304" name="Google Shape;7753;p72">
              <a:extLst>
                <a:ext uri="{FF2B5EF4-FFF2-40B4-BE49-F238E27FC236}">
                  <a16:creationId xmlns:a16="http://schemas.microsoft.com/office/drawing/2014/main" id="{1EA71BA6-2617-C52A-DBAA-572AE5107EA6}"/>
                </a:ext>
              </a:extLst>
            </p:cNvPr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305" name="Google Shape;7754;p72">
                <a:extLst>
                  <a:ext uri="{FF2B5EF4-FFF2-40B4-BE49-F238E27FC236}">
                    <a16:creationId xmlns:a16="http://schemas.microsoft.com/office/drawing/2014/main" id="{5F40A0C8-9CCE-415A-0A50-19702AE796E9}"/>
                  </a:ext>
                </a:extLst>
              </p:cNvPr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314" name="Google Shape;7755;p72">
                  <a:extLst>
                    <a:ext uri="{FF2B5EF4-FFF2-40B4-BE49-F238E27FC236}">
                      <a16:creationId xmlns:a16="http://schemas.microsoft.com/office/drawing/2014/main" id="{9EBE75BA-4CD5-66A6-DB09-20F22D0DCD02}"/>
                    </a:ext>
                  </a:extLst>
                </p:cNvPr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318" name="Google Shape;7756;p72">
                    <a:extLst>
                      <a:ext uri="{FF2B5EF4-FFF2-40B4-BE49-F238E27FC236}">
                        <a16:creationId xmlns:a16="http://schemas.microsoft.com/office/drawing/2014/main" id="{2AA7C5AE-1817-0C69-6895-66B995330C32}"/>
                      </a:ext>
                    </a:extLst>
                  </p:cNvPr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9" name="Google Shape;7757;p72">
                    <a:extLst>
                      <a:ext uri="{FF2B5EF4-FFF2-40B4-BE49-F238E27FC236}">
                        <a16:creationId xmlns:a16="http://schemas.microsoft.com/office/drawing/2014/main" id="{9D43F975-43E6-8F07-261E-D5F64E65A1AA}"/>
                      </a:ext>
                    </a:extLst>
                  </p:cNvPr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315" name="Google Shape;7758;p72">
                  <a:extLst>
                    <a:ext uri="{FF2B5EF4-FFF2-40B4-BE49-F238E27FC236}">
                      <a16:creationId xmlns:a16="http://schemas.microsoft.com/office/drawing/2014/main" id="{9A037B5D-885E-116B-A60D-563B30B2B283}"/>
                    </a:ext>
                  </a:extLst>
                </p:cNvPr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316" name="Google Shape;7759;p72">
                    <a:extLst>
                      <a:ext uri="{FF2B5EF4-FFF2-40B4-BE49-F238E27FC236}">
                        <a16:creationId xmlns:a16="http://schemas.microsoft.com/office/drawing/2014/main" id="{4D103C3C-0AC0-F298-3895-0861AFA44B25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7" name="Google Shape;7760;p72">
                    <a:extLst>
                      <a:ext uri="{FF2B5EF4-FFF2-40B4-BE49-F238E27FC236}">
                        <a16:creationId xmlns:a16="http://schemas.microsoft.com/office/drawing/2014/main" id="{6201ABC7-8C36-5F0F-1206-A3C428118A28}"/>
                      </a:ext>
                    </a:extLst>
                  </p:cNvPr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306" name="Google Shape;7761;p72">
                <a:extLst>
                  <a:ext uri="{FF2B5EF4-FFF2-40B4-BE49-F238E27FC236}">
                    <a16:creationId xmlns:a16="http://schemas.microsoft.com/office/drawing/2014/main" id="{47485A70-2724-9596-03D5-98BCF9E99B48}"/>
                  </a:ext>
                </a:extLst>
              </p:cNvPr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307" name="Google Shape;7762;p72">
                  <a:extLst>
                    <a:ext uri="{FF2B5EF4-FFF2-40B4-BE49-F238E27FC236}">
                      <a16:creationId xmlns:a16="http://schemas.microsoft.com/office/drawing/2014/main" id="{77668EF2-D285-2D5F-3B62-FBFE5A764976}"/>
                    </a:ext>
                  </a:extLst>
                </p:cNvPr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308" name="Google Shape;7763;p72">
                  <a:extLst>
                    <a:ext uri="{FF2B5EF4-FFF2-40B4-BE49-F238E27FC236}">
                      <a16:creationId xmlns:a16="http://schemas.microsoft.com/office/drawing/2014/main" id="{2C79CC3C-AE36-2513-1EC6-ED0CD97FBBF0}"/>
                    </a:ext>
                  </a:extLst>
                </p:cNvPr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312" name="Google Shape;7764;p72">
                    <a:extLst>
                      <a:ext uri="{FF2B5EF4-FFF2-40B4-BE49-F238E27FC236}">
                        <a16:creationId xmlns:a16="http://schemas.microsoft.com/office/drawing/2014/main" id="{6C99E43F-2DF3-2F4D-C8A9-045A1EAE1765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3" name="Google Shape;7765;p72">
                    <a:extLst>
                      <a:ext uri="{FF2B5EF4-FFF2-40B4-BE49-F238E27FC236}">
                        <a16:creationId xmlns:a16="http://schemas.microsoft.com/office/drawing/2014/main" id="{7EF51257-A8BC-7CEA-4D3A-517FC30D28D1}"/>
                      </a:ext>
                    </a:extLst>
                  </p:cNvPr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309" name="Google Shape;7766;p72">
                  <a:extLst>
                    <a:ext uri="{FF2B5EF4-FFF2-40B4-BE49-F238E27FC236}">
                      <a16:creationId xmlns:a16="http://schemas.microsoft.com/office/drawing/2014/main" id="{D5F6C1CD-7674-C5B9-122C-6F144710384B}"/>
                    </a:ext>
                  </a:extLst>
                </p:cNvPr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310" name="Google Shape;7767;p72">
                    <a:extLst>
                      <a:ext uri="{FF2B5EF4-FFF2-40B4-BE49-F238E27FC236}">
                        <a16:creationId xmlns:a16="http://schemas.microsoft.com/office/drawing/2014/main" id="{CCDB14D6-DAD9-4990-2E21-470DD6158FDB}"/>
                      </a:ext>
                    </a:extLst>
                  </p:cNvPr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1" name="Google Shape;7768;p72">
                    <a:extLst>
                      <a:ext uri="{FF2B5EF4-FFF2-40B4-BE49-F238E27FC236}">
                        <a16:creationId xmlns:a16="http://schemas.microsoft.com/office/drawing/2014/main" id="{902A55ED-E076-DFA0-D201-0C075A7673EA}"/>
                      </a:ext>
                    </a:extLst>
                  </p:cNvPr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326" name="Google Shape;7769;p72">
            <a:extLst>
              <a:ext uri="{FF2B5EF4-FFF2-40B4-BE49-F238E27FC236}">
                <a16:creationId xmlns:a16="http://schemas.microsoft.com/office/drawing/2014/main" id="{3373FBF2-950A-0198-9575-376608C5BC4C}"/>
              </a:ext>
            </a:extLst>
          </p:cNvPr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327" name="Google Shape;7770;p72">
              <a:extLst>
                <a:ext uri="{FF2B5EF4-FFF2-40B4-BE49-F238E27FC236}">
                  <a16:creationId xmlns:a16="http://schemas.microsoft.com/office/drawing/2014/main" id="{A935B3CF-2F67-D8D9-20F0-D7A0AC2ACCEF}"/>
                </a:ext>
              </a:extLst>
            </p:cNvPr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354" name="Google Shape;7771;p72">
                <a:extLst>
                  <a:ext uri="{FF2B5EF4-FFF2-40B4-BE49-F238E27FC236}">
                    <a16:creationId xmlns:a16="http://schemas.microsoft.com/office/drawing/2014/main" id="{569B8283-8EDF-7F65-C178-8B0CE042FD95}"/>
                  </a:ext>
                </a:extLst>
              </p:cNvPr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5" name="Google Shape;7772;p72">
                <a:extLst>
                  <a:ext uri="{FF2B5EF4-FFF2-40B4-BE49-F238E27FC236}">
                    <a16:creationId xmlns:a16="http://schemas.microsoft.com/office/drawing/2014/main" id="{C76E995E-A57A-1276-6FE6-48DBFF8C225B}"/>
                  </a:ext>
                </a:extLst>
              </p:cNvPr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6" name="Google Shape;7773;p72">
                <a:extLst>
                  <a:ext uri="{FF2B5EF4-FFF2-40B4-BE49-F238E27FC236}">
                    <a16:creationId xmlns:a16="http://schemas.microsoft.com/office/drawing/2014/main" id="{5835AB0F-BB42-7BC9-981F-D0E88876FA1C}"/>
                  </a:ext>
                </a:extLst>
              </p:cNvPr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7" name="Google Shape;7774;p72">
                <a:extLst>
                  <a:ext uri="{FF2B5EF4-FFF2-40B4-BE49-F238E27FC236}">
                    <a16:creationId xmlns:a16="http://schemas.microsoft.com/office/drawing/2014/main" id="{FD93B684-860E-AA9C-34C9-B673D898C930}"/>
                  </a:ext>
                </a:extLst>
              </p:cNvPr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8" name="Google Shape;7775;p72">
                <a:extLst>
                  <a:ext uri="{FF2B5EF4-FFF2-40B4-BE49-F238E27FC236}">
                    <a16:creationId xmlns:a16="http://schemas.microsoft.com/office/drawing/2014/main" id="{ACDCD9BB-6E0B-7C2C-7DBD-633FEE7F2DEB}"/>
                  </a:ext>
                </a:extLst>
              </p:cNvPr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9" name="Google Shape;7776;p72">
                <a:extLst>
                  <a:ext uri="{FF2B5EF4-FFF2-40B4-BE49-F238E27FC236}">
                    <a16:creationId xmlns:a16="http://schemas.microsoft.com/office/drawing/2014/main" id="{AEBB2BEB-B432-872B-EE1D-3F0D5EA7E1D8}"/>
                  </a:ext>
                </a:extLst>
              </p:cNvPr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328" name="Google Shape;7777;p72">
              <a:extLst>
                <a:ext uri="{FF2B5EF4-FFF2-40B4-BE49-F238E27FC236}">
                  <a16:creationId xmlns:a16="http://schemas.microsoft.com/office/drawing/2014/main" id="{115691E6-BE9A-AAFA-8B75-34844F2022F1}"/>
                </a:ext>
              </a:extLst>
            </p:cNvPr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342" name="Google Shape;7778;p72">
                <a:extLst>
                  <a:ext uri="{FF2B5EF4-FFF2-40B4-BE49-F238E27FC236}">
                    <a16:creationId xmlns:a16="http://schemas.microsoft.com/office/drawing/2014/main" id="{2AA89701-5519-F029-18FE-C358D60E7822}"/>
                  </a:ext>
                </a:extLst>
              </p:cNvPr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343" name="Google Shape;7779;p72">
                <a:extLst>
                  <a:ext uri="{FF2B5EF4-FFF2-40B4-BE49-F238E27FC236}">
                    <a16:creationId xmlns:a16="http://schemas.microsoft.com/office/drawing/2014/main" id="{12BF1E36-9848-7ABB-E414-82E1EFE42A55}"/>
                  </a:ext>
                </a:extLst>
              </p:cNvPr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344" name="Google Shape;7780;p72">
                  <a:extLst>
                    <a:ext uri="{FF2B5EF4-FFF2-40B4-BE49-F238E27FC236}">
                      <a16:creationId xmlns:a16="http://schemas.microsoft.com/office/drawing/2014/main" id="{45D44CE6-6F71-3158-56A1-5D863547A8AE}"/>
                    </a:ext>
                  </a:extLst>
                </p:cNvPr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347" name="Google Shape;7781;p72">
                    <a:extLst>
                      <a:ext uri="{FF2B5EF4-FFF2-40B4-BE49-F238E27FC236}">
                        <a16:creationId xmlns:a16="http://schemas.microsoft.com/office/drawing/2014/main" id="{BA2E6DC0-1DC4-3896-8D52-0661DB7A3708}"/>
                      </a:ext>
                    </a:extLst>
                  </p:cNvPr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48" name="Google Shape;7782;p72">
                    <a:extLst>
                      <a:ext uri="{FF2B5EF4-FFF2-40B4-BE49-F238E27FC236}">
                        <a16:creationId xmlns:a16="http://schemas.microsoft.com/office/drawing/2014/main" id="{B0767CF2-6237-4332-AEA6-3CF4C15B0E48}"/>
                      </a:ext>
                    </a:extLst>
                  </p:cNvPr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49" name="Google Shape;7783;p72">
                    <a:extLst>
                      <a:ext uri="{FF2B5EF4-FFF2-40B4-BE49-F238E27FC236}">
                        <a16:creationId xmlns:a16="http://schemas.microsoft.com/office/drawing/2014/main" id="{E8D3C9DE-0933-46E7-3123-3580E866F4CA}"/>
                      </a:ext>
                    </a:extLst>
                  </p:cNvPr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50" name="Google Shape;7784;p72">
                    <a:extLst>
                      <a:ext uri="{FF2B5EF4-FFF2-40B4-BE49-F238E27FC236}">
                        <a16:creationId xmlns:a16="http://schemas.microsoft.com/office/drawing/2014/main" id="{73640C37-BE1A-E3AF-1B20-832DFC8BA169}"/>
                      </a:ext>
                    </a:extLst>
                  </p:cNvPr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51" name="Google Shape;7785;p72">
                    <a:extLst>
                      <a:ext uri="{FF2B5EF4-FFF2-40B4-BE49-F238E27FC236}">
                        <a16:creationId xmlns:a16="http://schemas.microsoft.com/office/drawing/2014/main" id="{DE8757A6-8C36-B1D6-7147-82F4220F2419}"/>
                      </a:ext>
                    </a:extLst>
                  </p:cNvPr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52" name="Google Shape;7786;p72">
                    <a:extLst>
                      <a:ext uri="{FF2B5EF4-FFF2-40B4-BE49-F238E27FC236}">
                        <a16:creationId xmlns:a16="http://schemas.microsoft.com/office/drawing/2014/main" id="{6B0F5AA7-E5EA-BCD6-7D03-8FFFFFC371F7}"/>
                      </a:ext>
                    </a:extLst>
                  </p:cNvPr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53" name="Google Shape;7787;p72">
                    <a:extLst>
                      <a:ext uri="{FF2B5EF4-FFF2-40B4-BE49-F238E27FC236}">
                        <a16:creationId xmlns:a16="http://schemas.microsoft.com/office/drawing/2014/main" id="{F220BEC6-A0B1-E660-E8BE-AB69DBA2D267}"/>
                      </a:ext>
                    </a:extLst>
                  </p:cNvPr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345" name="Google Shape;7788;p72">
                  <a:extLst>
                    <a:ext uri="{FF2B5EF4-FFF2-40B4-BE49-F238E27FC236}">
                      <a16:creationId xmlns:a16="http://schemas.microsoft.com/office/drawing/2014/main" id="{6656CE3E-8B6F-9BD7-F0F1-B522F754D0CE}"/>
                    </a:ext>
                  </a:extLst>
                </p:cNvPr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346" name="Google Shape;7789;p72">
                  <a:extLst>
                    <a:ext uri="{FF2B5EF4-FFF2-40B4-BE49-F238E27FC236}">
                      <a16:creationId xmlns:a16="http://schemas.microsoft.com/office/drawing/2014/main" id="{F105AFEC-5681-11A1-9179-7AA8A4C933FD}"/>
                    </a:ext>
                  </a:extLst>
                </p:cNvPr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329" name="Google Shape;7790;p72">
              <a:extLst>
                <a:ext uri="{FF2B5EF4-FFF2-40B4-BE49-F238E27FC236}">
                  <a16:creationId xmlns:a16="http://schemas.microsoft.com/office/drawing/2014/main" id="{03C0860A-087B-86C1-0B54-AE9DC0702537}"/>
                </a:ext>
              </a:extLst>
            </p:cNvPr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330" name="Google Shape;7791;p72">
                <a:extLst>
                  <a:ext uri="{FF2B5EF4-FFF2-40B4-BE49-F238E27FC236}">
                    <a16:creationId xmlns:a16="http://schemas.microsoft.com/office/drawing/2014/main" id="{098671AA-E8CA-D97B-75FA-97EB2B8749E7}"/>
                  </a:ext>
                </a:extLst>
              </p:cNvPr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331" name="Google Shape;7792;p72">
                <a:extLst>
                  <a:ext uri="{FF2B5EF4-FFF2-40B4-BE49-F238E27FC236}">
                    <a16:creationId xmlns:a16="http://schemas.microsoft.com/office/drawing/2014/main" id="{BFBA27C2-FDB0-CA5E-5AA8-C67E817562B2}"/>
                  </a:ext>
                </a:extLst>
              </p:cNvPr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332" name="Google Shape;7793;p72">
                  <a:extLst>
                    <a:ext uri="{FF2B5EF4-FFF2-40B4-BE49-F238E27FC236}">
                      <a16:creationId xmlns:a16="http://schemas.microsoft.com/office/drawing/2014/main" id="{C370AD88-3654-3288-822B-244E91A482C6}"/>
                    </a:ext>
                  </a:extLst>
                </p:cNvPr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335" name="Google Shape;7794;p72">
                    <a:extLst>
                      <a:ext uri="{FF2B5EF4-FFF2-40B4-BE49-F238E27FC236}">
                        <a16:creationId xmlns:a16="http://schemas.microsoft.com/office/drawing/2014/main" id="{DCFAA7F4-87FE-7CAE-2C45-3E4108BDDB49}"/>
                      </a:ext>
                    </a:extLst>
                  </p:cNvPr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36" name="Google Shape;7795;p72">
                    <a:extLst>
                      <a:ext uri="{FF2B5EF4-FFF2-40B4-BE49-F238E27FC236}">
                        <a16:creationId xmlns:a16="http://schemas.microsoft.com/office/drawing/2014/main" id="{36FC9A0C-33CF-046E-4D7D-11832118011D}"/>
                      </a:ext>
                    </a:extLst>
                  </p:cNvPr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37" name="Google Shape;7796;p72">
                    <a:extLst>
                      <a:ext uri="{FF2B5EF4-FFF2-40B4-BE49-F238E27FC236}">
                        <a16:creationId xmlns:a16="http://schemas.microsoft.com/office/drawing/2014/main" id="{B04DE3CC-85CD-9CFA-F556-18866246E394}"/>
                      </a:ext>
                    </a:extLst>
                  </p:cNvPr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38" name="Google Shape;7797;p72">
                    <a:extLst>
                      <a:ext uri="{FF2B5EF4-FFF2-40B4-BE49-F238E27FC236}">
                        <a16:creationId xmlns:a16="http://schemas.microsoft.com/office/drawing/2014/main" id="{CE141545-EE1D-8B3E-BE6F-4AE86C518EA9}"/>
                      </a:ext>
                    </a:extLst>
                  </p:cNvPr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39" name="Google Shape;7798;p72">
                    <a:extLst>
                      <a:ext uri="{FF2B5EF4-FFF2-40B4-BE49-F238E27FC236}">
                        <a16:creationId xmlns:a16="http://schemas.microsoft.com/office/drawing/2014/main" id="{F4291C0A-34B1-8A16-2692-AF33A396967A}"/>
                      </a:ext>
                    </a:extLst>
                  </p:cNvPr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40" name="Google Shape;7799;p72">
                    <a:extLst>
                      <a:ext uri="{FF2B5EF4-FFF2-40B4-BE49-F238E27FC236}">
                        <a16:creationId xmlns:a16="http://schemas.microsoft.com/office/drawing/2014/main" id="{8196FB69-D33C-6119-6215-29FD6971085F}"/>
                      </a:ext>
                    </a:extLst>
                  </p:cNvPr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41" name="Google Shape;7800;p72">
                    <a:extLst>
                      <a:ext uri="{FF2B5EF4-FFF2-40B4-BE49-F238E27FC236}">
                        <a16:creationId xmlns:a16="http://schemas.microsoft.com/office/drawing/2014/main" id="{603C19A7-7DE9-7B35-31E8-A9809803EC64}"/>
                      </a:ext>
                    </a:extLst>
                  </p:cNvPr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333" name="Google Shape;7801;p72">
                  <a:extLst>
                    <a:ext uri="{FF2B5EF4-FFF2-40B4-BE49-F238E27FC236}">
                      <a16:creationId xmlns:a16="http://schemas.microsoft.com/office/drawing/2014/main" id="{8BF85736-F5BF-7C5F-D033-85804CFD8356}"/>
                    </a:ext>
                  </a:extLst>
                </p:cNvPr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334" name="Google Shape;7802;p72">
                  <a:extLst>
                    <a:ext uri="{FF2B5EF4-FFF2-40B4-BE49-F238E27FC236}">
                      <a16:creationId xmlns:a16="http://schemas.microsoft.com/office/drawing/2014/main" id="{614766C4-D0AA-CE29-F6EC-BCE7438AC8EC}"/>
                    </a:ext>
                  </a:extLst>
                </p:cNvPr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360" name="Google Shape;7803;p72">
            <a:extLst>
              <a:ext uri="{FF2B5EF4-FFF2-40B4-BE49-F238E27FC236}">
                <a16:creationId xmlns:a16="http://schemas.microsoft.com/office/drawing/2014/main" id="{E1C45D03-486F-6A92-6D59-6318251348A1}"/>
              </a:ext>
            </a:extLst>
          </p:cNvPr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361" name="Google Shape;7804;p72">
              <a:extLst>
                <a:ext uri="{FF2B5EF4-FFF2-40B4-BE49-F238E27FC236}">
                  <a16:creationId xmlns:a16="http://schemas.microsoft.com/office/drawing/2014/main" id="{6E2CFDE0-1CB0-5B82-8460-E5126E29D7E3}"/>
                </a:ext>
              </a:extLst>
            </p:cNvPr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" name="Google Shape;7805;p72">
              <a:extLst>
                <a:ext uri="{FF2B5EF4-FFF2-40B4-BE49-F238E27FC236}">
                  <a16:creationId xmlns:a16="http://schemas.microsoft.com/office/drawing/2014/main" id="{6659D81F-09CB-2599-0922-B8C08F8A44F5}"/>
                </a:ext>
              </a:extLst>
            </p:cNvPr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" name="Google Shape;7806;p72">
              <a:extLst>
                <a:ext uri="{FF2B5EF4-FFF2-40B4-BE49-F238E27FC236}">
                  <a16:creationId xmlns:a16="http://schemas.microsoft.com/office/drawing/2014/main" id="{9786CAB8-9E37-2EEE-B5F5-360718C3328A}"/>
                </a:ext>
              </a:extLst>
            </p:cNvPr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" name="Google Shape;7807;p72">
              <a:extLst>
                <a:ext uri="{FF2B5EF4-FFF2-40B4-BE49-F238E27FC236}">
                  <a16:creationId xmlns:a16="http://schemas.microsoft.com/office/drawing/2014/main" id="{A0B14410-0062-16A8-E2DD-7F0748842D8A}"/>
                </a:ext>
              </a:extLst>
            </p:cNvPr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" name="Google Shape;7808;p72">
              <a:extLst>
                <a:ext uri="{FF2B5EF4-FFF2-40B4-BE49-F238E27FC236}">
                  <a16:creationId xmlns:a16="http://schemas.microsoft.com/office/drawing/2014/main" id="{3DC28E15-A792-32FA-6D2A-062A6E9618F1}"/>
                </a:ext>
              </a:extLst>
            </p:cNvPr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366" name="Google Shape;7809;p72">
              <a:extLst>
                <a:ext uri="{FF2B5EF4-FFF2-40B4-BE49-F238E27FC236}">
                  <a16:creationId xmlns:a16="http://schemas.microsoft.com/office/drawing/2014/main" id="{95DCD26F-78E0-1C33-9BCE-5E6065001A39}"/>
                </a:ext>
              </a:extLst>
            </p:cNvPr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67" name="Google Shape;7810;p72">
            <a:extLst>
              <a:ext uri="{FF2B5EF4-FFF2-40B4-BE49-F238E27FC236}">
                <a16:creationId xmlns:a16="http://schemas.microsoft.com/office/drawing/2014/main" id="{512A8557-3433-C06C-1C2D-111184B7E3AB}"/>
              </a:ext>
            </a:extLst>
          </p:cNvPr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368" name="Google Shape;7811;p72">
              <a:extLst>
                <a:ext uri="{FF2B5EF4-FFF2-40B4-BE49-F238E27FC236}">
                  <a16:creationId xmlns:a16="http://schemas.microsoft.com/office/drawing/2014/main" id="{53087F56-916A-F7C8-24AA-1D79BD5BCD82}"/>
                </a:ext>
              </a:extLst>
            </p:cNvPr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9" name="Google Shape;7812;p72">
              <a:extLst>
                <a:ext uri="{FF2B5EF4-FFF2-40B4-BE49-F238E27FC236}">
                  <a16:creationId xmlns:a16="http://schemas.microsoft.com/office/drawing/2014/main" id="{3D4FB271-3F5E-F2D8-F596-B6287E833A4A}"/>
                </a:ext>
              </a:extLst>
            </p:cNvPr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0" name="Google Shape;7813;p72">
              <a:extLst>
                <a:ext uri="{FF2B5EF4-FFF2-40B4-BE49-F238E27FC236}">
                  <a16:creationId xmlns:a16="http://schemas.microsoft.com/office/drawing/2014/main" id="{95C288DA-A873-2CEF-D91E-E18CF7F4CCE2}"/>
                </a:ext>
              </a:extLst>
            </p:cNvPr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1" name="Google Shape;7814;p72">
              <a:extLst>
                <a:ext uri="{FF2B5EF4-FFF2-40B4-BE49-F238E27FC236}">
                  <a16:creationId xmlns:a16="http://schemas.microsoft.com/office/drawing/2014/main" id="{D897C27A-B5A8-3D99-275A-171D7EE144B4}"/>
                </a:ext>
              </a:extLst>
            </p:cNvPr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2" name="Google Shape;7815;p72">
              <a:extLst>
                <a:ext uri="{FF2B5EF4-FFF2-40B4-BE49-F238E27FC236}">
                  <a16:creationId xmlns:a16="http://schemas.microsoft.com/office/drawing/2014/main" id="{8086F38B-3380-478E-80F8-BA30168C3F50}"/>
                </a:ext>
              </a:extLst>
            </p:cNvPr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73" name="Google Shape;7816;p72">
            <a:extLst>
              <a:ext uri="{FF2B5EF4-FFF2-40B4-BE49-F238E27FC236}">
                <a16:creationId xmlns:a16="http://schemas.microsoft.com/office/drawing/2014/main" id="{2FF05338-374F-9BF0-A48A-B4E501C99357}"/>
              </a:ext>
            </a:extLst>
          </p:cNvPr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374" name="Google Shape;7817;p72">
              <a:extLst>
                <a:ext uri="{FF2B5EF4-FFF2-40B4-BE49-F238E27FC236}">
                  <a16:creationId xmlns:a16="http://schemas.microsoft.com/office/drawing/2014/main" id="{E0019731-2BF4-571E-2C61-907A0A103AEA}"/>
                </a:ext>
              </a:extLst>
            </p:cNvPr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425" name="Google Shape;7818;p72">
                <a:extLst>
                  <a:ext uri="{FF2B5EF4-FFF2-40B4-BE49-F238E27FC236}">
                    <a16:creationId xmlns:a16="http://schemas.microsoft.com/office/drawing/2014/main" id="{7BD2B4FB-2E31-F89B-F704-BB6473D5450D}"/>
                  </a:ext>
                </a:extLst>
              </p:cNvPr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26" name="Google Shape;7819;p72">
                <a:extLst>
                  <a:ext uri="{FF2B5EF4-FFF2-40B4-BE49-F238E27FC236}">
                    <a16:creationId xmlns:a16="http://schemas.microsoft.com/office/drawing/2014/main" id="{CFC9327F-F63E-8F11-56C5-81E558D59C05}"/>
                  </a:ext>
                </a:extLst>
              </p:cNvPr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27" name="Google Shape;7820;p72">
                <a:extLst>
                  <a:ext uri="{FF2B5EF4-FFF2-40B4-BE49-F238E27FC236}">
                    <a16:creationId xmlns:a16="http://schemas.microsoft.com/office/drawing/2014/main" id="{8EC94072-4D9A-ED56-D8D4-A9D6B97C6700}"/>
                  </a:ext>
                </a:extLst>
              </p:cNvPr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375" name="Google Shape;7821;p72">
              <a:extLst>
                <a:ext uri="{FF2B5EF4-FFF2-40B4-BE49-F238E27FC236}">
                  <a16:creationId xmlns:a16="http://schemas.microsoft.com/office/drawing/2014/main" id="{7005CE5D-A656-4AE2-A75E-52BA634F2442}"/>
                </a:ext>
              </a:extLst>
            </p:cNvPr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401" name="Google Shape;7822;p72">
                <a:extLst>
                  <a:ext uri="{FF2B5EF4-FFF2-40B4-BE49-F238E27FC236}">
                    <a16:creationId xmlns:a16="http://schemas.microsoft.com/office/drawing/2014/main" id="{0F1C05BC-115E-E2E7-180F-4B11DAC75864}"/>
                  </a:ext>
                </a:extLst>
              </p:cNvPr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418" name="Google Shape;7823;p72">
                  <a:extLst>
                    <a:ext uri="{FF2B5EF4-FFF2-40B4-BE49-F238E27FC236}">
                      <a16:creationId xmlns:a16="http://schemas.microsoft.com/office/drawing/2014/main" id="{744CB54D-081C-C358-D871-F449E3808E16}"/>
                    </a:ext>
                  </a:extLst>
                </p:cNvPr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422" name="Google Shape;7824;p72">
                    <a:extLst>
                      <a:ext uri="{FF2B5EF4-FFF2-40B4-BE49-F238E27FC236}">
                        <a16:creationId xmlns:a16="http://schemas.microsoft.com/office/drawing/2014/main" id="{F44A8D90-2503-474A-1430-74207DC69B3E}"/>
                      </a:ext>
                    </a:extLst>
                  </p:cNvPr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423" name="Google Shape;7825;p72">
                    <a:extLst>
                      <a:ext uri="{FF2B5EF4-FFF2-40B4-BE49-F238E27FC236}">
                        <a16:creationId xmlns:a16="http://schemas.microsoft.com/office/drawing/2014/main" id="{B80080CA-427C-0571-7365-EA6B4562FCB9}"/>
                      </a:ext>
                    </a:extLst>
                  </p:cNvPr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424" name="Google Shape;7826;p72">
                    <a:extLst>
                      <a:ext uri="{FF2B5EF4-FFF2-40B4-BE49-F238E27FC236}">
                        <a16:creationId xmlns:a16="http://schemas.microsoft.com/office/drawing/2014/main" id="{F5E04F05-E3E3-140A-DAC2-14AB14D51832}"/>
                      </a:ext>
                    </a:extLst>
                  </p:cNvPr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419" name="Google Shape;7827;p72">
                  <a:extLst>
                    <a:ext uri="{FF2B5EF4-FFF2-40B4-BE49-F238E27FC236}">
                      <a16:creationId xmlns:a16="http://schemas.microsoft.com/office/drawing/2014/main" id="{F2062861-1427-B318-F280-CB0AD1046382}"/>
                    </a:ext>
                  </a:extLst>
                </p:cNvPr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420" name="Google Shape;7828;p72">
                    <a:extLst>
                      <a:ext uri="{FF2B5EF4-FFF2-40B4-BE49-F238E27FC236}">
                        <a16:creationId xmlns:a16="http://schemas.microsoft.com/office/drawing/2014/main" id="{22F48723-E436-BC93-4AD7-7CA50E0E75F3}"/>
                      </a:ext>
                    </a:extLst>
                  </p:cNvPr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421" name="Google Shape;7829;p72">
                    <a:extLst>
                      <a:ext uri="{FF2B5EF4-FFF2-40B4-BE49-F238E27FC236}">
                        <a16:creationId xmlns:a16="http://schemas.microsoft.com/office/drawing/2014/main" id="{4366942D-03EA-0D15-A42E-0E8559F364BB}"/>
                      </a:ext>
                    </a:extLst>
                  </p:cNvPr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402" name="Google Shape;7830;p72">
                <a:extLst>
                  <a:ext uri="{FF2B5EF4-FFF2-40B4-BE49-F238E27FC236}">
                    <a16:creationId xmlns:a16="http://schemas.microsoft.com/office/drawing/2014/main" id="{110CE23D-C8D1-64E2-2F5C-E6A3AA4673A1}"/>
                  </a:ext>
                </a:extLst>
              </p:cNvPr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411" name="Google Shape;7831;p72">
                  <a:extLst>
                    <a:ext uri="{FF2B5EF4-FFF2-40B4-BE49-F238E27FC236}">
                      <a16:creationId xmlns:a16="http://schemas.microsoft.com/office/drawing/2014/main" id="{ED612215-AEC0-9408-9C5C-5FC5D7AA0EF4}"/>
                    </a:ext>
                  </a:extLst>
                </p:cNvPr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415" name="Google Shape;7832;p72">
                    <a:extLst>
                      <a:ext uri="{FF2B5EF4-FFF2-40B4-BE49-F238E27FC236}">
                        <a16:creationId xmlns:a16="http://schemas.microsoft.com/office/drawing/2014/main" id="{F667DB47-1E84-EA4B-CA12-3A5057DC7638}"/>
                      </a:ext>
                    </a:extLst>
                  </p:cNvPr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416" name="Google Shape;7833;p72">
                    <a:extLst>
                      <a:ext uri="{FF2B5EF4-FFF2-40B4-BE49-F238E27FC236}">
                        <a16:creationId xmlns:a16="http://schemas.microsoft.com/office/drawing/2014/main" id="{877BEF52-D669-9648-78E4-07B89CD405DD}"/>
                      </a:ext>
                    </a:extLst>
                  </p:cNvPr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417" name="Google Shape;7834;p72">
                    <a:extLst>
                      <a:ext uri="{FF2B5EF4-FFF2-40B4-BE49-F238E27FC236}">
                        <a16:creationId xmlns:a16="http://schemas.microsoft.com/office/drawing/2014/main" id="{07B30E22-83D9-3047-7E28-330B65C01874}"/>
                      </a:ext>
                    </a:extLst>
                  </p:cNvPr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412" name="Google Shape;7835;p72">
                  <a:extLst>
                    <a:ext uri="{FF2B5EF4-FFF2-40B4-BE49-F238E27FC236}">
                      <a16:creationId xmlns:a16="http://schemas.microsoft.com/office/drawing/2014/main" id="{1DD643BB-0A72-7C29-AA6D-86B8B173F585}"/>
                    </a:ext>
                  </a:extLst>
                </p:cNvPr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413" name="Google Shape;7836;p72">
                    <a:extLst>
                      <a:ext uri="{FF2B5EF4-FFF2-40B4-BE49-F238E27FC236}">
                        <a16:creationId xmlns:a16="http://schemas.microsoft.com/office/drawing/2014/main" id="{5A8921DD-31B8-FFB7-0BFD-08511CDAB189}"/>
                      </a:ext>
                    </a:extLst>
                  </p:cNvPr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414" name="Google Shape;7837;p72">
                    <a:extLst>
                      <a:ext uri="{FF2B5EF4-FFF2-40B4-BE49-F238E27FC236}">
                        <a16:creationId xmlns:a16="http://schemas.microsoft.com/office/drawing/2014/main" id="{6E2A6E51-6281-AE54-0F5A-48138777CDD8}"/>
                      </a:ext>
                    </a:extLst>
                  </p:cNvPr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403" name="Google Shape;7838;p72">
                <a:extLst>
                  <a:ext uri="{FF2B5EF4-FFF2-40B4-BE49-F238E27FC236}">
                    <a16:creationId xmlns:a16="http://schemas.microsoft.com/office/drawing/2014/main" id="{1A6694F5-1798-2E53-FAFD-69F718C06F90}"/>
                  </a:ext>
                </a:extLst>
              </p:cNvPr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404" name="Google Shape;7839;p72">
                  <a:extLst>
                    <a:ext uri="{FF2B5EF4-FFF2-40B4-BE49-F238E27FC236}">
                      <a16:creationId xmlns:a16="http://schemas.microsoft.com/office/drawing/2014/main" id="{27A9B156-51B4-74D0-6F0D-5AAE6E1E0E34}"/>
                    </a:ext>
                  </a:extLst>
                </p:cNvPr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408" name="Google Shape;7840;p72">
                    <a:extLst>
                      <a:ext uri="{FF2B5EF4-FFF2-40B4-BE49-F238E27FC236}">
                        <a16:creationId xmlns:a16="http://schemas.microsoft.com/office/drawing/2014/main" id="{F68233A9-E5C0-B812-F372-59F82933D4B1}"/>
                      </a:ext>
                    </a:extLst>
                  </p:cNvPr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409" name="Google Shape;7841;p72">
                    <a:extLst>
                      <a:ext uri="{FF2B5EF4-FFF2-40B4-BE49-F238E27FC236}">
                        <a16:creationId xmlns:a16="http://schemas.microsoft.com/office/drawing/2014/main" id="{2888306E-77BF-8C99-F34F-CFC4D165D3F4}"/>
                      </a:ext>
                    </a:extLst>
                  </p:cNvPr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410" name="Google Shape;7842;p72">
                    <a:extLst>
                      <a:ext uri="{FF2B5EF4-FFF2-40B4-BE49-F238E27FC236}">
                        <a16:creationId xmlns:a16="http://schemas.microsoft.com/office/drawing/2014/main" id="{6E09405C-1FB1-64E0-22B9-4CCABCF98B5A}"/>
                      </a:ext>
                    </a:extLst>
                  </p:cNvPr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405" name="Google Shape;7843;p72">
                  <a:extLst>
                    <a:ext uri="{FF2B5EF4-FFF2-40B4-BE49-F238E27FC236}">
                      <a16:creationId xmlns:a16="http://schemas.microsoft.com/office/drawing/2014/main" id="{8BF10586-E7D3-4B6C-396D-DDE7CDE81D0E}"/>
                    </a:ext>
                  </a:extLst>
                </p:cNvPr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406" name="Google Shape;7844;p72">
                    <a:extLst>
                      <a:ext uri="{FF2B5EF4-FFF2-40B4-BE49-F238E27FC236}">
                        <a16:creationId xmlns:a16="http://schemas.microsoft.com/office/drawing/2014/main" id="{3EF80466-E702-6B38-9227-97640AF6567E}"/>
                      </a:ext>
                    </a:extLst>
                  </p:cNvPr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407" name="Google Shape;7845;p72">
                    <a:extLst>
                      <a:ext uri="{FF2B5EF4-FFF2-40B4-BE49-F238E27FC236}">
                        <a16:creationId xmlns:a16="http://schemas.microsoft.com/office/drawing/2014/main" id="{01DC3CA4-8617-2105-0800-351206E6B2EB}"/>
                      </a:ext>
                    </a:extLst>
                  </p:cNvPr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376" name="Google Shape;7846;p72">
              <a:extLst>
                <a:ext uri="{FF2B5EF4-FFF2-40B4-BE49-F238E27FC236}">
                  <a16:creationId xmlns:a16="http://schemas.microsoft.com/office/drawing/2014/main" id="{E3BF68D2-C86B-D3E2-CCF2-3B8A406CE2E3}"/>
                </a:ext>
              </a:extLst>
            </p:cNvPr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377" name="Google Shape;7847;p72">
                <a:extLst>
                  <a:ext uri="{FF2B5EF4-FFF2-40B4-BE49-F238E27FC236}">
                    <a16:creationId xmlns:a16="http://schemas.microsoft.com/office/drawing/2014/main" id="{EF45BA47-DEC2-8CDA-817B-5086E22303CF}"/>
                  </a:ext>
                </a:extLst>
              </p:cNvPr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394" name="Google Shape;7848;p72">
                  <a:extLst>
                    <a:ext uri="{FF2B5EF4-FFF2-40B4-BE49-F238E27FC236}">
                      <a16:creationId xmlns:a16="http://schemas.microsoft.com/office/drawing/2014/main" id="{CA7350B9-8CF8-4BC7-6E29-3A521C0E2A8B}"/>
                    </a:ext>
                  </a:extLst>
                </p:cNvPr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398" name="Google Shape;7849;p72">
                    <a:extLst>
                      <a:ext uri="{FF2B5EF4-FFF2-40B4-BE49-F238E27FC236}">
                        <a16:creationId xmlns:a16="http://schemas.microsoft.com/office/drawing/2014/main" id="{739CAA09-671F-6DBD-ED6C-11B6426B5F20}"/>
                      </a:ext>
                    </a:extLst>
                  </p:cNvPr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99" name="Google Shape;7850;p72">
                    <a:extLst>
                      <a:ext uri="{FF2B5EF4-FFF2-40B4-BE49-F238E27FC236}">
                        <a16:creationId xmlns:a16="http://schemas.microsoft.com/office/drawing/2014/main" id="{2982CADD-FBC0-1562-97B5-B62670B66E39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400" name="Google Shape;7851;p72">
                    <a:extLst>
                      <a:ext uri="{FF2B5EF4-FFF2-40B4-BE49-F238E27FC236}">
                        <a16:creationId xmlns:a16="http://schemas.microsoft.com/office/drawing/2014/main" id="{3FA9AA7C-BFD4-F660-F90A-4BBC3FD81777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395" name="Google Shape;7852;p72">
                  <a:extLst>
                    <a:ext uri="{FF2B5EF4-FFF2-40B4-BE49-F238E27FC236}">
                      <a16:creationId xmlns:a16="http://schemas.microsoft.com/office/drawing/2014/main" id="{CD24C4EC-FC3A-2197-5256-5573680A2361}"/>
                    </a:ext>
                  </a:extLst>
                </p:cNvPr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396" name="Google Shape;7853;p72">
                    <a:extLst>
                      <a:ext uri="{FF2B5EF4-FFF2-40B4-BE49-F238E27FC236}">
                        <a16:creationId xmlns:a16="http://schemas.microsoft.com/office/drawing/2014/main" id="{D8E54195-C020-AFC5-8D1A-CC1A5BDABCEF}"/>
                      </a:ext>
                    </a:extLst>
                  </p:cNvPr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97" name="Google Shape;7854;p72">
                    <a:extLst>
                      <a:ext uri="{FF2B5EF4-FFF2-40B4-BE49-F238E27FC236}">
                        <a16:creationId xmlns:a16="http://schemas.microsoft.com/office/drawing/2014/main" id="{DE2BF90E-3E9E-388A-8268-BDFEAC3814F4}"/>
                      </a:ext>
                    </a:extLst>
                  </p:cNvPr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378" name="Google Shape;7855;p72">
                <a:extLst>
                  <a:ext uri="{FF2B5EF4-FFF2-40B4-BE49-F238E27FC236}">
                    <a16:creationId xmlns:a16="http://schemas.microsoft.com/office/drawing/2014/main" id="{FEEE0538-48AE-BBF0-F934-1CD1FAB59B8A}"/>
                  </a:ext>
                </a:extLst>
              </p:cNvPr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387" name="Google Shape;7856;p72">
                  <a:extLst>
                    <a:ext uri="{FF2B5EF4-FFF2-40B4-BE49-F238E27FC236}">
                      <a16:creationId xmlns:a16="http://schemas.microsoft.com/office/drawing/2014/main" id="{A29C6898-536F-0C94-C3D9-6DC703A4AC67}"/>
                    </a:ext>
                  </a:extLst>
                </p:cNvPr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391" name="Google Shape;7857;p72">
                    <a:extLst>
                      <a:ext uri="{FF2B5EF4-FFF2-40B4-BE49-F238E27FC236}">
                        <a16:creationId xmlns:a16="http://schemas.microsoft.com/office/drawing/2014/main" id="{14F788CB-9ED9-5A8D-BB89-F9ED437CE2B5}"/>
                      </a:ext>
                    </a:extLst>
                  </p:cNvPr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92" name="Google Shape;7858;p72">
                    <a:extLst>
                      <a:ext uri="{FF2B5EF4-FFF2-40B4-BE49-F238E27FC236}">
                        <a16:creationId xmlns:a16="http://schemas.microsoft.com/office/drawing/2014/main" id="{2AF4C148-7EAE-43FE-5E8C-BC6E3E75AA72}"/>
                      </a:ext>
                    </a:extLst>
                  </p:cNvPr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93" name="Google Shape;7859;p72">
                    <a:extLst>
                      <a:ext uri="{FF2B5EF4-FFF2-40B4-BE49-F238E27FC236}">
                        <a16:creationId xmlns:a16="http://schemas.microsoft.com/office/drawing/2014/main" id="{9A9C66E0-E645-4670-3D78-E5E410F1FCF0}"/>
                      </a:ext>
                    </a:extLst>
                  </p:cNvPr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388" name="Google Shape;7860;p72">
                  <a:extLst>
                    <a:ext uri="{FF2B5EF4-FFF2-40B4-BE49-F238E27FC236}">
                      <a16:creationId xmlns:a16="http://schemas.microsoft.com/office/drawing/2014/main" id="{12F3743A-F9F0-2806-9BD8-B6D7457A6F0B}"/>
                    </a:ext>
                  </a:extLst>
                </p:cNvPr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389" name="Google Shape;7861;p72">
                    <a:extLst>
                      <a:ext uri="{FF2B5EF4-FFF2-40B4-BE49-F238E27FC236}">
                        <a16:creationId xmlns:a16="http://schemas.microsoft.com/office/drawing/2014/main" id="{F9863333-2B52-4252-0E90-BB912957CAC2}"/>
                      </a:ext>
                    </a:extLst>
                  </p:cNvPr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90" name="Google Shape;7862;p72">
                    <a:extLst>
                      <a:ext uri="{FF2B5EF4-FFF2-40B4-BE49-F238E27FC236}">
                        <a16:creationId xmlns:a16="http://schemas.microsoft.com/office/drawing/2014/main" id="{45CCB2A1-C4BB-D27C-2FA4-4D68D7F6E651}"/>
                      </a:ext>
                    </a:extLst>
                  </p:cNvPr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379" name="Google Shape;7863;p72">
                <a:extLst>
                  <a:ext uri="{FF2B5EF4-FFF2-40B4-BE49-F238E27FC236}">
                    <a16:creationId xmlns:a16="http://schemas.microsoft.com/office/drawing/2014/main" id="{76589F3C-B4EB-1CBF-1280-7350069DAE75}"/>
                  </a:ext>
                </a:extLst>
              </p:cNvPr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380" name="Google Shape;7864;p72">
                  <a:extLst>
                    <a:ext uri="{FF2B5EF4-FFF2-40B4-BE49-F238E27FC236}">
                      <a16:creationId xmlns:a16="http://schemas.microsoft.com/office/drawing/2014/main" id="{536F2844-E388-F42D-ABAF-18C302937CDC}"/>
                    </a:ext>
                  </a:extLst>
                </p:cNvPr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384" name="Google Shape;7865;p72">
                    <a:extLst>
                      <a:ext uri="{FF2B5EF4-FFF2-40B4-BE49-F238E27FC236}">
                        <a16:creationId xmlns:a16="http://schemas.microsoft.com/office/drawing/2014/main" id="{CB3DE156-673F-51CA-68A0-E38800CB6153}"/>
                      </a:ext>
                    </a:extLst>
                  </p:cNvPr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85" name="Google Shape;7866;p72">
                    <a:extLst>
                      <a:ext uri="{FF2B5EF4-FFF2-40B4-BE49-F238E27FC236}">
                        <a16:creationId xmlns:a16="http://schemas.microsoft.com/office/drawing/2014/main" id="{EABD575E-8169-4BF3-97BD-81B69F4A599B}"/>
                      </a:ext>
                    </a:extLst>
                  </p:cNvPr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86" name="Google Shape;7867;p72">
                    <a:extLst>
                      <a:ext uri="{FF2B5EF4-FFF2-40B4-BE49-F238E27FC236}">
                        <a16:creationId xmlns:a16="http://schemas.microsoft.com/office/drawing/2014/main" id="{F4952303-5FB5-4D0C-08FE-D101095A8C95}"/>
                      </a:ext>
                    </a:extLst>
                  </p:cNvPr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381" name="Google Shape;7868;p72">
                  <a:extLst>
                    <a:ext uri="{FF2B5EF4-FFF2-40B4-BE49-F238E27FC236}">
                      <a16:creationId xmlns:a16="http://schemas.microsoft.com/office/drawing/2014/main" id="{60979963-F449-0772-CBF5-B51720C945AA}"/>
                    </a:ext>
                  </a:extLst>
                </p:cNvPr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382" name="Google Shape;7869;p72">
                    <a:extLst>
                      <a:ext uri="{FF2B5EF4-FFF2-40B4-BE49-F238E27FC236}">
                        <a16:creationId xmlns:a16="http://schemas.microsoft.com/office/drawing/2014/main" id="{33ED5826-23A5-7E71-5D8B-E9A73DA560FF}"/>
                      </a:ext>
                    </a:extLst>
                  </p:cNvPr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383" name="Google Shape;7870;p72">
                    <a:extLst>
                      <a:ext uri="{FF2B5EF4-FFF2-40B4-BE49-F238E27FC236}">
                        <a16:creationId xmlns:a16="http://schemas.microsoft.com/office/drawing/2014/main" id="{6A238E3B-9BBB-8C5F-253B-6E352CF67C9F}"/>
                      </a:ext>
                    </a:extLst>
                  </p:cNvPr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428" name="Google Shape;1529;p70">
            <a:extLst>
              <a:ext uri="{FF2B5EF4-FFF2-40B4-BE49-F238E27FC236}">
                <a16:creationId xmlns:a16="http://schemas.microsoft.com/office/drawing/2014/main" id="{2A0BEC0F-6868-0B46-BEA4-505CBC5B51A3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  <p:extLst>
      <p:ext uri="{BB962C8B-B14F-4D97-AF65-F5344CB8AC3E}">
        <p14:creationId xmlns:p14="http://schemas.microsoft.com/office/powerpoint/2010/main" val="268046715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0" y="2"/>
            <a:ext cx="12302834" cy="6858000"/>
            <a:chOff x="-44225" y="0"/>
            <a:chExt cx="12302834" cy="6858000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4225" y="2"/>
              <a:ext cx="12302834" cy="6857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" name="Rectangle 16"/>
            <p:cNvSpPr/>
            <p:nvPr/>
          </p:nvSpPr>
          <p:spPr>
            <a:xfrm>
              <a:off x="-44225" y="0"/>
              <a:ext cx="12302834" cy="6858000"/>
            </a:xfrm>
            <a:prstGeom prst="rect">
              <a:avLst/>
            </a:prstGeom>
            <a:solidFill>
              <a:schemeClr val="bg1">
                <a:alpha val="9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oogle Shape;7875;p73">
            <a:extLst>
              <a:ext uri="{FF2B5EF4-FFF2-40B4-BE49-F238E27FC236}">
                <a16:creationId xmlns:a16="http://schemas.microsoft.com/office/drawing/2014/main" id="{F1C5DD51-B0CF-9024-F923-CA53FCA7338F}"/>
              </a:ext>
            </a:extLst>
          </p:cNvPr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3" name="Google Shape;7876;p73">
              <a:extLst>
                <a:ext uri="{FF2B5EF4-FFF2-40B4-BE49-F238E27FC236}">
                  <a16:creationId xmlns:a16="http://schemas.microsoft.com/office/drawing/2014/main" id="{EE92E498-FE95-8382-5344-AF8F751E5CE3}"/>
                </a:ext>
              </a:extLst>
            </p:cNvPr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34" name="Google Shape;7877;p73">
                <a:extLst>
                  <a:ext uri="{FF2B5EF4-FFF2-40B4-BE49-F238E27FC236}">
                    <a16:creationId xmlns:a16="http://schemas.microsoft.com/office/drawing/2014/main" id="{03A5CA56-1857-E6EE-4A73-3D5C69C60142}"/>
                  </a:ext>
                </a:extLst>
              </p:cNvPr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35" name="Google Shape;7878;p73">
                <a:extLst>
                  <a:ext uri="{FF2B5EF4-FFF2-40B4-BE49-F238E27FC236}">
                    <a16:creationId xmlns:a16="http://schemas.microsoft.com/office/drawing/2014/main" id="{0909B230-4AF8-F552-E504-5359BB0E24A3}"/>
                  </a:ext>
                </a:extLst>
              </p:cNvPr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4" name="Google Shape;7879;p73">
              <a:extLst>
                <a:ext uri="{FF2B5EF4-FFF2-40B4-BE49-F238E27FC236}">
                  <a16:creationId xmlns:a16="http://schemas.microsoft.com/office/drawing/2014/main" id="{A0CFEA63-EFEA-CEB2-BB85-5E0F159440CB}"/>
                </a:ext>
              </a:extLst>
            </p:cNvPr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29" name="Google Shape;7880;p73">
                <a:extLst>
                  <a:ext uri="{FF2B5EF4-FFF2-40B4-BE49-F238E27FC236}">
                    <a16:creationId xmlns:a16="http://schemas.microsoft.com/office/drawing/2014/main" id="{F02F80A4-C679-3D7C-EDBE-5969E2BF9CB4}"/>
                  </a:ext>
                </a:extLst>
              </p:cNvPr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30" name="Google Shape;7881;p73">
                <a:extLst>
                  <a:ext uri="{FF2B5EF4-FFF2-40B4-BE49-F238E27FC236}">
                    <a16:creationId xmlns:a16="http://schemas.microsoft.com/office/drawing/2014/main" id="{8A2E3FDB-8CE4-F976-4E96-E9ACE2970D7A}"/>
                  </a:ext>
                </a:extLst>
              </p:cNvPr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31" name="Google Shape;7882;p73">
                <a:extLst>
                  <a:ext uri="{FF2B5EF4-FFF2-40B4-BE49-F238E27FC236}">
                    <a16:creationId xmlns:a16="http://schemas.microsoft.com/office/drawing/2014/main" id="{4318CCB1-BE66-AACA-EB54-193AD000AE18}"/>
                  </a:ext>
                </a:extLst>
              </p:cNvPr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32" name="Google Shape;7883;p73">
                <a:extLst>
                  <a:ext uri="{FF2B5EF4-FFF2-40B4-BE49-F238E27FC236}">
                    <a16:creationId xmlns:a16="http://schemas.microsoft.com/office/drawing/2014/main" id="{12301352-4D49-AC60-18D1-C55379ECD65E}"/>
                  </a:ext>
                </a:extLst>
              </p:cNvPr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33" name="Google Shape;7884;p73">
                <a:extLst>
                  <a:ext uri="{FF2B5EF4-FFF2-40B4-BE49-F238E27FC236}">
                    <a16:creationId xmlns:a16="http://schemas.microsoft.com/office/drawing/2014/main" id="{FC353849-6B04-F2CE-8876-58C3F85F404A}"/>
                  </a:ext>
                </a:extLst>
              </p:cNvPr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5" name="Google Shape;7885;p73">
              <a:extLst>
                <a:ext uri="{FF2B5EF4-FFF2-40B4-BE49-F238E27FC236}">
                  <a16:creationId xmlns:a16="http://schemas.microsoft.com/office/drawing/2014/main" id="{D66DD1E0-8289-FE71-76B3-0B77EC39C971}"/>
                </a:ext>
              </a:extLst>
            </p:cNvPr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6" name="Google Shape;7886;p73">
                <a:extLst>
                  <a:ext uri="{FF2B5EF4-FFF2-40B4-BE49-F238E27FC236}">
                    <a16:creationId xmlns:a16="http://schemas.microsoft.com/office/drawing/2014/main" id="{09C86940-DC5A-B962-555C-94E46B229689}"/>
                  </a:ext>
                </a:extLst>
              </p:cNvPr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" name="Google Shape;7887;p73">
                <a:extLst>
                  <a:ext uri="{FF2B5EF4-FFF2-40B4-BE49-F238E27FC236}">
                    <a16:creationId xmlns:a16="http://schemas.microsoft.com/office/drawing/2014/main" id="{58DB8420-4A66-1B1E-4E24-4545C0B6ED59}"/>
                  </a:ext>
                </a:extLst>
              </p:cNvPr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" name="Google Shape;7888;p73">
                <a:extLst>
                  <a:ext uri="{FF2B5EF4-FFF2-40B4-BE49-F238E27FC236}">
                    <a16:creationId xmlns:a16="http://schemas.microsoft.com/office/drawing/2014/main" id="{EE0723B9-3645-3207-29AF-D962D8C93AB1}"/>
                  </a:ext>
                </a:extLst>
              </p:cNvPr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" name="Google Shape;7889;p73">
                <a:extLst>
                  <a:ext uri="{FF2B5EF4-FFF2-40B4-BE49-F238E27FC236}">
                    <a16:creationId xmlns:a16="http://schemas.microsoft.com/office/drawing/2014/main" id="{A10DF393-A21D-2755-82F6-0FE367E0F9ED}"/>
                  </a:ext>
                </a:extLst>
              </p:cNvPr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" name="Google Shape;7890;p73">
                <a:extLst>
                  <a:ext uri="{FF2B5EF4-FFF2-40B4-BE49-F238E27FC236}">
                    <a16:creationId xmlns:a16="http://schemas.microsoft.com/office/drawing/2014/main" id="{3A6F7276-F7D2-7F4E-B236-F8F2A063680A}"/>
                  </a:ext>
                </a:extLst>
              </p:cNvPr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1" name="Google Shape;7891;p73">
                <a:extLst>
                  <a:ext uri="{FF2B5EF4-FFF2-40B4-BE49-F238E27FC236}">
                    <a16:creationId xmlns:a16="http://schemas.microsoft.com/office/drawing/2014/main" id="{B8C1F690-A42B-2688-F591-C701E24B3092}"/>
                  </a:ext>
                </a:extLst>
              </p:cNvPr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" name="Google Shape;7892;p73">
                <a:extLst>
                  <a:ext uri="{FF2B5EF4-FFF2-40B4-BE49-F238E27FC236}">
                    <a16:creationId xmlns:a16="http://schemas.microsoft.com/office/drawing/2014/main" id="{D8375DE9-40AF-81A7-0850-8067C643B23A}"/>
                  </a:ext>
                </a:extLst>
              </p:cNvPr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3" name="Google Shape;7893;p73">
                <a:extLst>
                  <a:ext uri="{FF2B5EF4-FFF2-40B4-BE49-F238E27FC236}">
                    <a16:creationId xmlns:a16="http://schemas.microsoft.com/office/drawing/2014/main" id="{4498C496-CF42-44CC-C0AD-75078ABFEB20}"/>
                  </a:ext>
                </a:extLst>
              </p:cNvPr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" name="Google Shape;7894;p73">
                <a:extLst>
                  <a:ext uri="{FF2B5EF4-FFF2-40B4-BE49-F238E27FC236}">
                    <a16:creationId xmlns:a16="http://schemas.microsoft.com/office/drawing/2014/main" id="{300C8D01-C622-7967-1C22-BACE01089F99}"/>
                  </a:ext>
                </a:extLst>
              </p:cNvPr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8" name="Google Shape;7895;p73">
                <a:extLst>
                  <a:ext uri="{FF2B5EF4-FFF2-40B4-BE49-F238E27FC236}">
                    <a16:creationId xmlns:a16="http://schemas.microsoft.com/office/drawing/2014/main" id="{3F21152A-7F31-9E39-87D0-64671990B4D3}"/>
                  </a:ext>
                </a:extLst>
              </p:cNvPr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9" name="Google Shape;7896;p73">
                <a:extLst>
                  <a:ext uri="{FF2B5EF4-FFF2-40B4-BE49-F238E27FC236}">
                    <a16:creationId xmlns:a16="http://schemas.microsoft.com/office/drawing/2014/main" id="{5EF86BBC-C299-5F01-00BA-BB5FC62738DE}"/>
                  </a:ext>
                </a:extLst>
              </p:cNvPr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0" name="Google Shape;7897;p73">
                <a:extLst>
                  <a:ext uri="{FF2B5EF4-FFF2-40B4-BE49-F238E27FC236}">
                    <a16:creationId xmlns:a16="http://schemas.microsoft.com/office/drawing/2014/main" id="{4A74FCC4-86FA-32EE-703A-28B8B19F2E3A}"/>
                  </a:ext>
                </a:extLst>
              </p:cNvPr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1" name="Google Shape;7898;p73">
                <a:extLst>
                  <a:ext uri="{FF2B5EF4-FFF2-40B4-BE49-F238E27FC236}">
                    <a16:creationId xmlns:a16="http://schemas.microsoft.com/office/drawing/2014/main" id="{5B2168E7-B5BB-F784-A4A3-0773A60D92EB}"/>
                  </a:ext>
                </a:extLst>
              </p:cNvPr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2" name="Google Shape;7899;p73">
                <a:extLst>
                  <a:ext uri="{FF2B5EF4-FFF2-40B4-BE49-F238E27FC236}">
                    <a16:creationId xmlns:a16="http://schemas.microsoft.com/office/drawing/2014/main" id="{AFEAE82D-27CA-25EC-BCF4-7B5D650A4344}"/>
                  </a:ext>
                </a:extLst>
              </p:cNvPr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" name="Google Shape;7900;p73">
                <a:extLst>
                  <a:ext uri="{FF2B5EF4-FFF2-40B4-BE49-F238E27FC236}">
                    <a16:creationId xmlns:a16="http://schemas.microsoft.com/office/drawing/2014/main" id="{02A68C7F-2520-C383-4F8D-E110F85A0D61}"/>
                  </a:ext>
                </a:extLst>
              </p:cNvPr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4" name="Google Shape;7901;p73">
                <a:extLst>
                  <a:ext uri="{FF2B5EF4-FFF2-40B4-BE49-F238E27FC236}">
                    <a16:creationId xmlns:a16="http://schemas.microsoft.com/office/drawing/2014/main" id="{782F3916-9F50-0786-3FD9-68CD7C3B0A22}"/>
                  </a:ext>
                </a:extLst>
              </p:cNvPr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5" name="Google Shape;7902;p73">
                <a:extLst>
                  <a:ext uri="{FF2B5EF4-FFF2-40B4-BE49-F238E27FC236}">
                    <a16:creationId xmlns:a16="http://schemas.microsoft.com/office/drawing/2014/main" id="{52A27707-8570-0028-F78B-905D7A1461FF}"/>
                  </a:ext>
                </a:extLst>
              </p:cNvPr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6" name="Google Shape;7903;p73">
                <a:extLst>
                  <a:ext uri="{FF2B5EF4-FFF2-40B4-BE49-F238E27FC236}">
                    <a16:creationId xmlns:a16="http://schemas.microsoft.com/office/drawing/2014/main" id="{977B8A56-3562-8475-874D-4FE4D0ADBBF1}"/>
                  </a:ext>
                </a:extLst>
              </p:cNvPr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" name="Google Shape;7904;p73">
                <a:extLst>
                  <a:ext uri="{FF2B5EF4-FFF2-40B4-BE49-F238E27FC236}">
                    <a16:creationId xmlns:a16="http://schemas.microsoft.com/office/drawing/2014/main" id="{799431AE-35B3-9BCF-496F-32FC6D4E01F9}"/>
                  </a:ext>
                </a:extLst>
              </p:cNvPr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8" name="Google Shape;7905;p73">
                <a:extLst>
                  <a:ext uri="{FF2B5EF4-FFF2-40B4-BE49-F238E27FC236}">
                    <a16:creationId xmlns:a16="http://schemas.microsoft.com/office/drawing/2014/main" id="{8EF66C86-4330-0287-2DAE-ABA5DCFB3EC1}"/>
                  </a:ext>
                </a:extLst>
              </p:cNvPr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36" name="Google Shape;7906;p73">
            <a:extLst>
              <a:ext uri="{FF2B5EF4-FFF2-40B4-BE49-F238E27FC236}">
                <a16:creationId xmlns:a16="http://schemas.microsoft.com/office/drawing/2014/main" id="{534838E1-BB2E-DA2A-A0B8-C9E3522F43BC}"/>
              </a:ext>
            </a:extLst>
          </p:cNvPr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7" name="Google Shape;7907;p73">
            <a:extLst>
              <a:ext uri="{FF2B5EF4-FFF2-40B4-BE49-F238E27FC236}">
                <a16:creationId xmlns:a16="http://schemas.microsoft.com/office/drawing/2014/main" id="{43A6C4BE-E0AD-DAF0-F180-D47A83EA5E79}"/>
              </a:ext>
            </a:extLst>
          </p:cNvPr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38" name="Google Shape;7908;p73">
              <a:extLst>
                <a:ext uri="{FF2B5EF4-FFF2-40B4-BE49-F238E27FC236}">
                  <a16:creationId xmlns:a16="http://schemas.microsoft.com/office/drawing/2014/main" id="{32A8B0AE-3ADF-F4C6-08CB-3B0D0FBCF05A}"/>
                </a:ext>
              </a:extLst>
            </p:cNvPr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48" name="Google Shape;7909;p73">
                <a:extLst>
                  <a:ext uri="{FF2B5EF4-FFF2-40B4-BE49-F238E27FC236}">
                    <a16:creationId xmlns:a16="http://schemas.microsoft.com/office/drawing/2014/main" id="{5F33F495-6FCE-FF5E-A488-A5A42E7CB9DF}"/>
                  </a:ext>
                </a:extLst>
              </p:cNvPr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9" name="Google Shape;7910;p73">
                <a:extLst>
                  <a:ext uri="{FF2B5EF4-FFF2-40B4-BE49-F238E27FC236}">
                    <a16:creationId xmlns:a16="http://schemas.microsoft.com/office/drawing/2014/main" id="{29542918-3231-BF70-883A-5B9F266C8C42}"/>
                  </a:ext>
                </a:extLst>
              </p:cNvPr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0" name="Google Shape;7911;p73">
                <a:extLst>
                  <a:ext uri="{FF2B5EF4-FFF2-40B4-BE49-F238E27FC236}">
                    <a16:creationId xmlns:a16="http://schemas.microsoft.com/office/drawing/2014/main" id="{2B756E0C-3BED-970D-6542-85B1A17C5B5A}"/>
                  </a:ext>
                </a:extLst>
              </p:cNvPr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1" name="Google Shape;7912;p73">
                <a:extLst>
                  <a:ext uri="{FF2B5EF4-FFF2-40B4-BE49-F238E27FC236}">
                    <a16:creationId xmlns:a16="http://schemas.microsoft.com/office/drawing/2014/main" id="{7210AEC5-BF99-FED4-CB35-F3B391AC9CC7}"/>
                  </a:ext>
                </a:extLst>
              </p:cNvPr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2" name="Google Shape;7913;p73">
                <a:extLst>
                  <a:ext uri="{FF2B5EF4-FFF2-40B4-BE49-F238E27FC236}">
                    <a16:creationId xmlns:a16="http://schemas.microsoft.com/office/drawing/2014/main" id="{CBCB2710-3CC3-3758-67BC-9E87D4758F35}"/>
                  </a:ext>
                </a:extLst>
              </p:cNvPr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3" name="Google Shape;7914;p73">
                <a:extLst>
                  <a:ext uri="{FF2B5EF4-FFF2-40B4-BE49-F238E27FC236}">
                    <a16:creationId xmlns:a16="http://schemas.microsoft.com/office/drawing/2014/main" id="{D011DECF-8228-823F-D455-19D29E4986C9}"/>
                  </a:ext>
                </a:extLst>
              </p:cNvPr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4" name="Google Shape;7915;p73">
                <a:extLst>
                  <a:ext uri="{FF2B5EF4-FFF2-40B4-BE49-F238E27FC236}">
                    <a16:creationId xmlns:a16="http://schemas.microsoft.com/office/drawing/2014/main" id="{7A9DEB7B-F057-5F48-89CC-A6F7966571D4}"/>
                  </a:ext>
                </a:extLst>
              </p:cNvPr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5" name="Google Shape;7916;p73">
                <a:extLst>
                  <a:ext uri="{FF2B5EF4-FFF2-40B4-BE49-F238E27FC236}">
                    <a16:creationId xmlns:a16="http://schemas.microsoft.com/office/drawing/2014/main" id="{AAC98CF4-1CEA-85C8-D4CA-F83EC5CC1864}"/>
                  </a:ext>
                </a:extLst>
              </p:cNvPr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6" name="Google Shape;7917;p73">
                <a:extLst>
                  <a:ext uri="{FF2B5EF4-FFF2-40B4-BE49-F238E27FC236}">
                    <a16:creationId xmlns:a16="http://schemas.microsoft.com/office/drawing/2014/main" id="{B726D4A9-9FF0-A318-3871-DA43D72B5556}"/>
                  </a:ext>
                </a:extLst>
              </p:cNvPr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7" name="Google Shape;7918;p73">
                <a:extLst>
                  <a:ext uri="{FF2B5EF4-FFF2-40B4-BE49-F238E27FC236}">
                    <a16:creationId xmlns:a16="http://schemas.microsoft.com/office/drawing/2014/main" id="{EF863E91-95F1-5744-952C-0BED2C07B188}"/>
                  </a:ext>
                </a:extLst>
              </p:cNvPr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8" name="Google Shape;7919;p73">
                <a:extLst>
                  <a:ext uri="{FF2B5EF4-FFF2-40B4-BE49-F238E27FC236}">
                    <a16:creationId xmlns:a16="http://schemas.microsoft.com/office/drawing/2014/main" id="{0454681A-57F1-AEFD-7EB1-5BDC3DD30745}"/>
                  </a:ext>
                </a:extLst>
              </p:cNvPr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9" name="Google Shape;7920;p73">
                <a:extLst>
                  <a:ext uri="{FF2B5EF4-FFF2-40B4-BE49-F238E27FC236}">
                    <a16:creationId xmlns:a16="http://schemas.microsoft.com/office/drawing/2014/main" id="{335B2AD2-6C7B-6D03-3F3B-C576B87E339A}"/>
                  </a:ext>
                </a:extLst>
              </p:cNvPr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0" name="Google Shape;7921;p73">
                <a:extLst>
                  <a:ext uri="{FF2B5EF4-FFF2-40B4-BE49-F238E27FC236}">
                    <a16:creationId xmlns:a16="http://schemas.microsoft.com/office/drawing/2014/main" id="{6C53AB08-ABED-0C0C-597F-25116893F894}"/>
                  </a:ext>
                </a:extLst>
              </p:cNvPr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1" name="Google Shape;7922;p73">
                <a:extLst>
                  <a:ext uri="{FF2B5EF4-FFF2-40B4-BE49-F238E27FC236}">
                    <a16:creationId xmlns:a16="http://schemas.microsoft.com/office/drawing/2014/main" id="{7473A43B-F131-2F52-4FF3-209DF6293555}"/>
                  </a:ext>
                </a:extLst>
              </p:cNvPr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2" name="Google Shape;7923;p73">
                <a:extLst>
                  <a:ext uri="{FF2B5EF4-FFF2-40B4-BE49-F238E27FC236}">
                    <a16:creationId xmlns:a16="http://schemas.microsoft.com/office/drawing/2014/main" id="{C9301129-BA89-9F56-CE32-5CD35AE8134D}"/>
                  </a:ext>
                </a:extLst>
              </p:cNvPr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3" name="Google Shape;7924;p73">
                <a:extLst>
                  <a:ext uri="{FF2B5EF4-FFF2-40B4-BE49-F238E27FC236}">
                    <a16:creationId xmlns:a16="http://schemas.microsoft.com/office/drawing/2014/main" id="{A704E4E1-190B-104C-BDFD-FE490FA055F1}"/>
                  </a:ext>
                </a:extLst>
              </p:cNvPr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4" name="Google Shape;7925;p73">
                <a:extLst>
                  <a:ext uri="{FF2B5EF4-FFF2-40B4-BE49-F238E27FC236}">
                    <a16:creationId xmlns:a16="http://schemas.microsoft.com/office/drawing/2014/main" id="{1976D580-DB00-557C-12AA-F7AD6BB228BF}"/>
                  </a:ext>
                </a:extLst>
              </p:cNvPr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5" name="Google Shape;7926;p73">
                <a:extLst>
                  <a:ext uri="{FF2B5EF4-FFF2-40B4-BE49-F238E27FC236}">
                    <a16:creationId xmlns:a16="http://schemas.microsoft.com/office/drawing/2014/main" id="{47D00656-0B95-E8C3-BEFE-7C5A6DBD0F0E}"/>
                  </a:ext>
                </a:extLst>
              </p:cNvPr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6" name="Google Shape;7927;p73">
                <a:extLst>
                  <a:ext uri="{FF2B5EF4-FFF2-40B4-BE49-F238E27FC236}">
                    <a16:creationId xmlns:a16="http://schemas.microsoft.com/office/drawing/2014/main" id="{7FF9E2B2-F363-A43C-1F6B-F165F050BC8F}"/>
                  </a:ext>
                </a:extLst>
              </p:cNvPr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7" name="Google Shape;7928;p73">
                <a:extLst>
                  <a:ext uri="{FF2B5EF4-FFF2-40B4-BE49-F238E27FC236}">
                    <a16:creationId xmlns:a16="http://schemas.microsoft.com/office/drawing/2014/main" id="{94929BAB-3E51-03C2-4143-90385C1794FE}"/>
                  </a:ext>
                </a:extLst>
              </p:cNvPr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8" name="Google Shape;7929;p73">
                <a:extLst>
                  <a:ext uri="{FF2B5EF4-FFF2-40B4-BE49-F238E27FC236}">
                    <a16:creationId xmlns:a16="http://schemas.microsoft.com/office/drawing/2014/main" id="{51750D26-1826-0FE1-72F1-E2076EF75966}"/>
                  </a:ext>
                </a:extLst>
              </p:cNvPr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9" name="Google Shape;7930;p73">
                <a:extLst>
                  <a:ext uri="{FF2B5EF4-FFF2-40B4-BE49-F238E27FC236}">
                    <a16:creationId xmlns:a16="http://schemas.microsoft.com/office/drawing/2014/main" id="{682C51EC-2C2B-3622-0566-6486416F4BDF}"/>
                  </a:ext>
                </a:extLst>
              </p:cNvPr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0" name="Google Shape;7931;p73">
                <a:extLst>
                  <a:ext uri="{FF2B5EF4-FFF2-40B4-BE49-F238E27FC236}">
                    <a16:creationId xmlns:a16="http://schemas.microsoft.com/office/drawing/2014/main" id="{A6029C3E-2F7B-7737-8482-D6D94ABDF547}"/>
                  </a:ext>
                </a:extLst>
              </p:cNvPr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1" name="Google Shape;7932;p73">
                <a:extLst>
                  <a:ext uri="{FF2B5EF4-FFF2-40B4-BE49-F238E27FC236}">
                    <a16:creationId xmlns:a16="http://schemas.microsoft.com/office/drawing/2014/main" id="{7F0B5E65-45D1-6F71-09AB-922445A92578}"/>
                  </a:ext>
                </a:extLst>
              </p:cNvPr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39" name="Google Shape;7933;p73">
              <a:extLst>
                <a:ext uri="{FF2B5EF4-FFF2-40B4-BE49-F238E27FC236}">
                  <a16:creationId xmlns:a16="http://schemas.microsoft.com/office/drawing/2014/main" id="{44E31AED-B197-3BCC-6F63-92F588829FD0}"/>
                </a:ext>
              </a:extLst>
            </p:cNvPr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44" name="Google Shape;7934;p73">
                <a:extLst>
                  <a:ext uri="{FF2B5EF4-FFF2-40B4-BE49-F238E27FC236}">
                    <a16:creationId xmlns:a16="http://schemas.microsoft.com/office/drawing/2014/main" id="{07FE2773-EE8D-D644-6581-0E1480C073E0}"/>
                  </a:ext>
                </a:extLst>
              </p:cNvPr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5" name="Google Shape;7935;p73">
                <a:extLst>
                  <a:ext uri="{FF2B5EF4-FFF2-40B4-BE49-F238E27FC236}">
                    <a16:creationId xmlns:a16="http://schemas.microsoft.com/office/drawing/2014/main" id="{DDDB2CB0-DA5E-9D58-5E33-545CCCB3D10F}"/>
                  </a:ext>
                </a:extLst>
              </p:cNvPr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6" name="Google Shape;7936;p73">
                <a:extLst>
                  <a:ext uri="{FF2B5EF4-FFF2-40B4-BE49-F238E27FC236}">
                    <a16:creationId xmlns:a16="http://schemas.microsoft.com/office/drawing/2014/main" id="{46C1B00A-75E0-2F10-DE7D-4E9558584D7F}"/>
                  </a:ext>
                </a:extLst>
              </p:cNvPr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7" name="Google Shape;7937;p73">
                <a:extLst>
                  <a:ext uri="{FF2B5EF4-FFF2-40B4-BE49-F238E27FC236}">
                    <a16:creationId xmlns:a16="http://schemas.microsoft.com/office/drawing/2014/main" id="{4DF26BD4-6D82-50F2-4870-559F78FE6E84}"/>
                  </a:ext>
                </a:extLst>
              </p:cNvPr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40" name="Google Shape;7938;p73">
              <a:extLst>
                <a:ext uri="{FF2B5EF4-FFF2-40B4-BE49-F238E27FC236}">
                  <a16:creationId xmlns:a16="http://schemas.microsoft.com/office/drawing/2014/main" id="{69D1B64A-9225-7012-E27A-C8264F5077E6}"/>
                </a:ext>
              </a:extLst>
            </p:cNvPr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" name="Google Shape;7939;p73">
              <a:extLst>
                <a:ext uri="{FF2B5EF4-FFF2-40B4-BE49-F238E27FC236}">
                  <a16:creationId xmlns:a16="http://schemas.microsoft.com/office/drawing/2014/main" id="{C8339CE5-94CD-E0FE-F79C-959816B003A3}"/>
                </a:ext>
              </a:extLst>
            </p:cNvPr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" name="Google Shape;7940;p73">
              <a:extLst>
                <a:ext uri="{FF2B5EF4-FFF2-40B4-BE49-F238E27FC236}">
                  <a16:creationId xmlns:a16="http://schemas.microsoft.com/office/drawing/2014/main" id="{D5EB8D01-68CA-5F81-9B61-4E56E9C58083}"/>
                </a:ext>
              </a:extLst>
            </p:cNvPr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" name="Google Shape;7941;p73">
              <a:extLst>
                <a:ext uri="{FF2B5EF4-FFF2-40B4-BE49-F238E27FC236}">
                  <a16:creationId xmlns:a16="http://schemas.microsoft.com/office/drawing/2014/main" id="{9315F147-921D-BE9B-6563-6897937B9871}"/>
                </a:ext>
              </a:extLst>
            </p:cNvPr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2" name="Google Shape;7942;p73">
            <a:extLst>
              <a:ext uri="{FF2B5EF4-FFF2-40B4-BE49-F238E27FC236}">
                <a16:creationId xmlns:a16="http://schemas.microsoft.com/office/drawing/2014/main" id="{E9316BD2-69FC-FBB2-2952-CF3B83EB37E8}"/>
              </a:ext>
            </a:extLst>
          </p:cNvPr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3" name="Google Shape;7943;p73">
            <a:extLst>
              <a:ext uri="{FF2B5EF4-FFF2-40B4-BE49-F238E27FC236}">
                <a16:creationId xmlns:a16="http://schemas.microsoft.com/office/drawing/2014/main" id="{05A928DA-C052-6608-4360-7329146EEC8E}"/>
              </a:ext>
            </a:extLst>
          </p:cNvPr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4" name="Google Shape;7944;p73">
            <a:extLst>
              <a:ext uri="{FF2B5EF4-FFF2-40B4-BE49-F238E27FC236}">
                <a16:creationId xmlns:a16="http://schemas.microsoft.com/office/drawing/2014/main" id="{1DA42ED6-ED72-9F66-776D-7756918BC369}"/>
              </a:ext>
            </a:extLst>
          </p:cNvPr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5" name="Google Shape;7945;p73">
              <a:extLst>
                <a:ext uri="{FF2B5EF4-FFF2-40B4-BE49-F238E27FC236}">
                  <a16:creationId xmlns:a16="http://schemas.microsoft.com/office/drawing/2014/main" id="{0C6D988A-381D-445C-9CFF-33E0CC5FD1E5}"/>
                </a:ext>
              </a:extLst>
            </p:cNvPr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106" name="Google Shape;7946;p73">
                <a:extLst>
                  <a:ext uri="{FF2B5EF4-FFF2-40B4-BE49-F238E27FC236}">
                    <a16:creationId xmlns:a16="http://schemas.microsoft.com/office/drawing/2014/main" id="{6319EBC7-3A8E-5CC8-7CC3-DD7847B19816}"/>
                  </a:ext>
                </a:extLst>
              </p:cNvPr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7" name="Google Shape;7947;p73">
                <a:extLst>
                  <a:ext uri="{FF2B5EF4-FFF2-40B4-BE49-F238E27FC236}">
                    <a16:creationId xmlns:a16="http://schemas.microsoft.com/office/drawing/2014/main" id="{25D5C1E8-C42B-FE21-149C-6CAE33BDD2E6}"/>
                  </a:ext>
                </a:extLst>
              </p:cNvPr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8" name="Google Shape;7948;p73">
                <a:extLst>
                  <a:ext uri="{FF2B5EF4-FFF2-40B4-BE49-F238E27FC236}">
                    <a16:creationId xmlns:a16="http://schemas.microsoft.com/office/drawing/2014/main" id="{FA4D67ED-DAF1-5BA3-2169-E58D6CE41246}"/>
                  </a:ext>
                </a:extLst>
              </p:cNvPr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9" name="Google Shape;7949;p73">
                <a:extLst>
                  <a:ext uri="{FF2B5EF4-FFF2-40B4-BE49-F238E27FC236}">
                    <a16:creationId xmlns:a16="http://schemas.microsoft.com/office/drawing/2014/main" id="{045419A2-1A8F-EA72-977B-FB281FF826EB}"/>
                  </a:ext>
                </a:extLst>
              </p:cNvPr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10" name="Google Shape;7950;p73">
                <a:extLst>
                  <a:ext uri="{FF2B5EF4-FFF2-40B4-BE49-F238E27FC236}">
                    <a16:creationId xmlns:a16="http://schemas.microsoft.com/office/drawing/2014/main" id="{4DDFFBD8-DEF1-FAD3-B4BF-65429CD4DE11}"/>
                  </a:ext>
                </a:extLst>
              </p:cNvPr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" name="Google Shape;7951;p73">
              <a:extLst>
                <a:ext uri="{FF2B5EF4-FFF2-40B4-BE49-F238E27FC236}">
                  <a16:creationId xmlns:a16="http://schemas.microsoft.com/office/drawing/2014/main" id="{A27E1E1E-76E4-8F2B-753A-A9579F3A2A38}"/>
                </a:ext>
              </a:extLst>
            </p:cNvPr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101" name="Google Shape;7952;p73">
                <a:extLst>
                  <a:ext uri="{FF2B5EF4-FFF2-40B4-BE49-F238E27FC236}">
                    <a16:creationId xmlns:a16="http://schemas.microsoft.com/office/drawing/2014/main" id="{2FC62768-505F-2BC2-A245-40F00B752BFF}"/>
                  </a:ext>
                </a:extLst>
              </p:cNvPr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2" name="Google Shape;7953;p73">
                <a:extLst>
                  <a:ext uri="{FF2B5EF4-FFF2-40B4-BE49-F238E27FC236}">
                    <a16:creationId xmlns:a16="http://schemas.microsoft.com/office/drawing/2014/main" id="{C92573A2-DC12-1299-DB53-416E6F0791A7}"/>
                  </a:ext>
                </a:extLst>
              </p:cNvPr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3" name="Google Shape;7954;p73">
                <a:extLst>
                  <a:ext uri="{FF2B5EF4-FFF2-40B4-BE49-F238E27FC236}">
                    <a16:creationId xmlns:a16="http://schemas.microsoft.com/office/drawing/2014/main" id="{D4FB3F56-0833-5253-0438-A5CC3E3291EA}"/>
                  </a:ext>
                </a:extLst>
              </p:cNvPr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4" name="Google Shape;7955;p73">
                <a:extLst>
                  <a:ext uri="{FF2B5EF4-FFF2-40B4-BE49-F238E27FC236}">
                    <a16:creationId xmlns:a16="http://schemas.microsoft.com/office/drawing/2014/main" id="{A5C97382-7069-06C7-551D-4E3F5AC0E343}"/>
                  </a:ext>
                </a:extLst>
              </p:cNvPr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5" name="Google Shape;7956;p73">
                <a:extLst>
                  <a:ext uri="{FF2B5EF4-FFF2-40B4-BE49-F238E27FC236}">
                    <a16:creationId xmlns:a16="http://schemas.microsoft.com/office/drawing/2014/main" id="{4FE66B9F-C681-B8AD-C7ED-65ECC19FC646}"/>
                  </a:ext>
                </a:extLst>
              </p:cNvPr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" name="Google Shape;7957;p73">
              <a:extLst>
                <a:ext uri="{FF2B5EF4-FFF2-40B4-BE49-F238E27FC236}">
                  <a16:creationId xmlns:a16="http://schemas.microsoft.com/office/drawing/2014/main" id="{E3B9ECB5-FD8B-F8CE-AA2B-05993A2394BB}"/>
                </a:ext>
              </a:extLst>
            </p:cNvPr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96" name="Google Shape;7958;p73">
                <a:extLst>
                  <a:ext uri="{FF2B5EF4-FFF2-40B4-BE49-F238E27FC236}">
                    <a16:creationId xmlns:a16="http://schemas.microsoft.com/office/drawing/2014/main" id="{6ABFAF1A-90EE-BC90-A79C-6D71F7067D72}"/>
                  </a:ext>
                </a:extLst>
              </p:cNvPr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7" name="Google Shape;7959;p73">
                <a:extLst>
                  <a:ext uri="{FF2B5EF4-FFF2-40B4-BE49-F238E27FC236}">
                    <a16:creationId xmlns:a16="http://schemas.microsoft.com/office/drawing/2014/main" id="{95D78DE1-5DF5-B3F4-E032-BAA458FBD659}"/>
                  </a:ext>
                </a:extLst>
              </p:cNvPr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8" name="Google Shape;7960;p73">
                <a:extLst>
                  <a:ext uri="{FF2B5EF4-FFF2-40B4-BE49-F238E27FC236}">
                    <a16:creationId xmlns:a16="http://schemas.microsoft.com/office/drawing/2014/main" id="{FCD22FE7-BD99-2D0B-888E-F1791CD5F781}"/>
                  </a:ext>
                </a:extLst>
              </p:cNvPr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9" name="Google Shape;7961;p73">
                <a:extLst>
                  <a:ext uri="{FF2B5EF4-FFF2-40B4-BE49-F238E27FC236}">
                    <a16:creationId xmlns:a16="http://schemas.microsoft.com/office/drawing/2014/main" id="{926D104D-9D41-D829-6C25-41C8808601DB}"/>
                  </a:ext>
                </a:extLst>
              </p:cNvPr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0" name="Google Shape;7962;p73">
                <a:extLst>
                  <a:ext uri="{FF2B5EF4-FFF2-40B4-BE49-F238E27FC236}">
                    <a16:creationId xmlns:a16="http://schemas.microsoft.com/office/drawing/2014/main" id="{D8728131-D25B-AEE1-EC7E-09E1F4143648}"/>
                  </a:ext>
                </a:extLst>
              </p:cNvPr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" name="Google Shape;7963;p73">
              <a:extLst>
                <a:ext uri="{FF2B5EF4-FFF2-40B4-BE49-F238E27FC236}">
                  <a16:creationId xmlns:a16="http://schemas.microsoft.com/office/drawing/2014/main" id="{EF2D30FD-A914-5975-C00C-12BE5D6CFF6F}"/>
                </a:ext>
              </a:extLst>
            </p:cNvPr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91" name="Google Shape;7964;p73">
                <a:extLst>
                  <a:ext uri="{FF2B5EF4-FFF2-40B4-BE49-F238E27FC236}">
                    <a16:creationId xmlns:a16="http://schemas.microsoft.com/office/drawing/2014/main" id="{C7E13707-BAE0-4715-F583-D0E678C8053F}"/>
                  </a:ext>
                </a:extLst>
              </p:cNvPr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2" name="Google Shape;7965;p73">
                <a:extLst>
                  <a:ext uri="{FF2B5EF4-FFF2-40B4-BE49-F238E27FC236}">
                    <a16:creationId xmlns:a16="http://schemas.microsoft.com/office/drawing/2014/main" id="{05284F43-65A6-EF78-FF53-7C84D93E0EB8}"/>
                  </a:ext>
                </a:extLst>
              </p:cNvPr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3" name="Google Shape;7966;p73">
                <a:extLst>
                  <a:ext uri="{FF2B5EF4-FFF2-40B4-BE49-F238E27FC236}">
                    <a16:creationId xmlns:a16="http://schemas.microsoft.com/office/drawing/2014/main" id="{6DAB4BD5-AC5F-4A0B-8C7A-4A114312FB5E}"/>
                  </a:ext>
                </a:extLst>
              </p:cNvPr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4" name="Google Shape;7967;p73">
                <a:extLst>
                  <a:ext uri="{FF2B5EF4-FFF2-40B4-BE49-F238E27FC236}">
                    <a16:creationId xmlns:a16="http://schemas.microsoft.com/office/drawing/2014/main" id="{BC177514-08CB-1C50-220B-00914F72F86D}"/>
                  </a:ext>
                </a:extLst>
              </p:cNvPr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5" name="Google Shape;7968;p73">
                <a:extLst>
                  <a:ext uri="{FF2B5EF4-FFF2-40B4-BE49-F238E27FC236}">
                    <a16:creationId xmlns:a16="http://schemas.microsoft.com/office/drawing/2014/main" id="{D29A86FA-5948-2457-5886-76EC42F1C59E}"/>
                  </a:ext>
                </a:extLst>
              </p:cNvPr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" name="Google Shape;7969;p73">
              <a:extLst>
                <a:ext uri="{FF2B5EF4-FFF2-40B4-BE49-F238E27FC236}">
                  <a16:creationId xmlns:a16="http://schemas.microsoft.com/office/drawing/2014/main" id="{07DC62DD-3E06-E3C5-7312-A4C3AFC28A66}"/>
                </a:ext>
              </a:extLst>
            </p:cNvPr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86" name="Google Shape;7970;p73">
                <a:extLst>
                  <a:ext uri="{FF2B5EF4-FFF2-40B4-BE49-F238E27FC236}">
                    <a16:creationId xmlns:a16="http://schemas.microsoft.com/office/drawing/2014/main" id="{87B633E0-5782-C06A-79A0-07D000F8BB19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" name="Google Shape;7971;p73">
                <a:extLst>
                  <a:ext uri="{FF2B5EF4-FFF2-40B4-BE49-F238E27FC236}">
                    <a16:creationId xmlns:a16="http://schemas.microsoft.com/office/drawing/2014/main" id="{0B93D85C-4580-38EC-611A-017A7D961023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8" name="Google Shape;7972;p73">
                <a:extLst>
                  <a:ext uri="{FF2B5EF4-FFF2-40B4-BE49-F238E27FC236}">
                    <a16:creationId xmlns:a16="http://schemas.microsoft.com/office/drawing/2014/main" id="{84EE1696-8995-ADFC-E931-E9BCF7842B66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9" name="Google Shape;7973;p73">
                <a:extLst>
                  <a:ext uri="{FF2B5EF4-FFF2-40B4-BE49-F238E27FC236}">
                    <a16:creationId xmlns:a16="http://schemas.microsoft.com/office/drawing/2014/main" id="{25B9ED6A-16E0-9FFC-3345-307A6311A98A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0" name="Google Shape;7974;p73">
                <a:extLst>
                  <a:ext uri="{FF2B5EF4-FFF2-40B4-BE49-F238E27FC236}">
                    <a16:creationId xmlns:a16="http://schemas.microsoft.com/office/drawing/2014/main" id="{928FFD18-4019-C952-4C2D-8DF08663CE7D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" name="Google Shape;7975;p73">
              <a:extLst>
                <a:ext uri="{FF2B5EF4-FFF2-40B4-BE49-F238E27FC236}">
                  <a16:creationId xmlns:a16="http://schemas.microsoft.com/office/drawing/2014/main" id="{3528893E-09D9-47DE-E5C7-5C2DCEE454AD}"/>
                </a:ext>
              </a:extLst>
            </p:cNvPr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81" name="Google Shape;7976;p73">
                <a:extLst>
                  <a:ext uri="{FF2B5EF4-FFF2-40B4-BE49-F238E27FC236}">
                    <a16:creationId xmlns:a16="http://schemas.microsoft.com/office/drawing/2014/main" id="{71BE81DD-9766-61BD-A7F7-2D9418361CFC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" name="Google Shape;7977;p73">
                <a:extLst>
                  <a:ext uri="{FF2B5EF4-FFF2-40B4-BE49-F238E27FC236}">
                    <a16:creationId xmlns:a16="http://schemas.microsoft.com/office/drawing/2014/main" id="{8E1877E4-3DF9-41B7-9F4E-12C25A632990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" name="Google Shape;7978;p73">
                <a:extLst>
                  <a:ext uri="{FF2B5EF4-FFF2-40B4-BE49-F238E27FC236}">
                    <a16:creationId xmlns:a16="http://schemas.microsoft.com/office/drawing/2014/main" id="{0EA8E385-A482-F4B4-1BD5-1D28771384DA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" name="Google Shape;7979;p73">
                <a:extLst>
                  <a:ext uri="{FF2B5EF4-FFF2-40B4-BE49-F238E27FC236}">
                    <a16:creationId xmlns:a16="http://schemas.microsoft.com/office/drawing/2014/main" id="{5D5E7CDE-4B83-6CA5-9023-D0685D8C2EEC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" name="Google Shape;7980;p73">
                <a:extLst>
                  <a:ext uri="{FF2B5EF4-FFF2-40B4-BE49-F238E27FC236}">
                    <a16:creationId xmlns:a16="http://schemas.microsoft.com/office/drawing/2014/main" id="{9E6C74E4-83B1-05F9-536D-C4584DF85B25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111" name="Google Shape;7981;p73">
            <a:extLst>
              <a:ext uri="{FF2B5EF4-FFF2-40B4-BE49-F238E27FC236}">
                <a16:creationId xmlns:a16="http://schemas.microsoft.com/office/drawing/2014/main" id="{E15A7EA4-92B9-4E9E-BA5D-2D21B6893729}"/>
              </a:ext>
            </a:extLst>
          </p:cNvPr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12" name="Google Shape;7982;p73">
            <a:extLst>
              <a:ext uri="{FF2B5EF4-FFF2-40B4-BE49-F238E27FC236}">
                <a16:creationId xmlns:a16="http://schemas.microsoft.com/office/drawing/2014/main" id="{C085A815-A497-BEA4-9C5A-5B6D8984E2FC}"/>
              </a:ext>
            </a:extLst>
          </p:cNvPr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113" name="Google Shape;7983;p73">
              <a:extLst>
                <a:ext uri="{FF2B5EF4-FFF2-40B4-BE49-F238E27FC236}">
                  <a16:creationId xmlns:a16="http://schemas.microsoft.com/office/drawing/2014/main" id="{6FC977D4-F978-7288-E5F8-E58E2AA35960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" name="Google Shape;7984;p73">
              <a:extLst>
                <a:ext uri="{FF2B5EF4-FFF2-40B4-BE49-F238E27FC236}">
                  <a16:creationId xmlns:a16="http://schemas.microsoft.com/office/drawing/2014/main" id="{C2D0ED58-54C0-0F35-B984-378A3B5CD027}"/>
                </a:ext>
              </a:extLst>
            </p:cNvPr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" name="Google Shape;7985;p73">
            <a:extLst>
              <a:ext uri="{FF2B5EF4-FFF2-40B4-BE49-F238E27FC236}">
                <a16:creationId xmlns:a16="http://schemas.microsoft.com/office/drawing/2014/main" id="{E12F370D-52A7-2C75-AC9E-BA683B321F15}"/>
              </a:ext>
            </a:extLst>
          </p:cNvPr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116" name="Google Shape;7986;p73">
              <a:extLst>
                <a:ext uri="{FF2B5EF4-FFF2-40B4-BE49-F238E27FC236}">
                  <a16:creationId xmlns:a16="http://schemas.microsoft.com/office/drawing/2014/main" id="{8A0F5AE3-5AE6-D2E7-BAF1-E4DF6D910B47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" name="Google Shape;7987;p73">
              <a:extLst>
                <a:ext uri="{FF2B5EF4-FFF2-40B4-BE49-F238E27FC236}">
                  <a16:creationId xmlns:a16="http://schemas.microsoft.com/office/drawing/2014/main" id="{CFFCEBC5-B872-4DFE-D84F-2B131F46DA7E}"/>
                </a:ext>
              </a:extLst>
            </p:cNvPr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" name="Google Shape;7988;p73">
            <a:extLst>
              <a:ext uri="{FF2B5EF4-FFF2-40B4-BE49-F238E27FC236}">
                <a16:creationId xmlns:a16="http://schemas.microsoft.com/office/drawing/2014/main" id="{6BCD35AF-BE14-0B36-F90B-FD23273AA218}"/>
              </a:ext>
            </a:extLst>
          </p:cNvPr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119" name="Google Shape;7989;p73">
              <a:extLst>
                <a:ext uri="{FF2B5EF4-FFF2-40B4-BE49-F238E27FC236}">
                  <a16:creationId xmlns:a16="http://schemas.microsoft.com/office/drawing/2014/main" id="{4D65F17D-864A-3762-99ED-F46F2BA29591}"/>
                </a:ext>
              </a:extLst>
            </p:cNvPr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" name="Google Shape;7990;p73">
              <a:extLst>
                <a:ext uri="{FF2B5EF4-FFF2-40B4-BE49-F238E27FC236}">
                  <a16:creationId xmlns:a16="http://schemas.microsoft.com/office/drawing/2014/main" id="{9FB6B7D8-792C-A596-B5DD-6CB0B9C85A0F}"/>
                </a:ext>
              </a:extLst>
            </p:cNvPr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" name="Google Shape;7991;p73">
              <a:extLst>
                <a:ext uri="{FF2B5EF4-FFF2-40B4-BE49-F238E27FC236}">
                  <a16:creationId xmlns:a16="http://schemas.microsoft.com/office/drawing/2014/main" id="{4B1CFD7B-BA4E-4530-6F47-BD62CC53061C}"/>
                </a:ext>
              </a:extLst>
            </p:cNvPr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22" name="Google Shape;7992;p73">
              <a:extLst>
                <a:ext uri="{FF2B5EF4-FFF2-40B4-BE49-F238E27FC236}">
                  <a16:creationId xmlns:a16="http://schemas.microsoft.com/office/drawing/2014/main" id="{F4308E5C-2E3A-BA1B-DE22-CF53F86880E6}"/>
                </a:ext>
              </a:extLst>
            </p:cNvPr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123" name="Google Shape;7993;p73">
              <a:extLst>
                <a:ext uri="{FF2B5EF4-FFF2-40B4-BE49-F238E27FC236}">
                  <a16:creationId xmlns:a16="http://schemas.microsoft.com/office/drawing/2014/main" id="{B7B4F26D-AFBF-2938-6AC8-9F342790F264}"/>
                </a:ext>
              </a:extLst>
            </p:cNvPr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124" name="Google Shape;7994;p73">
              <a:extLst>
                <a:ext uri="{FF2B5EF4-FFF2-40B4-BE49-F238E27FC236}">
                  <a16:creationId xmlns:a16="http://schemas.microsoft.com/office/drawing/2014/main" id="{2D9EF446-5D1F-C1B9-5DF3-3326F8AACD17}"/>
                </a:ext>
              </a:extLst>
            </p:cNvPr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125" name="Google Shape;7995;p73">
              <a:extLst>
                <a:ext uri="{FF2B5EF4-FFF2-40B4-BE49-F238E27FC236}">
                  <a16:creationId xmlns:a16="http://schemas.microsoft.com/office/drawing/2014/main" id="{2FF5C060-0270-484B-3BF9-8B9BFA70179B}"/>
                </a:ext>
              </a:extLst>
            </p:cNvPr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126" name="Google Shape;7996;p73">
              <a:extLst>
                <a:ext uri="{FF2B5EF4-FFF2-40B4-BE49-F238E27FC236}">
                  <a16:creationId xmlns:a16="http://schemas.microsoft.com/office/drawing/2014/main" id="{4509B442-A86C-49A0-E251-10E8FCADF2AC}"/>
                </a:ext>
              </a:extLst>
            </p:cNvPr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" name="Google Shape;7997;p73">
              <a:extLst>
                <a:ext uri="{FF2B5EF4-FFF2-40B4-BE49-F238E27FC236}">
                  <a16:creationId xmlns:a16="http://schemas.microsoft.com/office/drawing/2014/main" id="{ACF166FB-12B0-C8A1-671C-21D8BE9B4F28}"/>
                </a:ext>
              </a:extLst>
            </p:cNvPr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" name="Google Shape;7998;p73">
              <a:extLst>
                <a:ext uri="{FF2B5EF4-FFF2-40B4-BE49-F238E27FC236}">
                  <a16:creationId xmlns:a16="http://schemas.microsoft.com/office/drawing/2014/main" id="{6E3DA811-FB51-E3B9-0411-D1566E0777C7}"/>
                </a:ext>
              </a:extLst>
            </p:cNvPr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" name="Google Shape;7999;p73">
              <a:extLst>
                <a:ext uri="{FF2B5EF4-FFF2-40B4-BE49-F238E27FC236}">
                  <a16:creationId xmlns:a16="http://schemas.microsoft.com/office/drawing/2014/main" id="{E031B3D7-19C0-4A87-34C0-DE849C1BCF24}"/>
                </a:ext>
              </a:extLst>
            </p:cNvPr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" name="Google Shape;8000;p73">
              <a:extLst>
                <a:ext uri="{FF2B5EF4-FFF2-40B4-BE49-F238E27FC236}">
                  <a16:creationId xmlns:a16="http://schemas.microsoft.com/office/drawing/2014/main" id="{2D33E714-FC75-85CE-A7B1-2B873D5F6A16}"/>
                </a:ext>
              </a:extLst>
            </p:cNvPr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" name="Google Shape;8001;p73">
              <a:extLst>
                <a:ext uri="{FF2B5EF4-FFF2-40B4-BE49-F238E27FC236}">
                  <a16:creationId xmlns:a16="http://schemas.microsoft.com/office/drawing/2014/main" id="{946BEFED-3F01-8853-1E9E-ACF291CCB579}"/>
                </a:ext>
              </a:extLst>
            </p:cNvPr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" name="Google Shape;8002;p73">
              <a:extLst>
                <a:ext uri="{FF2B5EF4-FFF2-40B4-BE49-F238E27FC236}">
                  <a16:creationId xmlns:a16="http://schemas.microsoft.com/office/drawing/2014/main" id="{64F9D16D-3A92-57E7-4618-C23D3A7B157C}"/>
                </a:ext>
              </a:extLst>
            </p:cNvPr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133" name="Google Shape;8003;p73">
              <a:extLst>
                <a:ext uri="{FF2B5EF4-FFF2-40B4-BE49-F238E27FC236}">
                  <a16:creationId xmlns:a16="http://schemas.microsoft.com/office/drawing/2014/main" id="{0EF66650-33C6-2229-5E47-2FC1C5A7F30B}"/>
                </a:ext>
              </a:extLst>
            </p:cNvPr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134" name="Google Shape;8004;p73">
              <a:extLst>
                <a:ext uri="{FF2B5EF4-FFF2-40B4-BE49-F238E27FC236}">
                  <a16:creationId xmlns:a16="http://schemas.microsoft.com/office/drawing/2014/main" id="{259B8BC7-D4B2-4AB2-EED2-5576DE3E8764}"/>
                </a:ext>
              </a:extLst>
            </p:cNvPr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135" name="Google Shape;8005;p73">
              <a:extLst>
                <a:ext uri="{FF2B5EF4-FFF2-40B4-BE49-F238E27FC236}">
                  <a16:creationId xmlns:a16="http://schemas.microsoft.com/office/drawing/2014/main" id="{50E64A68-C0B2-1DE5-4D9B-3B48856DB1E5}"/>
                </a:ext>
              </a:extLst>
            </p:cNvPr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" name="Google Shape;8006;p73">
            <a:extLst>
              <a:ext uri="{FF2B5EF4-FFF2-40B4-BE49-F238E27FC236}">
                <a16:creationId xmlns:a16="http://schemas.microsoft.com/office/drawing/2014/main" id="{4989B1C0-1F34-CE61-C792-AE944E8F099F}"/>
              </a:ext>
            </a:extLst>
          </p:cNvPr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137" name="Google Shape;8007;p73">
              <a:extLst>
                <a:ext uri="{FF2B5EF4-FFF2-40B4-BE49-F238E27FC236}">
                  <a16:creationId xmlns:a16="http://schemas.microsoft.com/office/drawing/2014/main" id="{08083C6E-DF60-B273-F0FC-8C964D67FD27}"/>
                </a:ext>
              </a:extLst>
            </p:cNvPr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138" name="Google Shape;8008;p73">
              <a:extLst>
                <a:ext uri="{FF2B5EF4-FFF2-40B4-BE49-F238E27FC236}">
                  <a16:creationId xmlns:a16="http://schemas.microsoft.com/office/drawing/2014/main" id="{E7F90C6B-9F80-3D4B-0E9F-E7C316083E23}"/>
                </a:ext>
              </a:extLst>
            </p:cNvPr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139" name="Google Shape;8009;p73">
              <a:extLst>
                <a:ext uri="{FF2B5EF4-FFF2-40B4-BE49-F238E27FC236}">
                  <a16:creationId xmlns:a16="http://schemas.microsoft.com/office/drawing/2014/main" id="{257F9DDC-3662-159A-3FE3-8EC2BC7FF63B}"/>
                </a:ext>
              </a:extLst>
            </p:cNvPr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140" name="Google Shape;8010;p73">
              <a:extLst>
                <a:ext uri="{FF2B5EF4-FFF2-40B4-BE49-F238E27FC236}">
                  <a16:creationId xmlns:a16="http://schemas.microsoft.com/office/drawing/2014/main" id="{36315533-F4B3-A443-31C5-BF9D5C41C750}"/>
                </a:ext>
              </a:extLst>
            </p:cNvPr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141" name="Google Shape;8011;p73">
              <a:extLst>
                <a:ext uri="{FF2B5EF4-FFF2-40B4-BE49-F238E27FC236}">
                  <a16:creationId xmlns:a16="http://schemas.microsoft.com/office/drawing/2014/main" id="{10428F55-2015-D2AF-092E-756A96E8FE0C}"/>
                </a:ext>
              </a:extLst>
            </p:cNvPr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142" name="Google Shape;8012;p73">
              <a:extLst>
                <a:ext uri="{FF2B5EF4-FFF2-40B4-BE49-F238E27FC236}">
                  <a16:creationId xmlns:a16="http://schemas.microsoft.com/office/drawing/2014/main" id="{4D6AE723-9259-A8D5-83DA-B2F0587DB790}"/>
                </a:ext>
              </a:extLst>
            </p:cNvPr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143" name="Google Shape;8013;p73">
              <a:extLst>
                <a:ext uri="{FF2B5EF4-FFF2-40B4-BE49-F238E27FC236}">
                  <a16:creationId xmlns:a16="http://schemas.microsoft.com/office/drawing/2014/main" id="{7C6B0309-004B-E423-4731-BABE26BC742A}"/>
                </a:ext>
              </a:extLst>
            </p:cNvPr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144" name="Google Shape;8014;p73">
              <a:extLst>
                <a:ext uri="{FF2B5EF4-FFF2-40B4-BE49-F238E27FC236}">
                  <a16:creationId xmlns:a16="http://schemas.microsoft.com/office/drawing/2014/main" id="{88056552-512B-7BCD-B80A-A5A851436AA1}"/>
                </a:ext>
              </a:extLst>
            </p:cNvPr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145" name="Google Shape;8015;p73">
              <a:extLst>
                <a:ext uri="{FF2B5EF4-FFF2-40B4-BE49-F238E27FC236}">
                  <a16:creationId xmlns:a16="http://schemas.microsoft.com/office/drawing/2014/main" id="{3D45353C-2F31-7178-E6E2-590503B8FA1D}"/>
                </a:ext>
              </a:extLst>
            </p:cNvPr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146" name="Google Shape;8016;p73">
              <a:extLst>
                <a:ext uri="{FF2B5EF4-FFF2-40B4-BE49-F238E27FC236}">
                  <a16:creationId xmlns:a16="http://schemas.microsoft.com/office/drawing/2014/main" id="{73BD9782-8129-12B0-9F89-20C642FB3A0D}"/>
                </a:ext>
              </a:extLst>
            </p:cNvPr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147" name="Google Shape;8017;p73">
              <a:extLst>
                <a:ext uri="{FF2B5EF4-FFF2-40B4-BE49-F238E27FC236}">
                  <a16:creationId xmlns:a16="http://schemas.microsoft.com/office/drawing/2014/main" id="{A09ED5AE-3A61-1410-26EB-A227C24CE1BA}"/>
                </a:ext>
              </a:extLst>
            </p:cNvPr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148" name="Google Shape;8018;p73">
              <a:extLst>
                <a:ext uri="{FF2B5EF4-FFF2-40B4-BE49-F238E27FC236}">
                  <a16:creationId xmlns:a16="http://schemas.microsoft.com/office/drawing/2014/main" id="{34CC65A9-9F61-E987-C6E9-29A4FD3F76AB}"/>
                </a:ext>
              </a:extLst>
            </p:cNvPr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149" name="Google Shape;8019;p73">
              <a:extLst>
                <a:ext uri="{FF2B5EF4-FFF2-40B4-BE49-F238E27FC236}">
                  <a16:creationId xmlns:a16="http://schemas.microsoft.com/office/drawing/2014/main" id="{398C9E97-7F89-14F0-2E8C-0F378E647E7F}"/>
                </a:ext>
              </a:extLst>
            </p:cNvPr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150" name="Google Shape;8020;p73">
              <a:extLst>
                <a:ext uri="{FF2B5EF4-FFF2-40B4-BE49-F238E27FC236}">
                  <a16:creationId xmlns:a16="http://schemas.microsoft.com/office/drawing/2014/main" id="{137F509B-60DE-822E-04B4-CFD0FF2356BC}"/>
                </a:ext>
              </a:extLst>
            </p:cNvPr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151" name="Google Shape;8021;p73">
              <a:extLst>
                <a:ext uri="{FF2B5EF4-FFF2-40B4-BE49-F238E27FC236}">
                  <a16:creationId xmlns:a16="http://schemas.microsoft.com/office/drawing/2014/main" id="{88CFBEA9-8BD4-2E22-5D30-949515773982}"/>
                </a:ext>
              </a:extLst>
            </p:cNvPr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152" name="Google Shape;8022;p73">
                <a:extLst>
                  <a:ext uri="{FF2B5EF4-FFF2-40B4-BE49-F238E27FC236}">
                    <a16:creationId xmlns:a16="http://schemas.microsoft.com/office/drawing/2014/main" id="{ED61953B-6C91-C871-C237-9351F304AA72}"/>
                  </a:ext>
                </a:extLst>
              </p:cNvPr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153" name="Google Shape;8023;p73">
                <a:extLst>
                  <a:ext uri="{FF2B5EF4-FFF2-40B4-BE49-F238E27FC236}">
                    <a16:creationId xmlns:a16="http://schemas.microsoft.com/office/drawing/2014/main" id="{0C0EB498-27F0-239C-2123-1249C6840797}"/>
                  </a:ext>
                </a:extLst>
              </p:cNvPr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154" name="Google Shape;8024;p73">
                <a:extLst>
                  <a:ext uri="{FF2B5EF4-FFF2-40B4-BE49-F238E27FC236}">
                    <a16:creationId xmlns:a16="http://schemas.microsoft.com/office/drawing/2014/main" id="{CBD4F6C4-04AF-9663-A414-D28341552715}"/>
                  </a:ext>
                </a:extLst>
              </p:cNvPr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155" name="Google Shape;8025;p73">
                <a:extLst>
                  <a:ext uri="{FF2B5EF4-FFF2-40B4-BE49-F238E27FC236}">
                    <a16:creationId xmlns:a16="http://schemas.microsoft.com/office/drawing/2014/main" id="{A4480309-DB29-3BC6-288A-8D299D9849E4}"/>
                  </a:ext>
                </a:extLst>
              </p:cNvPr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156" name="Google Shape;8026;p73">
                <a:extLst>
                  <a:ext uri="{FF2B5EF4-FFF2-40B4-BE49-F238E27FC236}">
                    <a16:creationId xmlns:a16="http://schemas.microsoft.com/office/drawing/2014/main" id="{BE330AC7-8A32-F323-D3CB-386E234BE575}"/>
                  </a:ext>
                </a:extLst>
              </p:cNvPr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157" name="Google Shape;8027;p73">
                <a:extLst>
                  <a:ext uri="{FF2B5EF4-FFF2-40B4-BE49-F238E27FC236}">
                    <a16:creationId xmlns:a16="http://schemas.microsoft.com/office/drawing/2014/main" id="{3D33EF03-1408-A67D-9AAE-12FAF2222490}"/>
                  </a:ext>
                </a:extLst>
              </p:cNvPr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158" name="Google Shape;8028;p73">
                <a:extLst>
                  <a:ext uri="{FF2B5EF4-FFF2-40B4-BE49-F238E27FC236}">
                    <a16:creationId xmlns:a16="http://schemas.microsoft.com/office/drawing/2014/main" id="{D88B0114-706A-D772-7E73-F195EF100DAD}"/>
                  </a:ext>
                </a:extLst>
              </p:cNvPr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159" name="Google Shape;8029;p73">
                <a:extLst>
                  <a:ext uri="{FF2B5EF4-FFF2-40B4-BE49-F238E27FC236}">
                    <a16:creationId xmlns:a16="http://schemas.microsoft.com/office/drawing/2014/main" id="{6512376E-08FF-4962-7542-D21EF5EF873E}"/>
                  </a:ext>
                </a:extLst>
              </p:cNvPr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160" name="Google Shape;8030;p73">
                <a:extLst>
                  <a:ext uri="{FF2B5EF4-FFF2-40B4-BE49-F238E27FC236}">
                    <a16:creationId xmlns:a16="http://schemas.microsoft.com/office/drawing/2014/main" id="{57D38656-F5CE-7096-B93E-46501D156878}"/>
                  </a:ext>
                </a:extLst>
              </p:cNvPr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161" name="Google Shape;8031;p73">
                <a:extLst>
                  <a:ext uri="{FF2B5EF4-FFF2-40B4-BE49-F238E27FC236}">
                    <a16:creationId xmlns:a16="http://schemas.microsoft.com/office/drawing/2014/main" id="{BB90EB8E-758C-6904-E0A9-94D14814103B}"/>
                  </a:ext>
                </a:extLst>
              </p:cNvPr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162" name="Google Shape;8032;p73">
                <a:extLst>
                  <a:ext uri="{FF2B5EF4-FFF2-40B4-BE49-F238E27FC236}">
                    <a16:creationId xmlns:a16="http://schemas.microsoft.com/office/drawing/2014/main" id="{D2069ABA-C2D2-5502-254B-F1DB4476C1FD}"/>
                  </a:ext>
                </a:extLst>
              </p:cNvPr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163" name="Google Shape;8033;p73">
                <a:extLst>
                  <a:ext uri="{FF2B5EF4-FFF2-40B4-BE49-F238E27FC236}">
                    <a16:creationId xmlns:a16="http://schemas.microsoft.com/office/drawing/2014/main" id="{43ECBAF5-66BE-C7A1-A606-7A31DD4CC53D}"/>
                  </a:ext>
                </a:extLst>
              </p:cNvPr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164" name="Google Shape;1529;p70">
            <a:extLst>
              <a:ext uri="{FF2B5EF4-FFF2-40B4-BE49-F238E27FC236}">
                <a16:creationId xmlns:a16="http://schemas.microsoft.com/office/drawing/2014/main" id="{D7941495-A3A7-54C8-744F-6DB6B34A3875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  <p:extLst>
      <p:ext uri="{BB962C8B-B14F-4D97-AF65-F5344CB8AC3E}">
        <p14:creationId xmlns:p14="http://schemas.microsoft.com/office/powerpoint/2010/main" val="37764405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0" y="2"/>
            <a:ext cx="12302834" cy="6858000"/>
            <a:chOff x="-44225" y="0"/>
            <a:chExt cx="12302834" cy="6858000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4225" y="2"/>
              <a:ext cx="12302834" cy="6857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" name="Rectangle 16"/>
            <p:cNvSpPr/>
            <p:nvPr/>
          </p:nvSpPr>
          <p:spPr>
            <a:xfrm>
              <a:off x="-44225" y="0"/>
              <a:ext cx="12302834" cy="6858000"/>
            </a:xfrm>
            <a:prstGeom prst="rect">
              <a:avLst/>
            </a:prstGeom>
            <a:solidFill>
              <a:schemeClr val="bg1">
                <a:alpha val="9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oogle Shape;8038;p74">
            <a:extLst>
              <a:ext uri="{FF2B5EF4-FFF2-40B4-BE49-F238E27FC236}">
                <a16:creationId xmlns:a16="http://schemas.microsoft.com/office/drawing/2014/main" id="{FB22FB06-D96A-71F4-D6C6-D36C6E1E35AF}"/>
              </a:ext>
            </a:extLst>
          </p:cNvPr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3" name="Google Shape;8039;p74">
              <a:extLst>
                <a:ext uri="{FF2B5EF4-FFF2-40B4-BE49-F238E27FC236}">
                  <a16:creationId xmlns:a16="http://schemas.microsoft.com/office/drawing/2014/main" id="{59793A10-7145-E71B-EBA5-96E7B9AEA3AF}"/>
                </a:ext>
              </a:extLst>
            </p:cNvPr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4" name="Google Shape;8040;p74">
              <a:extLst>
                <a:ext uri="{FF2B5EF4-FFF2-40B4-BE49-F238E27FC236}">
                  <a16:creationId xmlns:a16="http://schemas.microsoft.com/office/drawing/2014/main" id="{A053A54C-0FB7-C96F-1FC7-B38F9CE2006E}"/>
                </a:ext>
              </a:extLst>
            </p:cNvPr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20" name="Google Shape;8041;p74">
                <a:extLst>
                  <a:ext uri="{FF2B5EF4-FFF2-40B4-BE49-F238E27FC236}">
                    <a16:creationId xmlns:a16="http://schemas.microsoft.com/office/drawing/2014/main" id="{87A474F0-A0D2-9738-F906-0E9417F18FCE}"/>
                  </a:ext>
                </a:extLst>
              </p:cNvPr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21" name="Google Shape;8042;p74">
                <a:extLst>
                  <a:ext uri="{FF2B5EF4-FFF2-40B4-BE49-F238E27FC236}">
                    <a16:creationId xmlns:a16="http://schemas.microsoft.com/office/drawing/2014/main" id="{3905AECB-465C-5610-B809-59C4B1C66388}"/>
                  </a:ext>
                </a:extLst>
              </p:cNvPr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5" name="Google Shape;8043;p74">
              <a:extLst>
                <a:ext uri="{FF2B5EF4-FFF2-40B4-BE49-F238E27FC236}">
                  <a16:creationId xmlns:a16="http://schemas.microsoft.com/office/drawing/2014/main" id="{F42B6D8A-DA43-FDA2-7CB1-6810BC78DE6F}"/>
                </a:ext>
              </a:extLst>
            </p:cNvPr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18" name="Google Shape;8044;p74">
                <a:extLst>
                  <a:ext uri="{FF2B5EF4-FFF2-40B4-BE49-F238E27FC236}">
                    <a16:creationId xmlns:a16="http://schemas.microsoft.com/office/drawing/2014/main" id="{89384EB3-3311-C2D6-2A1F-720B2636BCEA}"/>
                  </a:ext>
                </a:extLst>
              </p:cNvPr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9" name="Google Shape;8045;p74">
                <a:extLst>
                  <a:ext uri="{FF2B5EF4-FFF2-40B4-BE49-F238E27FC236}">
                    <a16:creationId xmlns:a16="http://schemas.microsoft.com/office/drawing/2014/main" id="{E9B2FA09-854B-6B29-2D56-CB2B7D4C67CA}"/>
                  </a:ext>
                </a:extLst>
              </p:cNvPr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6" name="Google Shape;8046;p74">
              <a:extLst>
                <a:ext uri="{FF2B5EF4-FFF2-40B4-BE49-F238E27FC236}">
                  <a16:creationId xmlns:a16="http://schemas.microsoft.com/office/drawing/2014/main" id="{C4B30744-F296-7BD3-585D-1EA94FB85EA3}"/>
                </a:ext>
              </a:extLst>
            </p:cNvPr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13" name="Google Shape;8047;p74">
                <a:extLst>
                  <a:ext uri="{FF2B5EF4-FFF2-40B4-BE49-F238E27FC236}">
                    <a16:creationId xmlns:a16="http://schemas.microsoft.com/office/drawing/2014/main" id="{D410E097-A2F2-F807-72BF-BA95BD65C175}"/>
                  </a:ext>
                </a:extLst>
              </p:cNvPr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4" name="Google Shape;8048;p74">
                <a:extLst>
                  <a:ext uri="{FF2B5EF4-FFF2-40B4-BE49-F238E27FC236}">
                    <a16:creationId xmlns:a16="http://schemas.microsoft.com/office/drawing/2014/main" id="{17E0B4AC-AE1F-2371-2DB5-CD85B00A7EAD}"/>
                  </a:ext>
                </a:extLst>
              </p:cNvPr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" name="Google Shape;8049;p74">
              <a:extLst>
                <a:ext uri="{FF2B5EF4-FFF2-40B4-BE49-F238E27FC236}">
                  <a16:creationId xmlns:a16="http://schemas.microsoft.com/office/drawing/2014/main" id="{473B0AD3-638A-2D80-18CD-ACE39F8F67CC}"/>
                </a:ext>
              </a:extLst>
            </p:cNvPr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11" name="Google Shape;8050;p74">
                <a:extLst>
                  <a:ext uri="{FF2B5EF4-FFF2-40B4-BE49-F238E27FC236}">
                    <a16:creationId xmlns:a16="http://schemas.microsoft.com/office/drawing/2014/main" id="{888042B1-51BC-6233-A505-7F0FCE22F697}"/>
                  </a:ext>
                </a:extLst>
              </p:cNvPr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2" name="Google Shape;8051;p74">
                <a:extLst>
                  <a:ext uri="{FF2B5EF4-FFF2-40B4-BE49-F238E27FC236}">
                    <a16:creationId xmlns:a16="http://schemas.microsoft.com/office/drawing/2014/main" id="{42D0A12A-AE64-281F-69E8-4534EFCE810D}"/>
                  </a:ext>
                </a:extLst>
              </p:cNvPr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" name="Google Shape;8052;p74">
              <a:extLst>
                <a:ext uri="{FF2B5EF4-FFF2-40B4-BE49-F238E27FC236}">
                  <a16:creationId xmlns:a16="http://schemas.microsoft.com/office/drawing/2014/main" id="{0E85FC39-388F-E817-8A4D-332DCB180C04}"/>
                </a:ext>
              </a:extLst>
            </p:cNvPr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9" name="Google Shape;8053;p74">
                <a:extLst>
                  <a:ext uri="{FF2B5EF4-FFF2-40B4-BE49-F238E27FC236}">
                    <a16:creationId xmlns:a16="http://schemas.microsoft.com/office/drawing/2014/main" id="{C5098D2C-42E3-A907-111E-099B35FD81B9}"/>
                  </a:ext>
                </a:extLst>
              </p:cNvPr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" name="Google Shape;8054;p74">
                <a:extLst>
                  <a:ext uri="{FF2B5EF4-FFF2-40B4-BE49-F238E27FC236}">
                    <a16:creationId xmlns:a16="http://schemas.microsoft.com/office/drawing/2014/main" id="{DCC2B01F-B991-DB41-E460-1D0138F8634C}"/>
                  </a:ext>
                </a:extLst>
              </p:cNvPr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22" name="Google Shape;8055;p74">
            <a:extLst>
              <a:ext uri="{FF2B5EF4-FFF2-40B4-BE49-F238E27FC236}">
                <a16:creationId xmlns:a16="http://schemas.microsoft.com/office/drawing/2014/main" id="{F57097F1-7E95-8457-8DBD-2D9AC962B99E}"/>
              </a:ext>
            </a:extLst>
          </p:cNvPr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23" name="Google Shape;8056;p74">
              <a:extLst>
                <a:ext uri="{FF2B5EF4-FFF2-40B4-BE49-F238E27FC236}">
                  <a16:creationId xmlns:a16="http://schemas.microsoft.com/office/drawing/2014/main" id="{2B130390-70FD-9D29-D718-C956A90861AF}"/>
                </a:ext>
              </a:extLst>
            </p:cNvPr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" name="Google Shape;8057;p74">
              <a:extLst>
                <a:ext uri="{FF2B5EF4-FFF2-40B4-BE49-F238E27FC236}">
                  <a16:creationId xmlns:a16="http://schemas.microsoft.com/office/drawing/2014/main" id="{26D7E691-5497-C19E-C0C6-6EF31CE3A033}"/>
                </a:ext>
              </a:extLst>
            </p:cNvPr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" name="Google Shape;8058;p74">
              <a:extLst>
                <a:ext uri="{FF2B5EF4-FFF2-40B4-BE49-F238E27FC236}">
                  <a16:creationId xmlns:a16="http://schemas.microsoft.com/office/drawing/2014/main" id="{CCFEDE72-7971-32EA-0311-C46CFD2204E7}"/>
                </a:ext>
              </a:extLst>
            </p:cNvPr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" name="Google Shape;8059;p74">
              <a:extLst>
                <a:ext uri="{FF2B5EF4-FFF2-40B4-BE49-F238E27FC236}">
                  <a16:creationId xmlns:a16="http://schemas.microsoft.com/office/drawing/2014/main" id="{F4645474-6232-F9D2-0ED6-3922C8226B23}"/>
                </a:ext>
              </a:extLst>
            </p:cNvPr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" name="Google Shape;8060;p74">
              <a:extLst>
                <a:ext uri="{FF2B5EF4-FFF2-40B4-BE49-F238E27FC236}">
                  <a16:creationId xmlns:a16="http://schemas.microsoft.com/office/drawing/2014/main" id="{5B2FA835-F036-3539-738F-AD26A02EADC8}"/>
                </a:ext>
              </a:extLst>
            </p:cNvPr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" name="Google Shape;8061;p74">
              <a:extLst>
                <a:ext uri="{FF2B5EF4-FFF2-40B4-BE49-F238E27FC236}">
                  <a16:creationId xmlns:a16="http://schemas.microsoft.com/office/drawing/2014/main" id="{353738D8-A567-94A6-843B-1BF9476ADA2B}"/>
                </a:ext>
              </a:extLst>
            </p:cNvPr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9" name="Google Shape;8062;p74">
            <a:extLst>
              <a:ext uri="{FF2B5EF4-FFF2-40B4-BE49-F238E27FC236}">
                <a16:creationId xmlns:a16="http://schemas.microsoft.com/office/drawing/2014/main" id="{343AB006-C9F9-5596-C8FC-1BAC55F0E704}"/>
              </a:ext>
            </a:extLst>
          </p:cNvPr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30" name="Google Shape;8063;p74">
              <a:extLst>
                <a:ext uri="{FF2B5EF4-FFF2-40B4-BE49-F238E27FC236}">
                  <a16:creationId xmlns:a16="http://schemas.microsoft.com/office/drawing/2014/main" id="{90A29478-4321-DBEB-1355-6AC791E74186}"/>
                </a:ext>
              </a:extLst>
            </p:cNvPr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43" name="Google Shape;8064;p74">
                <a:extLst>
                  <a:ext uri="{FF2B5EF4-FFF2-40B4-BE49-F238E27FC236}">
                    <a16:creationId xmlns:a16="http://schemas.microsoft.com/office/drawing/2014/main" id="{C04F35CD-1140-447D-9BBA-E3257F4E3F5E}"/>
                  </a:ext>
                </a:extLst>
              </p:cNvPr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4" name="Google Shape;8065;p74">
                <a:extLst>
                  <a:ext uri="{FF2B5EF4-FFF2-40B4-BE49-F238E27FC236}">
                    <a16:creationId xmlns:a16="http://schemas.microsoft.com/office/drawing/2014/main" id="{E26BECEA-5D5A-14C3-B881-56EDEC2FC271}"/>
                  </a:ext>
                </a:extLst>
              </p:cNvPr>
              <p:cNvCxnSpPr>
                <a:stCxn id="43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1" name="Google Shape;8066;p74">
              <a:extLst>
                <a:ext uri="{FF2B5EF4-FFF2-40B4-BE49-F238E27FC236}">
                  <a16:creationId xmlns:a16="http://schemas.microsoft.com/office/drawing/2014/main" id="{D5B3C5C3-6F06-3B75-7A3F-63DA5CC5C188}"/>
                </a:ext>
              </a:extLst>
            </p:cNvPr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41" name="Google Shape;8067;p74">
                <a:extLst>
                  <a:ext uri="{FF2B5EF4-FFF2-40B4-BE49-F238E27FC236}">
                    <a16:creationId xmlns:a16="http://schemas.microsoft.com/office/drawing/2014/main" id="{8AE44F0E-451D-1BEA-033C-8015A016F344}"/>
                  </a:ext>
                </a:extLst>
              </p:cNvPr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2" name="Google Shape;8068;p74">
                <a:extLst>
                  <a:ext uri="{FF2B5EF4-FFF2-40B4-BE49-F238E27FC236}">
                    <a16:creationId xmlns:a16="http://schemas.microsoft.com/office/drawing/2014/main" id="{8B8C90D9-A8DB-9AB7-F1A5-C4897242B567}"/>
                  </a:ext>
                </a:extLst>
              </p:cNvPr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2" name="Google Shape;8069;p74">
              <a:extLst>
                <a:ext uri="{FF2B5EF4-FFF2-40B4-BE49-F238E27FC236}">
                  <a16:creationId xmlns:a16="http://schemas.microsoft.com/office/drawing/2014/main" id="{A3089AD8-1F8D-8C10-5C56-A449C1A63099}"/>
                </a:ext>
              </a:extLst>
            </p:cNvPr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39" name="Google Shape;8070;p74">
                <a:extLst>
                  <a:ext uri="{FF2B5EF4-FFF2-40B4-BE49-F238E27FC236}">
                    <a16:creationId xmlns:a16="http://schemas.microsoft.com/office/drawing/2014/main" id="{C19B74F8-ACEB-E5ED-5910-072C233D1DA6}"/>
                  </a:ext>
                </a:extLst>
              </p:cNvPr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0" name="Google Shape;8071;p74">
                <a:extLst>
                  <a:ext uri="{FF2B5EF4-FFF2-40B4-BE49-F238E27FC236}">
                    <a16:creationId xmlns:a16="http://schemas.microsoft.com/office/drawing/2014/main" id="{AF7E124B-FBCA-75FC-6DC3-D75B7DBE309E}"/>
                  </a:ext>
                </a:extLst>
              </p:cNvPr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3" name="Google Shape;8072;p74">
              <a:extLst>
                <a:ext uri="{FF2B5EF4-FFF2-40B4-BE49-F238E27FC236}">
                  <a16:creationId xmlns:a16="http://schemas.microsoft.com/office/drawing/2014/main" id="{B6341B65-4A5F-047E-1641-466DEC8D2A1E}"/>
                </a:ext>
              </a:extLst>
            </p:cNvPr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37" name="Google Shape;8073;p74">
                <a:extLst>
                  <a:ext uri="{FF2B5EF4-FFF2-40B4-BE49-F238E27FC236}">
                    <a16:creationId xmlns:a16="http://schemas.microsoft.com/office/drawing/2014/main" id="{9689075F-FE61-D97E-0890-80E1820CAD32}"/>
                  </a:ext>
                </a:extLst>
              </p:cNvPr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8" name="Google Shape;8074;p74">
                <a:extLst>
                  <a:ext uri="{FF2B5EF4-FFF2-40B4-BE49-F238E27FC236}">
                    <a16:creationId xmlns:a16="http://schemas.microsoft.com/office/drawing/2014/main" id="{0C4DE168-1921-BA88-1ADB-95FD7CDB12FF}"/>
                  </a:ext>
                </a:extLst>
              </p:cNvPr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4" name="Google Shape;8075;p74">
              <a:extLst>
                <a:ext uri="{FF2B5EF4-FFF2-40B4-BE49-F238E27FC236}">
                  <a16:creationId xmlns:a16="http://schemas.microsoft.com/office/drawing/2014/main" id="{46A8B4B7-54F6-2FE2-504F-3B4E60089519}"/>
                </a:ext>
              </a:extLst>
            </p:cNvPr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35" name="Google Shape;8076;p74">
                <a:extLst>
                  <a:ext uri="{FF2B5EF4-FFF2-40B4-BE49-F238E27FC236}">
                    <a16:creationId xmlns:a16="http://schemas.microsoft.com/office/drawing/2014/main" id="{A0C788D5-A0AB-B993-6964-3E7BADDECA4A}"/>
                  </a:ext>
                </a:extLst>
              </p:cNvPr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6" name="Google Shape;8077;p74">
                <a:extLst>
                  <a:ext uri="{FF2B5EF4-FFF2-40B4-BE49-F238E27FC236}">
                    <a16:creationId xmlns:a16="http://schemas.microsoft.com/office/drawing/2014/main" id="{CE2866F5-F7A4-7408-A215-DBA253C82391}"/>
                  </a:ext>
                </a:extLst>
              </p:cNvPr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45" name="Google Shape;8078;p74">
            <a:extLst>
              <a:ext uri="{FF2B5EF4-FFF2-40B4-BE49-F238E27FC236}">
                <a16:creationId xmlns:a16="http://schemas.microsoft.com/office/drawing/2014/main" id="{317042BA-D6A0-84D5-A1F7-8F216E9B2537}"/>
              </a:ext>
            </a:extLst>
          </p:cNvPr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46" name="Google Shape;8079;p74">
              <a:extLst>
                <a:ext uri="{FF2B5EF4-FFF2-40B4-BE49-F238E27FC236}">
                  <a16:creationId xmlns:a16="http://schemas.microsoft.com/office/drawing/2014/main" id="{B5C8B87A-73E3-3022-FD19-B3B856B3F6EF}"/>
                </a:ext>
              </a:extLst>
            </p:cNvPr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" name="Google Shape;8080;p74">
              <a:extLst>
                <a:ext uri="{FF2B5EF4-FFF2-40B4-BE49-F238E27FC236}">
                  <a16:creationId xmlns:a16="http://schemas.microsoft.com/office/drawing/2014/main" id="{466637B0-D74A-969F-02C0-D044A8D2E69C}"/>
                </a:ext>
              </a:extLst>
            </p:cNvPr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" name="Google Shape;8081;p74">
              <a:extLst>
                <a:ext uri="{FF2B5EF4-FFF2-40B4-BE49-F238E27FC236}">
                  <a16:creationId xmlns:a16="http://schemas.microsoft.com/office/drawing/2014/main" id="{8E20FEF1-F00F-904C-9C00-B7DC8ABC20F8}"/>
                </a:ext>
              </a:extLst>
            </p:cNvPr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" name="Google Shape;8082;p74">
              <a:extLst>
                <a:ext uri="{FF2B5EF4-FFF2-40B4-BE49-F238E27FC236}">
                  <a16:creationId xmlns:a16="http://schemas.microsoft.com/office/drawing/2014/main" id="{D4EC9C21-7750-0FFA-F22A-C752E45072CA}"/>
                </a:ext>
              </a:extLst>
            </p:cNvPr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0" name="Google Shape;8083;p74">
            <a:extLst>
              <a:ext uri="{FF2B5EF4-FFF2-40B4-BE49-F238E27FC236}">
                <a16:creationId xmlns:a16="http://schemas.microsoft.com/office/drawing/2014/main" id="{5426116C-EC8B-1AC3-D806-17688875497E}"/>
              </a:ext>
            </a:extLst>
          </p:cNvPr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51" name="Google Shape;8084;p74">
              <a:extLst>
                <a:ext uri="{FF2B5EF4-FFF2-40B4-BE49-F238E27FC236}">
                  <a16:creationId xmlns:a16="http://schemas.microsoft.com/office/drawing/2014/main" id="{21B40039-0ECD-0200-E08A-557C1E292443}"/>
                </a:ext>
              </a:extLst>
            </p:cNvPr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" name="Google Shape;8085;p74">
              <a:extLst>
                <a:ext uri="{FF2B5EF4-FFF2-40B4-BE49-F238E27FC236}">
                  <a16:creationId xmlns:a16="http://schemas.microsoft.com/office/drawing/2014/main" id="{FBE5AFAB-E1D5-A812-02DC-D6A52E84E505}"/>
                </a:ext>
              </a:extLst>
            </p:cNvPr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" name="Google Shape;8086;p74">
              <a:extLst>
                <a:ext uri="{FF2B5EF4-FFF2-40B4-BE49-F238E27FC236}">
                  <a16:creationId xmlns:a16="http://schemas.microsoft.com/office/drawing/2014/main" id="{E3E9E05E-DC26-DEEF-E85B-66DF34C05837}"/>
                </a:ext>
              </a:extLst>
            </p:cNvPr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" name="Google Shape;8087;p74">
              <a:extLst>
                <a:ext uri="{FF2B5EF4-FFF2-40B4-BE49-F238E27FC236}">
                  <a16:creationId xmlns:a16="http://schemas.microsoft.com/office/drawing/2014/main" id="{0F1BF625-C840-C451-7A4A-B8453E874853}"/>
                </a:ext>
              </a:extLst>
            </p:cNvPr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55" name="Google Shape;8088;p74">
            <a:extLst>
              <a:ext uri="{FF2B5EF4-FFF2-40B4-BE49-F238E27FC236}">
                <a16:creationId xmlns:a16="http://schemas.microsoft.com/office/drawing/2014/main" id="{AE12D112-4016-4F88-7138-9D0B36F1908C}"/>
              </a:ext>
            </a:extLst>
          </p:cNvPr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56" name="Google Shape;8089;p74">
              <a:extLst>
                <a:ext uri="{FF2B5EF4-FFF2-40B4-BE49-F238E27FC236}">
                  <a16:creationId xmlns:a16="http://schemas.microsoft.com/office/drawing/2014/main" id="{F8FDA3E5-02DC-3A50-B776-8E9FD87A356C}"/>
                </a:ext>
              </a:extLst>
            </p:cNvPr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58" name="Google Shape;8090;p74">
                <a:extLst>
                  <a:ext uri="{FF2B5EF4-FFF2-40B4-BE49-F238E27FC236}">
                    <a16:creationId xmlns:a16="http://schemas.microsoft.com/office/drawing/2014/main" id="{CE1AB30A-2E98-AED1-692F-D5B8DE06F579}"/>
                  </a:ext>
                </a:extLst>
              </p:cNvPr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9" name="Google Shape;8091;p74">
                <a:extLst>
                  <a:ext uri="{FF2B5EF4-FFF2-40B4-BE49-F238E27FC236}">
                    <a16:creationId xmlns:a16="http://schemas.microsoft.com/office/drawing/2014/main" id="{B4D2505A-47D1-7F64-1B2C-9A333413CD71}"/>
                  </a:ext>
                </a:extLst>
              </p:cNvPr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57" name="Google Shape;8092;p74">
              <a:extLst>
                <a:ext uri="{FF2B5EF4-FFF2-40B4-BE49-F238E27FC236}">
                  <a16:creationId xmlns:a16="http://schemas.microsoft.com/office/drawing/2014/main" id="{487E1BE2-308D-06D6-F4F8-598AEB665518}"/>
                </a:ext>
              </a:extLst>
            </p:cNvPr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0" name="Google Shape;8093;p74">
            <a:extLst>
              <a:ext uri="{FF2B5EF4-FFF2-40B4-BE49-F238E27FC236}">
                <a16:creationId xmlns:a16="http://schemas.microsoft.com/office/drawing/2014/main" id="{653C260F-77A4-1B33-CE96-445977CB22A5}"/>
              </a:ext>
            </a:extLst>
          </p:cNvPr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61" name="Google Shape;8094;p74">
              <a:extLst>
                <a:ext uri="{FF2B5EF4-FFF2-40B4-BE49-F238E27FC236}">
                  <a16:creationId xmlns:a16="http://schemas.microsoft.com/office/drawing/2014/main" id="{BE5351DC-B178-508F-F3B6-972BDF518AA2}"/>
                </a:ext>
              </a:extLst>
            </p:cNvPr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" name="Google Shape;8095;p74">
              <a:extLst>
                <a:ext uri="{FF2B5EF4-FFF2-40B4-BE49-F238E27FC236}">
                  <a16:creationId xmlns:a16="http://schemas.microsoft.com/office/drawing/2014/main" id="{E6BF42DA-B36C-666F-EC88-817C387D4960}"/>
                </a:ext>
              </a:extLst>
            </p:cNvPr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3" name="Google Shape;8096;p74">
            <a:extLst>
              <a:ext uri="{FF2B5EF4-FFF2-40B4-BE49-F238E27FC236}">
                <a16:creationId xmlns:a16="http://schemas.microsoft.com/office/drawing/2014/main" id="{FF7B04C3-1925-8618-B442-DDBC8D335066}"/>
              </a:ext>
            </a:extLst>
          </p:cNvPr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64" name="Google Shape;8097;p74">
            <a:extLst>
              <a:ext uri="{FF2B5EF4-FFF2-40B4-BE49-F238E27FC236}">
                <a16:creationId xmlns:a16="http://schemas.microsoft.com/office/drawing/2014/main" id="{13AC24E0-6F19-929B-6111-C03E27EB5AF5}"/>
              </a:ext>
            </a:extLst>
          </p:cNvPr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65" name="Google Shape;8098;p74">
              <a:extLst>
                <a:ext uri="{FF2B5EF4-FFF2-40B4-BE49-F238E27FC236}">
                  <a16:creationId xmlns:a16="http://schemas.microsoft.com/office/drawing/2014/main" id="{4D950946-6D76-CA7D-24AE-C1F36D26000A}"/>
                </a:ext>
              </a:extLst>
            </p:cNvPr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" name="Google Shape;8099;p74">
              <a:extLst>
                <a:ext uri="{FF2B5EF4-FFF2-40B4-BE49-F238E27FC236}">
                  <a16:creationId xmlns:a16="http://schemas.microsoft.com/office/drawing/2014/main" id="{0321D8C7-D3AD-8669-8532-54652CA3CA60}"/>
                </a:ext>
              </a:extLst>
            </p:cNvPr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67" name="Google Shape;8100;p74">
            <a:extLst>
              <a:ext uri="{FF2B5EF4-FFF2-40B4-BE49-F238E27FC236}">
                <a16:creationId xmlns:a16="http://schemas.microsoft.com/office/drawing/2014/main" id="{25BA74AD-4B2A-B2A5-D663-2C1C7670968A}"/>
              </a:ext>
            </a:extLst>
          </p:cNvPr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68" name="Google Shape;8101;p74">
              <a:extLst>
                <a:ext uri="{FF2B5EF4-FFF2-40B4-BE49-F238E27FC236}">
                  <a16:creationId xmlns:a16="http://schemas.microsoft.com/office/drawing/2014/main" id="{0623D3B6-80B0-63A5-8F10-0DB38624CC36}"/>
                </a:ext>
              </a:extLst>
            </p:cNvPr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" name="Google Shape;8102;p74">
              <a:extLst>
                <a:ext uri="{FF2B5EF4-FFF2-40B4-BE49-F238E27FC236}">
                  <a16:creationId xmlns:a16="http://schemas.microsoft.com/office/drawing/2014/main" id="{2D6FA392-6441-B5C5-5E67-241C74EB688A}"/>
                </a:ext>
              </a:extLst>
            </p:cNvPr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70" name="Google Shape;8103;p74">
            <a:extLst>
              <a:ext uri="{FF2B5EF4-FFF2-40B4-BE49-F238E27FC236}">
                <a16:creationId xmlns:a16="http://schemas.microsoft.com/office/drawing/2014/main" id="{AC1B2302-F90E-515B-2022-99CCD9B4280F}"/>
              </a:ext>
            </a:extLst>
          </p:cNvPr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71" name="Google Shape;8104;p74">
            <a:extLst>
              <a:ext uri="{FF2B5EF4-FFF2-40B4-BE49-F238E27FC236}">
                <a16:creationId xmlns:a16="http://schemas.microsoft.com/office/drawing/2014/main" id="{72BFC714-2B27-1D81-2907-57DFD3725071}"/>
              </a:ext>
            </a:extLst>
          </p:cNvPr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72" name="Google Shape;8105;p74">
            <a:extLst>
              <a:ext uri="{FF2B5EF4-FFF2-40B4-BE49-F238E27FC236}">
                <a16:creationId xmlns:a16="http://schemas.microsoft.com/office/drawing/2014/main" id="{8579E2F9-6ED4-74D4-D955-7D748C3977CC}"/>
              </a:ext>
            </a:extLst>
          </p:cNvPr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73" name="Google Shape;8106;p74">
              <a:extLst>
                <a:ext uri="{FF2B5EF4-FFF2-40B4-BE49-F238E27FC236}">
                  <a16:creationId xmlns:a16="http://schemas.microsoft.com/office/drawing/2014/main" id="{9632B970-67D7-40A4-DB90-28B19315C99E}"/>
                </a:ext>
              </a:extLst>
            </p:cNvPr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" name="Google Shape;8107;p74">
              <a:extLst>
                <a:ext uri="{FF2B5EF4-FFF2-40B4-BE49-F238E27FC236}">
                  <a16:creationId xmlns:a16="http://schemas.microsoft.com/office/drawing/2014/main" id="{8D9D182C-D2E5-C6EB-120F-CDF1D70758FD}"/>
                </a:ext>
              </a:extLst>
            </p:cNvPr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" name="Google Shape;8108;p74">
              <a:extLst>
                <a:ext uri="{FF2B5EF4-FFF2-40B4-BE49-F238E27FC236}">
                  <a16:creationId xmlns:a16="http://schemas.microsoft.com/office/drawing/2014/main" id="{4CCB1350-FDD6-C80C-462C-2E5BC6B3BECD}"/>
                </a:ext>
              </a:extLst>
            </p:cNvPr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" name="Google Shape;8109;p74">
              <a:extLst>
                <a:ext uri="{FF2B5EF4-FFF2-40B4-BE49-F238E27FC236}">
                  <a16:creationId xmlns:a16="http://schemas.microsoft.com/office/drawing/2014/main" id="{73AFC1C6-2AA4-40FD-6CD3-C5CD5FC67C1D}"/>
                </a:ext>
              </a:extLst>
            </p:cNvPr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" name="Google Shape;8110;p74">
            <a:extLst>
              <a:ext uri="{FF2B5EF4-FFF2-40B4-BE49-F238E27FC236}">
                <a16:creationId xmlns:a16="http://schemas.microsoft.com/office/drawing/2014/main" id="{F0F6AF81-3051-D702-B181-AAB97AC4C803}"/>
              </a:ext>
            </a:extLst>
          </p:cNvPr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78" name="Google Shape;8111;p74">
              <a:extLst>
                <a:ext uri="{FF2B5EF4-FFF2-40B4-BE49-F238E27FC236}">
                  <a16:creationId xmlns:a16="http://schemas.microsoft.com/office/drawing/2014/main" id="{070599F2-7B06-12AA-650C-4E49980E4EF1}"/>
                </a:ext>
              </a:extLst>
            </p:cNvPr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" name="Google Shape;8112;p74">
              <a:extLst>
                <a:ext uri="{FF2B5EF4-FFF2-40B4-BE49-F238E27FC236}">
                  <a16:creationId xmlns:a16="http://schemas.microsoft.com/office/drawing/2014/main" id="{08E0550B-44B7-C82B-9147-A6C98CD8287D}"/>
                </a:ext>
              </a:extLst>
            </p:cNvPr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" name="Google Shape;8113;p74">
              <a:extLst>
                <a:ext uri="{FF2B5EF4-FFF2-40B4-BE49-F238E27FC236}">
                  <a16:creationId xmlns:a16="http://schemas.microsoft.com/office/drawing/2014/main" id="{D2DA0BBF-A05C-9CAE-ED3A-8B7C12F21B49}"/>
                </a:ext>
              </a:extLst>
            </p:cNvPr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" name="Google Shape;8114;p74">
              <a:extLst>
                <a:ext uri="{FF2B5EF4-FFF2-40B4-BE49-F238E27FC236}">
                  <a16:creationId xmlns:a16="http://schemas.microsoft.com/office/drawing/2014/main" id="{03BC94C8-9422-0D88-78DD-92FA2EC88998}"/>
                </a:ext>
              </a:extLst>
            </p:cNvPr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" name="Google Shape;8115;p74">
              <a:extLst>
                <a:ext uri="{FF2B5EF4-FFF2-40B4-BE49-F238E27FC236}">
                  <a16:creationId xmlns:a16="http://schemas.microsoft.com/office/drawing/2014/main" id="{CC7F7FD6-DFBD-1CCB-F15C-3C6AF99F509C}"/>
                </a:ext>
              </a:extLst>
            </p:cNvPr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" name="Google Shape;8116;p74">
            <a:extLst>
              <a:ext uri="{FF2B5EF4-FFF2-40B4-BE49-F238E27FC236}">
                <a16:creationId xmlns:a16="http://schemas.microsoft.com/office/drawing/2014/main" id="{80F4BE32-4467-275B-0799-71D9B1D95716}"/>
              </a:ext>
            </a:extLst>
          </p:cNvPr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4" name="Google Shape;8117;p74">
              <a:extLst>
                <a:ext uri="{FF2B5EF4-FFF2-40B4-BE49-F238E27FC236}">
                  <a16:creationId xmlns:a16="http://schemas.microsoft.com/office/drawing/2014/main" id="{D01E4F11-3DDC-C383-8F95-F3A9C2C704DD}"/>
                </a:ext>
              </a:extLst>
            </p:cNvPr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" name="Google Shape;8118;p74">
              <a:extLst>
                <a:ext uri="{FF2B5EF4-FFF2-40B4-BE49-F238E27FC236}">
                  <a16:creationId xmlns:a16="http://schemas.microsoft.com/office/drawing/2014/main" id="{8DA89200-73A6-B2F1-F358-866BF390443A}"/>
                </a:ext>
              </a:extLst>
            </p:cNvPr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" name="Google Shape;8119;p74">
              <a:extLst>
                <a:ext uri="{FF2B5EF4-FFF2-40B4-BE49-F238E27FC236}">
                  <a16:creationId xmlns:a16="http://schemas.microsoft.com/office/drawing/2014/main" id="{C9B966E3-F55B-50A6-A0EE-C3D7C9383E0F}"/>
                </a:ext>
              </a:extLst>
            </p:cNvPr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" name="Google Shape;8120;p74">
            <a:extLst>
              <a:ext uri="{FF2B5EF4-FFF2-40B4-BE49-F238E27FC236}">
                <a16:creationId xmlns:a16="http://schemas.microsoft.com/office/drawing/2014/main" id="{47F52D17-FCC7-95C0-1D11-63B600F7A67F}"/>
              </a:ext>
            </a:extLst>
          </p:cNvPr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8" name="Google Shape;8121;p74">
              <a:extLst>
                <a:ext uri="{FF2B5EF4-FFF2-40B4-BE49-F238E27FC236}">
                  <a16:creationId xmlns:a16="http://schemas.microsoft.com/office/drawing/2014/main" id="{F020496A-C48C-8D17-0AC2-EBA628A9EDBD}"/>
                </a:ext>
              </a:extLst>
            </p:cNvPr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98" name="Google Shape;8122;p74">
                <a:extLst>
                  <a:ext uri="{FF2B5EF4-FFF2-40B4-BE49-F238E27FC236}">
                    <a16:creationId xmlns:a16="http://schemas.microsoft.com/office/drawing/2014/main" id="{0AED07BA-76A9-A218-7357-778C77276C7A}"/>
                  </a:ext>
                </a:extLst>
              </p:cNvPr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99" name="Google Shape;8123;p74">
                <a:extLst>
                  <a:ext uri="{FF2B5EF4-FFF2-40B4-BE49-F238E27FC236}">
                    <a16:creationId xmlns:a16="http://schemas.microsoft.com/office/drawing/2014/main" id="{ECC35CA8-C325-EB67-F66A-C74BC4A9826B}"/>
                  </a:ext>
                </a:extLst>
              </p:cNvPr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9" name="Google Shape;8124;p74">
              <a:extLst>
                <a:ext uri="{FF2B5EF4-FFF2-40B4-BE49-F238E27FC236}">
                  <a16:creationId xmlns:a16="http://schemas.microsoft.com/office/drawing/2014/main" id="{76091269-D001-99DD-B0FD-83180F57429D}"/>
                </a:ext>
              </a:extLst>
            </p:cNvPr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96" name="Google Shape;8125;p74">
                <a:extLst>
                  <a:ext uri="{FF2B5EF4-FFF2-40B4-BE49-F238E27FC236}">
                    <a16:creationId xmlns:a16="http://schemas.microsoft.com/office/drawing/2014/main" id="{D0497769-0AF1-EDF3-8EF3-05D6BDEDF719}"/>
                  </a:ext>
                </a:extLst>
              </p:cNvPr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97" name="Google Shape;8126;p74">
                <a:extLst>
                  <a:ext uri="{FF2B5EF4-FFF2-40B4-BE49-F238E27FC236}">
                    <a16:creationId xmlns:a16="http://schemas.microsoft.com/office/drawing/2014/main" id="{C9E63286-D1C7-9DEA-0F97-32901C0A0471}"/>
                  </a:ext>
                </a:extLst>
              </p:cNvPr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90" name="Google Shape;8127;p74">
              <a:extLst>
                <a:ext uri="{FF2B5EF4-FFF2-40B4-BE49-F238E27FC236}">
                  <a16:creationId xmlns:a16="http://schemas.microsoft.com/office/drawing/2014/main" id="{F3A78BD3-50EA-F47E-EC75-B8760DD5AAE5}"/>
                </a:ext>
              </a:extLst>
            </p:cNvPr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4" name="Google Shape;8128;p74">
                <a:extLst>
                  <a:ext uri="{FF2B5EF4-FFF2-40B4-BE49-F238E27FC236}">
                    <a16:creationId xmlns:a16="http://schemas.microsoft.com/office/drawing/2014/main" id="{5123C4A9-2985-4A61-8585-67763314E23F}"/>
                  </a:ext>
                </a:extLst>
              </p:cNvPr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95" name="Google Shape;8129;p74">
                <a:extLst>
                  <a:ext uri="{FF2B5EF4-FFF2-40B4-BE49-F238E27FC236}">
                    <a16:creationId xmlns:a16="http://schemas.microsoft.com/office/drawing/2014/main" id="{38D275AD-F1C0-B032-CE05-9BCE230B5E78}"/>
                  </a:ext>
                </a:extLst>
              </p:cNvPr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91" name="Google Shape;8130;p74">
              <a:extLst>
                <a:ext uri="{FF2B5EF4-FFF2-40B4-BE49-F238E27FC236}">
                  <a16:creationId xmlns:a16="http://schemas.microsoft.com/office/drawing/2014/main" id="{EA031D57-DDBA-75DA-4346-E5AAE92E01BA}"/>
                </a:ext>
              </a:extLst>
            </p:cNvPr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2" name="Google Shape;8131;p74">
                <a:extLst>
                  <a:ext uri="{FF2B5EF4-FFF2-40B4-BE49-F238E27FC236}">
                    <a16:creationId xmlns:a16="http://schemas.microsoft.com/office/drawing/2014/main" id="{02B724DF-CEAB-779B-AA8F-E79304333643}"/>
                  </a:ext>
                </a:extLst>
              </p:cNvPr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93" name="Google Shape;8132;p74">
                <a:extLst>
                  <a:ext uri="{FF2B5EF4-FFF2-40B4-BE49-F238E27FC236}">
                    <a16:creationId xmlns:a16="http://schemas.microsoft.com/office/drawing/2014/main" id="{BFFB6DE1-C266-4D5E-E1EC-72041FF9BA38}"/>
                  </a:ext>
                </a:extLst>
              </p:cNvPr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100" name="Google Shape;8133;p74">
            <a:extLst>
              <a:ext uri="{FF2B5EF4-FFF2-40B4-BE49-F238E27FC236}">
                <a16:creationId xmlns:a16="http://schemas.microsoft.com/office/drawing/2014/main" id="{7E506210-4848-3980-1650-D1AD0B3BE13D}"/>
              </a:ext>
            </a:extLst>
          </p:cNvPr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101" name="Google Shape;8134;p74">
              <a:extLst>
                <a:ext uri="{FF2B5EF4-FFF2-40B4-BE49-F238E27FC236}">
                  <a16:creationId xmlns:a16="http://schemas.microsoft.com/office/drawing/2014/main" id="{697B7DEB-84F8-6C45-1028-0D7506F75F34}"/>
                </a:ext>
              </a:extLst>
            </p:cNvPr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8135;p74">
              <a:extLst>
                <a:ext uri="{FF2B5EF4-FFF2-40B4-BE49-F238E27FC236}">
                  <a16:creationId xmlns:a16="http://schemas.microsoft.com/office/drawing/2014/main" id="{A8DEB10C-8FCD-7030-212D-9CB6073546AB}"/>
                </a:ext>
              </a:extLst>
            </p:cNvPr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8136;p74">
              <a:extLst>
                <a:ext uri="{FF2B5EF4-FFF2-40B4-BE49-F238E27FC236}">
                  <a16:creationId xmlns:a16="http://schemas.microsoft.com/office/drawing/2014/main" id="{03107E52-AA63-E008-7D47-0C73013C6410}"/>
                </a:ext>
              </a:extLst>
            </p:cNvPr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8137;p74">
              <a:extLst>
                <a:ext uri="{FF2B5EF4-FFF2-40B4-BE49-F238E27FC236}">
                  <a16:creationId xmlns:a16="http://schemas.microsoft.com/office/drawing/2014/main" id="{63DCB912-CF9E-5A25-D133-BD06B2FAD750}"/>
                </a:ext>
              </a:extLst>
            </p:cNvPr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8138;p74">
              <a:extLst>
                <a:ext uri="{FF2B5EF4-FFF2-40B4-BE49-F238E27FC236}">
                  <a16:creationId xmlns:a16="http://schemas.microsoft.com/office/drawing/2014/main" id="{CA45237A-0B39-EB1E-D061-38E62E20818B}"/>
                </a:ext>
              </a:extLst>
            </p:cNvPr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8139;p74">
              <a:extLst>
                <a:ext uri="{FF2B5EF4-FFF2-40B4-BE49-F238E27FC236}">
                  <a16:creationId xmlns:a16="http://schemas.microsoft.com/office/drawing/2014/main" id="{C4FCA822-5A94-E87B-0C22-0FEFD1358824}"/>
                </a:ext>
              </a:extLst>
            </p:cNvPr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07" name="Google Shape;8140;p74">
              <a:extLst>
                <a:ext uri="{FF2B5EF4-FFF2-40B4-BE49-F238E27FC236}">
                  <a16:creationId xmlns:a16="http://schemas.microsoft.com/office/drawing/2014/main" id="{442840F3-DCE7-6DBD-7AC2-80EEEB8431BE}"/>
                </a:ext>
              </a:extLst>
            </p:cNvPr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108" name="Google Shape;8141;p74">
                <a:extLst>
                  <a:ext uri="{FF2B5EF4-FFF2-40B4-BE49-F238E27FC236}">
                    <a16:creationId xmlns:a16="http://schemas.microsoft.com/office/drawing/2014/main" id="{8AE9AB80-DB5A-2660-212C-5EC63FF5A393}"/>
                  </a:ext>
                </a:extLst>
              </p:cNvPr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17" name="Google Shape;8142;p74">
                  <a:extLst>
                    <a:ext uri="{FF2B5EF4-FFF2-40B4-BE49-F238E27FC236}">
                      <a16:creationId xmlns:a16="http://schemas.microsoft.com/office/drawing/2014/main" id="{23C8297C-1485-4E5C-7B09-94FB9AD2438F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18" name="Google Shape;8143;p74">
                  <a:extLst>
                    <a:ext uri="{FF2B5EF4-FFF2-40B4-BE49-F238E27FC236}">
                      <a16:creationId xmlns:a16="http://schemas.microsoft.com/office/drawing/2014/main" id="{E20953FA-239C-0221-4219-2D676E3810AD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19" name="Google Shape;8144;p74">
                  <a:extLst>
                    <a:ext uri="{FF2B5EF4-FFF2-40B4-BE49-F238E27FC236}">
                      <a16:creationId xmlns:a16="http://schemas.microsoft.com/office/drawing/2014/main" id="{2B80A027-3877-D75E-1A94-1DEAD7A1F436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20" name="Google Shape;8145;p74">
                  <a:extLst>
                    <a:ext uri="{FF2B5EF4-FFF2-40B4-BE49-F238E27FC236}">
                      <a16:creationId xmlns:a16="http://schemas.microsoft.com/office/drawing/2014/main" id="{B10F1E94-ADAC-929A-4989-4AA4FAB12D5B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21" name="Google Shape;8146;p74">
                  <a:extLst>
                    <a:ext uri="{FF2B5EF4-FFF2-40B4-BE49-F238E27FC236}">
                      <a16:creationId xmlns:a16="http://schemas.microsoft.com/office/drawing/2014/main" id="{D5A3461A-47D9-1BB4-5F7B-D42C393664B9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22" name="Google Shape;8147;p74">
                  <a:extLst>
                    <a:ext uri="{FF2B5EF4-FFF2-40B4-BE49-F238E27FC236}">
                      <a16:creationId xmlns:a16="http://schemas.microsoft.com/office/drawing/2014/main" id="{92DC8AA0-D1EA-0426-E7BE-7E5EB5D8E0D2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23" name="Google Shape;8148;p74">
                  <a:extLst>
                    <a:ext uri="{FF2B5EF4-FFF2-40B4-BE49-F238E27FC236}">
                      <a16:creationId xmlns:a16="http://schemas.microsoft.com/office/drawing/2014/main" id="{84A002B1-91BA-0107-33B9-4206AD9BC2BE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109" name="Google Shape;8149;p74">
                <a:extLst>
                  <a:ext uri="{FF2B5EF4-FFF2-40B4-BE49-F238E27FC236}">
                    <a16:creationId xmlns:a16="http://schemas.microsoft.com/office/drawing/2014/main" id="{BD66FCB1-135C-64CE-3E85-F9406C0F930D}"/>
                  </a:ext>
                </a:extLst>
              </p:cNvPr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10" name="Google Shape;8150;p74">
                  <a:extLst>
                    <a:ext uri="{FF2B5EF4-FFF2-40B4-BE49-F238E27FC236}">
                      <a16:creationId xmlns:a16="http://schemas.microsoft.com/office/drawing/2014/main" id="{1FC210C4-8BD3-EC0B-E9A5-9DA4B71E5116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11" name="Google Shape;8151;p74">
                  <a:extLst>
                    <a:ext uri="{FF2B5EF4-FFF2-40B4-BE49-F238E27FC236}">
                      <a16:creationId xmlns:a16="http://schemas.microsoft.com/office/drawing/2014/main" id="{A6BC312B-58CB-5FBC-F6E9-8B015BE1BF93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12" name="Google Shape;8152;p74">
                  <a:extLst>
                    <a:ext uri="{FF2B5EF4-FFF2-40B4-BE49-F238E27FC236}">
                      <a16:creationId xmlns:a16="http://schemas.microsoft.com/office/drawing/2014/main" id="{9704C905-2A1B-D9C2-DB53-E0F7C3959F78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13" name="Google Shape;8153;p74">
                  <a:extLst>
                    <a:ext uri="{FF2B5EF4-FFF2-40B4-BE49-F238E27FC236}">
                      <a16:creationId xmlns:a16="http://schemas.microsoft.com/office/drawing/2014/main" id="{D273C052-B4F8-751C-AB2F-DC66A654A2E2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14" name="Google Shape;8154;p74">
                  <a:extLst>
                    <a:ext uri="{FF2B5EF4-FFF2-40B4-BE49-F238E27FC236}">
                      <a16:creationId xmlns:a16="http://schemas.microsoft.com/office/drawing/2014/main" id="{01020ECF-272A-7E91-9F23-50E91B903E31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15" name="Google Shape;8155;p74">
                  <a:extLst>
                    <a:ext uri="{FF2B5EF4-FFF2-40B4-BE49-F238E27FC236}">
                      <a16:creationId xmlns:a16="http://schemas.microsoft.com/office/drawing/2014/main" id="{3F061CF4-DAE8-E3C4-8F85-BCAFD1067BBE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16" name="Google Shape;8156;p74">
                  <a:extLst>
                    <a:ext uri="{FF2B5EF4-FFF2-40B4-BE49-F238E27FC236}">
                      <a16:creationId xmlns:a16="http://schemas.microsoft.com/office/drawing/2014/main" id="{FEC66FAA-A7A1-EBEF-0F7A-1C288996F80F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124" name="Google Shape;8157;p74">
            <a:extLst>
              <a:ext uri="{FF2B5EF4-FFF2-40B4-BE49-F238E27FC236}">
                <a16:creationId xmlns:a16="http://schemas.microsoft.com/office/drawing/2014/main" id="{64813BD9-5FFD-04B3-B636-3178692F4B20}"/>
              </a:ext>
            </a:extLst>
          </p:cNvPr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125" name="Google Shape;8158;p74">
              <a:extLst>
                <a:ext uri="{FF2B5EF4-FFF2-40B4-BE49-F238E27FC236}">
                  <a16:creationId xmlns:a16="http://schemas.microsoft.com/office/drawing/2014/main" id="{B899C734-B35F-C586-1AA1-9B9B9C8CE966}"/>
                </a:ext>
              </a:extLst>
            </p:cNvPr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" name="Google Shape;8159;p74">
              <a:extLst>
                <a:ext uri="{FF2B5EF4-FFF2-40B4-BE49-F238E27FC236}">
                  <a16:creationId xmlns:a16="http://schemas.microsoft.com/office/drawing/2014/main" id="{D282E744-6AC3-E546-8ED6-62C6CDF6FA27}"/>
                </a:ext>
              </a:extLst>
            </p:cNvPr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" name="Google Shape;8160;p74">
              <a:extLst>
                <a:ext uri="{FF2B5EF4-FFF2-40B4-BE49-F238E27FC236}">
                  <a16:creationId xmlns:a16="http://schemas.microsoft.com/office/drawing/2014/main" id="{A5120F12-8D2E-3AD4-C37B-81A14E8AFCCD}"/>
                </a:ext>
              </a:extLst>
            </p:cNvPr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" name="Google Shape;8161;p74">
              <a:extLst>
                <a:ext uri="{FF2B5EF4-FFF2-40B4-BE49-F238E27FC236}">
                  <a16:creationId xmlns:a16="http://schemas.microsoft.com/office/drawing/2014/main" id="{32D03C81-3CD6-1146-EB0F-012D817A5C23}"/>
                </a:ext>
              </a:extLst>
            </p:cNvPr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9" name="Google Shape;8162;p74">
              <a:extLst>
                <a:ext uri="{FF2B5EF4-FFF2-40B4-BE49-F238E27FC236}">
                  <a16:creationId xmlns:a16="http://schemas.microsoft.com/office/drawing/2014/main" id="{36487305-2717-59A1-A2B5-6E690635004A}"/>
                </a:ext>
              </a:extLst>
            </p:cNvPr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159" name="Google Shape;8163;p74">
                <a:extLst>
                  <a:ext uri="{FF2B5EF4-FFF2-40B4-BE49-F238E27FC236}">
                    <a16:creationId xmlns:a16="http://schemas.microsoft.com/office/drawing/2014/main" id="{BF0C2DDC-9922-C7BE-D651-45919E78B086}"/>
                  </a:ext>
                </a:extLst>
              </p:cNvPr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" name="Google Shape;8164;p74">
                <a:extLst>
                  <a:ext uri="{FF2B5EF4-FFF2-40B4-BE49-F238E27FC236}">
                    <a16:creationId xmlns:a16="http://schemas.microsoft.com/office/drawing/2014/main" id="{889F960B-BB33-E915-D416-646FA7BC01E7}"/>
                  </a:ext>
                </a:extLst>
              </p:cNvPr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" name="Google Shape;8165;p74">
                <a:extLst>
                  <a:ext uri="{FF2B5EF4-FFF2-40B4-BE49-F238E27FC236}">
                    <a16:creationId xmlns:a16="http://schemas.microsoft.com/office/drawing/2014/main" id="{8C776350-DCA1-0D58-AB93-AA596CE21138}"/>
                  </a:ext>
                </a:extLst>
              </p:cNvPr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2" name="Google Shape;8166;p74">
                <a:extLst>
                  <a:ext uri="{FF2B5EF4-FFF2-40B4-BE49-F238E27FC236}">
                    <a16:creationId xmlns:a16="http://schemas.microsoft.com/office/drawing/2014/main" id="{DEE4B1F8-2C49-2718-8F70-0E94EEE1C5EF}"/>
                  </a:ext>
                </a:extLst>
              </p:cNvPr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30" name="Google Shape;8167;p74">
              <a:extLst>
                <a:ext uri="{FF2B5EF4-FFF2-40B4-BE49-F238E27FC236}">
                  <a16:creationId xmlns:a16="http://schemas.microsoft.com/office/drawing/2014/main" id="{BB033750-8B0D-355C-930D-456767D7304C}"/>
                </a:ext>
              </a:extLst>
            </p:cNvPr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155" name="Google Shape;8168;p74">
                <a:extLst>
                  <a:ext uri="{FF2B5EF4-FFF2-40B4-BE49-F238E27FC236}">
                    <a16:creationId xmlns:a16="http://schemas.microsoft.com/office/drawing/2014/main" id="{31AFF941-9156-4623-A94D-50542BED944B}"/>
                  </a:ext>
                </a:extLst>
              </p:cNvPr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6" name="Google Shape;8169;p74">
                <a:extLst>
                  <a:ext uri="{FF2B5EF4-FFF2-40B4-BE49-F238E27FC236}">
                    <a16:creationId xmlns:a16="http://schemas.microsoft.com/office/drawing/2014/main" id="{334C8AE8-642E-1603-8ABD-4604960D5D2E}"/>
                  </a:ext>
                </a:extLst>
              </p:cNvPr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7" name="Google Shape;8170;p74">
                <a:extLst>
                  <a:ext uri="{FF2B5EF4-FFF2-40B4-BE49-F238E27FC236}">
                    <a16:creationId xmlns:a16="http://schemas.microsoft.com/office/drawing/2014/main" id="{178BDDF4-9C74-7F54-78E6-8A9CAFFD77FC}"/>
                  </a:ext>
                </a:extLst>
              </p:cNvPr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8" name="Google Shape;8171;p74">
                <a:extLst>
                  <a:ext uri="{FF2B5EF4-FFF2-40B4-BE49-F238E27FC236}">
                    <a16:creationId xmlns:a16="http://schemas.microsoft.com/office/drawing/2014/main" id="{1F59A9D0-3992-F5D3-4F85-CFF45C782E47}"/>
                  </a:ext>
                </a:extLst>
              </p:cNvPr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31" name="Google Shape;8172;p74">
              <a:extLst>
                <a:ext uri="{FF2B5EF4-FFF2-40B4-BE49-F238E27FC236}">
                  <a16:creationId xmlns:a16="http://schemas.microsoft.com/office/drawing/2014/main" id="{38993F42-3876-6279-9FD2-82AAEED8470A}"/>
                </a:ext>
              </a:extLst>
            </p:cNvPr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151" name="Google Shape;8173;p74">
                <a:extLst>
                  <a:ext uri="{FF2B5EF4-FFF2-40B4-BE49-F238E27FC236}">
                    <a16:creationId xmlns:a16="http://schemas.microsoft.com/office/drawing/2014/main" id="{B8725F5A-2B71-5DFC-0CC3-AD05A67326E3}"/>
                  </a:ext>
                </a:extLst>
              </p:cNvPr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2" name="Google Shape;8174;p74">
                <a:extLst>
                  <a:ext uri="{FF2B5EF4-FFF2-40B4-BE49-F238E27FC236}">
                    <a16:creationId xmlns:a16="http://schemas.microsoft.com/office/drawing/2014/main" id="{356DF01A-2750-E124-111E-15C1E2DCB4D2}"/>
                  </a:ext>
                </a:extLst>
              </p:cNvPr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3" name="Google Shape;8175;p74">
                <a:extLst>
                  <a:ext uri="{FF2B5EF4-FFF2-40B4-BE49-F238E27FC236}">
                    <a16:creationId xmlns:a16="http://schemas.microsoft.com/office/drawing/2014/main" id="{92203F76-755B-E9F6-5C4A-F8F8649199F2}"/>
                  </a:ext>
                </a:extLst>
              </p:cNvPr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" name="Google Shape;8176;p74">
                <a:extLst>
                  <a:ext uri="{FF2B5EF4-FFF2-40B4-BE49-F238E27FC236}">
                    <a16:creationId xmlns:a16="http://schemas.microsoft.com/office/drawing/2014/main" id="{D82FA455-2859-8F9A-E1A4-0C4BFEECD3F2}"/>
                  </a:ext>
                </a:extLst>
              </p:cNvPr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32" name="Google Shape;8177;p74">
              <a:extLst>
                <a:ext uri="{FF2B5EF4-FFF2-40B4-BE49-F238E27FC236}">
                  <a16:creationId xmlns:a16="http://schemas.microsoft.com/office/drawing/2014/main" id="{475C3E2A-9363-21CE-D094-34276DF422FA}"/>
                </a:ext>
              </a:extLst>
            </p:cNvPr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147" name="Google Shape;8178;p74">
                <a:extLst>
                  <a:ext uri="{FF2B5EF4-FFF2-40B4-BE49-F238E27FC236}">
                    <a16:creationId xmlns:a16="http://schemas.microsoft.com/office/drawing/2014/main" id="{550AD581-FFF0-0C39-A860-93362A7A4FB6}"/>
                  </a:ext>
                </a:extLst>
              </p:cNvPr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8" name="Google Shape;8179;p74">
                <a:extLst>
                  <a:ext uri="{FF2B5EF4-FFF2-40B4-BE49-F238E27FC236}">
                    <a16:creationId xmlns:a16="http://schemas.microsoft.com/office/drawing/2014/main" id="{14AA337B-644E-146A-EA17-01BBA392B2C8}"/>
                  </a:ext>
                </a:extLst>
              </p:cNvPr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9" name="Google Shape;8180;p74">
                <a:extLst>
                  <a:ext uri="{FF2B5EF4-FFF2-40B4-BE49-F238E27FC236}">
                    <a16:creationId xmlns:a16="http://schemas.microsoft.com/office/drawing/2014/main" id="{9F7BCD07-29A8-406A-0869-0EA599044823}"/>
                  </a:ext>
                </a:extLst>
              </p:cNvPr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0" name="Google Shape;8181;p74">
                <a:extLst>
                  <a:ext uri="{FF2B5EF4-FFF2-40B4-BE49-F238E27FC236}">
                    <a16:creationId xmlns:a16="http://schemas.microsoft.com/office/drawing/2014/main" id="{F3BB393C-6B96-5E76-0CDD-A965E1171503}"/>
                  </a:ext>
                </a:extLst>
              </p:cNvPr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33" name="Google Shape;8182;p74">
              <a:extLst>
                <a:ext uri="{FF2B5EF4-FFF2-40B4-BE49-F238E27FC236}">
                  <a16:creationId xmlns:a16="http://schemas.microsoft.com/office/drawing/2014/main" id="{956E67C3-66A7-1DE7-AF8B-ABCE65D1175B}"/>
                </a:ext>
              </a:extLst>
            </p:cNvPr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" name="Google Shape;8183;p74">
              <a:extLst>
                <a:ext uri="{FF2B5EF4-FFF2-40B4-BE49-F238E27FC236}">
                  <a16:creationId xmlns:a16="http://schemas.microsoft.com/office/drawing/2014/main" id="{D055B426-B6D7-6CFE-4F75-9D039850B061}"/>
                </a:ext>
              </a:extLst>
            </p:cNvPr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" name="Google Shape;8184;p74">
              <a:extLst>
                <a:ext uri="{FF2B5EF4-FFF2-40B4-BE49-F238E27FC236}">
                  <a16:creationId xmlns:a16="http://schemas.microsoft.com/office/drawing/2014/main" id="{27FFCCD7-2908-E69C-3227-9A9048DAC258}"/>
                </a:ext>
              </a:extLst>
            </p:cNvPr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" name="Google Shape;8185;p74">
              <a:extLst>
                <a:ext uri="{FF2B5EF4-FFF2-40B4-BE49-F238E27FC236}">
                  <a16:creationId xmlns:a16="http://schemas.microsoft.com/office/drawing/2014/main" id="{4C385124-DB39-4A22-D11C-249DE80E7000}"/>
                </a:ext>
              </a:extLst>
            </p:cNvPr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37" name="Google Shape;8186;p74">
              <a:extLst>
                <a:ext uri="{FF2B5EF4-FFF2-40B4-BE49-F238E27FC236}">
                  <a16:creationId xmlns:a16="http://schemas.microsoft.com/office/drawing/2014/main" id="{239FFC7B-A6CC-110E-F34B-5FB4F35AC94C}"/>
                </a:ext>
              </a:extLst>
            </p:cNvPr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143" name="Google Shape;8187;p74">
                <a:extLst>
                  <a:ext uri="{FF2B5EF4-FFF2-40B4-BE49-F238E27FC236}">
                    <a16:creationId xmlns:a16="http://schemas.microsoft.com/office/drawing/2014/main" id="{46153951-4524-DB51-67AD-7C9211BF791C}"/>
                  </a:ext>
                </a:extLst>
              </p:cNvPr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4" name="Google Shape;8188;p74">
                <a:extLst>
                  <a:ext uri="{FF2B5EF4-FFF2-40B4-BE49-F238E27FC236}">
                    <a16:creationId xmlns:a16="http://schemas.microsoft.com/office/drawing/2014/main" id="{226662DB-AC70-61EC-FCF4-8E21EB1D27E9}"/>
                  </a:ext>
                </a:extLst>
              </p:cNvPr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5" name="Google Shape;8189;p74">
                <a:extLst>
                  <a:ext uri="{FF2B5EF4-FFF2-40B4-BE49-F238E27FC236}">
                    <a16:creationId xmlns:a16="http://schemas.microsoft.com/office/drawing/2014/main" id="{692CE67B-9435-545C-6215-DF1D9E098C1A}"/>
                  </a:ext>
                </a:extLst>
              </p:cNvPr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6" name="Google Shape;8190;p74">
                <a:extLst>
                  <a:ext uri="{FF2B5EF4-FFF2-40B4-BE49-F238E27FC236}">
                    <a16:creationId xmlns:a16="http://schemas.microsoft.com/office/drawing/2014/main" id="{FF64F7BD-5A74-839E-6B58-4335DA703B37}"/>
                  </a:ext>
                </a:extLst>
              </p:cNvPr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38" name="Google Shape;8191;p74">
              <a:extLst>
                <a:ext uri="{FF2B5EF4-FFF2-40B4-BE49-F238E27FC236}">
                  <a16:creationId xmlns:a16="http://schemas.microsoft.com/office/drawing/2014/main" id="{F75D5D6D-BFB0-E648-AD0D-83DD90A95C2A}"/>
                </a:ext>
              </a:extLst>
            </p:cNvPr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139" name="Google Shape;8192;p74">
                <a:extLst>
                  <a:ext uri="{FF2B5EF4-FFF2-40B4-BE49-F238E27FC236}">
                    <a16:creationId xmlns:a16="http://schemas.microsoft.com/office/drawing/2014/main" id="{06EE6251-53CE-3A5E-E0E9-732D63B41B1F}"/>
                  </a:ext>
                </a:extLst>
              </p:cNvPr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0" name="Google Shape;8193;p74">
                <a:extLst>
                  <a:ext uri="{FF2B5EF4-FFF2-40B4-BE49-F238E27FC236}">
                    <a16:creationId xmlns:a16="http://schemas.microsoft.com/office/drawing/2014/main" id="{E4EFAF8F-1DE0-323E-991D-7215A2E902DD}"/>
                  </a:ext>
                </a:extLst>
              </p:cNvPr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1" name="Google Shape;8194;p74">
                <a:extLst>
                  <a:ext uri="{FF2B5EF4-FFF2-40B4-BE49-F238E27FC236}">
                    <a16:creationId xmlns:a16="http://schemas.microsoft.com/office/drawing/2014/main" id="{B7B269DA-C427-6A11-7477-B587C82A41C2}"/>
                  </a:ext>
                </a:extLst>
              </p:cNvPr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2" name="Google Shape;8195;p74">
                <a:extLst>
                  <a:ext uri="{FF2B5EF4-FFF2-40B4-BE49-F238E27FC236}">
                    <a16:creationId xmlns:a16="http://schemas.microsoft.com/office/drawing/2014/main" id="{BDA90647-6911-BB16-2AAA-E2CCAB2960CB}"/>
                  </a:ext>
                </a:extLst>
              </p:cNvPr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63" name="Google Shape;8196;p74">
            <a:extLst>
              <a:ext uri="{FF2B5EF4-FFF2-40B4-BE49-F238E27FC236}">
                <a16:creationId xmlns:a16="http://schemas.microsoft.com/office/drawing/2014/main" id="{63B5B066-226F-F831-9845-C37D4A90E716}"/>
              </a:ext>
            </a:extLst>
          </p:cNvPr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164" name="Google Shape;8197;p74">
              <a:extLst>
                <a:ext uri="{FF2B5EF4-FFF2-40B4-BE49-F238E27FC236}">
                  <a16:creationId xmlns:a16="http://schemas.microsoft.com/office/drawing/2014/main" id="{3015FCFE-737E-E20A-F975-A748A7EAEC11}"/>
                </a:ext>
              </a:extLst>
            </p:cNvPr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" name="Google Shape;8198;p74">
              <a:extLst>
                <a:ext uri="{FF2B5EF4-FFF2-40B4-BE49-F238E27FC236}">
                  <a16:creationId xmlns:a16="http://schemas.microsoft.com/office/drawing/2014/main" id="{183F3EF5-0B0E-0E81-8EB2-4D75A528C763}"/>
                </a:ext>
              </a:extLst>
            </p:cNvPr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" name="Google Shape;8199;p74">
              <a:extLst>
                <a:ext uri="{FF2B5EF4-FFF2-40B4-BE49-F238E27FC236}">
                  <a16:creationId xmlns:a16="http://schemas.microsoft.com/office/drawing/2014/main" id="{89899976-6655-78BA-023F-34659799DAA9}"/>
                </a:ext>
              </a:extLst>
            </p:cNvPr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" name="Google Shape;8200;p74">
              <a:extLst>
                <a:ext uri="{FF2B5EF4-FFF2-40B4-BE49-F238E27FC236}">
                  <a16:creationId xmlns:a16="http://schemas.microsoft.com/office/drawing/2014/main" id="{4B06245D-4909-C631-4E06-407FD45B52A8}"/>
                </a:ext>
              </a:extLst>
            </p:cNvPr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" name="Google Shape;8201;p74">
              <a:extLst>
                <a:ext uri="{FF2B5EF4-FFF2-40B4-BE49-F238E27FC236}">
                  <a16:creationId xmlns:a16="http://schemas.microsoft.com/office/drawing/2014/main" id="{EB325C45-91B8-88DF-32A8-55FDB983488A}"/>
                </a:ext>
              </a:extLst>
            </p:cNvPr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" name="Google Shape;8202;p74">
              <a:extLst>
                <a:ext uri="{FF2B5EF4-FFF2-40B4-BE49-F238E27FC236}">
                  <a16:creationId xmlns:a16="http://schemas.microsoft.com/office/drawing/2014/main" id="{8B6BA755-E06B-1277-C9DB-1F1B6EEFB3E3}"/>
                </a:ext>
              </a:extLst>
            </p:cNvPr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" name="Google Shape;8203;p74">
              <a:extLst>
                <a:ext uri="{FF2B5EF4-FFF2-40B4-BE49-F238E27FC236}">
                  <a16:creationId xmlns:a16="http://schemas.microsoft.com/office/drawing/2014/main" id="{4B6C0D78-03AF-9E72-09E9-C5D08A392393}"/>
                </a:ext>
              </a:extLst>
            </p:cNvPr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" name="Google Shape;8204;p74">
              <a:extLst>
                <a:ext uri="{FF2B5EF4-FFF2-40B4-BE49-F238E27FC236}">
                  <a16:creationId xmlns:a16="http://schemas.microsoft.com/office/drawing/2014/main" id="{6F8FB1A7-DF6B-55CC-162E-0D1FAF81170C}"/>
                </a:ext>
              </a:extLst>
            </p:cNvPr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72" name="Google Shape;8205;p74">
            <a:extLst>
              <a:ext uri="{FF2B5EF4-FFF2-40B4-BE49-F238E27FC236}">
                <a16:creationId xmlns:a16="http://schemas.microsoft.com/office/drawing/2014/main" id="{73DCA841-57FD-EDB0-F1CD-3B46F9686E4F}"/>
              </a:ext>
            </a:extLst>
          </p:cNvPr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173" name="Google Shape;8206;p74">
              <a:extLst>
                <a:ext uri="{FF2B5EF4-FFF2-40B4-BE49-F238E27FC236}">
                  <a16:creationId xmlns:a16="http://schemas.microsoft.com/office/drawing/2014/main" id="{062C07E0-828A-F860-90DC-757846626192}"/>
                </a:ext>
              </a:extLst>
            </p:cNvPr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185" name="Google Shape;8207;p74">
                <a:extLst>
                  <a:ext uri="{FF2B5EF4-FFF2-40B4-BE49-F238E27FC236}">
                    <a16:creationId xmlns:a16="http://schemas.microsoft.com/office/drawing/2014/main" id="{A6DDC0E5-FF05-693F-31B9-EB5BFA2EE136}"/>
                  </a:ext>
                </a:extLst>
              </p:cNvPr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86" name="Google Shape;8208;p74">
                <a:extLst>
                  <a:ext uri="{FF2B5EF4-FFF2-40B4-BE49-F238E27FC236}">
                    <a16:creationId xmlns:a16="http://schemas.microsoft.com/office/drawing/2014/main" id="{932FD9F1-56FF-449C-17FF-06A83C8E6BF6}"/>
                  </a:ext>
                </a:extLst>
              </p:cNvPr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87" name="Google Shape;8209;p74">
                <a:extLst>
                  <a:ext uri="{FF2B5EF4-FFF2-40B4-BE49-F238E27FC236}">
                    <a16:creationId xmlns:a16="http://schemas.microsoft.com/office/drawing/2014/main" id="{DE3FECA0-820A-C8AA-4AC0-D9652C1DA134}"/>
                  </a:ext>
                </a:extLst>
              </p:cNvPr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74" name="Google Shape;8210;p74">
              <a:extLst>
                <a:ext uri="{FF2B5EF4-FFF2-40B4-BE49-F238E27FC236}">
                  <a16:creationId xmlns:a16="http://schemas.microsoft.com/office/drawing/2014/main" id="{119D7594-4678-7A0A-E7CB-0777869B9B7C}"/>
                </a:ext>
              </a:extLst>
            </p:cNvPr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182" name="Google Shape;8211;p74">
                <a:extLst>
                  <a:ext uri="{FF2B5EF4-FFF2-40B4-BE49-F238E27FC236}">
                    <a16:creationId xmlns:a16="http://schemas.microsoft.com/office/drawing/2014/main" id="{475DEC41-F5DC-4667-9FB5-6B72BA5BFF40}"/>
                  </a:ext>
                </a:extLst>
              </p:cNvPr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83" name="Google Shape;8212;p74">
                <a:extLst>
                  <a:ext uri="{FF2B5EF4-FFF2-40B4-BE49-F238E27FC236}">
                    <a16:creationId xmlns:a16="http://schemas.microsoft.com/office/drawing/2014/main" id="{CF1B88C1-765C-E88C-B8A4-F14EBEA46CE2}"/>
                  </a:ext>
                </a:extLst>
              </p:cNvPr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84" name="Google Shape;8213;p74">
                <a:extLst>
                  <a:ext uri="{FF2B5EF4-FFF2-40B4-BE49-F238E27FC236}">
                    <a16:creationId xmlns:a16="http://schemas.microsoft.com/office/drawing/2014/main" id="{3D8762FF-D7F1-01EC-7B27-114637B9DE45}"/>
                  </a:ext>
                </a:extLst>
              </p:cNvPr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75" name="Google Shape;8214;p74">
              <a:extLst>
                <a:ext uri="{FF2B5EF4-FFF2-40B4-BE49-F238E27FC236}">
                  <a16:creationId xmlns:a16="http://schemas.microsoft.com/office/drawing/2014/main" id="{3ADD1F50-0C87-E84C-6586-21B785887310}"/>
                </a:ext>
              </a:extLst>
            </p:cNvPr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176" name="Google Shape;8215;p74">
                <a:extLst>
                  <a:ext uri="{FF2B5EF4-FFF2-40B4-BE49-F238E27FC236}">
                    <a16:creationId xmlns:a16="http://schemas.microsoft.com/office/drawing/2014/main" id="{46DE49E1-FA2C-FDB4-A099-57BFF5159D00}"/>
                  </a:ext>
                </a:extLst>
              </p:cNvPr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77" name="Google Shape;8216;p74">
                <a:extLst>
                  <a:ext uri="{FF2B5EF4-FFF2-40B4-BE49-F238E27FC236}">
                    <a16:creationId xmlns:a16="http://schemas.microsoft.com/office/drawing/2014/main" id="{14B1A130-079B-5EA4-F8BB-6700FC975F60}"/>
                  </a:ext>
                </a:extLst>
              </p:cNvPr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78" name="Google Shape;8217;p74">
                <a:extLst>
                  <a:ext uri="{FF2B5EF4-FFF2-40B4-BE49-F238E27FC236}">
                    <a16:creationId xmlns:a16="http://schemas.microsoft.com/office/drawing/2014/main" id="{D38641A8-1FC9-9543-E526-5BA7E21AD348}"/>
                  </a:ext>
                </a:extLst>
              </p:cNvPr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79" name="Google Shape;8218;p74">
                <a:extLst>
                  <a:ext uri="{FF2B5EF4-FFF2-40B4-BE49-F238E27FC236}">
                    <a16:creationId xmlns:a16="http://schemas.microsoft.com/office/drawing/2014/main" id="{93C4DE31-2D50-9467-7570-D1D14F22BA54}"/>
                  </a:ext>
                </a:extLst>
              </p:cNvPr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80" name="Google Shape;8219;p74">
                <a:extLst>
                  <a:ext uri="{FF2B5EF4-FFF2-40B4-BE49-F238E27FC236}">
                    <a16:creationId xmlns:a16="http://schemas.microsoft.com/office/drawing/2014/main" id="{DB7AAF53-7434-F6A0-3645-17CAFB6183A1}"/>
                  </a:ext>
                </a:extLst>
              </p:cNvPr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81" name="Google Shape;8220;p74">
                <a:extLst>
                  <a:ext uri="{FF2B5EF4-FFF2-40B4-BE49-F238E27FC236}">
                    <a16:creationId xmlns:a16="http://schemas.microsoft.com/office/drawing/2014/main" id="{C8409ECD-6FB2-1354-2332-AD18C692502A}"/>
                  </a:ext>
                </a:extLst>
              </p:cNvPr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88" name="Google Shape;8221;p74">
            <a:extLst>
              <a:ext uri="{FF2B5EF4-FFF2-40B4-BE49-F238E27FC236}">
                <a16:creationId xmlns:a16="http://schemas.microsoft.com/office/drawing/2014/main" id="{E4976DC0-3B58-3435-C700-81D2DBC3D514}"/>
              </a:ext>
            </a:extLst>
          </p:cNvPr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189" name="Google Shape;8222;p74">
              <a:extLst>
                <a:ext uri="{FF2B5EF4-FFF2-40B4-BE49-F238E27FC236}">
                  <a16:creationId xmlns:a16="http://schemas.microsoft.com/office/drawing/2014/main" id="{6AC1AD43-E01D-F763-81BB-009117F6E687}"/>
                </a:ext>
              </a:extLst>
            </p:cNvPr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199" name="Google Shape;8223;p74">
                <a:extLst>
                  <a:ext uri="{FF2B5EF4-FFF2-40B4-BE49-F238E27FC236}">
                    <a16:creationId xmlns:a16="http://schemas.microsoft.com/office/drawing/2014/main" id="{B55C8287-1B78-1AD4-6E7B-68725F95A5CB}"/>
                  </a:ext>
                </a:extLst>
              </p:cNvPr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00" name="Google Shape;8224;p74">
                <a:extLst>
                  <a:ext uri="{FF2B5EF4-FFF2-40B4-BE49-F238E27FC236}">
                    <a16:creationId xmlns:a16="http://schemas.microsoft.com/office/drawing/2014/main" id="{F6A5A679-E9DB-9499-AAFE-6E620DF7A1B6}"/>
                  </a:ext>
                </a:extLst>
              </p:cNvPr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90" name="Google Shape;8225;p74">
              <a:extLst>
                <a:ext uri="{FF2B5EF4-FFF2-40B4-BE49-F238E27FC236}">
                  <a16:creationId xmlns:a16="http://schemas.microsoft.com/office/drawing/2014/main" id="{6880DC14-E9CC-863C-01B9-D96599FCCE8A}"/>
                </a:ext>
              </a:extLst>
            </p:cNvPr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197" name="Google Shape;8226;p74">
                <a:extLst>
                  <a:ext uri="{FF2B5EF4-FFF2-40B4-BE49-F238E27FC236}">
                    <a16:creationId xmlns:a16="http://schemas.microsoft.com/office/drawing/2014/main" id="{6A77A6EA-988D-508C-6C65-E0E2C1BE621E}"/>
                  </a:ext>
                </a:extLst>
              </p:cNvPr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98" name="Google Shape;8227;p74">
                <a:extLst>
                  <a:ext uri="{FF2B5EF4-FFF2-40B4-BE49-F238E27FC236}">
                    <a16:creationId xmlns:a16="http://schemas.microsoft.com/office/drawing/2014/main" id="{A9727FD3-E3BF-A449-AE4C-778619C76202}"/>
                  </a:ext>
                </a:extLst>
              </p:cNvPr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91" name="Google Shape;8228;p74">
              <a:extLst>
                <a:ext uri="{FF2B5EF4-FFF2-40B4-BE49-F238E27FC236}">
                  <a16:creationId xmlns:a16="http://schemas.microsoft.com/office/drawing/2014/main" id="{E0263ED0-3E86-3228-CAB0-F06C0EBED1A9}"/>
                </a:ext>
              </a:extLst>
            </p:cNvPr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195" name="Google Shape;8229;p74">
                <a:extLst>
                  <a:ext uri="{FF2B5EF4-FFF2-40B4-BE49-F238E27FC236}">
                    <a16:creationId xmlns:a16="http://schemas.microsoft.com/office/drawing/2014/main" id="{8D0C3EE9-50EC-5F28-BF0D-D5D6B4D5B82F}"/>
                  </a:ext>
                </a:extLst>
              </p:cNvPr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96" name="Google Shape;8230;p74">
                <a:extLst>
                  <a:ext uri="{FF2B5EF4-FFF2-40B4-BE49-F238E27FC236}">
                    <a16:creationId xmlns:a16="http://schemas.microsoft.com/office/drawing/2014/main" id="{3818DE45-5D32-81A6-5D4D-77B85E8FE782}"/>
                  </a:ext>
                </a:extLst>
              </p:cNvPr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92" name="Google Shape;8231;p74">
              <a:extLst>
                <a:ext uri="{FF2B5EF4-FFF2-40B4-BE49-F238E27FC236}">
                  <a16:creationId xmlns:a16="http://schemas.microsoft.com/office/drawing/2014/main" id="{85FD6781-D0BD-5563-A893-9D7D6DF2EDF9}"/>
                </a:ext>
              </a:extLst>
            </p:cNvPr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193" name="Google Shape;8232;p74">
                <a:extLst>
                  <a:ext uri="{FF2B5EF4-FFF2-40B4-BE49-F238E27FC236}">
                    <a16:creationId xmlns:a16="http://schemas.microsoft.com/office/drawing/2014/main" id="{2ED67871-10BC-40AE-5CBB-4CF32E4E951E}"/>
                  </a:ext>
                </a:extLst>
              </p:cNvPr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94" name="Google Shape;8233;p74">
                <a:extLst>
                  <a:ext uri="{FF2B5EF4-FFF2-40B4-BE49-F238E27FC236}">
                    <a16:creationId xmlns:a16="http://schemas.microsoft.com/office/drawing/2014/main" id="{8D79AC74-761F-AC1F-BF2C-A8D761AB7ED7}"/>
                  </a:ext>
                </a:extLst>
              </p:cNvPr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201" name="Google Shape;8234;p74">
            <a:extLst>
              <a:ext uri="{FF2B5EF4-FFF2-40B4-BE49-F238E27FC236}">
                <a16:creationId xmlns:a16="http://schemas.microsoft.com/office/drawing/2014/main" id="{CBB305D3-79F1-4B13-DEC4-CF0F8EEA8730}"/>
              </a:ext>
            </a:extLst>
          </p:cNvPr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202" name="Google Shape;8235;p74">
              <a:extLst>
                <a:ext uri="{FF2B5EF4-FFF2-40B4-BE49-F238E27FC236}">
                  <a16:creationId xmlns:a16="http://schemas.microsoft.com/office/drawing/2014/main" id="{7BFA44C0-2203-EDDE-9741-126CBEB97D3F}"/>
                </a:ext>
              </a:extLst>
            </p:cNvPr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206" name="Google Shape;8236;p74">
                <a:extLst>
                  <a:ext uri="{FF2B5EF4-FFF2-40B4-BE49-F238E27FC236}">
                    <a16:creationId xmlns:a16="http://schemas.microsoft.com/office/drawing/2014/main" id="{B895DBAB-DCB8-F875-D6B3-0D1CD5EF40EE}"/>
                  </a:ext>
                </a:extLst>
              </p:cNvPr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207" name="Google Shape;8237;p74">
                <a:extLst>
                  <a:ext uri="{FF2B5EF4-FFF2-40B4-BE49-F238E27FC236}">
                    <a16:creationId xmlns:a16="http://schemas.microsoft.com/office/drawing/2014/main" id="{3F9FB922-A0DB-473E-5702-855FB93730B4}"/>
                  </a:ext>
                </a:extLst>
              </p:cNvPr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220" name="Google Shape;8238;p74">
                  <a:extLst>
                    <a:ext uri="{FF2B5EF4-FFF2-40B4-BE49-F238E27FC236}">
                      <a16:creationId xmlns:a16="http://schemas.microsoft.com/office/drawing/2014/main" id="{AEF47E18-018A-2673-3909-322C914A0500}"/>
                    </a:ext>
                  </a:extLst>
                </p:cNvPr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221" name="Google Shape;8239;p74">
                  <a:extLst>
                    <a:ext uri="{FF2B5EF4-FFF2-40B4-BE49-F238E27FC236}">
                      <a16:creationId xmlns:a16="http://schemas.microsoft.com/office/drawing/2014/main" id="{FE12E2C9-9052-8FF3-605D-909CDF39772A}"/>
                    </a:ext>
                  </a:extLst>
                </p:cNvPr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8" name="Google Shape;8240;p74">
                <a:extLst>
                  <a:ext uri="{FF2B5EF4-FFF2-40B4-BE49-F238E27FC236}">
                    <a16:creationId xmlns:a16="http://schemas.microsoft.com/office/drawing/2014/main" id="{6D784066-B853-4616-CF38-4EA999DF1BC2}"/>
                  </a:ext>
                </a:extLst>
              </p:cNvPr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218" name="Google Shape;8241;p74">
                  <a:extLst>
                    <a:ext uri="{FF2B5EF4-FFF2-40B4-BE49-F238E27FC236}">
                      <a16:creationId xmlns:a16="http://schemas.microsoft.com/office/drawing/2014/main" id="{F3255FB5-F028-5662-D201-2F7FB0DD8C10}"/>
                    </a:ext>
                  </a:extLst>
                </p:cNvPr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219" name="Google Shape;8242;p74">
                  <a:extLst>
                    <a:ext uri="{FF2B5EF4-FFF2-40B4-BE49-F238E27FC236}">
                      <a16:creationId xmlns:a16="http://schemas.microsoft.com/office/drawing/2014/main" id="{6B52AA9B-CB1B-9F58-FEDA-F69A9BE1831E}"/>
                    </a:ext>
                  </a:extLst>
                </p:cNvPr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9" name="Google Shape;8243;p74">
                <a:extLst>
                  <a:ext uri="{FF2B5EF4-FFF2-40B4-BE49-F238E27FC236}">
                    <a16:creationId xmlns:a16="http://schemas.microsoft.com/office/drawing/2014/main" id="{567FA20A-0BB8-2F49-D53D-9DE403388FE3}"/>
                  </a:ext>
                </a:extLst>
              </p:cNvPr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216" name="Google Shape;8244;p74">
                  <a:extLst>
                    <a:ext uri="{FF2B5EF4-FFF2-40B4-BE49-F238E27FC236}">
                      <a16:creationId xmlns:a16="http://schemas.microsoft.com/office/drawing/2014/main" id="{D19B37B8-E303-7784-6716-992732D146FC}"/>
                    </a:ext>
                  </a:extLst>
                </p:cNvPr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217" name="Google Shape;8245;p74">
                  <a:extLst>
                    <a:ext uri="{FF2B5EF4-FFF2-40B4-BE49-F238E27FC236}">
                      <a16:creationId xmlns:a16="http://schemas.microsoft.com/office/drawing/2014/main" id="{99823062-D5D8-C421-85E4-EE1B69FE7E77}"/>
                    </a:ext>
                  </a:extLst>
                </p:cNvPr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0" name="Google Shape;8246;p74">
                <a:extLst>
                  <a:ext uri="{FF2B5EF4-FFF2-40B4-BE49-F238E27FC236}">
                    <a16:creationId xmlns:a16="http://schemas.microsoft.com/office/drawing/2014/main" id="{520AE1F7-B09B-94E5-6CFB-69953D53ED7E}"/>
                  </a:ext>
                </a:extLst>
              </p:cNvPr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214" name="Google Shape;8247;p74">
                  <a:extLst>
                    <a:ext uri="{FF2B5EF4-FFF2-40B4-BE49-F238E27FC236}">
                      <a16:creationId xmlns:a16="http://schemas.microsoft.com/office/drawing/2014/main" id="{1B2572F0-6683-FC5A-1228-008DAC3FFA04}"/>
                    </a:ext>
                  </a:extLst>
                </p:cNvPr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215" name="Google Shape;8248;p74">
                  <a:extLst>
                    <a:ext uri="{FF2B5EF4-FFF2-40B4-BE49-F238E27FC236}">
                      <a16:creationId xmlns:a16="http://schemas.microsoft.com/office/drawing/2014/main" id="{821BF0CE-CD86-A086-C4D0-2F89E95380A3}"/>
                    </a:ext>
                  </a:extLst>
                </p:cNvPr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1" name="Google Shape;8249;p74">
                <a:extLst>
                  <a:ext uri="{FF2B5EF4-FFF2-40B4-BE49-F238E27FC236}">
                    <a16:creationId xmlns:a16="http://schemas.microsoft.com/office/drawing/2014/main" id="{79BCD48A-0B1C-C795-AEDB-073E17D3B935}"/>
                  </a:ext>
                </a:extLst>
              </p:cNvPr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212" name="Google Shape;8250;p74">
                  <a:extLst>
                    <a:ext uri="{FF2B5EF4-FFF2-40B4-BE49-F238E27FC236}">
                      <a16:creationId xmlns:a16="http://schemas.microsoft.com/office/drawing/2014/main" id="{114796AF-2C07-FEB2-7325-DFE241F08463}"/>
                    </a:ext>
                  </a:extLst>
                </p:cNvPr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213" name="Google Shape;8251;p74">
                  <a:extLst>
                    <a:ext uri="{FF2B5EF4-FFF2-40B4-BE49-F238E27FC236}">
                      <a16:creationId xmlns:a16="http://schemas.microsoft.com/office/drawing/2014/main" id="{27A3FF31-576F-A3A0-F055-B8D1932862B8}"/>
                    </a:ext>
                  </a:extLst>
                </p:cNvPr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203" name="Google Shape;8252;p74">
              <a:extLst>
                <a:ext uri="{FF2B5EF4-FFF2-40B4-BE49-F238E27FC236}">
                  <a16:creationId xmlns:a16="http://schemas.microsoft.com/office/drawing/2014/main" id="{7C66E2B4-9FCE-98C5-7EE8-124FF3AC870C}"/>
                </a:ext>
              </a:extLst>
            </p:cNvPr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204" name="Google Shape;8253;p74">
                <a:extLst>
                  <a:ext uri="{FF2B5EF4-FFF2-40B4-BE49-F238E27FC236}">
                    <a16:creationId xmlns:a16="http://schemas.microsoft.com/office/drawing/2014/main" id="{28A4BC72-49EC-B474-8E30-E34C92F936B2}"/>
                  </a:ext>
                </a:extLst>
              </p:cNvPr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05" name="Google Shape;8254;p74">
                <a:extLst>
                  <a:ext uri="{FF2B5EF4-FFF2-40B4-BE49-F238E27FC236}">
                    <a16:creationId xmlns:a16="http://schemas.microsoft.com/office/drawing/2014/main" id="{902367B6-7938-6947-3850-008052663F46}"/>
                  </a:ext>
                </a:extLst>
              </p:cNvPr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222" name="Google Shape;8255;p74">
            <a:extLst>
              <a:ext uri="{FF2B5EF4-FFF2-40B4-BE49-F238E27FC236}">
                <a16:creationId xmlns:a16="http://schemas.microsoft.com/office/drawing/2014/main" id="{8F260C08-D5CB-85C2-2513-FC2E1B779743}"/>
              </a:ext>
            </a:extLst>
          </p:cNvPr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223" name="Google Shape;8256;p74">
              <a:extLst>
                <a:ext uri="{FF2B5EF4-FFF2-40B4-BE49-F238E27FC236}">
                  <a16:creationId xmlns:a16="http://schemas.microsoft.com/office/drawing/2014/main" id="{DF9667D0-BA4F-33F5-228D-69C315394DC4}"/>
                </a:ext>
              </a:extLst>
            </p:cNvPr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" name="Google Shape;8257;p74">
              <a:extLst>
                <a:ext uri="{FF2B5EF4-FFF2-40B4-BE49-F238E27FC236}">
                  <a16:creationId xmlns:a16="http://schemas.microsoft.com/office/drawing/2014/main" id="{4EE4F14B-DF11-5F04-7DC9-96DF973EABC8}"/>
                </a:ext>
              </a:extLst>
            </p:cNvPr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" name="Google Shape;8258;p74">
              <a:extLst>
                <a:ext uri="{FF2B5EF4-FFF2-40B4-BE49-F238E27FC236}">
                  <a16:creationId xmlns:a16="http://schemas.microsoft.com/office/drawing/2014/main" id="{5AF131B7-A5E4-6851-0E79-2293BD2C8574}"/>
                </a:ext>
              </a:extLst>
            </p:cNvPr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" name="Google Shape;8259;p74">
              <a:extLst>
                <a:ext uri="{FF2B5EF4-FFF2-40B4-BE49-F238E27FC236}">
                  <a16:creationId xmlns:a16="http://schemas.microsoft.com/office/drawing/2014/main" id="{14BD059E-3E88-F1D8-E1DF-D6C8E49093E1}"/>
                </a:ext>
              </a:extLst>
            </p:cNvPr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" name="Google Shape;8260;p74">
              <a:extLst>
                <a:ext uri="{FF2B5EF4-FFF2-40B4-BE49-F238E27FC236}">
                  <a16:creationId xmlns:a16="http://schemas.microsoft.com/office/drawing/2014/main" id="{EDD0774F-FB8E-C3DC-6045-F8434A0BB4CF}"/>
                </a:ext>
              </a:extLst>
            </p:cNvPr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" name="Google Shape;8261;p74">
              <a:extLst>
                <a:ext uri="{FF2B5EF4-FFF2-40B4-BE49-F238E27FC236}">
                  <a16:creationId xmlns:a16="http://schemas.microsoft.com/office/drawing/2014/main" id="{AFF74300-D8D1-E64B-64AD-E8D035BF5B16}"/>
                </a:ext>
              </a:extLst>
            </p:cNvPr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" name="Google Shape;8262;p74">
              <a:extLst>
                <a:ext uri="{FF2B5EF4-FFF2-40B4-BE49-F238E27FC236}">
                  <a16:creationId xmlns:a16="http://schemas.microsoft.com/office/drawing/2014/main" id="{24F6DB9E-3A62-CD69-497B-8E18F3C901B3}"/>
                </a:ext>
              </a:extLst>
            </p:cNvPr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" name="Google Shape;8263;p74">
              <a:extLst>
                <a:ext uri="{FF2B5EF4-FFF2-40B4-BE49-F238E27FC236}">
                  <a16:creationId xmlns:a16="http://schemas.microsoft.com/office/drawing/2014/main" id="{E8879B25-7B85-7785-A8A5-9B5651C24A93}"/>
                </a:ext>
              </a:extLst>
            </p:cNvPr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" name="Google Shape;8264;p74">
              <a:extLst>
                <a:ext uri="{FF2B5EF4-FFF2-40B4-BE49-F238E27FC236}">
                  <a16:creationId xmlns:a16="http://schemas.microsoft.com/office/drawing/2014/main" id="{647E1ECD-DE48-BD03-9C36-BB54CD1AD1A2}"/>
                </a:ext>
              </a:extLst>
            </p:cNvPr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32" name="Google Shape;8265;p74">
            <a:extLst>
              <a:ext uri="{FF2B5EF4-FFF2-40B4-BE49-F238E27FC236}">
                <a16:creationId xmlns:a16="http://schemas.microsoft.com/office/drawing/2014/main" id="{D7C8CFCB-CD9E-1C0D-CFFB-B9D79BA7D0C7}"/>
              </a:ext>
            </a:extLst>
          </p:cNvPr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233" name="Google Shape;8266;p74">
              <a:extLst>
                <a:ext uri="{FF2B5EF4-FFF2-40B4-BE49-F238E27FC236}">
                  <a16:creationId xmlns:a16="http://schemas.microsoft.com/office/drawing/2014/main" id="{68272E93-26CB-3461-3999-BA4DDE8CD162}"/>
                </a:ext>
              </a:extLst>
            </p:cNvPr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239" name="Google Shape;8267;p74">
                <a:extLst>
                  <a:ext uri="{FF2B5EF4-FFF2-40B4-BE49-F238E27FC236}">
                    <a16:creationId xmlns:a16="http://schemas.microsoft.com/office/drawing/2014/main" id="{EF2FFBF9-2910-4692-7654-60EE7F9D1593}"/>
                  </a:ext>
                </a:extLst>
              </p:cNvPr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246" name="Google Shape;8268;p74">
                  <a:extLst>
                    <a:ext uri="{FF2B5EF4-FFF2-40B4-BE49-F238E27FC236}">
                      <a16:creationId xmlns:a16="http://schemas.microsoft.com/office/drawing/2014/main" id="{FCFDA02E-E77B-B76C-2599-FCBF5D0583C5}"/>
                    </a:ext>
                  </a:extLst>
                </p:cNvPr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247" name="Google Shape;8269;p74">
                  <a:extLst>
                    <a:ext uri="{FF2B5EF4-FFF2-40B4-BE49-F238E27FC236}">
                      <a16:creationId xmlns:a16="http://schemas.microsoft.com/office/drawing/2014/main" id="{CA5FB097-8394-6E4B-6A8F-DFA689334754}"/>
                    </a:ext>
                  </a:extLst>
                </p:cNvPr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240" name="Google Shape;8270;p74">
                <a:extLst>
                  <a:ext uri="{FF2B5EF4-FFF2-40B4-BE49-F238E27FC236}">
                    <a16:creationId xmlns:a16="http://schemas.microsoft.com/office/drawing/2014/main" id="{B8A1BA90-A044-408B-5968-0299DA4F9C0C}"/>
                  </a:ext>
                </a:extLst>
              </p:cNvPr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244" name="Google Shape;8271;p74">
                  <a:extLst>
                    <a:ext uri="{FF2B5EF4-FFF2-40B4-BE49-F238E27FC236}">
                      <a16:creationId xmlns:a16="http://schemas.microsoft.com/office/drawing/2014/main" id="{92F1CB70-5CAF-608D-DC20-906494B057DE}"/>
                    </a:ext>
                  </a:extLst>
                </p:cNvPr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245" name="Google Shape;8272;p74">
                  <a:extLst>
                    <a:ext uri="{FF2B5EF4-FFF2-40B4-BE49-F238E27FC236}">
                      <a16:creationId xmlns:a16="http://schemas.microsoft.com/office/drawing/2014/main" id="{22586BBA-10BF-D1EF-BEC5-0C74A1F8BC4B}"/>
                    </a:ext>
                  </a:extLst>
                </p:cNvPr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241" name="Google Shape;8273;p74">
                <a:extLst>
                  <a:ext uri="{FF2B5EF4-FFF2-40B4-BE49-F238E27FC236}">
                    <a16:creationId xmlns:a16="http://schemas.microsoft.com/office/drawing/2014/main" id="{78743035-1BD1-9B15-23C4-BEF632B01BE3}"/>
                  </a:ext>
                </a:extLst>
              </p:cNvPr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242" name="Google Shape;8274;p74">
                  <a:extLst>
                    <a:ext uri="{FF2B5EF4-FFF2-40B4-BE49-F238E27FC236}">
                      <a16:creationId xmlns:a16="http://schemas.microsoft.com/office/drawing/2014/main" id="{BEF6215D-1421-C46D-DA3E-5D4F314E4956}"/>
                    </a:ext>
                  </a:extLst>
                </p:cNvPr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243" name="Google Shape;8275;p74">
                  <a:extLst>
                    <a:ext uri="{FF2B5EF4-FFF2-40B4-BE49-F238E27FC236}">
                      <a16:creationId xmlns:a16="http://schemas.microsoft.com/office/drawing/2014/main" id="{DA6734A8-5834-2123-F318-224FB24F9796}"/>
                    </a:ext>
                  </a:extLst>
                </p:cNvPr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234" name="Google Shape;8276;p74">
              <a:extLst>
                <a:ext uri="{FF2B5EF4-FFF2-40B4-BE49-F238E27FC236}">
                  <a16:creationId xmlns:a16="http://schemas.microsoft.com/office/drawing/2014/main" id="{89B0688F-26BA-458A-0714-F447136A4CFE}"/>
                </a:ext>
              </a:extLst>
            </p:cNvPr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235" name="Google Shape;8277;p74">
                <a:extLst>
                  <a:ext uri="{FF2B5EF4-FFF2-40B4-BE49-F238E27FC236}">
                    <a16:creationId xmlns:a16="http://schemas.microsoft.com/office/drawing/2014/main" id="{17885957-14F8-215B-B7F1-97FAF4D4A288}"/>
                  </a:ext>
                </a:extLst>
              </p:cNvPr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6" name="Google Shape;8278;p74">
                <a:extLst>
                  <a:ext uri="{FF2B5EF4-FFF2-40B4-BE49-F238E27FC236}">
                    <a16:creationId xmlns:a16="http://schemas.microsoft.com/office/drawing/2014/main" id="{E434EA5B-EE4B-663A-A248-F185B16D3AE0}"/>
                  </a:ext>
                </a:extLst>
              </p:cNvPr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7" name="Google Shape;8279;p74">
                <a:extLst>
                  <a:ext uri="{FF2B5EF4-FFF2-40B4-BE49-F238E27FC236}">
                    <a16:creationId xmlns:a16="http://schemas.microsoft.com/office/drawing/2014/main" id="{D2100469-D643-3F51-22CF-4C7E32B057EC}"/>
                  </a:ext>
                </a:extLst>
              </p:cNvPr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8" name="Google Shape;8280;p74">
                <a:extLst>
                  <a:ext uri="{FF2B5EF4-FFF2-40B4-BE49-F238E27FC236}">
                    <a16:creationId xmlns:a16="http://schemas.microsoft.com/office/drawing/2014/main" id="{160A997B-C089-B636-8D3C-87B0B340C8FA}"/>
                  </a:ext>
                </a:extLst>
              </p:cNvPr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248" name="Google Shape;8281;p74">
            <a:extLst>
              <a:ext uri="{FF2B5EF4-FFF2-40B4-BE49-F238E27FC236}">
                <a16:creationId xmlns:a16="http://schemas.microsoft.com/office/drawing/2014/main" id="{AD888702-3884-1960-2985-6885E0B15E44}"/>
              </a:ext>
            </a:extLst>
          </p:cNvPr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249" name="Google Shape;8282;p74">
              <a:extLst>
                <a:ext uri="{FF2B5EF4-FFF2-40B4-BE49-F238E27FC236}">
                  <a16:creationId xmlns:a16="http://schemas.microsoft.com/office/drawing/2014/main" id="{9F1D892D-826C-C98A-4D16-94DA3C66360B}"/>
                </a:ext>
              </a:extLst>
            </p:cNvPr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" name="Google Shape;8283;p74">
              <a:extLst>
                <a:ext uri="{FF2B5EF4-FFF2-40B4-BE49-F238E27FC236}">
                  <a16:creationId xmlns:a16="http://schemas.microsoft.com/office/drawing/2014/main" id="{C1E0C3D0-E577-F78D-FEF4-F4DCD75FE11B}"/>
                </a:ext>
              </a:extLst>
            </p:cNvPr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" name="Google Shape;8284;p74">
              <a:extLst>
                <a:ext uri="{FF2B5EF4-FFF2-40B4-BE49-F238E27FC236}">
                  <a16:creationId xmlns:a16="http://schemas.microsoft.com/office/drawing/2014/main" id="{0C7BC21D-5C94-50FD-5DBF-CAE9228C3256}"/>
                </a:ext>
              </a:extLst>
            </p:cNvPr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" name="Google Shape;8285;p74">
              <a:extLst>
                <a:ext uri="{FF2B5EF4-FFF2-40B4-BE49-F238E27FC236}">
                  <a16:creationId xmlns:a16="http://schemas.microsoft.com/office/drawing/2014/main" id="{EF1891F5-BEE5-CBC0-0E8D-CA4948C21F41}"/>
                </a:ext>
              </a:extLst>
            </p:cNvPr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" name="Google Shape;8286;p74">
              <a:extLst>
                <a:ext uri="{FF2B5EF4-FFF2-40B4-BE49-F238E27FC236}">
                  <a16:creationId xmlns:a16="http://schemas.microsoft.com/office/drawing/2014/main" id="{99A7CF97-96CD-EB26-67DB-B90919D428F8}"/>
                </a:ext>
              </a:extLst>
            </p:cNvPr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" name="Google Shape;8287;p74">
              <a:extLst>
                <a:ext uri="{FF2B5EF4-FFF2-40B4-BE49-F238E27FC236}">
                  <a16:creationId xmlns:a16="http://schemas.microsoft.com/office/drawing/2014/main" id="{61E4D1D1-DECD-B665-2ECE-7082B18646F1}"/>
                </a:ext>
              </a:extLst>
            </p:cNvPr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255" name="Google Shape;8288;p74">
              <a:extLst>
                <a:ext uri="{FF2B5EF4-FFF2-40B4-BE49-F238E27FC236}">
                  <a16:creationId xmlns:a16="http://schemas.microsoft.com/office/drawing/2014/main" id="{84D4AA37-FCD3-F058-9A66-374749344DCF}"/>
                </a:ext>
              </a:extLst>
            </p:cNvPr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256" name="Google Shape;8289;p74">
                <a:extLst>
                  <a:ext uri="{FF2B5EF4-FFF2-40B4-BE49-F238E27FC236}">
                    <a16:creationId xmlns:a16="http://schemas.microsoft.com/office/drawing/2014/main" id="{CDCA0C52-6482-B4A6-8458-44F150C5E15A}"/>
                  </a:ext>
                </a:extLst>
              </p:cNvPr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57" name="Google Shape;8290;p74">
                <a:extLst>
                  <a:ext uri="{FF2B5EF4-FFF2-40B4-BE49-F238E27FC236}">
                    <a16:creationId xmlns:a16="http://schemas.microsoft.com/office/drawing/2014/main" id="{E68E0083-1CA7-09AA-8A9B-DE46942FE811}"/>
                  </a:ext>
                </a:extLst>
              </p:cNvPr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58" name="Google Shape;8291;p74">
                <a:extLst>
                  <a:ext uri="{FF2B5EF4-FFF2-40B4-BE49-F238E27FC236}">
                    <a16:creationId xmlns:a16="http://schemas.microsoft.com/office/drawing/2014/main" id="{41D100FD-B1F5-F9EB-55BC-DF67F0D9AE6F}"/>
                  </a:ext>
                </a:extLst>
              </p:cNvPr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59" name="Google Shape;8292;p74">
                <a:extLst>
                  <a:ext uri="{FF2B5EF4-FFF2-40B4-BE49-F238E27FC236}">
                    <a16:creationId xmlns:a16="http://schemas.microsoft.com/office/drawing/2014/main" id="{3D3C4F63-A632-75F0-98B7-0CF403B1810F}"/>
                  </a:ext>
                </a:extLst>
              </p:cNvPr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60" name="Google Shape;8293;p74">
                <a:extLst>
                  <a:ext uri="{FF2B5EF4-FFF2-40B4-BE49-F238E27FC236}">
                    <a16:creationId xmlns:a16="http://schemas.microsoft.com/office/drawing/2014/main" id="{3DB30D01-C02B-DFDD-213E-8C0C34583A70}"/>
                  </a:ext>
                </a:extLst>
              </p:cNvPr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61" name="Google Shape;8294;p74">
                <a:extLst>
                  <a:ext uri="{FF2B5EF4-FFF2-40B4-BE49-F238E27FC236}">
                    <a16:creationId xmlns:a16="http://schemas.microsoft.com/office/drawing/2014/main" id="{32C3DD35-1996-9AD4-5B45-D547F13412F3}"/>
                  </a:ext>
                </a:extLst>
              </p:cNvPr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262" name="Google Shape;8295;p74">
                <a:extLst>
                  <a:ext uri="{FF2B5EF4-FFF2-40B4-BE49-F238E27FC236}">
                    <a16:creationId xmlns:a16="http://schemas.microsoft.com/office/drawing/2014/main" id="{A593074A-C92B-80D1-DE06-1B54F7583960}"/>
                  </a:ext>
                </a:extLst>
              </p:cNvPr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263" name="Google Shape;8296;p74">
                  <a:extLst>
                    <a:ext uri="{FF2B5EF4-FFF2-40B4-BE49-F238E27FC236}">
                      <a16:creationId xmlns:a16="http://schemas.microsoft.com/office/drawing/2014/main" id="{1E2E1E15-4320-86ED-F1B4-B9C91AECDF4E}"/>
                    </a:ext>
                  </a:extLst>
                </p:cNvPr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264" name="Google Shape;8297;p74">
                  <a:extLst>
                    <a:ext uri="{FF2B5EF4-FFF2-40B4-BE49-F238E27FC236}">
                      <a16:creationId xmlns:a16="http://schemas.microsoft.com/office/drawing/2014/main" id="{57533099-772F-41E3-8A74-852192422436}"/>
                    </a:ext>
                  </a:extLst>
                </p:cNvPr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265" name="Google Shape;8298;p74">
                  <a:extLst>
                    <a:ext uri="{FF2B5EF4-FFF2-40B4-BE49-F238E27FC236}">
                      <a16:creationId xmlns:a16="http://schemas.microsoft.com/office/drawing/2014/main" id="{5D4B4356-50B8-3052-CD3F-E72E1A92BE80}"/>
                    </a:ext>
                  </a:extLst>
                </p:cNvPr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266" name="Google Shape;8299;p74">
                  <a:extLst>
                    <a:ext uri="{FF2B5EF4-FFF2-40B4-BE49-F238E27FC236}">
                      <a16:creationId xmlns:a16="http://schemas.microsoft.com/office/drawing/2014/main" id="{A9DDFDFC-D945-FE97-6071-E83A5CB3FD73}"/>
                    </a:ext>
                  </a:extLst>
                </p:cNvPr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267" name="Google Shape;8300;p74">
                  <a:extLst>
                    <a:ext uri="{FF2B5EF4-FFF2-40B4-BE49-F238E27FC236}">
                      <a16:creationId xmlns:a16="http://schemas.microsoft.com/office/drawing/2014/main" id="{8A16ACE9-170D-B979-4BB1-24B5ED0E062E}"/>
                    </a:ext>
                  </a:extLst>
                </p:cNvPr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268" name="Google Shape;8301;p74">
                  <a:extLst>
                    <a:ext uri="{FF2B5EF4-FFF2-40B4-BE49-F238E27FC236}">
                      <a16:creationId xmlns:a16="http://schemas.microsoft.com/office/drawing/2014/main" id="{76B2EF8F-FF1F-1B35-25E5-D4FBCEF19428}"/>
                    </a:ext>
                  </a:extLst>
                </p:cNvPr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269" name="Google Shape;8302;p74">
                  <a:extLst>
                    <a:ext uri="{FF2B5EF4-FFF2-40B4-BE49-F238E27FC236}">
                      <a16:creationId xmlns:a16="http://schemas.microsoft.com/office/drawing/2014/main" id="{69E09DA0-3649-1F4E-AB96-A66CED488D86}"/>
                    </a:ext>
                  </a:extLst>
                </p:cNvPr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270" name="Google Shape;8303;p74">
            <a:extLst>
              <a:ext uri="{FF2B5EF4-FFF2-40B4-BE49-F238E27FC236}">
                <a16:creationId xmlns:a16="http://schemas.microsoft.com/office/drawing/2014/main" id="{8EC6A499-4B4D-42D9-4D15-86E155448854}"/>
              </a:ext>
            </a:extLst>
          </p:cNvPr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271" name="Google Shape;8304;p74">
              <a:extLst>
                <a:ext uri="{FF2B5EF4-FFF2-40B4-BE49-F238E27FC236}">
                  <a16:creationId xmlns:a16="http://schemas.microsoft.com/office/drawing/2014/main" id="{F8493D1D-78F7-485D-54F2-395D1CFBF1C0}"/>
                </a:ext>
              </a:extLst>
            </p:cNvPr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" name="Google Shape;8305;p74">
              <a:extLst>
                <a:ext uri="{FF2B5EF4-FFF2-40B4-BE49-F238E27FC236}">
                  <a16:creationId xmlns:a16="http://schemas.microsoft.com/office/drawing/2014/main" id="{08C9EBE7-957C-A659-CDA4-B71066AABC93}"/>
                </a:ext>
              </a:extLst>
            </p:cNvPr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" name="Google Shape;8306;p74">
              <a:extLst>
                <a:ext uri="{FF2B5EF4-FFF2-40B4-BE49-F238E27FC236}">
                  <a16:creationId xmlns:a16="http://schemas.microsoft.com/office/drawing/2014/main" id="{D22EE8D5-6EAB-3A6A-70F3-76A61BC6D281}"/>
                </a:ext>
              </a:extLst>
            </p:cNvPr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" name="Google Shape;8307;p74">
              <a:extLst>
                <a:ext uri="{FF2B5EF4-FFF2-40B4-BE49-F238E27FC236}">
                  <a16:creationId xmlns:a16="http://schemas.microsoft.com/office/drawing/2014/main" id="{BF25D669-9E22-E70C-5007-D50733475685}"/>
                </a:ext>
              </a:extLst>
            </p:cNvPr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" name="Google Shape;8308;p74">
              <a:extLst>
                <a:ext uri="{FF2B5EF4-FFF2-40B4-BE49-F238E27FC236}">
                  <a16:creationId xmlns:a16="http://schemas.microsoft.com/office/drawing/2014/main" id="{E96BCCA8-7821-DD08-D1F8-FDC59FD68442}"/>
                </a:ext>
              </a:extLst>
            </p:cNvPr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" name="Google Shape;8309;p74">
              <a:extLst>
                <a:ext uri="{FF2B5EF4-FFF2-40B4-BE49-F238E27FC236}">
                  <a16:creationId xmlns:a16="http://schemas.microsoft.com/office/drawing/2014/main" id="{9D872682-9328-488F-8664-495A9995CBC9}"/>
                </a:ext>
              </a:extLst>
            </p:cNvPr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" name="Google Shape;8310;p74">
              <a:extLst>
                <a:ext uri="{FF2B5EF4-FFF2-40B4-BE49-F238E27FC236}">
                  <a16:creationId xmlns:a16="http://schemas.microsoft.com/office/drawing/2014/main" id="{FCB37133-DE8A-5A07-4A6B-202EDCB64774}"/>
                </a:ext>
              </a:extLst>
            </p:cNvPr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" name="Google Shape;8311;p74">
              <a:extLst>
                <a:ext uri="{FF2B5EF4-FFF2-40B4-BE49-F238E27FC236}">
                  <a16:creationId xmlns:a16="http://schemas.microsoft.com/office/drawing/2014/main" id="{2F1804D9-9586-68D5-1DD5-6B9366A6C059}"/>
                </a:ext>
              </a:extLst>
            </p:cNvPr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" name="Google Shape;8312;p74">
              <a:extLst>
                <a:ext uri="{FF2B5EF4-FFF2-40B4-BE49-F238E27FC236}">
                  <a16:creationId xmlns:a16="http://schemas.microsoft.com/office/drawing/2014/main" id="{8E0AF7A9-4BEA-25A3-4F9F-4F075BE14B8F}"/>
                </a:ext>
              </a:extLst>
            </p:cNvPr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" name="Google Shape;8313;p74">
              <a:extLst>
                <a:ext uri="{FF2B5EF4-FFF2-40B4-BE49-F238E27FC236}">
                  <a16:creationId xmlns:a16="http://schemas.microsoft.com/office/drawing/2014/main" id="{B13ED74F-8E86-C26D-8F86-AE78D325081E}"/>
                </a:ext>
              </a:extLst>
            </p:cNvPr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" name="Google Shape;8314;p74">
              <a:extLst>
                <a:ext uri="{FF2B5EF4-FFF2-40B4-BE49-F238E27FC236}">
                  <a16:creationId xmlns:a16="http://schemas.microsoft.com/office/drawing/2014/main" id="{6BE2BAF0-4556-9384-48E3-A5DF8C2871C7}"/>
                </a:ext>
              </a:extLst>
            </p:cNvPr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" name="Google Shape;8315;p74">
              <a:extLst>
                <a:ext uri="{FF2B5EF4-FFF2-40B4-BE49-F238E27FC236}">
                  <a16:creationId xmlns:a16="http://schemas.microsoft.com/office/drawing/2014/main" id="{F2457D73-EF4C-7A85-4113-AE8FBB4BB489}"/>
                </a:ext>
              </a:extLst>
            </p:cNvPr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" name="Google Shape;8316;p74">
              <a:extLst>
                <a:ext uri="{FF2B5EF4-FFF2-40B4-BE49-F238E27FC236}">
                  <a16:creationId xmlns:a16="http://schemas.microsoft.com/office/drawing/2014/main" id="{2B4C37FF-FF46-30C3-93CC-4CBD6697A7CC}"/>
                </a:ext>
              </a:extLst>
            </p:cNvPr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84" name="Google Shape;8317;p74">
            <a:extLst>
              <a:ext uri="{FF2B5EF4-FFF2-40B4-BE49-F238E27FC236}">
                <a16:creationId xmlns:a16="http://schemas.microsoft.com/office/drawing/2014/main" id="{481D4A7F-97AA-5765-F886-168D228EDAE7}"/>
              </a:ext>
            </a:extLst>
          </p:cNvPr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285" name="Google Shape;8318;p74">
              <a:extLst>
                <a:ext uri="{FF2B5EF4-FFF2-40B4-BE49-F238E27FC236}">
                  <a16:creationId xmlns:a16="http://schemas.microsoft.com/office/drawing/2014/main" id="{C0C874D3-F1BF-F407-A4FB-B809B2135215}"/>
                </a:ext>
              </a:extLst>
            </p:cNvPr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" name="Google Shape;8319;p74">
              <a:extLst>
                <a:ext uri="{FF2B5EF4-FFF2-40B4-BE49-F238E27FC236}">
                  <a16:creationId xmlns:a16="http://schemas.microsoft.com/office/drawing/2014/main" id="{C8A688CC-1188-647F-F1CF-13E167E5F63E}"/>
                </a:ext>
              </a:extLst>
            </p:cNvPr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" name="Google Shape;8320;p74">
              <a:extLst>
                <a:ext uri="{FF2B5EF4-FFF2-40B4-BE49-F238E27FC236}">
                  <a16:creationId xmlns:a16="http://schemas.microsoft.com/office/drawing/2014/main" id="{06AFF7D9-01B2-6434-AC52-99C7F7C64F31}"/>
                </a:ext>
              </a:extLst>
            </p:cNvPr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" name="Google Shape;8321;p74">
              <a:extLst>
                <a:ext uri="{FF2B5EF4-FFF2-40B4-BE49-F238E27FC236}">
                  <a16:creationId xmlns:a16="http://schemas.microsoft.com/office/drawing/2014/main" id="{EA8FE059-B2F7-69FA-2534-A54E56361D05}"/>
                </a:ext>
              </a:extLst>
            </p:cNvPr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" name="Google Shape;8322;p74">
              <a:extLst>
                <a:ext uri="{FF2B5EF4-FFF2-40B4-BE49-F238E27FC236}">
                  <a16:creationId xmlns:a16="http://schemas.microsoft.com/office/drawing/2014/main" id="{28CE3362-1476-05E6-40DA-CA74A62675B8}"/>
                </a:ext>
              </a:extLst>
            </p:cNvPr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" name="Google Shape;8323;p74">
              <a:extLst>
                <a:ext uri="{FF2B5EF4-FFF2-40B4-BE49-F238E27FC236}">
                  <a16:creationId xmlns:a16="http://schemas.microsoft.com/office/drawing/2014/main" id="{EB92CBF8-F74E-DCEE-1156-D234FC7AB9D6}"/>
                </a:ext>
              </a:extLst>
            </p:cNvPr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" name="Google Shape;8324;p74">
              <a:extLst>
                <a:ext uri="{FF2B5EF4-FFF2-40B4-BE49-F238E27FC236}">
                  <a16:creationId xmlns:a16="http://schemas.microsoft.com/office/drawing/2014/main" id="{84D975BC-F1AF-4181-AA7D-2B92C43E8AEE}"/>
                </a:ext>
              </a:extLst>
            </p:cNvPr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" name="Google Shape;8325;p74">
              <a:extLst>
                <a:ext uri="{FF2B5EF4-FFF2-40B4-BE49-F238E27FC236}">
                  <a16:creationId xmlns:a16="http://schemas.microsoft.com/office/drawing/2014/main" id="{BB55EC01-E3F6-44E5-FB38-8B3EA89A0BFE}"/>
                </a:ext>
              </a:extLst>
            </p:cNvPr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93" name="Google Shape;8326;p74">
            <a:extLst>
              <a:ext uri="{FF2B5EF4-FFF2-40B4-BE49-F238E27FC236}">
                <a16:creationId xmlns:a16="http://schemas.microsoft.com/office/drawing/2014/main" id="{F5722125-54A1-863C-FE94-FFD9AAB31FEC}"/>
              </a:ext>
            </a:extLst>
          </p:cNvPr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294" name="Google Shape;8327;p74">
              <a:extLst>
                <a:ext uri="{FF2B5EF4-FFF2-40B4-BE49-F238E27FC236}">
                  <a16:creationId xmlns:a16="http://schemas.microsoft.com/office/drawing/2014/main" id="{29514A03-664B-3C2C-B9A4-9A7DDEEC3DE5}"/>
                </a:ext>
              </a:extLst>
            </p:cNvPr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" name="Google Shape;8328;p74">
              <a:extLst>
                <a:ext uri="{FF2B5EF4-FFF2-40B4-BE49-F238E27FC236}">
                  <a16:creationId xmlns:a16="http://schemas.microsoft.com/office/drawing/2014/main" id="{4907FC00-516A-088E-F3B7-1D5EAF65F470}"/>
                </a:ext>
              </a:extLst>
            </p:cNvPr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296" name="Google Shape;8329;p74">
              <a:extLst>
                <a:ext uri="{FF2B5EF4-FFF2-40B4-BE49-F238E27FC236}">
                  <a16:creationId xmlns:a16="http://schemas.microsoft.com/office/drawing/2014/main" id="{BF429E54-0295-2C84-330A-DA993B501D73}"/>
                </a:ext>
              </a:extLst>
            </p:cNvPr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306" name="Google Shape;8330;p74">
                <a:extLst>
                  <a:ext uri="{FF2B5EF4-FFF2-40B4-BE49-F238E27FC236}">
                    <a16:creationId xmlns:a16="http://schemas.microsoft.com/office/drawing/2014/main" id="{63B08507-20ED-D2C3-A8B4-2CEB729FFA16}"/>
                  </a:ext>
                </a:extLst>
              </p:cNvPr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07" name="Google Shape;8331;p74">
                <a:extLst>
                  <a:ext uri="{FF2B5EF4-FFF2-40B4-BE49-F238E27FC236}">
                    <a16:creationId xmlns:a16="http://schemas.microsoft.com/office/drawing/2014/main" id="{DB3C0470-C943-259E-248F-24D2B6C26BAB}"/>
                  </a:ext>
                </a:extLst>
              </p:cNvPr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297" name="Google Shape;8332;p74">
              <a:extLst>
                <a:ext uri="{FF2B5EF4-FFF2-40B4-BE49-F238E27FC236}">
                  <a16:creationId xmlns:a16="http://schemas.microsoft.com/office/drawing/2014/main" id="{00C82307-52D3-6FF8-F601-3E15F16B5CC3}"/>
                </a:ext>
              </a:extLst>
            </p:cNvPr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304" name="Google Shape;8333;p74">
                <a:extLst>
                  <a:ext uri="{FF2B5EF4-FFF2-40B4-BE49-F238E27FC236}">
                    <a16:creationId xmlns:a16="http://schemas.microsoft.com/office/drawing/2014/main" id="{93C60F55-152A-6885-86BA-546F7F931102}"/>
                  </a:ext>
                </a:extLst>
              </p:cNvPr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05" name="Google Shape;8334;p74">
                <a:extLst>
                  <a:ext uri="{FF2B5EF4-FFF2-40B4-BE49-F238E27FC236}">
                    <a16:creationId xmlns:a16="http://schemas.microsoft.com/office/drawing/2014/main" id="{9E27A979-D0EB-F0E0-E43D-7DEA2DBFF82E}"/>
                  </a:ext>
                </a:extLst>
              </p:cNvPr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298" name="Google Shape;8335;p74">
              <a:extLst>
                <a:ext uri="{FF2B5EF4-FFF2-40B4-BE49-F238E27FC236}">
                  <a16:creationId xmlns:a16="http://schemas.microsoft.com/office/drawing/2014/main" id="{DF8473FF-20A9-1E19-BCD2-61CCBD235DA5}"/>
                </a:ext>
              </a:extLst>
            </p:cNvPr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302" name="Google Shape;8336;p74">
                <a:extLst>
                  <a:ext uri="{FF2B5EF4-FFF2-40B4-BE49-F238E27FC236}">
                    <a16:creationId xmlns:a16="http://schemas.microsoft.com/office/drawing/2014/main" id="{724D104D-D0B5-FFEB-2B02-745A0ACD844A}"/>
                  </a:ext>
                </a:extLst>
              </p:cNvPr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03" name="Google Shape;8337;p74">
                <a:extLst>
                  <a:ext uri="{FF2B5EF4-FFF2-40B4-BE49-F238E27FC236}">
                    <a16:creationId xmlns:a16="http://schemas.microsoft.com/office/drawing/2014/main" id="{FD3F2899-51D2-75D2-AF54-B8CF23F765E8}"/>
                  </a:ext>
                </a:extLst>
              </p:cNvPr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299" name="Google Shape;8338;p74">
              <a:extLst>
                <a:ext uri="{FF2B5EF4-FFF2-40B4-BE49-F238E27FC236}">
                  <a16:creationId xmlns:a16="http://schemas.microsoft.com/office/drawing/2014/main" id="{B99DA4BC-A344-79A5-94A6-F0385DC72A71}"/>
                </a:ext>
              </a:extLst>
            </p:cNvPr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300" name="Google Shape;8339;p74">
                <a:extLst>
                  <a:ext uri="{FF2B5EF4-FFF2-40B4-BE49-F238E27FC236}">
                    <a16:creationId xmlns:a16="http://schemas.microsoft.com/office/drawing/2014/main" id="{C6F05B5D-1DC3-A8F8-1E1B-6668BDA422E7}"/>
                  </a:ext>
                </a:extLst>
              </p:cNvPr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01" name="Google Shape;8340;p74">
                <a:extLst>
                  <a:ext uri="{FF2B5EF4-FFF2-40B4-BE49-F238E27FC236}">
                    <a16:creationId xmlns:a16="http://schemas.microsoft.com/office/drawing/2014/main" id="{D9874E5C-7E2D-D5D2-A55B-928179A5584B}"/>
                  </a:ext>
                </a:extLst>
              </p:cNvPr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308" name="Google Shape;8341;p74">
            <a:extLst>
              <a:ext uri="{FF2B5EF4-FFF2-40B4-BE49-F238E27FC236}">
                <a16:creationId xmlns:a16="http://schemas.microsoft.com/office/drawing/2014/main" id="{D948B5E9-2BAA-AA68-A216-983420EF6337}"/>
              </a:ext>
            </a:extLst>
          </p:cNvPr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309" name="Google Shape;8342;p74">
              <a:extLst>
                <a:ext uri="{FF2B5EF4-FFF2-40B4-BE49-F238E27FC236}">
                  <a16:creationId xmlns:a16="http://schemas.microsoft.com/office/drawing/2014/main" id="{12003421-20AD-A095-CE3C-89032A2AFDAB}"/>
                </a:ext>
              </a:extLst>
            </p:cNvPr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" name="Google Shape;8343;p74">
              <a:extLst>
                <a:ext uri="{FF2B5EF4-FFF2-40B4-BE49-F238E27FC236}">
                  <a16:creationId xmlns:a16="http://schemas.microsoft.com/office/drawing/2014/main" id="{D97358EC-9C7E-CB77-49BB-1248E8947357}"/>
                </a:ext>
              </a:extLst>
            </p:cNvPr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" name="Google Shape;8344;p74">
              <a:extLst>
                <a:ext uri="{FF2B5EF4-FFF2-40B4-BE49-F238E27FC236}">
                  <a16:creationId xmlns:a16="http://schemas.microsoft.com/office/drawing/2014/main" id="{D07AA4FF-6A9B-AA2D-26D5-2D25DE667E46}"/>
                </a:ext>
              </a:extLst>
            </p:cNvPr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" name="Google Shape;8345;p74">
              <a:extLst>
                <a:ext uri="{FF2B5EF4-FFF2-40B4-BE49-F238E27FC236}">
                  <a16:creationId xmlns:a16="http://schemas.microsoft.com/office/drawing/2014/main" id="{133614E7-296B-6DCF-D6C8-60AD8841DE07}"/>
                </a:ext>
              </a:extLst>
            </p:cNvPr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" name="Google Shape;8346;p74">
              <a:extLst>
                <a:ext uri="{FF2B5EF4-FFF2-40B4-BE49-F238E27FC236}">
                  <a16:creationId xmlns:a16="http://schemas.microsoft.com/office/drawing/2014/main" id="{CFAC7B14-F7E1-CBCF-537C-4B38E4E830E0}"/>
                </a:ext>
              </a:extLst>
            </p:cNvPr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" name="Google Shape;8347;p74">
              <a:extLst>
                <a:ext uri="{FF2B5EF4-FFF2-40B4-BE49-F238E27FC236}">
                  <a16:creationId xmlns:a16="http://schemas.microsoft.com/office/drawing/2014/main" id="{C88CE94C-39C8-428B-1953-F70B9ED6A195}"/>
                </a:ext>
              </a:extLst>
            </p:cNvPr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" name="Google Shape;8348;p74">
              <a:extLst>
                <a:ext uri="{FF2B5EF4-FFF2-40B4-BE49-F238E27FC236}">
                  <a16:creationId xmlns:a16="http://schemas.microsoft.com/office/drawing/2014/main" id="{D3BB3872-4760-0ECA-6683-8E0973F18889}"/>
                </a:ext>
              </a:extLst>
            </p:cNvPr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" name="Google Shape;8349;p74">
              <a:extLst>
                <a:ext uri="{FF2B5EF4-FFF2-40B4-BE49-F238E27FC236}">
                  <a16:creationId xmlns:a16="http://schemas.microsoft.com/office/drawing/2014/main" id="{B30C7F6A-2F86-5C32-7BE9-AD2537BEADFB}"/>
                </a:ext>
              </a:extLst>
            </p:cNvPr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" name="Google Shape;8350;p74">
              <a:extLst>
                <a:ext uri="{FF2B5EF4-FFF2-40B4-BE49-F238E27FC236}">
                  <a16:creationId xmlns:a16="http://schemas.microsoft.com/office/drawing/2014/main" id="{61A12457-9EE8-4656-2EAA-3586D1CF8397}"/>
                </a:ext>
              </a:extLst>
            </p:cNvPr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" name="Google Shape;8351;p74">
              <a:extLst>
                <a:ext uri="{FF2B5EF4-FFF2-40B4-BE49-F238E27FC236}">
                  <a16:creationId xmlns:a16="http://schemas.microsoft.com/office/drawing/2014/main" id="{77E16209-0CBE-F115-BE66-0189BAACCB3B}"/>
                </a:ext>
              </a:extLst>
            </p:cNvPr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" name="Google Shape;8352;p74">
              <a:extLst>
                <a:ext uri="{FF2B5EF4-FFF2-40B4-BE49-F238E27FC236}">
                  <a16:creationId xmlns:a16="http://schemas.microsoft.com/office/drawing/2014/main" id="{8F0D4EE5-D863-2C55-D223-52048AC0B269}"/>
                </a:ext>
              </a:extLst>
            </p:cNvPr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" name="Google Shape;8353;p74">
              <a:extLst>
                <a:ext uri="{FF2B5EF4-FFF2-40B4-BE49-F238E27FC236}">
                  <a16:creationId xmlns:a16="http://schemas.microsoft.com/office/drawing/2014/main" id="{67F3FA40-39C9-409D-4C8C-F91B2642599A}"/>
                </a:ext>
              </a:extLst>
            </p:cNvPr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1" name="Google Shape;8354;p74">
            <a:extLst>
              <a:ext uri="{FF2B5EF4-FFF2-40B4-BE49-F238E27FC236}">
                <a16:creationId xmlns:a16="http://schemas.microsoft.com/office/drawing/2014/main" id="{E823AB70-D060-894B-36AE-C5A3DE2D404E}"/>
              </a:ext>
            </a:extLst>
          </p:cNvPr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322" name="Google Shape;8355;p74">
              <a:extLst>
                <a:ext uri="{FF2B5EF4-FFF2-40B4-BE49-F238E27FC236}">
                  <a16:creationId xmlns:a16="http://schemas.microsoft.com/office/drawing/2014/main" id="{7EA3F028-2CD2-4930-E766-0F3B21F8F959}"/>
                </a:ext>
              </a:extLst>
            </p:cNvPr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329" name="Google Shape;8356;p74">
                <a:extLst>
                  <a:ext uri="{FF2B5EF4-FFF2-40B4-BE49-F238E27FC236}">
                    <a16:creationId xmlns:a16="http://schemas.microsoft.com/office/drawing/2014/main" id="{D75A8D47-7AF6-FBEB-00BA-50B6CB436CAD}"/>
                  </a:ext>
                </a:extLst>
              </p:cNvPr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0" name="Google Shape;8357;p74">
                <a:extLst>
                  <a:ext uri="{FF2B5EF4-FFF2-40B4-BE49-F238E27FC236}">
                    <a16:creationId xmlns:a16="http://schemas.microsoft.com/office/drawing/2014/main" id="{6CD90963-A1F1-2BE7-7BAA-53F85BFF9B53}"/>
                  </a:ext>
                </a:extLst>
              </p:cNvPr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1" name="Google Shape;8358;p74">
                <a:extLst>
                  <a:ext uri="{FF2B5EF4-FFF2-40B4-BE49-F238E27FC236}">
                    <a16:creationId xmlns:a16="http://schemas.microsoft.com/office/drawing/2014/main" id="{029BFE6D-51A2-AB44-F07B-3970524E458B}"/>
                  </a:ext>
                </a:extLst>
              </p:cNvPr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2" name="Google Shape;8359;p74">
                <a:extLst>
                  <a:ext uri="{FF2B5EF4-FFF2-40B4-BE49-F238E27FC236}">
                    <a16:creationId xmlns:a16="http://schemas.microsoft.com/office/drawing/2014/main" id="{CF6AF9A6-4BC2-2145-D901-CDB9E899FFBB}"/>
                  </a:ext>
                </a:extLst>
              </p:cNvPr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3" name="Google Shape;8360;p74">
                <a:extLst>
                  <a:ext uri="{FF2B5EF4-FFF2-40B4-BE49-F238E27FC236}">
                    <a16:creationId xmlns:a16="http://schemas.microsoft.com/office/drawing/2014/main" id="{A404F917-70DB-3916-E350-0327974B9C1B}"/>
                  </a:ext>
                </a:extLst>
              </p:cNvPr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4" name="Google Shape;8361;p74">
                <a:extLst>
                  <a:ext uri="{FF2B5EF4-FFF2-40B4-BE49-F238E27FC236}">
                    <a16:creationId xmlns:a16="http://schemas.microsoft.com/office/drawing/2014/main" id="{0BD69A5B-6AE6-8C0A-30BE-8FBF5398A163}"/>
                  </a:ext>
                </a:extLst>
              </p:cNvPr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5" name="Google Shape;8362;p74">
                <a:extLst>
                  <a:ext uri="{FF2B5EF4-FFF2-40B4-BE49-F238E27FC236}">
                    <a16:creationId xmlns:a16="http://schemas.microsoft.com/office/drawing/2014/main" id="{95D70E79-60AE-A741-CA0E-3C04C5D8A4E7}"/>
                  </a:ext>
                </a:extLst>
              </p:cNvPr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6" name="Google Shape;8363;p74">
                <a:extLst>
                  <a:ext uri="{FF2B5EF4-FFF2-40B4-BE49-F238E27FC236}">
                    <a16:creationId xmlns:a16="http://schemas.microsoft.com/office/drawing/2014/main" id="{A23D8F6D-4934-8E63-39FA-D56958E47C30}"/>
                  </a:ext>
                </a:extLst>
              </p:cNvPr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7" name="Google Shape;8364;p74">
                <a:extLst>
                  <a:ext uri="{FF2B5EF4-FFF2-40B4-BE49-F238E27FC236}">
                    <a16:creationId xmlns:a16="http://schemas.microsoft.com/office/drawing/2014/main" id="{3A2D8DB4-0CE8-9ABC-8991-9CB412E94CA4}"/>
                  </a:ext>
                </a:extLst>
              </p:cNvPr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8" name="Google Shape;8365;p74">
                <a:extLst>
                  <a:ext uri="{FF2B5EF4-FFF2-40B4-BE49-F238E27FC236}">
                    <a16:creationId xmlns:a16="http://schemas.microsoft.com/office/drawing/2014/main" id="{62A86546-820E-D702-BAB9-672B93032D00}"/>
                  </a:ext>
                </a:extLst>
              </p:cNvPr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9" name="Google Shape;8366;p74">
                <a:extLst>
                  <a:ext uri="{FF2B5EF4-FFF2-40B4-BE49-F238E27FC236}">
                    <a16:creationId xmlns:a16="http://schemas.microsoft.com/office/drawing/2014/main" id="{C7112E92-2D38-C440-0140-FB72842F764B}"/>
                  </a:ext>
                </a:extLst>
              </p:cNvPr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0" name="Google Shape;8367;p74">
                <a:extLst>
                  <a:ext uri="{FF2B5EF4-FFF2-40B4-BE49-F238E27FC236}">
                    <a16:creationId xmlns:a16="http://schemas.microsoft.com/office/drawing/2014/main" id="{6530AF1B-DC15-ECFB-B31E-98FB2175311A}"/>
                  </a:ext>
                </a:extLst>
              </p:cNvPr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1" name="Google Shape;8368;p74">
                <a:extLst>
                  <a:ext uri="{FF2B5EF4-FFF2-40B4-BE49-F238E27FC236}">
                    <a16:creationId xmlns:a16="http://schemas.microsoft.com/office/drawing/2014/main" id="{E312650B-FD80-9482-F43A-5888B63A770D}"/>
                  </a:ext>
                </a:extLst>
              </p:cNvPr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2" name="Google Shape;8369;p74">
                <a:extLst>
                  <a:ext uri="{FF2B5EF4-FFF2-40B4-BE49-F238E27FC236}">
                    <a16:creationId xmlns:a16="http://schemas.microsoft.com/office/drawing/2014/main" id="{E3892A04-3BAA-11CE-3281-A95D87687D7C}"/>
                  </a:ext>
                </a:extLst>
              </p:cNvPr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3" name="Google Shape;8370;p74">
                <a:extLst>
                  <a:ext uri="{FF2B5EF4-FFF2-40B4-BE49-F238E27FC236}">
                    <a16:creationId xmlns:a16="http://schemas.microsoft.com/office/drawing/2014/main" id="{7944C788-C75E-8E6C-8B57-66A3BE743FFA}"/>
                  </a:ext>
                </a:extLst>
              </p:cNvPr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4" name="Google Shape;8371;p74">
                <a:extLst>
                  <a:ext uri="{FF2B5EF4-FFF2-40B4-BE49-F238E27FC236}">
                    <a16:creationId xmlns:a16="http://schemas.microsoft.com/office/drawing/2014/main" id="{A80D1584-C440-CAF5-F2C9-29514F2C1B9E}"/>
                  </a:ext>
                </a:extLst>
              </p:cNvPr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5" name="Google Shape;8372;p74">
                <a:extLst>
                  <a:ext uri="{FF2B5EF4-FFF2-40B4-BE49-F238E27FC236}">
                    <a16:creationId xmlns:a16="http://schemas.microsoft.com/office/drawing/2014/main" id="{3707E626-6719-2240-CA30-6CA03C45052C}"/>
                  </a:ext>
                </a:extLst>
              </p:cNvPr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6" name="Google Shape;8373;p74">
                <a:extLst>
                  <a:ext uri="{FF2B5EF4-FFF2-40B4-BE49-F238E27FC236}">
                    <a16:creationId xmlns:a16="http://schemas.microsoft.com/office/drawing/2014/main" id="{D1722AB1-AD42-4D0A-77C8-A1E3F0AFD7CA}"/>
                  </a:ext>
                </a:extLst>
              </p:cNvPr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7" name="Google Shape;8374;p74">
                <a:extLst>
                  <a:ext uri="{FF2B5EF4-FFF2-40B4-BE49-F238E27FC236}">
                    <a16:creationId xmlns:a16="http://schemas.microsoft.com/office/drawing/2014/main" id="{204CDC26-9147-B176-3FE8-1F1EB547309D}"/>
                  </a:ext>
                </a:extLst>
              </p:cNvPr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8" name="Google Shape;8375;p74">
                <a:extLst>
                  <a:ext uri="{FF2B5EF4-FFF2-40B4-BE49-F238E27FC236}">
                    <a16:creationId xmlns:a16="http://schemas.microsoft.com/office/drawing/2014/main" id="{8F1758C5-86D4-5367-067A-AFD680BF5B64}"/>
                  </a:ext>
                </a:extLst>
              </p:cNvPr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9" name="Google Shape;8376;p74">
                <a:extLst>
                  <a:ext uri="{FF2B5EF4-FFF2-40B4-BE49-F238E27FC236}">
                    <a16:creationId xmlns:a16="http://schemas.microsoft.com/office/drawing/2014/main" id="{A9D161FF-51F9-04C1-D935-C283DFEF7323}"/>
                  </a:ext>
                </a:extLst>
              </p:cNvPr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0" name="Google Shape;8377;p74">
                <a:extLst>
                  <a:ext uri="{FF2B5EF4-FFF2-40B4-BE49-F238E27FC236}">
                    <a16:creationId xmlns:a16="http://schemas.microsoft.com/office/drawing/2014/main" id="{D22E6EE9-C214-C43A-8192-99003680300A}"/>
                  </a:ext>
                </a:extLst>
              </p:cNvPr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1" name="Google Shape;8378;p74">
                <a:extLst>
                  <a:ext uri="{FF2B5EF4-FFF2-40B4-BE49-F238E27FC236}">
                    <a16:creationId xmlns:a16="http://schemas.microsoft.com/office/drawing/2014/main" id="{82636686-E7BA-F9EC-D9CA-5C835CF7AD25}"/>
                  </a:ext>
                </a:extLst>
              </p:cNvPr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2" name="Google Shape;8379;p74">
                <a:extLst>
                  <a:ext uri="{FF2B5EF4-FFF2-40B4-BE49-F238E27FC236}">
                    <a16:creationId xmlns:a16="http://schemas.microsoft.com/office/drawing/2014/main" id="{BED340BA-1238-B56E-2AD5-7884F652403D}"/>
                  </a:ext>
                </a:extLst>
              </p:cNvPr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3" name="Google Shape;8380;p74">
                <a:extLst>
                  <a:ext uri="{FF2B5EF4-FFF2-40B4-BE49-F238E27FC236}">
                    <a16:creationId xmlns:a16="http://schemas.microsoft.com/office/drawing/2014/main" id="{90E42B33-2AD1-9972-090B-772B89AF2254}"/>
                  </a:ext>
                </a:extLst>
              </p:cNvPr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4" name="Google Shape;8381;p74">
                <a:extLst>
                  <a:ext uri="{FF2B5EF4-FFF2-40B4-BE49-F238E27FC236}">
                    <a16:creationId xmlns:a16="http://schemas.microsoft.com/office/drawing/2014/main" id="{1239D9AB-4E79-45F0-6603-F8D3E29EF277}"/>
                  </a:ext>
                </a:extLst>
              </p:cNvPr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5" name="Google Shape;8382;p74">
                <a:extLst>
                  <a:ext uri="{FF2B5EF4-FFF2-40B4-BE49-F238E27FC236}">
                    <a16:creationId xmlns:a16="http://schemas.microsoft.com/office/drawing/2014/main" id="{1152216C-DA6F-B176-47E5-6DB1105E37F8}"/>
                  </a:ext>
                </a:extLst>
              </p:cNvPr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323" name="Google Shape;8383;p74">
              <a:extLst>
                <a:ext uri="{FF2B5EF4-FFF2-40B4-BE49-F238E27FC236}">
                  <a16:creationId xmlns:a16="http://schemas.microsoft.com/office/drawing/2014/main" id="{7D97E069-1209-35C9-5AE2-AE17B63003B1}"/>
                </a:ext>
              </a:extLst>
            </p:cNvPr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324" name="Google Shape;8384;p74">
                <a:extLst>
                  <a:ext uri="{FF2B5EF4-FFF2-40B4-BE49-F238E27FC236}">
                    <a16:creationId xmlns:a16="http://schemas.microsoft.com/office/drawing/2014/main" id="{A6316BEF-9D93-C542-8D9F-434DEF4CBF43}"/>
                  </a:ext>
                </a:extLst>
              </p:cNvPr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25" name="Google Shape;8385;p74">
                <a:extLst>
                  <a:ext uri="{FF2B5EF4-FFF2-40B4-BE49-F238E27FC236}">
                    <a16:creationId xmlns:a16="http://schemas.microsoft.com/office/drawing/2014/main" id="{E35022D6-4BE5-F1F6-86CE-35D9A09123D4}"/>
                  </a:ext>
                </a:extLst>
              </p:cNvPr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26" name="Google Shape;8386;p74">
                <a:extLst>
                  <a:ext uri="{FF2B5EF4-FFF2-40B4-BE49-F238E27FC236}">
                    <a16:creationId xmlns:a16="http://schemas.microsoft.com/office/drawing/2014/main" id="{EBE122E2-9CA2-50BE-D559-B203B40C987F}"/>
                  </a:ext>
                </a:extLst>
              </p:cNvPr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27" name="Google Shape;8387;p74">
                <a:extLst>
                  <a:ext uri="{FF2B5EF4-FFF2-40B4-BE49-F238E27FC236}">
                    <a16:creationId xmlns:a16="http://schemas.microsoft.com/office/drawing/2014/main" id="{5954ADB9-A090-6B81-F24D-B3D67073C524}"/>
                  </a:ext>
                </a:extLst>
              </p:cNvPr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28" name="Google Shape;8388;p74">
                <a:extLst>
                  <a:ext uri="{FF2B5EF4-FFF2-40B4-BE49-F238E27FC236}">
                    <a16:creationId xmlns:a16="http://schemas.microsoft.com/office/drawing/2014/main" id="{8C1FD04E-1612-DBA9-6D4F-7EDFACF7E1F7}"/>
                  </a:ext>
                </a:extLst>
              </p:cNvPr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356" name="Google Shape;8389;p74">
            <a:extLst>
              <a:ext uri="{FF2B5EF4-FFF2-40B4-BE49-F238E27FC236}">
                <a16:creationId xmlns:a16="http://schemas.microsoft.com/office/drawing/2014/main" id="{D92292C4-C97F-8F88-C00A-A8E08DC87921}"/>
              </a:ext>
            </a:extLst>
          </p:cNvPr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357" name="Google Shape;8390;p74">
              <a:extLst>
                <a:ext uri="{FF2B5EF4-FFF2-40B4-BE49-F238E27FC236}">
                  <a16:creationId xmlns:a16="http://schemas.microsoft.com/office/drawing/2014/main" id="{BB28E0A1-05F0-1403-A720-03B26AB52CB3}"/>
                </a:ext>
              </a:extLst>
            </p:cNvPr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368" name="Google Shape;8391;p74">
                <a:extLst>
                  <a:ext uri="{FF2B5EF4-FFF2-40B4-BE49-F238E27FC236}">
                    <a16:creationId xmlns:a16="http://schemas.microsoft.com/office/drawing/2014/main" id="{FACFAA86-3164-0BA1-A654-0A018DD6B577}"/>
                  </a:ext>
                </a:extLst>
              </p:cNvPr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9" name="Google Shape;8392;p74">
                <a:extLst>
                  <a:ext uri="{FF2B5EF4-FFF2-40B4-BE49-F238E27FC236}">
                    <a16:creationId xmlns:a16="http://schemas.microsoft.com/office/drawing/2014/main" id="{4111C09D-3D58-6DE3-1627-F860E8DD82B2}"/>
                  </a:ext>
                </a:extLst>
              </p:cNvPr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358" name="Google Shape;8393;p74">
              <a:extLst>
                <a:ext uri="{FF2B5EF4-FFF2-40B4-BE49-F238E27FC236}">
                  <a16:creationId xmlns:a16="http://schemas.microsoft.com/office/drawing/2014/main" id="{1B92AD5B-77B3-405B-815F-072AA6128EC8}"/>
                </a:ext>
              </a:extLst>
            </p:cNvPr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366" name="Google Shape;8394;p74">
                <a:extLst>
                  <a:ext uri="{FF2B5EF4-FFF2-40B4-BE49-F238E27FC236}">
                    <a16:creationId xmlns:a16="http://schemas.microsoft.com/office/drawing/2014/main" id="{FF3F8141-FF98-2973-681A-29E8B2F20672}"/>
                  </a:ext>
                </a:extLst>
              </p:cNvPr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7" name="Google Shape;8395;p74">
                <a:extLst>
                  <a:ext uri="{FF2B5EF4-FFF2-40B4-BE49-F238E27FC236}">
                    <a16:creationId xmlns:a16="http://schemas.microsoft.com/office/drawing/2014/main" id="{2EC5A2A2-C3F6-1B80-AEEA-53EFEA345A49}"/>
                  </a:ext>
                </a:extLst>
              </p:cNvPr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359" name="Google Shape;8396;p74">
              <a:extLst>
                <a:ext uri="{FF2B5EF4-FFF2-40B4-BE49-F238E27FC236}">
                  <a16:creationId xmlns:a16="http://schemas.microsoft.com/office/drawing/2014/main" id="{20BAEABA-C19A-D34A-55F2-32488FCD4B18}"/>
                </a:ext>
              </a:extLst>
            </p:cNvPr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364" name="Google Shape;8397;p74">
                <a:extLst>
                  <a:ext uri="{FF2B5EF4-FFF2-40B4-BE49-F238E27FC236}">
                    <a16:creationId xmlns:a16="http://schemas.microsoft.com/office/drawing/2014/main" id="{D44DE22F-C2D1-11B8-2CF5-CBE49685FD8D}"/>
                  </a:ext>
                </a:extLst>
              </p:cNvPr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5" name="Google Shape;8398;p74">
                <a:extLst>
                  <a:ext uri="{FF2B5EF4-FFF2-40B4-BE49-F238E27FC236}">
                    <a16:creationId xmlns:a16="http://schemas.microsoft.com/office/drawing/2014/main" id="{6C842F44-25C7-D1B8-A39A-5EBED3ED80A7}"/>
                  </a:ext>
                </a:extLst>
              </p:cNvPr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360" name="Google Shape;8399;p74">
              <a:extLst>
                <a:ext uri="{FF2B5EF4-FFF2-40B4-BE49-F238E27FC236}">
                  <a16:creationId xmlns:a16="http://schemas.microsoft.com/office/drawing/2014/main" id="{CAA39598-9FA4-666F-E482-6B2F62E77337}"/>
                </a:ext>
              </a:extLst>
            </p:cNvPr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362" name="Google Shape;8400;p74">
                <a:extLst>
                  <a:ext uri="{FF2B5EF4-FFF2-40B4-BE49-F238E27FC236}">
                    <a16:creationId xmlns:a16="http://schemas.microsoft.com/office/drawing/2014/main" id="{F984A72C-3AA5-72E5-7445-1780AC197E2F}"/>
                  </a:ext>
                </a:extLst>
              </p:cNvPr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3" name="Google Shape;8401;p74">
                <a:extLst>
                  <a:ext uri="{FF2B5EF4-FFF2-40B4-BE49-F238E27FC236}">
                    <a16:creationId xmlns:a16="http://schemas.microsoft.com/office/drawing/2014/main" id="{5C79E178-3C14-7EDA-6625-14C4DB210F3E}"/>
                  </a:ext>
                </a:extLst>
              </p:cNvPr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361" name="Google Shape;8402;p74">
              <a:extLst>
                <a:ext uri="{FF2B5EF4-FFF2-40B4-BE49-F238E27FC236}">
                  <a16:creationId xmlns:a16="http://schemas.microsoft.com/office/drawing/2014/main" id="{C877C088-95A9-9F4D-20F5-77B4054C2360}"/>
                </a:ext>
              </a:extLst>
            </p:cNvPr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70" name="Google Shape;8403;p74">
            <a:extLst>
              <a:ext uri="{FF2B5EF4-FFF2-40B4-BE49-F238E27FC236}">
                <a16:creationId xmlns:a16="http://schemas.microsoft.com/office/drawing/2014/main" id="{5CC84338-7F9F-3B4D-043A-E75805D909A2}"/>
              </a:ext>
            </a:extLst>
          </p:cNvPr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371" name="Google Shape;8404;p74">
              <a:extLst>
                <a:ext uri="{FF2B5EF4-FFF2-40B4-BE49-F238E27FC236}">
                  <a16:creationId xmlns:a16="http://schemas.microsoft.com/office/drawing/2014/main" id="{24DC117B-EED0-6345-AC49-FA4B7A5A30C8}"/>
                </a:ext>
              </a:extLst>
            </p:cNvPr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376" name="Google Shape;8405;p74">
                <a:extLst>
                  <a:ext uri="{FF2B5EF4-FFF2-40B4-BE49-F238E27FC236}">
                    <a16:creationId xmlns:a16="http://schemas.microsoft.com/office/drawing/2014/main" id="{8A55E7EF-1E6F-F40E-05AD-21E2D955F59B}"/>
                  </a:ext>
                </a:extLst>
              </p:cNvPr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77" name="Google Shape;8406;p74">
                <a:extLst>
                  <a:ext uri="{FF2B5EF4-FFF2-40B4-BE49-F238E27FC236}">
                    <a16:creationId xmlns:a16="http://schemas.microsoft.com/office/drawing/2014/main" id="{01C13307-333D-980E-B2B6-6BF2A9DDD158}"/>
                  </a:ext>
                </a:extLst>
              </p:cNvPr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78" name="Google Shape;8407;p74">
                <a:extLst>
                  <a:ext uri="{FF2B5EF4-FFF2-40B4-BE49-F238E27FC236}">
                    <a16:creationId xmlns:a16="http://schemas.microsoft.com/office/drawing/2014/main" id="{5E96CFF1-81FD-EA07-B342-DAB8D1F20DAF}"/>
                  </a:ext>
                </a:extLst>
              </p:cNvPr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372" name="Google Shape;8408;p74">
              <a:extLst>
                <a:ext uri="{FF2B5EF4-FFF2-40B4-BE49-F238E27FC236}">
                  <a16:creationId xmlns:a16="http://schemas.microsoft.com/office/drawing/2014/main" id="{BB071BFA-B27B-084A-9AC4-48765ECC5EA0}"/>
                </a:ext>
              </a:extLst>
            </p:cNvPr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373" name="Google Shape;8409;p74">
                <a:extLst>
                  <a:ext uri="{FF2B5EF4-FFF2-40B4-BE49-F238E27FC236}">
                    <a16:creationId xmlns:a16="http://schemas.microsoft.com/office/drawing/2014/main" id="{B9A86235-265D-B72B-221A-610D1918C24A}"/>
                  </a:ext>
                </a:extLst>
              </p:cNvPr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74" name="Google Shape;8410;p74">
                <a:extLst>
                  <a:ext uri="{FF2B5EF4-FFF2-40B4-BE49-F238E27FC236}">
                    <a16:creationId xmlns:a16="http://schemas.microsoft.com/office/drawing/2014/main" id="{5993BB6D-FA90-BD79-4D63-F5D6B95F39D0}"/>
                  </a:ext>
                </a:extLst>
              </p:cNvPr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75" name="Google Shape;8411;p74">
                <a:extLst>
                  <a:ext uri="{FF2B5EF4-FFF2-40B4-BE49-F238E27FC236}">
                    <a16:creationId xmlns:a16="http://schemas.microsoft.com/office/drawing/2014/main" id="{C0494116-A714-626E-215E-5C6C123B9FF7}"/>
                  </a:ext>
                </a:extLst>
              </p:cNvPr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379" name="Google Shape;8412;p74">
            <a:extLst>
              <a:ext uri="{FF2B5EF4-FFF2-40B4-BE49-F238E27FC236}">
                <a16:creationId xmlns:a16="http://schemas.microsoft.com/office/drawing/2014/main" id="{00A667AC-A361-259F-C5A9-6BA23F2B9878}"/>
              </a:ext>
            </a:extLst>
          </p:cNvPr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380" name="Google Shape;8413;p74">
              <a:extLst>
                <a:ext uri="{FF2B5EF4-FFF2-40B4-BE49-F238E27FC236}">
                  <a16:creationId xmlns:a16="http://schemas.microsoft.com/office/drawing/2014/main" id="{1D7459F7-950A-C032-5C7D-183EC178ABE4}"/>
                </a:ext>
              </a:extLst>
            </p:cNvPr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" name="Google Shape;8414;p74">
              <a:extLst>
                <a:ext uri="{FF2B5EF4-FFF2-40B4-BE49-F238E27FC236}">
                  <a16:creationId xmlns:a16="http://schemas.microsoft.com/office/drawing/2014/main" id="{BC3EB1D1-618C-8769-A493-6A4C708EAE22}"/>
                </a:ext>
              </a:extLst>
            </p:cNvPr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82" name="Google Shape;8415;p74">
            <a:extLst>
              <a:ext uri="{FF2B5EF4-FFF2-40B4-BE49-F238E27FC236}">
                <a16:creationId xmlns:a16="http://schemas.microsoft.com/office/drawing/2014/main" id="{A0BB2156-1828-B317-545C-6E507B465CE8}"/>
              </a:ext>
            </a:extLst>
          </p:cNvPr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383" name="Google Shape;8416;p74">
              <a:extLst>
                <a:ext uri="{FF2B5EF4-FFF2-40B4-BE49-F238E27FC236}">
                  <a16:creationId xmlns:a16="http://schemas.microsoft.com/office/drawing/2014/main" id="{021A2E9C-0DAB-9246-F859-5816D5555082}"/>
                </a:ext>
              </a:extLst>
            </p:cNvPr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394" name="Google Shape;8417;p74">
                <a:extLst>
                  <a:ext uri="{FF2B5EF4-FFF2-40B4-BE49-F238E27FC236}">
                    <a16:creationId xmlns:a16="http://schemas.microsoft.com/office/drawing/2014/main" id="{50827468-3266-7DF3-C3B2-FF4820613F7B}"/>
                  </a:ext>
                </a:extLst>
              </p:cNvPr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95" name="Google Shape;8418;p74">
                <a:extLst>
                  <a:ext uri="{FF2B5EF4-FFF2-40B4-BE49-F238E27FC236}">
                    <a16:creationId xmlns:a16="http://schemas.microsoft.com/office/drawing/2014/main" id="{3E04DCB3-1714-F3DE-D9B1-B7C37A972E78}"/>
                  </a:ext>
                </a:extLst>
              </p:cNvPr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384" name="Google Shape;8419;p74">
              <a:extLst>
                <a:ext uri="{FF2B5EF4-FFF2-40B4-BE49-F238E27FC236}">
                  <a16:creationId xmlns:a16="http://schemas.microsoft.com/office/drawing/2014/main" id="{F342CCA8-A9CB-839D-0B70-71ED90B618AB}"/>
                </a:ext>
              </a:extLst>
            </p:cNvPr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392" name="Google Shape;8420;p74">
                <a:extLst>
                  <a:ext uri="{FF2B5EF4-FFF2-40B4-BE49-F238E27FC236}">
                    <a16:creationId xmlns:a16="http://schemas.microsoft.com/office/drawing/2014/main" id="{404B186C-F523-2FF3-C3CF-33B0D5D9A56D}"/>
                  </a:ext>
                </a:extLst>
              </p:cNvPr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93" name="Google Shape;8421;p74">
                <a:extLst>
                  <a:ext uri="{FF2B5EF4-FFF2-40B4-BE49-F238E27FC236}">
                    <a16:creationId xmlns:a16="http://schemas.microsoft.com/office/drawing/2014/main" id="{E1DA8E9A-EA94-3B91-DEC5-63C0451F0D0E}"/>
                  </a:ext>
                </a:extLst>
              </p:cNvPr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385" name="Google Shape;8422;p74">
              <a:extLst>
                <a:ext uri="{FF2B5EF4-FFF2-40B4-BE49-F238E27FC236}">
                  <a16:creationId xmlns:a16="http://schemas.microsoft.com/office/drawing/2014/main" id="{7F205EE8-A8DD-0569-B3AD-89457EF5E1DB}"/>
                </a:ext>
              </a:extLst>
            </p:cNvPr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390" name="Google Shape;8423;p74">
                <a:extLst>
                  <a:ext uri="{FF2B5EF4-FFF2-40B4-BE49-F238E27FC236}">
                    <a16:creationId xmlns:a16="http://schemas.microsoft.com/office/drawing/2014/main" id="{14115537-EFCB-E828-EC7B-C91410E695E6}"/>
                  </a:ext>
                </a:extLst>
              </p:cNvPr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91" name="Google Shape;8424;p74">
                <a:extLst>
                  <a:ext uri="{FF2B5EF4-FFF2-40B4-BE49-F238E27FC236}">
                    <a16:creationId xmlns:a16="http://schemas.microsoft.com/office/drawing/2014/main" id="{1EA4A85B-E691-170E-50D5-05CAB7480E37}"/>
                  </a:ext>
                </a:extLst>
              </p:cNvPr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386" name="Google Shape;8425;p74">
              <a:extLst>
                <a:ext uri="{FF2B5EF4-FFF2-40B4-BE49-F238E27FC236}">
                  <a16:creationId xmlns:a16="http://schemas.microsoft.com/office/drawing/2014/main" id="{2740BAC8-3E31-0AB9-0054-1197AE2AE8C7}"/>
                </a:ext>
              </a:extLst>
            </p:cNvPr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388" name="Google Shape;8426;p74">
                <a:extLst>
                  <a:ext uri="{FF2B5EF4-FFF2-40B4-BE49-F238E27FC236}">
                    <a16:creationId xmlns:a16="http://schemas.microsoft.com/office/drawing/2014/main" id="{E344DDDF-6043-FF40-7E53-E68377896522}"/>
                  </a:ext>
                </a:extLst>
              </p:cNvPr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89" name="Google Shape;8427;p74">
                <a:extLst>
                  <a:ext uri="{FF2B5EF4-FFF2-40B4-BE49-F238E27FC236}">
                    <a16:creationId xmlns:a16="http://schemas.microsoft.com/office/drawing/2014/main" id="{F7175FAD-5E17-BE08-6FDB-AD85C087C2DA}"/>
                  </a:ext>
                </a:extLst>
              </p:cNvPr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387" name="Google Shape;8428;p74">
              <a:extLst>
                <a:ext uri="{FF2B5EF4-FFF2-40B4-BE49-F238E27FC236}">
                  <a16:creationId xmlns:a16="http://schemas.microsoft.com/office/drawing/2014/main" id="{097D602B-20F1-3A67-6DB9-A763272A0ACB}"/>
                </a:ext>
              </a:extLst>
            </p:cNvPr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96" name="Google Shape;8429;p74">
            <a:extLst>
              <a:ext uri="{FF2B5EF4-FFF2-40B4-BE49-F238E27FC236}">
                <a16:creationId xmlns:a16="http://schemas.microsoft.com/office/drawing/2014/main" id="{034F49F6-50DF-EBB1-5306-4143EBDE6F08}"/>
              </a:ext>
            </a:extLst>
          </p:cNvPr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397" name="Google Shape;8430;p74">
              <a:extLst>
                <a:ext uri="{FF2B5EF4-FFF2-40B4-BE49-F238E27FC236}">
                  <a16:creationId xmlns:a16="http://schemas.microsoft.com/office/drawing/2014/main" id="{2DE1843D-8AB4-218C-2637-4D546FDA064E}"/>
                </a:ext>
              </a:extLst>
            </p:cNvPr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" name="Google Shape;8431;p74">
              <a:extLst>
                <a:ext uri="{FF2B5EF4-FFF2-40B4-BE49-F238E27FC236}">
                  <a16:creationId xmlns:a16="http://schemas.microsoft.com/office/drawing/2014/main" id="{F9B31B67-B041-51DF-82F1-BD5279C1B9EF}"/>
                </a:ext>
              </a:extLst>
            </p:cNvPr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" name="Google Shape;8432;p74">
              <a:extLst>
                <a:ext uri="{FF2B5EF4-FFF2-40B4-BE49-F238E27FC236}">
                  <a16:creationId xmlns:a16="http://schemas.microsoft.com/office/drawing/2014/main" id="{D62A63F4-C968-E260-9F11-84E3349327D5}"/>
                </a:ext>
              </a:extLst>
            </p:cNvPr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" name="Google Shape;8433;p74">
              <a:extLst>
                <a:ext uri="{FF2B5EF4-FFF2-40B4-BE49-F238E27FC236}">
                  <a16:creationId xmlns:a16="http://schemas.microsoft.com/office/drawing/2014/main" id="{EB126A18-416F-8DA7-59F0-D2AD014F3938}"/>
                </a:ext>
              </a:extLst>
            </p:cNvPr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" name="Google Shape;8434;p74">
              <a:extLst>
                <a:ext uri="{FF2B5EF4-FFF2-40B4-BE49-F238E27FC236}">
                  <a16:creationId xmlns:a16="http://schemas.microsoft.com/office/drawing/2014/main" id="{6FD975D7-ECDC-3748-887C-5E8D17B0C7D4}"/>
                </a:ext>
              </a:extLst>
            </p:cNvPr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" name="Google Shape;8435;p74">
              <a:extLst>
                <a:ext uri="{FF2B5EF4-FFF2-40B4-BE49-F238E27FC236}">
                  <a16:creationId xmlns:a16="http://schemas.microsoft.com/office/drawing/2014/main" id="{28E96202-194D-8E8E-A9AD-77F8EC29142B}"/>
                </a:ext>
              </a:extLst>
            </p:cNvPr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403" name="Google Shape;1529;p70">
            <a:extLst>
              <a:ext uri="{FF2B5EF4-FFF2-40B4-BE49-F238E27FC236}">
                <a16:creationId xmlns:a16="http://schemas.microsoft.com/office/drawing/2014/main" id="{45DB8210-C5BF-7AA2-0500-C2CFB8EED5A0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  <p:extLst>
      <p:ext uri="{BB962C8B-B14F-4D97-AF65-F5344CB8AC3E}">
        <p14:creationId xmlns:p14="http://schemas.microsoft.com/office/powerpoint/2010/main" val="848837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0" y="2"/>
            <a:ext cx="12302834" cy="6858000"/>
            <a:chOff x="-44225" y="0"/>
            <a:chExt cx="12302834" cy="6858000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4225" y="2"/>
              <a:ext cx="12302834" cy="6857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" name="Rectangle 16"/>
            <p:cNvSpPr/>
            <p:nvPr/>
          </p:nvSpPr>
          <p:spPr>
            <a:xfrm>
              <a:off x="-44225" y="0"/>
              <a:ext cx="12302834" cy="6858000"/>
            </a:xfrm>
            <a:prstGeom prst="rect">
              <a:avLst/>
            </a:prstGeom>
            <a:solidFill>
              <a:schemeClr val="bg1">
                <a:alpha val="9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oogle Shape;8440;p75">
            <a:extLst>
              <a:ext uri="{FF2B5EF4-FFF2-40B4-BE49-F238E27FC236}">
                <a16:creationId xmlns:a16="http://schemas.microsoft.com/office/drawing/2014/main" id="{79EA8230-4140-536A-F994-C0A79A319A9B}"/>
              </a:ext>
            </a:extLst>
          </p:cNvPr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3" name="Google Shape;8441;p75">
              <a:extLst>
                <a:ext uri="{FF2B5EF4-FFF2-40B4-BE49-F238E27FC236}">
                  <a16:creationId xmlns:a16="http://schemas.microsoft.com/office/drawing/2014/main" id="{8F518775-8BB9-652B-EEDE-A5E1A523C54A}"/>
                </a:ext>
              </a:extLst>
            </p:cNvPr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06" name="Google Shape;8442;p75">
                <a:extLst>
                  <a:ext uri="{FF2B5EF4-FFF2-40B4-BE49-F238E27FC236}">
                    <a16:creationId xmlns:a16="http://schemas.microsoft.com/office/drawing/2014/main" id="{C55CAB68-903E-29BB-94E3-1FAAF21191F7}"/>
                  </a:ext>
                </a:extLst>
              </p:cNvPr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7" name="Google Shape;8443;p75">
                <a:extLst>
                  <a:ext uri="{FF2B5EF4-FFF2-40B4-BE49-F238E27FC236}">
                    <a16:creationId xmlns:a16="http://schemas.microsoft.com/office/drawing/2014/main" id="{FFC9E47D-C241-7C2E-FA02-23C47C877A1B}"/>
                  </a:ext>
                </a:extLst>
              </p:cNvPr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8" name="Google Shape;8444;p75">
                <a:extLst>
                  <a:ext uri="{FF2B5EF4-FFF2-40B4-BE49-F238E27FC236}">
                    <a16:creationId xmlns:a16="http://schemas.microsoft.com/office/drawing/2014/main" id="{2C495808-3249-61C3-DF82-ACC47357A61F}"/>
                  </a:ext>
                </a:extLst>
              </p:cNvPr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9" name="Google Shape;8445;p75">
                <a:extLst>
                  <a:ext uri="{FF2B5EF4-FFF2-40B4-BE49-F238E27FC236}">
                    <a16:creationId xmlns:a16="http://schemas.microsoft.com/office/drawing/2014/main" id="{F5C84905-D336-7AB9-5637-AFFB4483E048}"/>
                  </a:ext>
                </a:extLst>
              </p:cNvPr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10" name="Google Shape;8446;p75">
                <a:extLst>
                  <a:ext uri="{FF2B5EF4-FFF2-40B4-BE49-F238E27FC236}">
                    <a16:creationId xmlns:a16="http://schemas.microsoft.com/office/drawing/2014/main" id="{3BB7A272-B832-2158-637A-8AC87D98DA24}"/>
                  </a:ext>
                </a:extLst>
              </p:cNvPr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11" name="Google Shape;8447;p75">
                <a:extLst>
                  <a:ext uri="{FF2B5EF4-FFF2-40B4-BE49-F238E27FC236}">
                    <a16:creationId xmlns:a16="http://schemas.microsoft.com/office/drawing/2014/main" id="{03EF9F92-68A7-1E65-AEF2-C8931EFB02B6}"/>
                  </a:ext>
                </a:extLst>
              </p:cNvPr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12" name="Google Shape;8448;p75">
                <a:extLst>
                  <a:ext uri="{FF2B5EF4-FFF2-40B4-BE49-F238E27FC236}">
                    <a16:creationId xmlns:a16="http://schemas.microsoft.com/office/drawing/2014/main" id="{DEA5C014-1AFD-9204-BE9D-69000BC5B534}"/>
                  </a:ext>
                </a:extLst>
              </p:cNvPr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13" name="Google Shape;8449;p75">
                <a:extLst>
                  <a:ext uri="{FF2B5EF4-FFF2-40B4-BE49-F238E27FC236}">
                    <a16:creationId xmlns:a16="http://schemas.microsoft.com/office/drawing/2014/main" id="{DD82AA9D-F980-FA1F-6910-B46E63FBCC92}"/>
                  </a:ext>
                </a:extLst>
              </p:cNvPr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14" name="Google Shape;8450;p75">
                <a:extLst>
                  <a:ext uri="{FF2B5EF4-FFF2-40B4-BE49-F238E27FC236}">
                    <a16:creationId xmlns:a16="http://schemas.microsoft.com/office/drawing/2014/main" id="{951B5BAE-48F1-E88E-C5CB-A122BDB8ACD0}"/>
                  </a:ext>
                </a:extLst>
              </p:cNvPr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15" name="Google Shape;8451;p75">
                <a:extLst>
                  <a:ext uri="{FF2B5EF4-FFF2-40B4-BE49-F238E27FC236}">
                    <a16:creationId xmlns:a16="http://schemas.microsoft.com/office/drawing/2014/main" id="{1956A76C-D2EE-5BA2-23D2-7B32F58B5D08}"/>
                  </a:ext>
                </a:extLst>
              </p:cNvPr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4" name="Google Shape;8452;p75">
              <a:extLst>
                <a:ext uri="{FF2B5EF4-FFF2-40B4-BE49-F238E27FC236}">
                  <a16:creationId xmlns:a16="http://schemas.microsoft.com/office/drawing/2014/main" id="{FD999FE1-84B5-F402-1C49-5552694A3637}"/>
                </a:ext>
              </a:extLst>
            </p:cNvPr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6" name="Google Shape;8453;p75">
                <a:extLst>
                  <a:ext uri="{FF2B5EF4-FFF2-40B4-BE49-F238E27FC236}">
                    <a16:creationId xmlns:a16="http://schemas.microsoft.com/office/drawing/2014/main" id="{5B012944-F22B-AA3E-6F84-8CEE37810A4E}"/>
                  </a:ext>
                </a:extLst>
              </p:cNvPr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7" name="Google Shape;8454;p75">
                <a:extLst>
                  <a:ext uri="{FF2B5EF4-FFF2-40B4-BE49-F238E27FC236}">
                    <a16:creationId xmlns:a16="http://schemas.microsoft.com/office/drawing/2014/main" id="{91CE84E2-0834-E388-97BE-D33EA4270DF2}"/>
                  </a:ext>
                </a:extLst>
              </p:cNvPr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8" name="Google Shape;8455;p75">
                <a:extLst>
                  <a:ext uri="{FF2B5EF4-FFF2-40B4-BE49-F238E27FC236}">
                    <a16:creationId xmlns:a16="http://schemas.microsoft.com/office/drawing/2014/main" id="{DC44BD71-480B-39D0-835F-9BE7461A7D1A}"/>
                  </a:ext>
                </a:extLst>
              </p:cNvPr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9" name="Google Shape;8456;p75">
                <a:extLst>
                  <a:ext uri="{FF2B5EF4-FFF2-40B4-BE49-F238E27FC236}">
                    <a16:creationId xmlns:a16="http://schemas.microsoft.com/office/drawing/2014/main" id="{84C30BC6-6776-B9C6-F1AD-9F87FF661D98}"/>
                  </a:ext>
                </a:extLst>
              </p:cNvPr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0" name="Google Shape;8457;p75">
                <a:extLst>
                  <a:ext uri="{FF2B5EF4-FFF2-40B4-BE49-F238E27FC236}">
                    <a16:creationId xmlns:a16="http://schemas.microsoft.com/office/drawing/2014/main" id="{D1DAFB5D-9B2E-03E9-4E50-D557146FE712}"/>
                  </a:ext>
                </a:extLst>
              </p:cNvPr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1" name="Google Shape;8458;p75">
                <a:extLst>
                  <a:ext uri="{FF2B5EF4-FFF2-40B4-BE49-F238E27FC236}">
                    <a16:creationId xmlns:a16="http://schemas.microsoft.com/office/drawing/2014/main" id="{0E0E6762-3F0C-C822-D7A6-46E1C437585D}"/>
                  </a:ext>
                </a:extLst>
              </p:cNvPr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2" name="Google Shape;8459;p75">
                <a:extLst>
                  <a:ext uri="{FF2B5EF4-FFF2-40B4-BE49-F238E27FC236}">
                    <a16:creationId xmlns:a16="http://schemas.microsoft.com/office/drawing/2014/main" id="{9FAE1259-6F29-0DFC-123D-2240B7A62A4D}"/>
                  </a:ext>
                </a:extLst>
              </p:cNvPr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3" name="Google Shape;8460;p75">
                <a:extLst>
                  <a:ext uri="{FF2B5EF4-FFF2-40B4-BE49-F238E27FC236}">
                    <a16:creationId xmlns:a16="http://schemas.microsoft.com/office/drawing/2014/main" id="{5D8B5966-1A02-2F6B-CE75-1B03233BD390}"/>
                  </a:ext>
                </a:extLst>
              </p:cNvPr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4" name="Google Shape;8461;p75">
                <a:extLst>
                  <a:ext uri="{FF2B5EF4-FFF2-40B4-BE49-F238E27FC236}">
                    <a16:creationId xmlns:a16="http://schemas.microsoft.com/office/drawing/2014/main" id="{85485273-9FB9-8F41-B98D-875C1DE4C8A1}"/>
                  </a:ext>
                </a:extLst>
              </p:cNvPr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5" name="Google Shape;8462;p75">
                <a:extLst>
                  <a:ext uri="{FF2B5EF4-FFF2-40B4-BE49-F238E27FC236}">
                    <a16:creationId xmlns:a16="http://schemas.microsoft.com/office/drawing/2014/main" id="{6E17C376-BCFA-8B4D-7904-E7E78174099B}"/>
                  </a:ext>
                </a:extLst>
              </p:cNvPr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5" name="Google Shape;8463;p75">
              <a:extLst>
                <a:ext uri="{FF2B5EF4-FFF2-40B4-BE49-F238E27FC236}">
                  <a16:creationId xmlns:a16="http://schemas.microsoft.com/office/drawing/2014/main" id="{EF4D7EE2-DD42-D058-978A-B3EC91602FD8}"/>
                </a:ext>
              </a:extLst>
            </p:cNvPr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6" name="Google Shape;8464;p75">
                <a:extLst>
                  <a:ext uri="{FF2B5EF4-FFF2-40B4-BE49-F238E27FC236}">
                    <a16:creationId xmlns:a16="http://schemas.microsoft.com/office/drawing/2014/main" id="{B5B5B6A4-5B76-A2CD-4260-3E2E49DC2F9C}"/>
                  </a:ext>
                </a:extLst>
              </p:cNvPr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" name="Google Shape;8465;p75">
                <a:extLst>
                  <a:ext uri="{FF2B5EF4-FFF2-40B4-BE49-F238E27FC236}">
                    <a16:creationId xmlns:a16="http://schemas.microsoft.com/office/drawing/2014/main" id="{F71DAEE1-AA16-0742-84A6-C7300D1525D1}"/>
                  </a:ext>
                </a:extLst>
              </p:cNvPr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8" name="Google Shape;8466;p75">
                <a:extLst>
                  <a:ext uri="{FF2B5EF4-FFF2-40B4-BE49-F238E27FC236}">
                    <a16:creationId xmlns:a16="http://schemas.microsoft.com/office/drawing/2014/main" id="{C3B59064-0358-7972-A060-4E2DA60E257D}"/>
                  </a:ext>
                </a:extLst>
              </p:cNvPr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9" name="Google Shape;8467;p75">
                <a:extLst>
                  <a:ext uri="{FF2B5EF4-FFF2-40B4-BE49-F238E27FC236}">
                    <a16:creationId xmlns:a16="http://schemas.microsoft.com/office/drawing/2014/main" id="{A71B8152-DD35-EF5F-0633-6E584E52D683}"/>
                  </a:ext>
                </a:extLst>
              </p:cNvPr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0" name="Google Shape;8468;p75">
                <a:extLst>
                  <a:ext uri="{FF2B5EF4-FFF2-40B4-BE49-F238E27FC236}">
                    <a16:creationId xmlns:a16="http://schemas.microsoft.com/office/drawing/2014/main" id="{A9139151-D977-582B-7949-8D03F0DDC66B}"/>
                  </a:ext>
                </a:extLst>
              </p:cNvPr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1" name="Google Shape;8469;p75">
                <a:extLst>
                  <a:ext uri="{FF2B5EF4-FFF2-40B4-BE49-F238E27FC236}">
                    <a16:creationId xmlns:a16="http://schemas.microsoft.com/office/drawing/2014/main" id="{10DD5825-D6B9-A690-AC49-D9D6DA5717F8}"/>
                  </a:ext>
                </a:extLst>
              </p:cNvPr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2" name="Google Shape;8470;p75">
                <a:extLst>
                  <a:ext uri="{FF2B5EF4-FFF2-40B4-BE49-F238E27FC236}">
                    <a16:creationId xmlns:a16="http://schemas.microsoft.com/office/drawing/2014/main" id="{0FEBFD63-C4DD-E3C8-E9FB-D582F70F5624}"/>
                  </a:ext>
                </a:extLst>
              </p:cNvPr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3" name="Google Shape;8471;p75">
                <a:extLst>
                  <a:ext uri="{FF2B5EF4-FFF2-40B4-BE49-F238E27FC236}">
                    <a16:creationId xmlns:a16="http://schemas.microsoft.com/office/drawing/2014/main" id="{BDEED1AC-0B8A-6FBE-0DD2-6BEE2BE26476}"/>
                  </a:ext>
                </a:extLst>
              </p:cNvPr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4" name="Google Shape;8472;p75">
                <a:extLst>
                  <a:ext uri="{FF2B5EF4-FFF2-40B4-BE49-F238E27FC236}">
                    <a16:creationId xmlns:a16="http://schemas.microsoft.com/office/drawing/2014/main" id="{1AF514CD-DCDA-9C1A-725E-AF904445A31A}"/>
                  </a:ext>
                </a:extLst>
              </p:cNvPr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95" name="Google Shape;8473;p75">
                <a:extLst>
                  <a:ext uri="{FF2B5EF4-FFF2-40B4-BE49-F238E27FC236}">
                    <a16:creationId xmlns:a16="http://schemas.microsoft.com/office/drawing/2014/main" id="{97A62A6A-1924-BF9E-96CF-BAAEB8F79FCA}"/>
                  </a:ext>
                </a:extLst>
              </p:cNvPr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6" name="Google Shape;8474;p75">
              <a:extLst>
                <a:ext uri="{FF2B5EF4-FFF2-40B4-BE49-F238E27FC236}">
                  <a16:creationId xmlns:a16="http://schemas.microsoft.com/office/drawing/2014/main" id="{2E7F0A7C-BD08-5994-BFD8-A3990910BCC0}"/>
                </a:ext>
              </a:extLst>
            </p:cNvPr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76" name="Google Shape;8475;p75">
                <a:extLst>
                  <a:ext uri="{FF2B5EF4-FFF2-40B4-BE49-F238E27FC236}">
                    <a16:creationId xmlns:a16="http://schemas.microsoft.com/office/drawing/2014/main" id="{11622463-440E-4026-5756-99CAE7B42335}"/>
                  </a:ext>
                </a:extLst>
              </p:cNvPr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" name="Google Shape;8476;p75">
                <a:extLst>
                  <a:ext uri="{FF2B5EF4-FFF2-40B4-BE49-F238E27FC236}">
                    <a16:creationId xmlns:a16="http://schemas.microsoft.com/office/drawing/2014/main" id="{6EE83403-4CC0-ED4C-87D5-2A596A6A087B}"/>
                  </a:ext>
                </a:extLst>
              </p:cNvPr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" name="Google Shape;8477;p75">
                <a:extLst>
                  <a:ext uri="{FF2B5EF4-FFF2-40B4-BE49-F238E27FC236}">
                    <a16:creationId xmlns:a16="http://schemas.microsoft.com/office/drawing/2014/main" id="{59E79BA1-C7A4-8AD7-53F2-A6C4D9A7F77A}"/>
                  </a:ext>
                </a:extLst>
              </p:cNvPr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" name="Google Shape;8478;p75">
                <a:extLst>
                  <a:ext uri="{FF2B5EF4-FFF2-40B4-BE49-F238E27FC236}">
                    <a16:creationId xmlns:a16="http://schemas.microsoft.com/office/drawing/2014/main" id="{B3547D83-9DEF-7852-8D10-B4CCBB9135FD}"/>
                  </a:ext>
                </a:extLst>
              </p:cNvPr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" name="Google Shape;8479;p75">
                <a:extLst>
                  <a:ext uri="{FF2B5EF4-FFF2-40B4-BE49-F238E27FC236}">
                    <a16:creationId xmlns:a16="http://schemas.microsoft.com/office/drawing/2014/main" id="{213F8716-7BA7-EEC8-9C68-DC9301D6A93C}"/>
                  </a:ext>
                </a:extLst>
              </p:cNvPr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" name="Google Shape;8480;p75">
                <a:extLst>
                  <a:ext uri="{FF2B5EF4-FFF2-40B4-BE49-F238E27FC236}">
                    <a16:creationId xmlns:a16="http://schemas.microsoft.com/office/drawing/2014/main" id="{F22FE329-EE5F-D37E-D173-5839514A0DBB}"/>
                  </a:ext>
                </a:extLst>
              </p:cNvPr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" name="Google Shape;8481;p75">
                <a:extLst>
                  <a:ext uri="{FF2B5EF4-FFF2-40B4-BE49-F238E27FC236}">
                    <a16:creationId xmlns:a16="http://schemas.microsoft.com/office/drawing/2014/main" id="{4DD857D8-A4EB-0FD7-BA1D-8E3B128BD408}"/>
                  </a:ext>
                </a:extLst>
              </p:cNvPr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" name="Google Shape;8482;p75">
                <a:extLst>
                  <a:ext uri="{FF2B5EF4-FFF2-40B4-BE49-F238E27FC236}">
                    <a16:creationId xmlns:a16="http://schemas.microsoft.com/office/drawing/2014/main" id="{E5354CFC-DE0C-4EAF-E753-9351EBEABF9A}"/>
                  </a:ext>
                </a:extLst>
              </p:cNvPr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" name="Google Shape;8483;p75">
                <a:extLst>
                  <a:ext uri="{FF2B5EF4-FFF2-40B4-BE49-F238E27FC236}">
                    <a16:creationId xmlns:a16="http://schemas.microsoft.com/office/drawing/2014/main" id="{18F1F526-A314-BA8A-57F2-E59AE149454A}"/>
                  </a:ext>
                </a:extLst>
              </p:cNvPr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" name="Google Shape;8484;p75">
                <a:extLst>
                  <a:ext uri="{FF2B5EF4-FFF2-40B4-BE49-F238E27FC236}">
                    <a16:creationId xmlns:a16="http://schemas.microsoft.com/office/drawing/2014/main" id="{09128BD1-137A-E93B-9FBE-75122C2AD5F7}"/>
                  </a:ext>
                </a:extLst>
              </p:cNvPr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" name="Google Shape;8485;p75">
              <a:extLst>
                <a:ext uri="{FF2B5EF4-FFF2-40B4-BE49-F238E27FC236}">
                  <a16:creationId xmlns:a16="http://schemas.microsoft.com/office/drawing/2014/main" id="{E025255A-500F-4B8C-E4F9-7CE62CA5C692}"/>
                </a:ext>
              </a:extLst>
            </p:cNvPr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66" name="Google Shape;8486;p75">
                <a:extLst>
                  <a:ext uri="{FF2B5EF4-FFF2-40B4-BE49-F238E27FC236}">
                    <a16:creationId xmlns:a16="http://schemas.microsoft.com/office/drawing/2014/main" id="{B1ED06A2-8203-AADF-416B-AF509AFC17A2}"/>
                  </a:ext>
                </a:extLst>
              </p:cNvPr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7" name="Google Shape;8487;p75">
                <a:extLst>
                  <a:ext uri="{FF2B5EF4-FFF2-40B4-BE49-F238E27FC236}">
                    <a16:creationId xmlns:a16="http://schemas.microsoft.com/office/drawing/2014/main" id="{89DD9F86-2C16-B60E-BC20-03E9B288508C}"/>
                  </a:ext>
                </a:extLst>
              </p:cNvPr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8" name="Google Shape;8488;p75">
                <a:extLst>
                  <a:ext uri="{FF2B5EF4-FFF2-40B4-BE49-F238E27FC236}">
                    <a16:creationId xmlns:a16="http://schemas.microsoft.com/office/drawing/2014/main" id="{719CBEDE-6A0A-A57D-E6A2-3CD4B85FACD7}"/>
                  </a:ext>
                </a:extLst>
              </p:cNvPr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9" name="Google Shape;8489;p75">
                <a:extLst>
                  <a:ext uri="{FF2B5EF4-FFF2-40B4-BE49-F238E27FC236}">
                    <a16:creationId xmlns:a16="http://schemas.microsoft.com/office/drawing/2014/main" id="{9C8CF4B4-A334-85D0-683A-4843467C7CEB}"/>
                  </a:ext>
                </a:extLst>
              </p:cNvPr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0" name="Google Shape;8490;p75">
                <a:extLst>
                  <a:ext uri="{FF2B5EF4-FFF2-40B4-BE49-F238E27FC236}">
                    <a16:creationId xmlns:a16="http://schemas.microsoft.com/office/drawing/2014/main" id="{1AEDD692-9EA2-033E-F14C-D66F9D375241}"/>
                  </a:ext>
                </a:extLst>
              </p:cNvPr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1" name="Google Shape;8491;p75">
                <a:extLst>
                  <a:ext uri="{FF2B5EF4-FFF2-40B4-BE49-F238E27FC236}">
                    <a16:creationId xmlns:a16="http://schemas.microsoft.com/office/drawing/2014/main" id="{294C047C-88C0-974A-36BC-2A472E4A48F5}"/>
                  </a:ext>
                </a:extLst>
              </p:cNvPr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2" name="Google Shape;8492;p75">
                <a:extLst>
                  <a:ext uri="{FF2B5EF4-FFF2-40B4-BE49-F238E27FC236}">
                    <a16:creationId xmlns:a16="http://schemas.microsoft.com/office/drawing/2014/main" id="{23387AE1-7ACB-DDFB-1FFB-EFCB9A34D5B9}"/>
                  </a:ext>
                </a:extLst>
              </p:cNvPr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3" name="Google Shape;8493;p75">
                <a:extLst>
                  <a:ext uri="{FF2B5EF4-FFF2-40B4-BE49-F238E27FC236}">
                    <a16:creationId xmlns:a16="http://schemas.microsoft.com/office/drawing/2014/main" id="{957EF5A9-AC19-7FF1-E44E-DAD681B98197}"/>
                  </a:ext>
                </a:extLst>
              </p:cNvPr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" name="Google Shape;8494;p75">
                <a:extLst>
                  <a:ext uri="{FF2B5EF4-FFF2-40B4-BE49-F238E27FC236}">
                    <a16:creationId xmlns:a16="http://schemas.microsoft.com/office/drawing/2014/main" id="{686AD817-0190-ACC4-7467-342A6FC42A70}"/>
                  </a:ext>
                </a:extLst>
              </p:cNvPr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" name="Google Shape;8495;p75">
                <a:extLst>
                  <a:ext uri="{FF2B5EF4-FFF2-40B4-BE49-F238E27FC236}">
                    <a16:creationId xmlns:a16="http://schemas.microsoft.com/office/drawing/2014/main" id="{DB7C1A73-475F-3E25-6B85-2927C4802141}"/>
                  </a:ext>
                </a:extLst>
              </p:cNvPr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" name="Google Shape;8496;p75">
              <a:extLst>
                <a:ext uri="{FF2B5EF4-FFF2-40B4-BE49-F238E27FC236}">
                  <a16:creationId xmlns:a16="http://schemas.microsoft.com/office/drawing/2014/main" id="{F6B32C91-6AA7-13AE-1FA7-D817AA9E3F06}"/>
                </a:ext>
              </a:extLst>
            </p:cNvPr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6" name="Google Shape;8497;p75">
                <a:extLst>
                  <a:ext uri="{FF2B5EF4-FFF2-40B4-BE49-F238E27FC236}">
                    <a16:creationId xmlns:a16="http://schemas.microsoft.com/office/drawing/2014/main" id="{8CB119F7-8DA8-B88B-96B0-902AF527A4C7}"/>
                  </a:ext>
                </a:extLst>
              </p:cNvPr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7" name="Google Shape;8498;p75">
                <a:extLst>
                  <a:ext uri="{FF2B5EF4-FFF2-40B4-BE49-F238E27FC236}">
                    <a16:creationId xmlns:a16="http://schemas.microsoft.com/office/drawing/2014/main" id="{2CD038DC-73B1-2CC1-1F4B-B6D91F61BDA6}"/>
                  </a:ext>
                </a:extLst>
              </p:cNvPr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8" name="Google Shape;8499;p75">
                <a:extLst>
                  <a:ext uri="{FF2B5EF4-FFF2-40B4-BE49-F238E27FC236}">
                    <a16:creationId xmlns:a16="http://schemas.microsoft.com/office/drawing/2014/main" id="{857B346F-2FA8-5179-7D8C-D51BCC0B8B18}"/>
                  </a:ext>
                </a:extLst>
              </p:cNvPr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9" name="Google Shape;8500;p75">
                <a:extLst>
                  <a:ext uri="{FF2B5EF4-FFF2-40B4-BE49-F238E27FC236}">
                    <a16:creationId xmlns:a16="http://schemas.microsoft.com/office/drawing/2014/main" id="{04ED9A83-80A0-23CD-FB2C-5413C3BB1626}"/>
                  </a:ext>
                </a:extLst>
              </p:cNvPr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0" name="Google Shape;8501;p75">
                <a:extLst>
                  <a:ext uri="{FF2B5EF4-FFF2-40B4-BE49-F238E27FC236}">
                    <a16:creationId xmlns:a16="http://schemas.microsoft.com/office/drawing/2014/main" id="{E200E3F8-FFE7-B20E-1E4D-86A3BAFB91F5}"/>
                  </a:ext>
                </a:extLst>
              </p:cNvPr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1" name="Google Shape;8502;p75">
                <a:extLst>
                  <a:ext uri="{FF2B5EF4-FFF2-40B4-BE49-F238E27FC236}">
                    <a16:creationId xmlns:a16="http://schemas.microsoft.com/office/drawing/2014/main" id="{FF71AE20-3F9A-4C5C-54D6-FC473113024E}"/>
                  </a:ext>
                </a:extLst>
              </p:cNvPr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2" name="Google Shape;8503;p75">
                <a:extLst>
                  <a:ext uri="{FF2B5EF4-FFF2-40B4-BE49-F238E27FC236}">
                    <a16:creationId xmlns:a16="http://schemas.microsoft.com/office/drawing/2014/main" id="{ED71063B-63F5-FDA4-AE9D-710D70FC6A18}"/>
                  </a:ext>
                </a:extLst>
              </p:cNvPr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3" name="Google Shape;8504;p75">
                <a:extLst>
                  <a:ext uri="{FF2B5EF4-FFF2-40B4-BE49-F238E27FC236}">
                    <a16:creationId xmlns:a16="http://schemas.microsoft.com/office/drawing/2014/main" id="{7396FDE8-9988-4FE2-BC09-D26185D196C9}"/>
                  </a:ext>
                </a:extLst>
              </p:cNvPr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4" name="Google Shape;8505;p75">
                <a:extLst>
                  <a:ext uri="{FF2B5EF4-FFF2-40B4-BE49-F238E27FC236}">
                    <a16:creationId xmlns:a16="http://schemas.microsoft.com/office/drawing/2014/main" id="{B1C9A9BC-1298-D782-5E6B-BAE8AC3D6E65}"/>
                  </a:ext>
                </a:extLst>
              </p:cNvPr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5" name="Google Shape;8506;p75">
                <a:extLst>
                  <a:ext uri="{FF2B5EF4-FFF2-40B4-BE49-F238E27FC236}">
                    <a16:creationId xmlns:a16="http://schemas.microsoft.com/office/drawing/2014/main" id="{EC11C050-75B4-375D-3FB7-3E33F22D43CF}"/>
                  </a:ext>
                </a:extLst>
              </p:cNvPr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9" name="Google Shape;8507;p75">
              <a:extLst>
                <a:ext uri="{FF2B5EF4-FFF2-40B4-BE49-F238E27FC236}">
                  <a16:creationId xmlns:a16="http://schemas.microsoft.com/office/drawing/2014/main" id="{DF045E0A-A82F-AEEE-EB00-56C3126AF3CC}"/>
                </a:ext>
              </a:extLst>
            </p:cNvPr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46" name="Google Shape;8508;p75">
                <a:extLst>
                  <a:ext uri="{FF2B5EF4-FFF2-40B4-BE49-F238E27FC236}">
                    <a16:creationId xmlns:a16="http://schemas.microsoft.com/office/drawing/2014/main" id="{A5ACBF75-2620-32A3-B8DD-7A7EA01EEE64}"/>
                  </a:ext>
                </a:extLst>
              </p:cNvPr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7" name="Google Shape;8509;p75">
                <a:extLst>
                  <a:ext uri="{FF2B5EF4-FFF2-40B4-BE49-F238E27FC236}">
                    <a16:creationId xmlns:a16="http://schemas.microsoft.com/office/drawing/2014/main" id="{E7132810-E609-91E8-5B48-5F2CDBDD46C0}"/>
                  </a:ext>
                </a:extLst>
              </p:cNvPr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8" name="Google Shape;8510;p75">
                <a:extLst>
                  <a:ext uri="{FF2B5EF4-FFF2-40B4-BE49-F238E27FC236}">
                    <a16:creationId xmlns:a16="http://schemas.microsoft.com/office/drawing/2014/main" id="{BB56A5C3-2A1E-2E92-592A-0F933CC631D0}"/>
                  </a:ext>
                </a:extLst>
              </p:cNvPr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9" name="Google Shape;8511;p75">
                <a:extLst>
                  <a:ext uri="{FF2B5EF4-FFF2-40B4-BE49-F238E27FC236}">
                    <a16:creationId xmlns:a16="http://schemas.microsoft.com/office/drawing/2014/main" id="{75681ECD-709A-7830-9581-98571FE5652F}"/>
                  </a:ext>
                </a:extLst>
              </p:cNvPr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0" name="Google Shape;8512;p75">
                <a:extLst>
                  <a:ext uri="{FF2B5EF4-FFF2-40B4-BE49-F238E27FC236}">
                    <a16:creationId xmlns:a16="http://schemas.microsoft.com/office/drawing/2014/main" id="{1844D2D9-F6E8-8CA4-0353-63A639EBF34C}"/>
                  </a:ext>
                </a:extLst>
              </p:cNvPr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1" name="Google Shape;8513;p75">
                <a:extLst>
                  <a:ext uri="{FF2B5EF4-FFF2-40B4-BE49-F238E27FC236}">
                    <a16:creationId xmlns:a16="http://schemas.microsoft.com/office/drawing/2014/main" id="{1024E097-7D2C-D116-AFB0-DD4A64867477}"/>
                  </a:ext>
                </a:extLst>
              </p:cNvPr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2" name="Google Shape;8514;p75">
                <a:extLst>
                  <a:ext uri="{FF2B5EF4-FFF2-40B4-BE49-F238E27FC236}">
                    <a16:creationId xmlns:a16="http://schemas.microsoft.com/office/drawing/2014/main" id="{058F52B5-7C1D-ABDD-0CAD-625F6397930A}"/>
                  </a:ext>
                </a:extLst>
              </p:cNvPr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3" name="Google Shape;8515;p75">
                <a:extLst>
                  <a:ext uri="{FF2B5EF4-FFF2-40B4-BE49-F238E27FC236}">
                    <a16:creationId xmlns:a16="http://schemas.microsoft.com/office/drawing/2014/main" id="{81A0E5BD-4BA7-487A-4EE1-47A6213229CE}"/>
                  </a:ext>
                </a:extLst>
              </p:cNvPr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4" name="Google Shape;8516;p75">
                <a:extLst>
                  <a:ext uri="{FF2B5EF4-FFF2-40B4-BE49-F238E27FC236}">
                    <a16:creationId xmlns:a16="http://schemas.microsoft.com/office/drawing/2014/main" id="{3D77115C-A1B4-7D17-3FD7-08EA669E6CF2}"/>
                  </a:ext>
                </a:extLst>
              </p:cNvPr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5" name="Google Shape;8517;p75">
                <a:extLst>
                  <a:ext uri="{FF2B5EF4-FFF2-40B4-BE49-F238E27FC236}">
                    <a16:creationId xmlns:a16="http://schemas.microsoft.com/office/drawing/2014/main" id="{003CD7B7-646B-BDAB-0428-0D154E989C13}"/>
                  </a:ext>
                </a:extLst>
              </p:cNvPr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0" name="Google Shape;8518;p75">
              <a:extLst>
                <a:ext uri="{FF2B5EF4-FFF2-40B4-BE49-F238E27FC236}">
                  <a16:creationId xmlns:a16="http://schemas.microsoft.com/office/drawing/2014/main" id="{43FAB1C3-D2E7-AB42-82CF-A311363FAA2B}"/>
                </a:ext>
              </a:extLst>
            </p:cNvPr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36" name="Google Shape;8519;p75">
                <a:extLst>
                  <a:ext uri="{FF2B5EF4-FFF2-40B4-BE49-F238E27FC236}">
                    <a16:creationId xmlns:a16="http://schemas.microsoft.com/office/drawing/2014/main" id="{9872C4B7-2C44-04C5-40F1-91CBE5903A9F}"/>
                  </a:ext>
                </a:extLst>
              </p:cNvPr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7" name="Google Shape;8520;p75">
                <a:extLst>
                  <a:ext uri="{FF2B5EF4-FFF2-40B4-BE49-F238E27FC236}">
                    <a16:creationId xmlns:a16="http://schemas.microsoft.com/office/drawing/2014/main" id="{FCC9C8FA-9980-B665-0A32-C9C1D49B16C2}"/>
                  </a:ext>
                </a:extLst>
              </p:cNvPr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8" name="Google Shape;8521;p75">
                <a:extLst>
                  <a:ext uri="{FF2B5EF4-FFF2-40B4-BE49-F238E27FC236}">
                    <a16:creationId xmlns:a16="http://schemas.microsoft.com/office/drawing/2014/main" id="{9E9FC98B-A8F8-8337-3365-8DBEA0747E4F}"/>
                  </a:ext>
                </a:extLst>
              </p:cNvPr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9" name="Google Shape;8522;p75">
                <a:extLst>
                  <a:ext uri="{FF2B5EF4-FFF2-40B4-BE49-F238E27FC236}">
                    <a16:creationId xmlns:a16="http://schemas.microsoft.com/office/drawing/2014/main" id="{6F20E48D-2331-8A53-2984-8664A67DCFB2}"/>
                  </a:ext>
                </a:extLst>
              </p:cNvPr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0" name="Google Shape;8523;p75">
                <a:extLst>
                  <a:ext uri="{FF2B5EF4-FFF2-40B4-BE49-F238E27FC236}">
                    <a16:creationId xmlns:a16="http://schemas.microsoft.com/office/drawing/2014/main" id="{DCCF1676-FB83-841E-B18A-7D48C665DDDE}"/>
                  </a:ext>
                </a:extLst>
              </p:cNvPr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1" name="Google Shape;8524;p75">
                <a:extLst>
                  <a:ext uri="{FF2B5EF4-FFF2-40B4-BE49-F238E27FC236}">
                    <a16:creationId xmlns:a16="http://schemas.microsoft.com/office/drawing/2014/main" id="{503DC21A-B963-4B1B-483B-D7CC1E9D7679}"/>
                  </a:ext>
                </a:extLst>
              </p:cNvPr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2" name="Google Shape;8525;p75">
                <a:extLst>
                  <a:ext uri="{FF2B5EF4-FFF2-40B4-BE49-F238E27FC236}">
                    <a16:creationId xmlns:a16="http://schemas.microsoft.com/office/drawing/2014/main" id="{D7683B80-4B74-B556-3F38-2B72AC8C9BD0}"/>
                  </a:ext>
                </a:extLst>
              </p:cNvPr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3" name="Google Shape;8526;p75">
                <a:extLst>
                  <a:ext uri="{FF2B5EF4-FFF2-40B4-BE49-F238E27FC236}">
                    <a16:creationId xmlns:a16="http://schemas.microsoft.com/office/drawing/2014/main" id="{88ACD48F-91CD-DE68-5120-9B36DC0AE4EC}"/>
                  </a:ext>
                </a:extLst>
              </p:cNvPr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4" name="Google Shape;8527;p75">
                <a:extLst>
                  <a:ext uri="{FF2B5EF4-FFF2-40B4-BE49-F238E27FC236}">
                    <a16:creationId xmlns:a16="http://schemas.microsoft.com/office/drawing/2014/main" id="{56712844-96F1-6065-7E57-77AECBAC7BF9}"/>
                  </a:ext>
                </a:extLst>
              </p:cNvPr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5" name="Google Shape;8528;p75">
                <a:extLst>
                  <a:ext uri="{FF2B5EF4-FFF2-40B4-BE49-F238E27FC236}">
                    <a16:creationId xmlns:a16="http://schemas.microsoft.com/office/drawing/2014/main" id="{6909EC3D-7A23-9374-B55A-0C87560E60A5}"/>
                  </a:ext>
                </a:extLst>
              </p:cNvPr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1" name="Google Shape;8529;p75">
              <a:extLst>
                <a:ext uri="{FF2B5EF4-FFF2-40B4-BE49-F238E27FC236}">
                  <a16:creationId xmlns:a16="http://schemas.microsoft.com/office/drawing/2014/main" id="{7559DA92-3033-F936-DC10-8C408C57313B}"/>
                </a:ext>
              </a:extLst>
            </p:cNvPr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26" name="Google Shape;8530;p75">
                <a:extLst>
                  <a:ext uri="{FF2B5EF4-FFF2-40B4-BE49-F238E27FC236}">
                    <a16:creationId xmlns:a16="http://schemas.microsoft.com/office/drawing/2014/main" id="{0E5743CB-E4B2-8B4B-8F25-A3A91A94A0CF}"/>
                  </a:ext>
                </a:extLst>
              </p:cNvPr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" name="Google Shape;8531;p75">
                <a:extLst>
                  <a:ext uri="{FF2B5EF4-FFF2-40B4-BE49-F238E27FC236}">
                    <a16:creationId xmlns:a16="http://schemas.microsoft.com/office/drawing/2014/main" id="{DD7B86C9-E1EB-E042-E81C-71A6EC377593}"/>
                  </a:ext>
                </a:extLst>
              </p:cNvPr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8" name="Google Shape;8532;p75">
                <a:extLst>
                  <a:ext uri="{FF2B5EF4-FFF2-40B4-BE49-F238E27FC236}">
                    <a16:creationId xmlns:a16="http://schemas.microsoft.com/office/drawing/2014/main" id="{2840B594-692C-F440-EAFF-596D70073D13}"/>
                  </a:ext>
                </a:extLst>
              </p:cNvPr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9" name="Google Shape;8533;p75">
                <a:extLst>
                  <a:ext uri="{FF2B5EF4-FFF2-40B4-BE49-F238E27FC236}">
                    <a16:creationId xmlns:a16="http://schemas.microsoft.com/office/drawing/2014/main" id="{C280B47E-43AA-AFE2-C64C-8630CDDA1ED7}"/>
                  </a:ext>
                </a:extLst>
              </p:cNvPr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0" name="Google Shape;8534;p75">
                <a:extLst>
                  <a:ext uri="{FF2B5EF4-FFF2-40B4-BE49-F238E27FC236}">
                    <a16:creationId xmlns:a16="http://schemas.microsoft.com/office/drawing/2014/main" id="{0A88510E-8F55-9064-16A5-841D477F67C1}"/>
                  </a:ext>
                </a:extLst>
              </p:cNvPr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1" name="Google Shape;8535;p75">
                <a:extLst>
                  <a:ext uri="{FF2B5EF4-FFF2-40B4-BE49-F238E27FC236}">
                    <a16:creationId xmlns:a16="http://schemas.microsoft.com/office/drawing/2014/main" id="{7FA346AD-AA51-CEAB-7262-C222E581B17A}"/>
                  </a:ext>
                </a:extLst>
              </p:cNvPr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2" name="Google Shape;8536;p75">
                <a:extLst>
                  <a:ext uri="{FF2B5EF4-FFF2-40B4-BE49-F238E27FC236}">
                    <a16:creationId xmlns:a16="http://schemas.microsoft.com/office/drawing/2014/main" id="{782338AD-6927-0F35-5CBD-C9DB1DF90CE0}"/>
                  </a:ext>
                </a:extLst>
              </p:cNvPr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" name="Google Shape;8537;p75">
                <a:extLst>
                  <a:ext uri="{FF2B5EF4-FFF2-40B4-BE49-F238E27FC236}">
                    <a16:creationId xmlns:a16="http://schemas.microsoft.com/office/drawing/2014/main" id="{E2800D81-EACD-53D0-70A7-9847DB27F844}"/>
                  </a:ext>
                </a:extLst>
              </p:cNvPr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" name="Google Shape;8538;p75">
                <a:extLst>
                  <a:ext uri="{FF2B5EF4-FFF2-40B4-BE49-F238E27FC236}">
                    <a16:creationId xmlns:a16="http://schemas.microsoft.com/office/drawing/2014/main" id="{5A85A79B-541D-CBD7-A6C6-1526D63A983B}"/>
                  </a:ext>
                </a:extLst>
              </p:cNvPr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" name="Google Shape;8539;p75">
                <a:extLst>
                  <a:ext uri="{FF2B5EF4-FFF2-40B4-BE49-F238E27FC236}">
                    <a16:creationId xmlns:a16="http://schemas.microsoft.com/office/drawing/2014/main" id="{04103F82-6BA8-476E-100D-1D54BC4D9185}"/>
                  </a:ext>
                </a:extLst>
              </p:cNvPr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2" name="Google Shape;8540;p75">
              <a:extLst>
                <a:ext uri="{FF2B5EF4-FFF2-40B4-BE49-F238E27FC236}">
                  <a16:creationId xmlns:a16="http://schemas.microsoft.com/office/drawing/2014/main" id="{70C250C5-8F1A-FC29-F1DC-38E320107E80}"/>
                </a:ext>
              </a:extLst>
            </p:cNvPr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3" name="Google Shape;8541;p75">
                <a:extLst>
                  <a:ext uri="{FF2B5EF4-FFF2-40B4-BE49-F238E27FC236}">
                    <a16:creationId xmlns:a16="http://schemas.microsoft.com/office/drawing/2014/main" id="{3617B202-552D-78FF-4D96-9DEB89635FB5}"/>
                  </a:ext>
                </a:extLst>
              </p:cNvPr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" name="Google Shape;8542;p75">
                <a:extLst>
                  <a:ext uri="{FF2B5EF4-FFF2-40B4-BE49-F238E27FC236}">
                    <a16:creationId xmlns:a16="http://schemas.microsoft.com/office/drawing/2014/main" id="{2752A647-D5BF-7DFD-9AF7-76850B77876A}"/>
                  </a:ext>
                </a:extLst>
              </p:cNvPr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8" name="Google Shape;8543;p75">
                <a:extLst>
                  <a:ext uri="{FF2B5EF4-FFF2-40B4-BE49-F238E27FC236}">
                    <a16:creationId xmlns:a16="http://schemas.microsoft.com/office/drawing/2014/main" id="{C1244702-92A4-6A9B-9294-B853CAFFCF36}"/>
                  </a:ext>
                </a:extLst>
              </p:cNvPr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9" name="Google Shape;8544;p75">
                <a:extLst>
                  <a:ext uri="{FF2B5EF4-FFF2-40B4-BE49-F238E27FC236}">
                    <a16:creationId xmlns:a16="http://schemas.microsoft.com/office/drawing/2014/main" id="{217CD7A1-5C29-A183-34EF-9E2BC8415E06}"/>
                  </a:ext>
                </a:extLst>
              </p:cNvPr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0" name="Google Shape;8545;p75">
                <a:extLst>
                  <a:ext uri="{FF2B5EF4-FFF2-40B4-BE49-F238E27FC236}">
                    <a16:creationId xmlns:a16="http://schemas.microsoft.com/office/drawing/2014/main" id="{B4DE99E9-37E6-6A74-98F4-D5331C4A85EF}"/>
                  </a:ext>
                </a:extLst>
              </p:cNvPr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1" name="Google Shape;8546;p75">
                <a:extLst>
                  <a:ext uri="{FF2B5EF4-FFF2-40B4-BE49-F238E27FC236}">
                    <a16:creationId xmlns:a16="http://schemas.microsoft.com/office/drawing/2014/main" id="{1166479C-0FAD-F641-9DC7-BC21019B1D1D}"/>
                  </a:ext>
                </a:extLst>
              </p:cNvPr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2" name="Google Shape;8547;p75">
                <a:extLst>
                  <a:ext uri="{FF2B5EF4-FFF2-40B4-BE49-F238E27FC236}">
                    <a16:creationId xmlns:a16="http://schemas.microsoft.com/office/drawing/2014/main" id="{0EC397B1-0A4C-9535-874A-E1A4869F19D3}"/>
                  </a:ext>
                </a:extLst>
              </p:cNvPr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3" name="Google Shape;8548;p75">
                <a:extLst>
                  <a:ext uri="{FF2B5EF4-FFF2-40B4-BE49-F238E27FC236}">
                    <a16:creationId xmlns:a16="http://schemas.microsoft.com/office/drawing/2014/main" id="{E0ECFA51-F126-DACA-5F42-DD707A235D04}"/>
                  </a:ext>
                </a:extLst>
              </p:cNvPr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4" name="Google Shape;8549;p75">
                <a:extLst>
                  <a:ext uri="{FF2B5EF4-FFF2-40B4-BE49-F238E27FC236}">
                    <a16:creationId xmlns:a16="http://schemas.microsoft.com/office/drawing/2014/main" id="{EB7B435E-A18A-0EB3-79AB-067B38964B98}"/>
                  </a:ext>
                </a:extLst>
              </p:cNvPr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5" name="Google Shape;8550;p75">
                <a:extLst>
                  <a:ext uri="{FF2B5EF4-FFF2-40B4-BE49-F238E27FC236}">
                    <a16:creationId xmlns:a16="http://schemas.microsoft.com/office/drawing/2014/main" id="{53478D09-A90B-98D6-2828-F56EA692ECDB}"/>
                  </a:ext>
                </a:extLst>
              </p:cNvPr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16" name="Google Shape;8551;p75">
            <a:extLst>
              <a:ext uri="{FF2B5EF4-FFF2-40B4-BE49-F238E27FC236}">
                <a16:creationId xmlns:a16="http://schemas.microsoft.com/office/drawing/2014/main" id="{F5DB3EC4-6BA3-21C0-F93E-41E78D3B68F9}"/>
              </a:ext>
            </a:extLst>
          </p:cNvPr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117" name="Google Shape;8552;p75">
              <a:extLst>
                <a:ext uri="{FF2B5EF4-FFF2-40B4-BE49-F238E27FC236}">
                  <a16:creationId xmlns:a16="http://schemas.microsoft.com/office/drawing/2014/main" id="{3570FCD4-236A-50E9-C39C-607D396CA562}"/>
                </a:ext>
              </a:extLst>
            </p:cNvPr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36" name="Google Shape;8553;p75">
                <a:extLst>
                  <a:ext uri="{FF2B5EF4-FFF2-40B4-BE49-F238E27FC236}">
                    <a16:creationId xmlns:a16="http://schemas.microsoft.com/office/drawing/2014/main" id="{05F3EB00-0E67-B47D-4CB7-F229D4F2A032}"/>
                  </a:ext>
                </a:extLst>
              </p:cNvPr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37" name="Google Shape;8554;p75">
                <a:extLst>
                  <a:ext uri="{FF2B5EF4-FFF2-40B4-BE49-F238E27FC236}">
                    <a16:creationId xmlns:a16="http://schemas.microsoft.com/office/drawing/2014/main" id="{726D3B08-4618-98D3-B0C7-592E14A2DB11}"/>
                  </a:ext>
                </a:extLst>
              </p:cNvPr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38" name="Google Shape;8555;p75">
                <a:extLst>
                  <a:ext uri="{FF2B5EF4-FFF2-40B4-BE49-F238E27FC236}">
                    <a16:creationId xmlns:a16="http://schemas.microsoft.com/office/drawing/2014/main" id="{AD220993-ECEE-FE6F-36AC-A3B087F60016}"/>
                  </a:ext>
                </a:extLst>
              </p:cNvPr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39" name="Google Shape;8556;p75">
                <a:extLst>
                  <a:ext uri="{FF2B5EF4-FFF2-40B4-BE49-F238E27FC236}">
                    <a16:creationId xmlns:a16="http://schemas.microsoft.com/office/drawing/2014/main" id="{5AAF2E28-B35B-0B79-8EDA-E690DD9D7C97}"/>
                  </a:ext>
                </a:extLst>
              </p:cNvPr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40" name="Google Shape;8557;p75">
                <a:extLst>
                  <a:ext uri="{FF2B5EF4-FFF2-40B4-BE49-F238E27FC236}">
                    <a16:creationId xmlns:a16="http://schemas.microsoft.com/office/drawing/2014/main" id="{00D3B95D-37D8-F344-D572-B6FAFF13E9FE}"/>
                  </a:ext>
                </a:extLst>
              </p:cNvPr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18" name="Google Shape;8558;p75">
              <a:extLst>
                <a:ext uri="{FF2B5EF4-FFF2-40B4-BE49-F238E27FC236}">
                  <a16:creationId xmlns:a16="http://schemas.microsoft.com/office/drawing/2014/main" id="{817EB521-FA26-ED90-34FF-F6D3055BCD5F}"/>
                </a:ext>
              </a:extLst>
            </p:cNvPr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31" name="Google Shape;8559;p75">
                <a:extLst>
                  <a:ext uri="{FF2B5EF4-FFF2-40B4-BE49-F238E27FC236}">
                    <a16:creationId xmlns:a16="http://schemas.microsoft.com/office/drawing/2014/main" id="{D6EF653D-375A-374D-68F4-6E552B9524DD}"/>
                  </a:ext>
                </a:extLst>
              </p:cNvPr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32" name="Google Shape;8560;p75">
                <a:extLst>
                  <a:ext uri="{FF2B5EF4-FFF2-40B4-BE49-F238E27FC236}">
                    <a16:creationId xmlns:a16="http://schemas.microsoft.com/office/drawing/2014/main" id="{71D4DBA2-2B03-9C4F-C4A3-EFF13255E3CE}"/>
                  </a:ext>
                </a:extLst>
              </p:cNvPr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33" name="Google Shape;8561;p75">
                <a:extLst>
                  <a:ext uri="{FF2B5EF4-FFF2-40B4-BE49-F238E27FC236}">
                    <a16:creationId xmlns:a16="http://schemas.microsoft.com/office/drawing/2014/main" id="{7C34B87C-B44D-AEF9-1A1D-220F9F5E56FB}"/>
                  </a:ext>
                </a:extLst>
              </p:cNvPr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34" name="Google Shape;8562;p75">
                <a:extLst>
                  <a:ext uri="{FF2B5EF4-FFF2-40B4-BE49-F238E27FC236}">
                    <a16:creationId xmlns:a16="http://schemas.microsoft.com/office/drawing/2014/main" id="{B0D2B267-8652-CE32-1C09-CE239E4DB256}"/>
                  </a:ext>
                </a:extLst>
              </p:cNvPr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35" name="Google Shape;8563;p75">
                <a:extLst>
                  <a:ext uri="{FF2B5EF4-FFF2-40B4-BE49-F238E27FC236}">
                    <a16:creationId xmlns:a16="http://schemas.microsoft.com/office/drawing/2014/main" id="{27038FA7-EF95-7F8A-C131-D319D19E6584}"/>
                  </a:ext>
                </a:extLst>
              </p:cNvPr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19" name="Google Shape;8564;p75">
              <a:extLst>
                <a:ext uri="{FF2B5EF4-FFF2-40B4-BE49-F238E27FC236}">
                  <a16:creationId xmlns:a16="http://schemas.microsoft.com/office/drawing/2014/main" id="{E3C7E265-00DD-F668-0E3B-1E3FEC291C66}"/>
                </a:ext>
              </a:extLst>
            </p:cNvPr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26" name="Google Shape;8565;p75">
                <a:extLst>
                  <a:ext uri="{FF2B5EF4-FFF2-40B4-BE49-F238E27FC236}">
                    <a16:creationId xmlns:a16="http://schemas.microsoft.com/office/drawing/2014/main" id="{E83ADFEF-D046-231A-6D6E-4ECCA23A8BC0}"/>
                  </a:ext>
                </a:extLst>
              </p:cNvPr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" name="Google Shape;8566;p75">
                <a:extLst>
                  <a:ext uri="{FF2B5EF4-FFF2-40B4-BE49-F238E27FC236}">
                    <a16:creationId xmlns:a16="http://schemas.microsoft.com/office/drawing/2014/main" id="{B6C709AD-9CF5-3723-BBF8-A7DEDC6F405D}"/>
                  </a:ext>
                </a:extLst>
              </p:cNvPr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8" name="Google Shape;8567;p75">
                <a:extLst>
                  <a:ext uri="{FF2B5EF4-FFF2-40B4-BE49-F238E27FC236}">
                    <a16:creationId xmlns:a16="http://schemas.microsoft.com/office/drawing/2014/main" id="{BC43F7FC-B268-6CB7-7219-A42EB89F4E3D}"/>
                  </a:ext>
                </a:extLst>
              </p:cNvPr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9" name="Google Shape;8568;p75">
                <a:extLst>
                  <a:ext uri="{FF2B5EF4-FFF2-40B4-BE49-F238E27FC236}">
                    <a16:creationId xmlns:a16="http://schemas.microsoft.com/office/drawing/2014/main" id="{62925075-81F4-952F-2D48-D8E10E3023F4}"/>
                  </a:ext>
                </a:extLst>
              </p:cNvPr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30" name="Google Shape;8569;p75">
                <a:extLst>
                  <a:ext uri="{FF2B5EF4-FFF2-40B4-BE49-F238E27FC236}">
                    <a16:creationId xmlns:a16="http://schemas.microsoft.com/office/drawing/2014/main" id="{81C96583-51FF-B687-F251-C16C4EEAA634}"/>
                  </a:ext>
                </a:extLst>
              </p:cNvPr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20" name="Google Shape;8570;p75">
              <a:extLst>
                <a:ext uri="{FF2B5EF4-FFF2-40B4-BE49-F238E27FC236}">
                  <a16:creationId xmlns:a16="http://schemas.microsoft.com/office/drawing/2014/main" id="{30DF6CB5-55B8-A25B-8FD7-1FC2B14EF761}"/>
                </a:ext>
              </a:extLst>
            </p:cNvPr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21" name="Google Shape;8571;p75">
                <a:extLst>
                  <a:ext uri="{FF2B5EF4-FFF2-40B4-BE49-F238E27FC236}">
                    <a16:creationId xmlns:a16="http://schemas.microsoft.com/office/drawing/2014/main" id="{A81EFBCB-A3DD-81C2-CA43-B666316B49B7}"/>
                  </a:ext>
                </a:extLst>
              </p:cNvPr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2" name="Google Shape;8572;p75">
                <a:extLst>
                  <a:ext uri="{FF2B5EF4-FFF2-40B4-BE49-F238E27FC236}">
                    <a16:creationId xmlns:a16="http://schemas.microsoft.com/office/drawing/2014/main" id="{CFADB30E-581C-CF1D-57F2-6F089E09022F}"/>
                  </a:ext>
                </a:extLst>
              </p:cNvPr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3" name="Google Shape;8573;p75">
                <a:extLst>
                  <a:ext uri="{FF2B5EF4-FFF2-40B4-BE49-F238E27FC236}">
                    <a16:creationId xmlns:a16="http://schemas.microsoft.com/office/drawing/2014/main" id="{8E0E2D55-8EEB-1B92-0D27-274959FA0EA4}"/>
                  </a:ext>
                </a:extLst>
              </p:cNvPr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4" name="Google Shape;8574;p75">
                <a:extLst>
                  <a:ext uri="{FF2B5EF4-FFF2-40B4-BE49-F238E27FC236}">
                    <a16:creationId xmlns:a16="http://schemas.microsoft.com/office/drawing/2014/main" id="{5F16C96F-D50D-D517-C513-FEA75D218E75}"/>
                  </a:ext>
                </a:extLst>
              </p:cNvPr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5" name="Google Shape;8575;p75">
                <a:extLst>
                  <a:ext uri="{FF2B5EF4-FFF2-40B4-BE49-F238E27FC236}">
                    <a16:creationId xmlns:a16="http://schemas.microsoft.com/office/drawing/2014/main" id="{E6A21681-DF99-7236-EBA5-3A2340D66961}"/>
                  </a:ext>
                </a:extLst>
              </p:cNvPr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41" name="Google Shape;8576;p75">
            <a:extLst>
              <a:ext uri="{FF2B5EF4-FFF2-40B4-BE49-F238E27FC236}">
                <a16:creationId xmlns:a16="http://schemas.microsoft.com/office/drawing/2014/main" id="{20D0FB62-9DEC-1C54-D82A-DF4D4D254917}"/>
              </a:ext>
            </a:extLst>
          </p:cNvPr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142" name="Google Shape;8577;p75">
              <a:extLst>
                <a:ext uri="{FF2B5EF4-FFF2-40B4-BE49-F238E27FC236}">
                  <a16:creationId xmlns:a16="http://schemas.microsoft.com/office/drawing/2014/main" id="{3EBB2DC0-51C6-856A-25DD-45BA55B3470E}"/>
                </a:ext>
              </a:extLst>
            </p:cNvPr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" name="Google Shape;8578;p75">
              <a:extLst>
                <a:ext uri="{FF2B5EF4-FFF2-40B4-BE49-F238E27FC236}">
                  <a16:creationId xmlns:a16="http://schemas.microsoft.com/office/drawing/2014/main" id="{1829D92D-DF47-4510-0A78-A70248721C27}"/>
                </a:ext>
              </a:extLst>
            </p:cNvPr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" name="Google Shape;8579;p75">
              <a:extLst>
                <a:ext uri="{FF2B5EF4-FFF2-40B4-BE49-F238E27FC236}">
                  <a16:creationId xmlns:a16="http://schemas.microsoft.com/office/drawing/2014/main" id="{46452F6B-0C66-CDC2-8ED3-19609A63F109}"/>
                </a:ext>
              </a:extLst>
            </p:cNvPr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" name="Google Shape;8580;p75">
              <a:extLst>
                <a:ext uri="{FF2B5EF4-FFF2-40B4-BE49-F238E27FC236}">
                  <a16:creationId xmlns:a16="http://schemas.microsoft.com/office/drawing/2014/main" id="{D53EECA2-AF82-6334-F8DF-0DC57C415BF7}"/>
                </a:ext>
              </a:extLst>
            </p:cNvPr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" name="Google Shape;8581;p75">
              <a:extLst>
                <a:ext uri="{FF2B5EF4-FFF2-40B4-BE49-F238E27FC236}">
                  <a16:creationId xmlns:a16="http://schemas.microsoft.com/office/drawing/2014/main" id="{103CAABA-2B35-CB7D-BE9B-7076617EA550}"/>
                </a:ext>
              </a:extLst>
            </p:cNvPr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" name="Google Shape;8582;p75">
              <a:extLst>
                <a:ext uri="{FF2B5EF4-FFF2-40B4-BE49-F238E27FC236}">
                  <a16:creationId xmlns:a16="http://schemas.microsoft.com/office/drawing/2014/main" id="{CF6D34D4-8A0B-537D-DE2A-F30BF4BFC6B0}"/>
                </a:ext>
              </a:extLst>
            </p:cNvPr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" name="Google Shape;8583;p75">
              <a:extLst>
                <a:ext uri="{FF2B5EF4-FFF2-40B4-BE49-F238E27FC236}">
                  <a16:creationId xmlns:a16="http://schemas.microsoft.com/office/drawing/2014/main" id="{2DD996FA-A9C8-249A-43BC-B17647D31B86}"/>
                </a:ext>
              </a:extLst>
            </p:cNvPr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" name="Google Shape;8584;p75">
              <a:extLst>
                <a:ext uri="{FF2B5EF4-FFF2-40B4-BE49-F238E27FC236}">
                  <a16:creationId xmlns:a16="http://schemas.microsoft.com/office/drawing/2014/main" id="{3A292B4E-537B-97B8-11E2-884C2193DC92}"/>
                </a:ext>
              </a:extLst>
            </p:cNvPr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" name="Google Shape;8585;p75">
              <a:extLst>
                <a:ext uri="{FF2B5EF4-FFF2-40B4-BE49-F238E27FC236}">
                  <a16:creationId xmlns:a16="http://schemas.microsoft.com/office/drawing/2014/main" id="{26932520-6F33-25CF-71D7-40CC3A77D675}"/>
                </a:ext>
              </a:extLst>
            </p:cNvPr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" name="Google Shape;8586;p75">
              <a:extLst>
                <a:ext uri="{FF2B5EF4-FFF2-40B4-BE49-F238E27FC236}">
                  <a16:creationId xmlns:a16="http://schemas.microsoft.com/office/drawing/2014/main" id="{10962BE7-2866-4FEB-838F-3FBB61909FB0}"/>
                </a:ext>
              </a:extLst>
            </p:cNvPr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" name="Google Shape;8587;p75">
              <a:extLst>
                <a:ext uri="{FF2B5EF4-FFF2-40B4-BE49-F238E27FC236}">
                  <a16:creationId xmlns:a16="http://schemas.microsoft.com/office/drawing/2014/main" id="{076E4231-7793-7A59-44FF-03B5F8457165}"/>
                </a:ext>
              </a:extLst>
            </p:cNvPr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3" name="Google Shape;8588;p75">
              <a:extLst>
                <a:ext uri="{FF2B5EF4-FFF2-40B4-BE49-F238E27FC236}">
                  <a16:creationId xmlns:a16="http://schemas.microsoft.com/office/drawing/2014/main" id="{1B3A8739-F9B1-4F28-6C2B-3AEE92742AFB}"/>
                </a:ext>
              </a:extLst>
            </p:cNvPr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4" name="Google Shape;8589;p75">
              <a:extLst>
                <a:ext uri="{FF2B5EF4-FFF2-40B4-BE49-F238E27FC236}">
                  <a16:creationId xmlns:a16="http://schemas.microsoft.com/office/drawing/2014/main" id="{E81CCD5E-D33E-F711-051C-021E650A2D17}"/>
                </a:ext>
              </a:extLst>
            </p:cNvPr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" name="Google Shape;8590;p75">
              <a:extLst>
                <a:ext uri="{FF2B5EF4-FFF2-40B4-BE49-F238E27FC236}">
                  <a16:creationId xmlns:a16="http://schemas.microsoft.com/office/drawing/2014/main" id="{6D660E69-2790-7EAD-B8B9-9721E1DC9C2E}"/>
                </a:ext>
              </a:extLst>
            </p:cNvPr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" name="Google Shape;8591;p75">
              <a:extLst>
                <a:ext uri="{FF2B5EF4-FFF2-40B4-BE49-F238E27FC236}">
                  <a16:creationId xmlns:a16="http://schemas.microsoft.com/office/drawing/2014/main" id="{6B18BCD2-7B0E-12D0-8067-5AE9033AC5CC}"/>
                </a:ext>
              </a:extLst>
            </p:cNvPr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" name="Google Shape;8592;p75">
              <a:extLst>
                <a:ext uri="{FF2B5EF4-FFF2-40B4-BE49-F238E27FC236}">
                  <a16:creationId xmlns:a16="http://schemas.microsoft.com/office/drawing/2014/main" id="{798348F7-461E-901C-952F-5C31CF8E78E2}"/>
                </a:ext>
              </a:extLst>
            </p:cNvPr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" name="Google Shape;8593;p75">
              <a:extLst>
                <a:ext uri="{FF2B5EF4-FFF2-40B4-BE49-F238E27FC236}">
                  <a16:creationId xmlns:a16="http://schemas.microsoft.com/office/drawing/2014/main" id="{86D012BA-2DB7-4E1B-5FAD-05672C421201}"/>
                </a:ext>
              </a:extLst>
            </p:cNvPr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" name="Google Shape;8594;p75">
              <a:extLst>
                <a:ext uri="{FF2B5EF4-FFF2-40B4-BE49-F238E27FC236}">
                  <a16:creationId xmlns:a16="http://schemas.microsoft.com/office/drawing/2014/main" id="{76EAF7BA-D12D-BA3E-7BE5-22F7149AC2D3}"/>
                </a:ext>
              </a:extLst>
            </p:cNvPr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" name="Google Shape;8595;p75">
            <a:extLst>
              <a:ext uri="{FF2B5EF4-FFF2-40B4-BE49-F238E27FC236}">
                <a16:creationId xmlns:a16="http://schemas.microsoft.com/office/drawing/2014/main" id="{8E15F092-18A6-4322-A299-BED8B58E2762}"/>
              </a:ext>
            </a:extLst>
          </p:cNvPr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161" name="Google Shape;8596;p75">
              <a:extLst>
                <a:ext uri="{FF2B5EF4-FFF2-40B4-BE49-F238E27FC236}">
                  <a16:creationId xmlns:a16="http://schemas.microsoft.com/office/drawing/2014/main" id="{8747B561-BA27-4236-FF89-4BF94C0A6891}"/>
                </a:ext>
              </a:extLst>
            </p:cNvPr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" name="Google Shape;8597;p75">
              <a:extLst>
                <a:ext uri="{FF2B5EF4-FFF2-40B4-BE49-F238E27FC236}">
                  <a16:creationId xmlns:a16="http://schemas.microsoft.com/office/drawing/2014/main" id="{191C2B84-86F9-34C8-7F7B-39CA3022011C}"/>
                </a:ext>
              </a:extLst>
            </p:cNvPr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3" name="Google Shape;8598;p75">
            <a:extLst>
              <a:ext uri="{FF2B5EF4-FFF2-40B4-BE49-F238E27FC236}">
                <a16:creationId xmlns:a16="http://schemas.microsoft.com/office/drawing/2014/main" id="{D7979200-4013-C0D8-7FEA-94E4C2C4200C}"/>
              </a:ext>
            </a:extLst>
          </p:cNvPr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164" name="Google Shape;8599;p75">
              <a:extLst>
                <a:ext uri="{FF2B5EF4-FFF2-40B4-BE49-F238E27FC236}">
                  <a16:creationId xmlns:a16="http://schemas.microsoft.com/office/drawing/2014/main" id="{DA112C6F-2CE2-DF41-7B38-64B908838507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" name="Google Shape;8600;p75">
              <a:extLst>
                <a:ext uri="{FF2B5EF4-FFF2-40B4-BE49-F238E27FC236}">
                  <a16:creationId xmlns:a16="http://schemas.microsoft.com/office/drawing/2014/main" id="{BF245C00-755E-FB20-E274-05D121130324}"/>
                </a:ext>
              </a:extLst>
            </p:cNvPr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6" name="Google Shape;8601;p75">
            <a:extLst>
              <a:ext uri="{FF2B5EF4-FFF2-40B4-BE49-F238E27FC236}">
                <a16:creationId xmlns:a16="http://schemas.microsoft.com/office/drawing/2014/main" id="{B78BBA1A-9EAA-C5C1-88AE-14BF7424B7C8}"/>
              </a:ext>
            </a:extLst>
          </p:cNvPr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167" name="Google Shape;8602;p75">
              <a:extLst>
                <a:ext uri="{FF2B5EF4-FFF2-40B4-BE49-F238E27FC236}">
                  <a16:creationId xmlns:a16="http://schemas.microsoft.com/office/drawing/2014/main" id="{0DE584AA-C34F-F515-5187-C1DA6FD87916}"/>
                </a:ext>
              </a:extLst>
            </p:cNvPr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" name="Google Shape;8603;p75">
              <a:extLst>
                <a:ext uri="{FF2B5EF4-FFF2-40B4-BE49-F238E27FC236}">
                  <a16:creationId xmlns:a16="http://schemas.microsoft.com/office/drawing/2014/main" id="{512D8270-415A-F858-F2CB-2E2BA529F5F8}"/>
                </a:ext>
              </a:extLst>
            </p:cNvPr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" name="Google Shape;8604;p75">
              <a:extLst>
                <a:ext uri="{FF2B5EF4-FFF2-40B4-BE49-F238E27FC236}">
                  <a16:creationId xmlns:a16="http://schemas.microsoft.com/office/drawing/2014/main" id="{7DE691B5-BE09-5DBC-B4C6-12C2211E52D3}"/>
                </a:ext>
              </a:extLst>
            </p:cNvPr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" name="Google Shape;8605;p75">
              <a:extLst>
                <a:ext uri="{FF2B5EF4-FFF2-40B4-BE49-F238E27FC236}">
                  <a16:creationId xmlns:a16="http://schemas.microsoft.com/office/drawing/2014/main" id="{6E4A1D41-3DF9-DA9E-8F0A-22091FEF467E}"/>
                </a:ext>
              </a:extLst>
            </p:cNvPr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" name="Google Shape;8606;p75">
              <a:extLst>
                <a:ext uri="{FF2B5EF4-FFF2-40B4-BE49-F238E27FC236}">
                  <a16:creationId xmlns:a16="http://schemas.microsoft.com/office/drawing/2014/main" id="{AF7834C5-272D-9ACA-902C-3D4F767E0E00}"/>
                </a:ext>
              </a:extLst>
            </p:cNvPr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" name="Google Shape;8607;p75">
              <a:extLst>
                <a:ext uri="{FF2B5EF4-FFF2-40B4-BE49-F238E27FC236}">
                  <a16:creationId xmlns:a16="http://schemas.microsoft.com/office/drawing/2014/main" id="{C6EBE57C-E061-C01C-CFBC-73B3FF320ABB}"/>
                </a:ext>
              </a:extLst>
            </p:cNvPr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" name="Google Shape;8608;p75">
              <a:extLst>
                <a:ext uri="{FF2B5EF4-FFF2-40B4-BE49-F238E27FC236}">
                  <a16:creationId xmlns:a16="http://schemas.microsoft.com/office/drawing/2014/main" id="{D39EB759-A2F5-1307-D0BB-46DF77D39C9D}"/>
                </a:ext>
              </a:extLst>
            </p:cNvPr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" name="Google Shape;8609;p75">
              <a:extLst>
                <a:ext uri="{FF2B5EF4-FFF2-40B4-BE49-F238E27FC236}">
                  <a16:creationId xmlns:a16="http://schemas.microsoft.com/office/drawing/2014/main" id="{5BD1F9E6-EDAC-3C7E-B267-0D00015C33F9}"/>
                </a:ext>
              </a:extLst>
            </p:cNvPr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75" name="Google Shape;8610;p75">
            <a:extLst>
              <a:ext uri="{FF2B5EF4-FFF2-40B4-BE49-F238E27FC236}">
                <a16:creationId xmlns:a16="http://schemas.microsoft.com/office/drawing/2014/main" id="{C57D319A-08E1-C7D8-1ADD-C542F5305B2C}"/>
              </a:ext>
            </a:extLst>
          </p:cNvPr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176" name="Google Shape;8611;p75">
              <a:extLst>
                <a:ext uri="{FF2B5EF4-FFF2-40B4-BE49-F238E27FC236}">
                  <a16:creationId xmlns:a16="http://schemas.microsoft.com/office/drawing/2014/main" id="{DE8F27A7-5ABC-AB34-2C61-24AE6B482AAB}"/>
                </a:ext>
              </a:extLst>
            </p:cNvPr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" name="Google Shape;8612;p75">
              <a:extLst>
                <a:ext uri="{FF2B5EF4-FFF2-40B4-BE49-F238E27FC236}">
                  <a16:creationId xmlns:a16="http://schemas.microsoft.com/office/drawing/2014/main" id="{A3991893-2447-05C5-2849-53A17227390A}"/>
                </a:ext>
              </a:extLst>
            </p:cNvPr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" name="Google Shape;8613;p75">
              <a:extLst>
                <a:ext uri="{FF2B5EF4-FFF2-40B4-BE49-F238E27FC236}">
                  <a16:creationId xmlns:a16="http://schemas.microsoft.com/office/drawing/2014/main" id="{BB75324D-62AE-2AC0-73F5-78BFC43FA4B8}"/>
                </a:ext>
              </a:extLst>
            </p:cNvPr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" name="Google Shape;8614;p75">
              <a:extLst>
                <a:ext uri="{FF2B5EF4-FFF2-40B4-BE49-F238E27FC236}">
                  <a16:creationId xmlns:a16="http://schemas.microsoft.com/office/drawing/2014/main" id="{20DE3A40-720C-0410-5661-B56E741ED02F}"/>
                </a:ext>
              </a:extLst>
            </p:cNvPr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" name="Google Shape;8615;p75">
              <a:extLst>
                <a:ext uri="{FF2B5EF4-FFF2-40B4-BE49-F238E27FC236}">
                  <a16:creationId xmlns:a16="http://schemas.microsoft.com/office/drawing/2014/main" id="{EFEA7D62-E697-3393-37CC-3FD53B3C3F00}"/>
                </a:ext>
              </a:extLst>
            </p:cNvPr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81" name="Google Shape;8616;p75">
            <a:extLst>
              <a:ext uri="{FF2B5EF4-FFF2-40B4-BE49-F238E27FC236}">
                <a16:creationId xmlns:a16="http://schemas.microsoft.com/office/drawing/2014/main" id="{15294C26-1C11-FDCC-53EE-F659313D9CC5}"/>
              </a:ext>
            </a:extLst>
          </p:cNvPr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182" name="Google Shape;8617;p75">
              <a:extLst>
                <a:ext uri="{FF2B5EF4-FFF2-40B4-BE49-F238E27FC236}">
                  <a16:creationId xmlns:a16="http://schemas.microsoft.com/office/drawing/2014/main" id="{133A5681-BCBD-22DA-58FE-59897478CB27}"/>
                </a:ext>
              </a:extLst>
            </p:cNvPr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" name="Google Shape;8618;p75">
              <a:extLst>
                <a:ext uri="{FF2B5EF4-FFF2-40B4-BE49-F238E27FC236}">
                  <a16:creationId xmlns:a16="http://schemas.microsoft.com/office/drawing/2014/main" id="{5EFA4768-0586-50D0-877C-137FD09DC587}"/>
                </a:ext>
              </a:extLst>
            </p:cNvPr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" name="Google Shape;8619;p75">
              <a:extLst>
                <a:ext uri="{FF2B5EF4-FFF2-40B4-BE49-F238E27FC236}">
                  <a16:creationId xmlns:a16="http://schemas.microsoft.com/office/drawing/2014/main" id="{3C955EDF-74F3-17CC-E715-69E4F1B36173}"/>
                </a:ext>
              </a:extLst>
            </p:cNvPr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" name="Google Shape;8620;p75">
              <a:extLst>
                <a:ext uri="{FF2B5EF4-FFF2-40B4-BE49-F238E27FC236}">
                  <a16:creationId xmlns:a16="http://schemas.microsoft.com/office/drawing/2014/main" id="{6F534557-648F-2A3F-E572-8CAEC0B58814}"/>
                </a:ext>
              </a:extLst>
            </p:cNvPr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" name="Google Shape;8621;p75">
              <a:extLst>
                <a:ext uri="{FF2B5EF4-FFF2-40B4-BE49-F238E27FC236}">
                  <a16:creationId xmlns:a16="http://schemas.microsoft.com/office/drawing/2014/main" id="{AFAC08BB-2680-8F1A-B847-DFFA6279CAE3}"/>
                </a:ext>
              </a:extLst>
            </p:cNvPr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87" name="Google Shape;8622;p75">
            <a:extLst>
              <a:ext uri="{FF2B5EF4-FFF2-40B4-BE49-F238E27FC236}">
                <a16:creationId xmlns:a16="http://schemas.microsoft.com/office/drawing/2014/main" id="{6EAFA8AA-AE03-388B-A91C-AED8CD99D935}"/>
              </a:ext>
            </a:extLst>
          </p:cNvPr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188" name="Google Shape;8623;p75">
              <a:extLst>
                <a:ext uri="{FF2B5EF4-FFF2-40B4-BE49-F238E27FC236}">
                  <a16:creationId xmlns:a16="http://schemas.microsoft.com/office/drawing/2014/main" id="{555C2B5C-773C-3C8F-CB5F-8C81DF9B6B16}"/>
                </a:ext>
              </a:extLst>
            </p:cNvPr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201" name="Google Shape;8624;p75">
                <a:extLst>
                  <a:ext uri="{FF2B5EF4-FFF2-40B4-BE49-F238E27FC236}">
                    <a16:creationId xmlns:a16="http://schemas.microsoft.com/office/drawing/2014/main" id="{E4C3C54B-E6A9-30DF-F66A-8B7C95333DA8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02" name="Google Shape;8625;p75">
                <a:extLst>
                  <a:ext uri="{FF2B5EF4-FFF2-40B4-BE49-F238E27FC236}">
                    <a16:creationId xmlns:a16="http://schemas.microsoft.com/office/drawing/2014/main" id="{83752163-C2F2-8AAF-7175-6F0C40268903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89" name="Google Shape;8626;p75">
              <a:extLst>
                <a:ext uri="{FF2B5EF4-FFF2-40B4-BE49-F238E27FC236}">
                  <a16:creationId xmlns:a16="http://schemas.microsoft.com/office/drawing/2014/main" id="{C97225E7-BBB8-4FBC-7B56-2B6601D3E6FE}"/>
                </a:ext>
              </a:extLst>
            </p:cNvPr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99" name="Google Shape;8627;p75">
                <a:extLst>
                  <a:ext uri="{FF2B5EF4-FFF2-40B4-BE49-F238E27FC236}">
                    <a16:creationId xmlns:a16="http://schemas.microsoft.com/office/drawing/2014/main" id="{32D73A44-236F-159E-E05A-DBA58C293531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00" name="Google Shape;8628;p75">
                <a:extLst>
                  <a:ext uri="{FF2B5EF4-FFF2-40B4-BE49-F238E27FC236}">
                    <a16:creationId xmlns:a16="http://schemas.microsoft.com/office/drawing/2014/main" id="{1733A6E3-476E-B0B4-8F49-AADC5937A6C5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90" name="Google Shape;8629;p75">
              <a:extLst>
                <a:ext uri="{FF2B5EF4-FFF2-40B4-BE49-F238E27FC236}">
                  <a16:creationId xmlns:a16="http://schemas.microsoft.com/office/drawing/2014/main" id="{8FB2C8CE-3532-49E9-0B19-3FCCF7813FBC}"/>
                </a:ext>
              </a:extLst>
            </p:cNvPr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97" name="Google Shape;8630;p75">
                <a:extLst>
                  <a:ext uri="{FF2B5EF4-FFF2-40B4-BE49-F238E27FC236}">
                    <a16:creationId xmlns:a16="http://schemas.microsoft.com/office/drawing/2014/main" id="{6A34EBD6-6470-6FE2-09D8-1B2E7F3DA3C8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98" name="Google Shape;8631;p75">
                <a:extLst>
                  <a:ext uri="{FF2B5EF4-FFF2-40B4-BE49-F238E27FC236}">
                    <a16:creationId xmlns:a16="http://schemas.microsoft.com/office/drawing/2014/main" id="{8017947A-8B99-D861-0285-0D26229AB9D8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91" name="Google Shape;8632;p75">
              <a:extLst>
                <a:ext uri="{FF2B5EF4-FFF2-40B4-BE49-F238E27FC236}">
                  <a16:creationId xmlns:a16="http://schemas.microsoft.com/office/drawing/2014/main" id="{75DF2040-38CF-9F4F-5D9A-650CC84D82BF}"/>
                </a:ext>
              </a:extLst>
            </p:cNvPr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95" name="Google Shape;8633;p75">
                <a:extLst>
                  <a:ext uri="{FF2B5EF4-FFF2-40B4-BE49-F238E27FC236}">
                    <a16:creationId xmlns:a16="http://schemas.microsoft.com/office/drawing/2014/main" id="{68AC431B-66DE-0A85-135D-D3FA8138A1CA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96" name="Google Shape;8634;p75">
                <a:extLst>
                  <a:ext uri="{FF2B5EF4-FFF2-40B4-BE49-F238E27FC236}">
                    <a16:creationId xmlns:a16="http://schemas.microsoft.com/office/drawing/2014/main" id="{08F3826A-BF5A-DA6B-7958-9D38B72D6E34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192" name="Google Shape;8635;p75">
              <a:extLst>
                <a:ext uri="{FF2B5EF4-FFF2-40B4-BE49-F238E27FC236}">
                  <a16:creationId xmlns:a16="http://schemas.microsoft.com/office/drawing/2014/main" id="{0238F4D6-3B5C-5973-9ACD-654E5681D166}"/>
                </a:ext>
              </a:extLst>
            </p:cNvPr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93" name="Google Shape;8636;p75">
                <a:extLst>
                  <a:ext uri="{FF2B5EF4-FFF2-40B4-BE49-F238E27FC236}">
                    <a16:creationId xmlns:a16="http://schemas.microsoft.com/office/drawing/2014/main" id="{85399B34-B21A-3C1F-4BFD-7AA17EDF69E6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94" name="Google Shape;8637;p75">
                <a:extLst>
                  <a:ext uri="{FF2B5EF4-FFF2-40B4-BE49-F238E27FC236}">
                    <a16:creationId xmlns:a16="http://schemas.microsoft.com/office/drawing/2014/main" id="{8828FA19-D548-D521-140C-884AAD4C1BBD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203" name="Google Shape;8638;p75">
            <a:extLst>
              <a:ext uri="{FF2B5EF4-FFF2-40B4-BE49-F238E27FC236}">
                <a16:creationId xmlns:a16="http://schemas.microsoft.com/office/drawing/2014/main" id="{8F3160AB-57B4-737E-3535-073420E478DE}"/>
              </a:ext>
            </a:extLst>
          </p:cNvPr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204" name="Google Shape;8639;p75">
              <a:extLst>
                <a:ext uri="{FF2B5EF4-FFF2-40B4-BE49-F238E27FC236}">
                  <a16:creationId xmlns:a16="http://schemas.microsoft.com/office/drawing/2014/main" id="{AB82E57A-0E19-DC1B-4538-895F6035A628}"/>
                </a:ext>
              </a:extLst>
            </p:cNvPr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208" name="Google Shape;8640;p75">
                <a:extLst>
                  <a:ext uri="{FF2B5EF4-FFF2-40B4-BE49-F238E27FC236}">
                    <a16:creationId xmlns:a16="http://schemas.microsoft.com/office/drawing/2014/main" id="{B16F1472-9CC0-8CA7-ADF4-34027C3FF066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9" name="Google Shape;8641;p75">
                <a:extLst>
                  <a:ext uri="{FF2B5EF4-FFF2-40B4-BE49-F238E27FC236}">
                    <a16:creationId xmlns:a16="http://schemas.microsoft.com/office/drawing/2014/main" id="{BEB9C8CA-D061-4814-A24D-698868A3119B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205" name="Google Shape;8642;p75">
              <a:extLst>
                <a:ext uri="{FF2B5EF4-FFF2-40B4-BE49-F238E27FC236}">
                  <a16:creationId xmlns:a16="http://schemas.microsoft.com/office/drawing/2014/main" id="{8145CF66-739C-9CDC-7E9D-23BF831A0A90}"/>
                </a:ext>
              </a:extLst>
            </p:cNvPr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206" name="Google Shape;8643;p75">
                <a:extLst>
                  <a:ext uri="{FF2B5EF4-FFF2-40B4-BE49-F238E27FC236}">
                    <a16:creationId xmlns:a16="http://schemas.microsoft.com/office/drawing/2014/main" id="{E632A272-4A52-E981-44F9-26636360BFE2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7" name="Google Shape;8644;p75">
                <a:extLst>
                  <a:ext uri="{FF2B5EF4-FFF2-40B4-BE49-F238E27FC236}">
                    <a16:creationId xmlns:a16="http://schemas.microsoft.com/office/drawing/2014/main" id="{53C3DA07-2BEC-FCC8-D05A-C8B1D6BAC0E2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210" name="Google Shape;8645;p75">
            <a:extLst>
              <a:ext uri="{FF2B5EF4-FFF2-40B4-BE49-F238E27FC236}">
                <a16:creationId xmlns:a16="http://schemas.microsoft.com/office/drawing/2014/main" id="{83B04835-FAE8-918F-9333-B0E6FF068918}"/>
              </a:ext>
            </a:extLst>
          </p:cNvPr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211" name="Google Shape;8646;p75">
              <a:extLst>
                <a:ext uri="{FF2B5EF4-FFF2-40B4-BE49-F238E27FC236}">
                  <a16:creationId xmlns:a16="http://schemas.microsoft.com/office/drawing/2014/main" id="{4A3EA0D5-1EF9-2805-42C0-C09D6E3F18D8}"/>
                </a:ext>
              </a:extLst>
            </p:cNvPr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212" name="Google Shape;8647;p75">
              <a:extLst>
                <a:ext uri="{FF2B5EF4-FFF2-40B4-BE49-F238E27FC236}">
                  <a16:creationId xmlns:a16="http://schemas.microsoft.com/office/drawing/2014/main" id="{72147CD3-6347-E2B5-CB5A-06494052BECC}"/>
                </a:ext>
              </a:extLst>
            </p:cNvPr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213" name="Google Shape;8648;p75">
                <a:extLst>
                  <a:ext uri="{FF2B5EF4-FFF2-40B4-BE49-F238E27FC236}">
                    <a16:creationId xmlns:a16="http://schemas.microsoft.com/office/drawing/2014/main" id="{832DF843-6402-C621-C87C-3D6EB29BD5CD}"/>
                  </a:ext>
                </a:extLst>
              </p:cNvPr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4" name="Google Shape;8649;p75">
                <a:extLst>
                  <a:ext uri="{FF2B5EF4-FFF2-40B4-BE49-F238E27FC236}">
                    <a16:creationId xmlns:a16="http://schemas.microsoft.com/office/drawing/2014/main" id="{CC8CA147-D334-CA3C-7299-2B2694A9A034}"/>
                  </a:ext>
                </a:extLst>
              </p:cNvPr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15" name="Google Shape;8650;p75">
            <a:extLst>
              <a:ext uri="{FF2B5EF4-FFF2-40B4-BE49-F238E27FC236}">
                <a16:creationId xmlns:a16="http://schemas.microsoft.com/office/drawing/2014/main" id="{76E2CD46-1865-D846-29F3-67E9C6D21A7C}"/>
              </a:ext>
            </a:extLst>
          </p:cNvPr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216" name="Google Shape;8651;p75">
              <a:extLst>
                <a:ext uri="{FF2B5EF4-FFF2-40B4-BE49-F238E27FC236}">
                  <a16:creationId xmlns:a16="http://schemas.microsoft.com/office/drawing/2014/main" id="{F9B73AB6-2623-A5FF-B375-3121591DD164}"/>
                </a:ext>
              </a:extLst>
            </p:cNvPr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" name="Google Shape;8652;p75">
              <a:extLst>
                <a:ext uri="{FF2B5EF4-FFF2-40B4-BE49-F238E27FC236}">
                  <a16:creationId xmlns:a16="http://schemas.microsoft.com/office/drawing/2014/main" id="{776A0E21-C53E-8A34-0D8B-AB295343A412}"/>
                </a:ext>
              </a:extLst>
            </p:cNvPr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" name="Google Shape;8653;p75">
              <a:extLst>
                <a:ext uri="{FF2B5EF4-FFF2-40B4-BE49-F238E27FC236}">
                  <a16:creationId xmlns:a16="http://schemas.microsoft.com/office/drawing/2014/main" id="{327D87BC-54AE-F0FE-8558-278F2943A975}"/>
                </a:ext>
              </a:extLst>
            </p:cNvPr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" name="Google Shape;8654;p75">
              <a:extLst>
                <a:ext uri="{FF2B5EF4-FFF2-40B4-BE49-F238E27FC236}">
                  <a16:creationId xmlns:a16="http://schemas.microsoft.com/office/drawing/2014/main" id="{77E5A6E7-0645-6663-D7E4-3BA225AA98C9}"/>
                </a:ext>
              </a:extLst>
            </p:cNvPr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" name="Google Shape;8655;p75">
              <a:extLst>
                <a:ext uri="{FF2B5EF4-FFF2-40B4-BE49-F238E27FC236}">
                  <a16:creationId xmlns:a16="http://schemas.microsoft.com/office/drawing/2014/main" id="{03AE096C-8349-6BBB-C612-5678305CBC82}"/>
                </a:ext>
              </a:extLst>
            </p:cNvPr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" name="Google Shape;8656;p75">
              <a:extLst>
                <a:ext uri="{FF2B5EF4-FFF2-40B4-BE49-F238E27FC236}">
                  <a16:creationId xmlns:a16="http://schemas.microsoft.com/office/drawing/2014/main" id="{CE399863-BB21-0812-E1E3-37EC17BDF505}"/>
                </a:ext>
              </a:extLst>
            </p:cNvPr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" name="Google Shape;8657;p75">
              <a:extLst>
                <a:ext uri="{FF2B5EF4-FFF2-40B4-BE49-F238E27FC236}">
                  <a16:creationId xmlns:a16="http://schemas.microsoft.com/office/drawing/2014/main" id="{69DC6F23-D707-344E-75E6-7C1A5179D391}"/>
                </a:ext>
              </a:extLst>
            </p:cNvPr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" name="Google Shape;8658;p75">
              <a:extLst>
                <a:ext uri="{FF2B5EF4-FFF2-40B4-BE49-F238E27FC236}">
                  <a16:creationId xmlns:a16="http://schemas.microsoft.com/office/drawing/2014/main" id="{324BA94D-B8A1-E4D0-5F5B-5A4E57E9A4B2}"/>
                </a:ext>
              </a:extLst>
            </p:cNvPr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" name="Google Shape;8659;p75">
              <a:extLst>
                <a:ext uri="{FF2B5EF4-FFF2-40B4-BE49-F238E27FC236}">
                  <a16:creationId xmlns:a16="http://schemas.microsoft.com/office/drawing/2014/main" id="{1E63219A-3EB7-08AB-834D-26183BD253E8}"/>
                </a:ext>
              </a:extLst>
            </p:cNvPr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" name="Google Shape;8660;p75">
              <a:extLst>
                <a:ext uri="{FF2B5EF4-FFF2-40B4-BE49-F238E27FC236}">
                  <a16:creationId xmlns:a16="http://schemas.microsoft.com/office/drawing/2014/main" id="{49E2284C-11D9-E2DC-DF66-8D212E616AE8}"/>
                </a:ext>
              </a:extLst>
            </p:cNvPr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" name="Google Shape;8661;p75">
              <a:extLst>
                <a:ext uri="{FF2B5EF4-FFF2-40B4-BE49-F238E27FC236}">
                  <a16:creationId xmlns:a16="http://schemas.microsoft.com/office/drawing/2014/main" id="{231746FE-5627-F894-8EB0-B8972D764F8F}"/>
                </a:ext>
              </a:extLst>
            </p:cNvPr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" name="Google Shape;8662;p75">
              <a:extLst>
                <a:ext uri="{FF2B5EF4-FFF2-40B4-BE49-F238E27FC236}">
                  <a16:creationId xmlns:a16="http://schemas.microsoft.com/office/drawing/2014/main" id="{3996C291-FE45-B79F-5469-20E3F014AC1D}"/>
                </a:ext>
              </a:extLst>
            </p:cNvPr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" name="Google Shape;8663;p75">
              <a:extLst>
                <a:ext uri="{FF2B5EF4-FFF2-40B4-BE49-F238E27FC236}">
                  <a16:creationId xmlns:a16="http://schemas.microsoft.com/office/drawing/2014/main" id="{4033079F-6368-3E32-A07A-FB2FF3128892}"/>
                </a:ext>
              </a:extLst>
            </p:cNvPr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29" name="Google Shape;8664;p75">
            <a:extLst>
              <a:ext uri="{FF2B5EF4-FFF2-40B4-BE49-F238E27FC236}">
                <a16:creationId xmlns:a16="http://schemas.microsoft.com/office/drawing/2014/main" id="{B401C313-2A4E-81AF-7A36-5DF400377222}"/>
              </a:ext>
            </a:extLst>
          </p:cNvPr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230" name="Google Shape;8665;p75">
              <a:extLst>
                <a:ext uri="{FF2B5EF4-FFF2-40B4-BE49-F238E27FC236}">
                  <a16:creationId xmlns:a16="http://schemas.microsoft.com/office/drawing/2014/main" id="{159C0C7E-3F3D-754C-292B-CDCDD38F46EC}"/>
                </a:ext>
              </a:extLst>
            </p:cNvPr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231" name="Google Shape;8666;p75">
              <a:extLst>
                <a:ext uri="{FF2B5EF4-FFF2-40B4-BE49-F238E27FC236}">
                  <a16:creationId xmlns:a16="http://schemas.microsoft.com/office/drawing/2014/main" id="{F7DEE324-6433-E9E0-A02F-E8BB2EA97C06}"/>
                </a:ext>
              </a:extLst>
            </p:cNvPr>
            <p:cNvCxnSpPr>
              <a:stCxn id="230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2" name="Google Shape;8667;p75">
              <a:extLst>
                <a:ext uri="{FF2B5EF4-FFF2-40B4-BE49-F238E27FC236}">
                  <a16:creationId xmlns:a16="http://schemas.microsoft.com/office/drawing/2014/main" id="{705E95CA-51BE-4B78-737D-008B20EF9D43}"/>
                </a:ext>
              </a:extLst>
            </p:cNvPr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233" name="Google Shape;8668;p75">
              <a:extLst>
                <a:ext uri="{FF2B5EF4-FFF2-40B4-BE49-F238E27FC236}">
                  <a16:creationId xmlns:a16="http://schemas.microsoft.com/office/drawing/2014/main" id="{9B1AE9E4-40CB-98CC-DE60-1BA6452999DF}"/>
                </a:ext>
              </a:extLst>
            </p:cNvPr>
            <p:cNvCxnSpPr>
              <a:endCxn id="232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4" name="Google Shape;8669;p75">
              <a:extLst>
                <a:ext uri="{FF2B5EF4-FFF2-40B4-BE49-F238E27FC236}">
                  <a16:creationId xmlns:a16="http://schemas.microsoft.com/office/drawing/2014/main" id="{3A52BF52-339E-860B-83CD-0A51DD3AE056}"/>
                </a:ext>
              </a:extLst>
            </p:cNvPr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235" name="Google Shape;8670;p75">
              <a:extLst>
                <a:ext uri="{FF2B5EF4-FFF2-40B4-BE49-F238E27FC236}">
                  <a16:creationId xmlns:a16="http://schemas.microsoft.com/office/drawing/2014/main" id="{4C939633-7A48-3CC3-48B3-0E5FC0FF2C32}"/>
                </a:ext>
              </a:extLst>
            </p:cNvPr>
            <p:cNvCxnSpPr>
              <a:stCxn id="234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6" name="Google Shape;8671;p75">
              <a:extLst>
                <a:ext uri="{FF2B5EF4-FFF2-40B4-BE49-F238E27FC236}">
                  <a16:creationId xmlns:a16="http://schemas.microsoft.com/office/drawing/2014/main" id="{88A49FF8-6504-E993-BFE5-AD7C3E22B217}"/>
                </a:ext>
              </a:extLst>
            </p:cNvPr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237" name="Google Shape;8672;p75">
              <a:extLst>
                <a:ext uri="{FF2B5EF4-FFF2-40B4-BE49-F238E27FC236}">
                  <a16:creationId xmlns:a16="http://schemas.microsoft.com/office/drawing/2014/main" id="{B06653D5-33FD-EC3F-1ED9-653CAFBC244F}"/>
                </a:ext>
              </a:extLst>
            </p:cNvPr>
            <p:cNvCxnSpPr>
              <a:endCxn id="236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38" name="Google Shape;8673;p75">
            <a:extLst>
              <a:ext uri="{FF2B5EF4-FFF2-40B4-BE49-F238E27FC236}">
                <a16:creationId xmlns:a16="http://schemas.microsoft.com/office/drawing/2014/main" id="{4AF1BECB-5EC3-583E-6780-914DD8DD4939}"/>
              </a:ext>
            </a:extLst>
          </p:cNvPr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239" name="Google Shape;8674;p75">
              <a:extLst>
                <a:ext uri="{FF2B5EF4-FFF2-40B4-BE49-F238E27FC236}">
                  <a16:creationId xmlns:a16="http://schemas.microsoft.com/office/drawing/2014/main" id="{47C8DDB5-85DA-44CD-5394-BBE5D4EFF461}"/>
                </a:ext>
              </a:extLst>
            </p:cNvPr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" name="Google Shape;8675;p75">
              <a:extLst>
                <a:ext uri="{FF2B5EF4-FFF2-40B4-BE49-F238E27FC236}">
                  <a16:creationId xmlns:a16="http://schemas.microsoft.com/office/drawing/2014/main" id="{DE7BB691-526B-115C-2DAD-5211071A6064}"/>
                </a:ext>
              </a:extLst>
            </p:cNvPr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" name="Google Shape;8676;p75">
              <a:extLst>
                <a:ext uri="{FF2B5EF4-FFF2-40B4-BE49-F238E27FC236}">
                  <a16:creationId xmlns:a16="http://schemas.microsoft.com/office/drawing/2014/main" id="{39B04EF1-3FA7-A5EA-5B0F-79D27EFF1ADF}"/>
                </a:ext>
              </a:extLst>
            </p:cNvPr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" name="Google Shape;8677;p75">
              <a:extLst>
                <a:ext uri="{FF2B5EF4-FFF2-40B4-BE49-F238E27FC236}">
                  <a16:creationId xmlns:a16="http://schemas.microsoft.com/office/drawing/2014/main" id="{79CBE805-5F83-C18A-D1F4-66AB78F93CF9}"/>
                </a:ext>
              </a:extLst>
            </p:cNvPr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43" name="Google Shape;8678;p75">
            <a:extLst>
              <a:ext uri="{FF2B5EF4-FFF2-40B4-BE49-F238E27FC236}">
                <a16:creationId xmlns:a16="http://schemas.microsoft.com/office/drawing/2014/main" id="{266EBFB0-5B49-94AF-4096-E12F7D3180C8}"/>
              </a:ext>
            </a:extLst>
          </p:cNvPr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244" name="Google Shape;8679;p75">
              <a:extLst>
                <a:ext uri="{FF2B5EF4-FFF2-40B4-BE49-F238E27FC236}">
                  <a16:creationId xmlns:a16="http://schemas.microsoft.com/office/drawing/2014/main" id="{E6CEA5B0-4D2D-B4D0-6737-71B4A9135D9F}"/>
                </a:ext>
              </a:extLst>
            </p:cNvPr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296" name="Google Shape;8680;p75">
                <a:extLst>
                  <a:ext uri="{FF2B5EF4-FFF2-40B4-BE49-F238E27FC236}">
                    <a16:creationId xmlns:a16="http://schemas.microsoft.com/office/drawing/2014/main" id="{A8519731-14C0-993B-B88F-D27889CC532B}"/>
                  </a:ext>
                </a:extLst>
              </p:cNvPr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97" name="Google Shape;8681;p75">
                <a:extLst>
                  <a:ext uri="{FF2B5EF4-FFF2-40B4-BE49-F238E27FC236}">
                    <a16:creationId xmlns:a16="http://schemas.microsoft.com/office/drawing/2014/main" id="{AF0A78B7-C391-BC06-FCE4-161EC32F944F}"/>
                  </a:ext>
                </a:extLst>
              </p:cNvPr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98" name="Google Shape;8682;p75">
                <a:extLst>
                  <a:ext uri="{FF2B5EF4-FFF2-40B4-BE49-F238E27FC236}">
                    <a16:creationId xmlns:a16="http://schemas.microsoft.com/office/drawing/2014/main" id="{66D27072-1BFA-D74E-5A91-6822D6D209E0}"/>
                  </a:ext>
                </a:extLst>
              </p:cNvPr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99" name="Google Shape;8683;p75">
                <a:extLst>
                  <a:ext uri="{FF2B5EF4-FFF2-40B4-BE49-F238E27FC236}">
                    <a16:creationId xmlns:a16="http://schemas.microsoft.com/office/drawing/2014/main" id="{9B41F652-B28F-3318-165D-F27497CAF3A9}"/>
                  </a:ext>
                </a:extLst>
              </p:cNvPr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00" name="Google Shape;8684;p75">
                <a:extLst>
                  <a:ext uri="{FF2B5EF4-FFF2-40B4-BE49-F238E27FC236}">
                    <a16:creationId xmlns:a16="http://schemas.microsoft.com/office/drawing/2014/main" id="{0F70F6CA-3349-F9F7-EB36-FF0AFC8FB944}"/>
                  </a:ext>
                </a:extLst>
              </p:cNvPr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01" name="Google Shape;8685;p75">
                <a:extLst>
                  <a:ext uri="{FF2B5EF4-FFF2-40B4-BE49-F238E27FC236}">
                    <a16:creationId xmlns:a16="http://schemas.microsoft.com/office/drawing/2014/main" id="{667FE61A-BAAE-AE3A-866F-D60DDDD78612}"/>
                  </a:ext>
                </a:extLst>
              </p:cNvPr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02" name="Google Shape;8686;p75">
                <a:extLst>
                  <a:ext uri="{FF2B5EF4-FFF2-40B4-BE49-F238E27FC236}">
                    <a16:creationId xmlns:a16="http://schemas.microsoft.com/office/drawing/2014/main" id="{D336AE6B-03AF-D753-E98F-79C58230D0BD}"/>
                  </a:ext>
                </a:extLst>
              </p:cNvPr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245" name="Google Shape;8687;p75">
              <a:extLst>
                <a:ext uri="{FF2B5EF4-FFF2-40B4-BE49-F238E27FC236}">
                  <a16:creationId xmlns:a16="http://schemas.microsoft.com/office/drawing/2014/main" id="{2CD65CBA-AE22-841A-490B-F74A775EC2A9}"/>
                </a:ext>
              </a:extLst>
            </p:cNvPr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289" name="Google Shape;8688;p75">
                <a:extLst>
                  <a:ext uri="{FF2B5EF4-FFF2-40B4-BE49-F238E27FC236}">
                    <a16:creationId xmlns:a16="http://schemas.microsoft.com/office/drawing/2014/main" id="{57B1DD12-6ACC-841D-74EB-AF2D9CC836C2}"/>
                  </a:ext>
                </a:extLst>
              </p:cNvPr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90" name="Google Shape;8689;p75">
                <a:extLst>
                  <a:ext uri="{FF2B5EF4-FFF2-40B4-BE49-F238E27FC236}">
                    <a16:creationId xmlns:a16="http://schemas.microsoft.com/office/drawing/2014/main" id="{629F86C7-AFEE-F802-87CD-6857CC1DF560}"/>
                  </a:ext>
                </a:extLst>
              </p:cNvPr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91" name="Google Shape;8690;p75">
                <a:extLst>
                  <a:ext uri="{FF2B5EF4-FFF2-40B4-BE49-F238E27FC236}">
                    <a16:creationId xmlns:a16="http://schemas.microsoft.com/office/drawing/2014/main" id="{5FEBEA81-FEA7-D3B1-80CD-721080EA1942}"/>
                  </a:ext>
                </a:extLst>
              </p:cNvPr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92" name="Google Shape;8691;p75">
                <a:extLst>
                  <a:ext uri="{FF2B5EF4-FFF2-40B4-BE49-F238E27FC236}">
                    <a16:creationId xmlns:a16="http://schemas.microsoft.com/office/drawing/2014/main" id="{3D31F53B-DF36-E106-7595-059986D0B37B}"/>
                  </a:ext>
                </a:extLst>
              </p:cNvPr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93" name="Google Shape;8692;p75">
                <a:extLst>
                  <a:ext uri="{FF2B5EF4-FFF2-40B4-BE49-F238E27FC236}">
                    <a16:creationId xmlns:a16="http://schemas.microsoft.com/office/drawing/2014/main" id="{AD57B733-381A-7BA0-2647-2D74A4D95A0F}"/>
                  </a:ext>
                </a:extLst>
              </p:cNvPr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94" name="Google Shape;8693;p75">
                <a:extLst>
                  <a:ext uri="{FF2B5EF4-FFF2-40B4-BE49-F238E27FC236}">
                    <a16:creationId xmlns:a16="http://schemas.microsoft.com/office/drawing/2014/main" id="{8E1A06E0-5C6C-A565-E0DE-238A13DDF441}"/>
                  </a:ext>
                </a:extLst>
              </p:cNvPr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95" name="Google Shape;8694;p75">
                <a:extLst>
                  <a:ext uri="{FF2B5EF4-FFF2-40B4-BE49-F238E27FC236}">
                    <a16:creationId xmlns:a16="http://schemas.microsoft.com/office/drawing/2014/main" id="{492CB8CF-60EF-4567-6F45-33E8A7CD4460}"/>
                  </a:ext>
                </a:extLst>
              </p:cNvPr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246" name="Google Shape;8695;p75">
              <a:extLst>
                <a:ext uri="{FF2B5EF4-FFF2-40B4-BE49-F238E27FC236}">
                  <a16:creationId xmlns:a16="http://schemas.microsoft.com/office/drawing/2014/main" id="{7058CF25-6BFA-F82C-D86F-03E358A53118}"/>
                </a:ext>
              </a:extLst>
            </p:cNvPr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282" name="Google Shape;8696;p75">
                <a:extLst>
                  <a:ext uri="{FF2B5EF4-FFF2-40B4-BE49-F238E27FC236}">
                    <a16:creationId xmlns:a16="http://schemas.microsoft.com/office/drawing/2014/main" id="{1BF5C082-4370-F3A8-15C4-1383885E8308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83" name="Google Shape;8697;p75">
                <a:extLst>
                  <a:ext uri="{FF2B5EF4-FFF2-40B4-BE49-F238E27FC236}">
                    <a16:creationId xmlns:a16="http://schemas.microsoft.com/office/drawing/2014/main" id="{8E56D060-5A74-B0BE-CFD0-88128FB01C18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84" name="Google Shape;8698;p75">
                <a:extLst>
                  <a:ext uri="{FF2B5EF4-FFF2-40B4-BE49-F238E27FC236}">
                    <a16:creationId xmlns:a16="http://schemas.microsoft.com/office/drawing/2014/main" id="{6CBEB23B-1188-9587-6A26-6D273C8F2E3F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85" name="Google Shape;8699;p75">
                <a:extLst>
                  <a:ext uri="{FF2B5EF4-FFF2-40B4-BE49-F238E27FC236}">
                    <a16:creationId xmlns:a16="http://schemas.microsoft.com/office/drawing/2014/main" id="{6FD801A1-845E-3E82-DB7A-7290955AB359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86" name="Google Shape;8700;p75">
                <a:extLst>
                  <a:ext uri="{FF2B5EF4-FFF2-40B4-BE49-F238E27FC236}">
                    <a16:creationId xmlns:a16="http://schemas.microsoft.com/office/drawing/2014/main" id="{6F036F1D-2EA2-B3EA-3365-5792793E8C39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87" name="Google Shape;8701;p75">
                <a:extLst>
                  <a:ext uri="{FF2B5EF4-FFF2-40B4-BE49-F238E27FC236}">
                    <a16:creationId xmlns:a16="http://schemas.microsoft.com/office/drawing/2014/main" id="{4BA59AD4-4A8F-2A9B-B5A8-4C5BEA1A692D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88" name="Google Shape;8702;p75">
                <a:extLst>
                  <a:ext uri="{FF2B5EF4-FFF2-40B4-BE49-F238E27FC236}">
                    <a16:creationId xmlns:a16="http://schemas.microsoft.com/office/drawing/2014/main" id="{C26565D0-8692-B842-C4C5-4DDF0A1AF10C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247" name="Google Shape;8703;p75">
              <a:extLst>
                <a:ext uri="{FF2B5EF4-FFF2-40B4-BE49-F238E27FC236}">
                  <a16:creationId xmlns:a16="http://schemas.microsoft.com/office/drawing/2014/main" id="{118F333B-571D-7109-739E-B2F9F379CDAC}"/>
                </a:ext>
              </a:extLst>
            </p:cNvPr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275" name="Google Shape;8704;p75">
                <a:extLst>
                  <a:ext uri="{FF2B5EF4-FFF2-40B4-BE49-F238E27FC236}">
                    <a16:creationId xmlns:a16="http://schemas.microsoft.com/office/drawing/2014/main" id="{5BE8085D-0761-4D11-802B-EE4B1F6E994B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6" name="Google Shape;8705;p75">
                <a:extLst>
                  <a:ext uri="{FF2B5EF4-FFF2-40B4-BE49-F238E27FC236}">
                    <a16:creationId xmlns:a16="http://schemas.microsoft.com/office/drawing/2014/main" id="{D6D4C204-BB87-0C47-04BF-CA3ED9AE4305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7" name="Google Shape;8706;p75">
                <a:extLst>
                  <a:ext uri="{FF2B5EF4-FFF2-40B4-BE49-F238E27FC236}">
                    <a16:creationId xmlns:a16="http://schemas.microsoft.com/office/drawing/2014/main" id="{0B4B85A6-2C8F-45C1-693D-1CD119FA9332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8" name="Google Shape;8707;p75">
                <a:extLst>
                  <a:ext uri="{FF2B5EF4-FFF2-40B4-BE49-F238E27FC236}">
                    <a16:creationId xmlns:a16="http://schemas.microsoft.com/office/drawing/2014/main" id="{B8CDA5B8-EF42-F222-5E8E-D0D293C2ACC8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9" name="Google Shape;8708;p75">
                <a:extLst>
                  <a:ext uri="{FF2B5EF4-FFF2-40B4-BE49-F238E27FC236}">
                    <a16:creationId xmlns:a16="http://schemas.microsoft.com/office/drawing/2014/main" id="{6E2D30BE-F782-1283-84F6-F7965A4D404B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80" name="Google Shape;8709;p75">
                <a:extLst>
                  <a:ext uri="{FF2B5EF4-FFF2-40B4-BE49-F238E27FC236}">
                    <a16:creationId xmlns:a16="http://schemas.microsoft.com/office/drawing/2014/main" id="{7217B1B1-A03B-7ECA-5674-A74C5816CC4F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81" name="Google Shape;8710;p75">
                <a:extLst>
                  <a:ext uri="{FF2B5EF4-FFF2-40B4-BE49-F238E27FC236}">
                    <a16:creationId xmlns:a16="http://schemas.microsoft.com/office/drawing/2014/main" id="{4F16DB0F-91FF-4CA6-D269-4A32061C689F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248" name="Google Shape;8711;p75">
              <a:extLst>
                <a:ext uri="{FF2B5EF4-FFF2-40B4-BE49-F238E27FC236}">
                  <a16:creationId xmlns:a16="http://schemas.microsoft.com/office/drawing/2014/main" id="{402A3BD5-EBE2-E936-B525-3BFFB7DDB738}"/>
                </a:ext>
              </a:extLst>
            </p:cNvPr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268" name="Google Shape;8712;p75">
                <a:extLst>
                  <a:ext uri="{FF2B5EF4-FFF2-40B4-BE49-F238E27FC236}">
                    <a16:creationId xmlns:a16="http://schemas.microsoft.com/office/drawing/2014/main" id="{8D5FE277-D522-4C6E-35BA-A92FCE728E8D}"/>
                  </a:ext>
                </a:extLst>
              </p:cNvPr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69" name="Google Shape;8713;p75">
                <a:extLst>
                  <a:ext uri="{FF2B5EF4-FFF2-40B4-BE49-F238E27FC236}">
                    <a16:creationId xmlns:a16="http://schemas.microsoft.com/office/drawing/2014/main" id="{DC3AE8A9-571E-694D-75DF-06CBF5AD2FB5}"/>
                  </a:ext>
                </a:extLst>
              </p:cNvPr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0" name="Google Shape;8714;p75">
                <a:extLst>
                  <a:ext uri="{FF2B5EF4-FFF2-40B4-BE49-F238E27FC236}">
                    <a16:creationId xmlns:a16="http://schemas.microsoft.com/office/drawing/2014/main" id="{3B6A606F-594B-2528-97EB-49386705BA9E}"/>
                  </a:ext>
                </a:extLst>
              </p:cNvPr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1" name="Google Shape;8715;p75">
                <a:extLst>
                  <a:ext uri="{FF2B5EF4-FFF2-40B4-BE49-F238E27FC236}">
                    <a16:creationId xmlns:a16="http://schemas.microsoft.com/office/drawing/2014/main" id="{662AD8F4-FF09-533A-ADBA-ED3757FD59CD}"/>
                  </a:ext>
                </a:extLst>
              </p:cNvPr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2" name="Google Shape;8716;p75">
                <a:extLst>
                  <a:ext uri="{FF2B5EF4-FFF2-40B4-BE49-F238E27FC236}">
                    <a16:creationId xmlns:a16="http://schemas.microsoft.com/office/drawing/2014/main" id="{DAA0A30E-914C-CC0C-1C6A-20BFF4B3177D}"/>
                  </a:ext>
                </a:extLst>
              </p:cNvPr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3" name="Google Shape;8717;p75">
                <a:extLst>
                  <a:ext uri="{FF2B5EF4-FFF2-40B4-BE49-F238E27FC236}">
                    <a16:creationId xmlns:a16="http://schemas.microsoft.com/office/drawing/2014/main" id="{B4B6E65D-E441-ECF6-469E-BF0144CC9471}"/>
                  </a:ext>
                </a:extLst>
              </p:cNvPr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4" name="Google Shape;8718;p75">
                <a:extLst>
                  <a:ext uri="{FF2B5EF4-FFF2-40B4-BE49-F238E27FC236}">
                    <a16:creationId xmlns:a16="http://schemas.microsoft.com/office/drawing/2014/main" id="{37A4E8B5-7486-8D44-B4E3-5363DB815B2C}"/>
                  </a:ext>
                </a:extLst>
              </p:cNvPr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249" name="Google Shape;8719;p75">
              <a:extLst>
                <a:ext uri="{FF2B5EF4-FFF2-40B4-BE49-F238E27FC236}">
                  <a16:creationId xmlns:a16="http://schemas.microsoft.com/office/drawing/2014/main" id="{A119C80B-3C26-3DA4-82E9-DC1718A3C280}"/>
                </a:ext>
              </a:extLst>
            </p:cNvPr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266" name="Google Shape;8720;p75">
                <a:extLst>
                  <a:ext uri="{FF2B5EF4-FFF2-40B4-BE49-F238E27FC236}">
                    <a16:creationId xmlns:a16="http://schemas.microsoft.com/office/drawing/2014/main" id="{A4FF8963-BE82-BA18-E679-40BBA2031F2F}"/>
                  </a:ext>
                </a:extLst>
              </p:cNvPr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8721;p75">
                <a:extLst>
                  <a:ext uri="{FF2B5EF4-FFF2-40B4-BE49-F238E27FC236}">
                    <a16:creationId xmlns:a16="http://schemas.microsoft.com/office/drawing/2014/main" id="{4433A069-12C3-C9FE-0F20-B5736EF5B713}"/>
                  </a:ext>
                </a:extLst>
              </p:cNvPr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0" name="Google Shape;8722;p75">
              <a:extLst>
                <a:ext uri="{FF2B5EF4-FFF2-40B4-BE49-F238E27FC236}">
                  <a16:creationId xmlns:a16="http://schemas.microsoft.com/office/drawing/2014/main" id="{28932CC6-2169-85E6-C37E-A489DADFAB59}"/>
                </a:ext>
              </a:extLst>
            </p:cNvPr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259" name="Google Shape;8723;p75">
                <a:extLst>
                  <a:ext uri="{FF2B5EF4-FFF2-40B4-BE49-F238E27FC236}">
                    <a16:creationId xmlns:a16="http://schemas.microsoft.com/office/drawing/2014/main" id="{B46A7BCA-8E19-A003-2261-2C592CADB9B2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60" name="Google Shape;8724;p75">
                <a:extLst>
                  <a:ext uri="{FF2B5EF4-FFF2-40B4-BE49-F238E27FC236}">
                    <a16:creationId xmlns:a16="http://schemas.microsoft.com/office/drawing/2014/main" id="{7E5E2714-C826-D8D5-4E32-06832BE6AB12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61" name="Google Shape;8725;p75">
                <a:extLst>
                  <a:ext uri="{FF2B5EF4-FFF2-40B4-BE49-F238E27FC236}">
                    <a16:creationId xmlns:a16="http://schemas.microsoft.com/office/drawing/2014/main" id="{52EBA8FE-C463-16DE-31D8-D457BC8F713B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62" name="Google Shape;8726;p75">
                <a:extLst>
                  <a:ext uri="{FF2B5EF4-FFF2-40B4-BE49-F238E27FC236}">
                    <a16:creationId xmlns:a16="http://schemas.microsoft.com/office/drawing/2014/main" id="{30AAABD8-5E2C-2ECD-A2C7-D4851AA65B06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63" name="Google Shape;8727;p75">
                <a:extLst>
                  <a:ext uri="{FF2B5EF4-FFF2-40B4-BE49-F238E27FC236}">
                    <a16:creationId xmlns:a16="http://schemas.microsoft.com/office/drawing/2014/main" id="{F16562BA-CF85-4B5C-FCFF-7D387DE6F5B5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64" name="Google Shape;8728;p75">
                <a:extLst>
                  <a:ext uri="{FF2B5EF4-FFF2-40B4-BE49-F238E27FC236}">
                    <a16:creationId xmlns:a16="http://schemas.microsoft.com/office/drawing/2014/main" id="{1B7A7FF7-C909-130C-6D7F-46C31A557E96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65" name="Google Shape;8729;p75">
                <a:extLst>
                  <a:ext uri="{FF2B5EF4-FFF2-40B4-BE49-F238E27FC236}">
                    <a16:creationId xmlns:a16="http://schemas.microsoft.com/office/drawing/2014/main" id="{EACB3452-DB41-AC32-C0FD-BBC487E28E1E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251" name="Google Shape;8730;p75">
              <a:extLst>
                <a:ext uri="{FF2B5EF4-FFF2-40B4-BE49-F238E27FC236}">
                  <a16:creationId xmlns:a16="http://schemas.microsoft.com/office/drawing/2014/main" id="{E3444305-E8DD-A51C-3FAE-FD28C4286CC0}"/>
                </a:ext>
              </a:extLst>
            </p:cNvPr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252" name="Google Shape;8731;p75">
                <a:extLst>
                  <a:ext uri="{FF2B5EF4-FFF2-40B4-BE49-F238E27FC236}">
                    <a16:creationId xmlns:a16="http://schemas.microsoft.com/office/drawing/2014/main" id="{FEE36651-223C-9D5F-704D-C385483F3079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53" name="Google Shape;8732;p75">
                <a:extLst>
                  <a:ext uri="{FF2B5EF4-FFF2-40B4-BE49-F238E27FC236}">
                    <a16:creationId xmlns:a16="http://schemas.microsoft.com/office/drawing/2014/main" id="{4EC2A62A-2452-C63F-E311-9D907D89144C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54" name="Google Shape;8733;p75">
                <a:extLst>
                  <a:ext uri="{FF2B5EF4-FFF2-40B4-BE49-F238E27FC236}">
                    <a16:creationId xmlns:a16="http://schemas.microsoft.com/office/drawing/2014/main" id="{11743288-671C-3A7F-1003-E1901D82D712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55" name="Google Shape;8734;p75">
                <a:extLst>
                  <a:ext uri="{FF2B5EF4-FFF2-40B4-BE49-F238E27FC236}">
                    <a16:creationId xmlns:a16="http://schemas.microsoft.com/office/drawing/2014/main" id="{66057115-8E3A-DCCE-EBE7-A8BB8D8679FD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56" name="Google Shape;8735;p75">
                <a:extLst>
                  <a:ext uri="{FF2B5EF4-FFF2-40B4-BE49-F238E27FC236}">
                    <a16:creationId xmlns:a16="http://schemas.microsoft.com/office/drawing/2014/main" id="{027A8D8C-57C9-E9B2-7FA6-97E237CF137E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57" name="Google Shape;8736;p75">
                <a:extLst>
                  <a:ext uri="{FF2B5EF4-FFF2-40B4-BE49-F238E27FC236}">
                    <a16:creationId xmlns:a16="http://schemas.microsoft.com/office/drawing/2014/main" id="{B4DF1AF4-2F84-8294-6CEA-3916B75BFFB9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58" name="Google Shape;8737;p75">
                <a:extLst>
                  <a:ext uri="{FF2B5EF4-FFF2-40B4-BE49-F238E27FC236}">
                    <a16:creationId xmlns:a16="http://schemas.microsoft.com/office/drawing/2014/main" id="{5F193D9A-93EB-EF5D-3D3F-843FE4CB25DC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303" name="Google Shape;8738;p75">
            <a:extLst>
              <a:ext uri="{FF2B5EF4-FFF2-40B4-BE49-F238E27FC236}">
                <a16:creationId xmlns:a16="http://schemas.microsoft.com/office/drawing/2014/main" id="{DCC95E0F-9F66-D9E7-F916-518AD87D70B2}"/>
              </a:ext>
            </a:extLst>
          </p:cNvPr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304" name="Google Shape;8739;p75">
              <a:extLst>
                <a:ext uri="{FF2B5EF4-FFF2-40B4-BE49-F238E27FC236}">
                  <a16:creationId xmlns:a16="http://schemas.microsoft.com/office/drawing/2014/main" id="{DC0D3D48-2701-CEF2-4B61-B8E9E16A434A}"/>
                </a:ext>
              </a:extLst>
            </p:cNvPr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" name="Google Shape;8740;p75">
              <a:extLst>
                <a:ext uri="{FF2B5EF4-FFF2-40B4-BE49-F238E27FC236}">
                  <a16:creationId xmlns:a16="http://schemas.microsoft.com/office/drawing/2014/main" id="{120623C0-0D97-95FF-2B00-157491BBD5F3}"/>
                </a:ext>
              </a:extLst>
            </p:cNvPr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" name="Google Shape;8741;p75">
              <a:extLst>
                <a:ext uri="{FF2B5EF4-FFF2-40B4-BE49-F238E27FC236}">
                  <a16:creationId xmlns:a16="http://schemas.microsoft.com/office/drawing/2014/main" id="{E743325A-9519-A7BC-DC0F-A9CF01863E8A}"/>
                </a:ext>
              </a:extLst>
            </p:cNvPr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" name="Google Shape;8742;p75">
              <a:extLst>
                <a:ext uri="{FF2B5EF4-FFF2-40B4-BE49-F238E27FC236}">
                  <a16:creationId xmlns:a16="http://schemas.microsoft.com/office/drawing/2014/main" id="{5E6AD0DE-C00F-5AA2-CB89-D2E52769A0F7}"/>
                </a:ext>
              </a:extLst>
            </p:cNvPr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308" name="Google Shape;8743;p75">
              <a:extLst>
                <a:ext uri="{FF2B5EF4-FFF2-40B4-BE49-F238E27FC236}">
                  <a16:creationId xmlns:a16="http://schemas.microsoft.com/office/drawing/2014/main" id="{9A516B48-1123-EFD3-9326-3A5F2183372B}"/>
                </a:ext>
              </a:extLst>
            </p:cNvPr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09" name="Google Shape;8744;p75">
              <a:extLst>
                <a:ext uri="{FF2B5EF4-FFF2-40B4-BE49-F238E27FC236}">
                  <a16:creationId xmlns:a16="http://schemas.microsoft.com/office/drawing/2014/main" id="{29B5FB84-ADAE-DEA9-7369-A3C6272AD8D7}"/>
                </a:ext>
              </a:extLst>
            </p:cNvPr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10" name="Google Shape;8745;p75">
              <a:extLst>
                <a:ext uri="{FF2B5EF4-FFF2-40B4-BE49-F238E27FC236}">
                  <a16:creationId xmlns:a16="http://schemas.microsoft.com/office/drawing/2014/main" id="{C86924F1-B7D6-66B5-2F71-5D2689703FAF}"/>
                </a:ext>
              </a:extLst>
            </p:cNvPr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11" name="Google Shape;8746;p75">
              <a:extLst>
                <a:ext uri="{FF2B5EF4-FFF2-40B4-BE49-F238E27FC236}">
                  <a16:creationId xmlns:a16="http://schemas.microsoft.com/office/drawing/2014/main" id="{22DB2F3A-CA32-CEB7-43F8-BBF324FEFE18}"/>
                </a:ext>
              </a:extLst>
            </p:cNvPr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312" name="Google Shape;8747;p75">
              <a:extLst>
                <a:ext uri="{FF2B5EF4-FFF2-40B4-BE49-F238E27FC236}">
                  <a16:creationId xmlns:a16="http://schemas.microsoft.com/office/drawing/2014/main" id="{A11E54DA-60FA-FA0F-6C70-45173ECAD5B5}"/>
                </a:ext>
              </a:extLst>
            </p:cNvPr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3" name="Google Shape;8748;p75">
            <a:extLst>
              <a:ext uri="{FF2B5EF4-FFF2-40B4-BE49-F238E27FC236}">
                <a16:creationId xmlns:a16="http://schemas.microsoft.com/office/drawing/2014/main" id="{E9A58BDF-723F-A5D1-FEFF-A2EC3E1F4766}"/>
              </a:ext>
            </a:extLst>
          </p:cNvPr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314" name="Google Shape;8749;p75">
              <a:extLst>
                <a:ext uri="{FF2B5EF4-FFF2-40B4-BE49-F238E27FC236}">
                  <a16:creationId xmlns:a16="http://schemas.microsoft.com/office/drawing/2014/main" id="{5F2B1B01-A34C-A7A6-9CA5-C0DC23A22FCA}"/>
                </a:ext>
              </a:extLst>
            </p:cNvPr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" name="Google Shape;8750;p75">
              <a:extLst>
                <a:ext uri="{FF2B5EF4-FFF2-40B4-BE49-F238E27FC236}">
                  <a16:creationId xmlns:a16="http://schemas.microsoft.com/office/drawing/2014/main" id="{C644179B-3C12-C98F-876E-2E9CE01CF420}"/>
                </a:ext>
              </a:extLst>
            </p:cNvPr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" name="Google Shape;8751;p75">
              <a:extLst>
                <a:ext uri="{FF2B5EF4-FFF2-40B4-BE49-F238E27FC236}">
                  <a16:creationId xmlns:a16="http://schemas.microsoft.com/office/drawing/2014/main" id="{8937CE9C-5EE0-1CCD-3971-416F5F86C9CF}"/>
                </a:ext>
              </a:extLst>
            </p:cNvPr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" name="Google Shape;8752;p75">
              <a:extLst>
                <a:ext uri="{FF2B5EF4-FFF2-40B4-BE49-F238E27FC236}">
                  <a16:creationId xmlns:a16="http://schemas.microsoft.com/office/drawing/2014/main" id="{4F834571-CCC7-4A12-F66D-3F1B4A2ECE73}"/>
                </a:ext>
              </a:extLst>
            </p:cNvPr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" name="Google Shape;8753;p75">
              <a:extLst>
                <a:ext uri="{FF2B5EF4-FFF2-40B4-BE49-F238E27FC236}">
                  <a16:creationId xmlns:a16="http://schemas.microsoft.com/office/drawing/2014/main" id="{15D4DCE8-17DF-AE34-C58B-0221DA689D80}"/>
                </a:ext>
              </a:extLst>
            </p:cNvPr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" name="Google Shape;8754;p75">
              <a:extLst>
                <a:ext uri="{FF2B5EF4-FFF2-40B4-BE49-F238E27FC236}">
                  <a16:creationId xmlns:a16="http://schemas.microsoft.com/office/drawing/2014/main" id="{76E34560-10F1-9821-A12A-FC8B34A1DF38}"/>
                </a:ext>
              </a:extLst>
            </p:cNvPr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" name="Google Shape;8755;p75">
              <a:extLst>
                <a:ext uri="{FF2B5EF4-FFF2-40B4-BE49-F238E27FC236}">
                  <a16:creationId xmlns:a16="http://schemas.microsoft.com/office/drawing/2014/main" id="{C0143053-7D01-4FC3-1DFD-8FCDBC9DAC01}"/>
                </a:ext>
              </a:extLst>
            </p:cNvPr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" name="Google Shape;8756;p75">
              <a:extLst>
                <a:ext uri="{FF2B5EF4-FFF2-40B4-BE49-F238E27FC236}">
                  <a16:creationId xmlns:a16="http://schemas.microsoft.com/office/drawing/2014/main" id="{21B1071A-97E2-E6C8-EF2A-BC2BE73208F3}"/>
                </a:ext>
              </a:extLst>
            </p:cNvPr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2" name="Google Shape;8757;p75">
            <a:extLst>
              <a:ext uri="{FF2B5EF4-FFF2-40B4-BE49-F238E27FC236}">
                <a16:creationId xmlns:a16="http://schemas.microsoft.com/office/drawing/2014/main" id="{1993B17F-A23D-DA59-0DD8-1A7751DA14F3}"/>
              </a:ext>
            </a:extLst>
          </p:cNvPr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323" name="Google Shape;8758;p75">
              <a:extLst>
                <a:ext uri="{FF2B5EF4-FFF2-40B4-BE49-F238E27FC236}">
                  <a16:creationId xmlns:a16="http://schemas.microsoft.com/office/drawing/2014/main" id="{970EECC7-071E-950A-7838-3A455F2A9DEB}"/>
                </a:ext>
              </a:extLst>
            </p:cNvPr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345" name="Google Shape;8759;p75">
                <a:extLst>
                  <a:ext uri="{FF2B5EF4-FFF2-40B4-BE49-F238E27FC236}">
                    <a16:creationId xmlns:a16="http://schemas.microsoft.com/office/drawing/2014/main" id="{A1217BE4-16F0-CFC6-66C3-3044C39892EE}"/>
                  </a:ext>
                </a:extLst>
              </p:cNvPr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349" name="Google Shape;8760;p75">
                  <a:extLst>
                    <a:ext uri="{FF2B5EF4-FFF2-40B4-BE49-F238E27FC236}">
                      <a16:creationId xmlns:a16="http://schemas.microsoft.com/office/drawing/2014/main" id="{A2871B1B-8F44-3199-A5F6-4D54217367DA}"/>
                    </a:ext>
                  </a:extLst>
                </p:cNvPr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350" name="Google Shape;8761;p75">
                  <a:extLst>
                    <a:ext uri="{FF2B5EF4-FFF2-40B4-BE49-F238E27FC236}">
                      <a16:creationId xmlns:a16="http://schemas.microsoft.com/office/drawing/2014/main" id="{95F3985F-B59A-1664-572A-81E2CFE570F2}"/>
                    </a:ext>
                  </a:extLst>
                </p:cNvPr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346" name="Google Shape;8762;p75">
                <a:extLst>
                  <a:ext uri="{FF2B5EF4-FFF2-40B4-BE49-F238E27FC236}">
                    <a16:creationId xmlns:a16="http://schemas.microsoft.com/office/drawing/2014/main" id="{00EEBB8D-90AD-D955-7030-B91F0598F0DB}"/>
                  </a:ext>
                </a:extLst>
              </p:cNvPr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347" name="Google Shape;8763;p75">
                  <a:extLst>
                    <a:ext uri="{FF2B5EF4-FFF2-40B4-BE49-F238E27FC236}">
                      <a16:creationId xmlns:a16="http://schemas.microsoft.com/office/drawing/2014/main" id="{A27FDE11-6C78-044D-CA08-11CFBC859754}"/>
                    </a:ext>
                  </a:extLst>
                </p:cNvPr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348" name="Google Shape;8764;p75">
                  <a:extLst>
                    <a:ext uri="{FF2B5EF4-FFF2-40B4-BE49-F238E27FC236}">
                      <a16:creationId xmlns:a16="http://schemas.microsoft.com/office/drawing/2014/main" id="{2401489B-2EF8-C4DA-9784-4E2B76BF39F8}"/>
                    </a:ext>
                  </a:extLst>
                </p:cNvPr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24" name="Google Shape;8765;p75">
              <a:extLst>
                <a:ext uri="{FF2B5EF4-FFF2-40B4-BE49-F238E27FC236}">
                  <a16:creationId xmlns:a16="http://schemas.microsoft.com/office/drawing/2014/main" id="{810DF194-B904-58D2-4FB6-262AB112A56D}"/>
                </a:ext>
              </a:extLst>
            </p:cNvPr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339" name="Google Shape;8766;p75">
                <a:extLst>
                  <a:ext uri="{FF2B5EF4-FFF2-40B4-BE49-F238E27FC236}">
                    <a16:creationId xmlns:a16="http://schemas.microsoft.com/office/drawing/2014/main" id="{256EE1C7-FB80-EF1B-C89C-F2C4F607C62A}"/>
                  </a:ext>
                </a:extLst>
              </p:cNvPr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343" name="Google Shape;8767;p75">
                  <a:extLst>
                    <a:ext uri="{FF2B5EF4-FFF2-40B4-BE49-F238E27FC236}">
                      <a16:creationId xmlns:a16="http://schemas.microsoft.com/office/drawing/2014/main" id="{4DD8AEFB-6524-83E1-D454-6975C193E0F9}"/>
                    </a:ext>
                  </a:extLst>
                </p:cNvPr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344" name="Google Shape;8768;p75">
                  <a:extLst>
                    <a:ext uri="{FF2B5EF4-FFF2-40B4-BE49-F238E27FC236}">
                      <a16:creationId xmlns:a16="http://schemas.microsoft.com/office/drawing/2014/main" id="{AE3D0AF0-566B-FC11-99F3-EB05EF3FD354}"/>
                    </a:ext>
                  </a:extLst>
                </p:cNvPr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340" name="Google Shape;8769;p75">
                <a:extLst>
                  <a:ext uri="{FF2B5EF4-FFF2-40B4-BE49-F238E27FC236}">
                    <a16:creationId xmlns:a16="http://schemas.microsoft.com/office/drawing/2014/main" id="{EC7A74A1-933F-2A73-A86F-A8AFA368A219}"/>
                  </a:ext>
                </a:extLst>
              </p:cNvPr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341" name="Google Shape;8770;p75">
                  <a:extLst>
                    <a:ext uri="{FF2B5EF4-FFF2-40B4-BE49-F238E27FC236}">
                      <a16:creationId xmlns:a16="http://schemas.microsoft.com/office/drawing/2014/main" id="{CABCDA89-E1B3-B4CD-9935-E1B9F56FFDF6}"/>
                    </a:ext>
                  </a:extLst>
                </p:cNvPr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342" name="Google Shape;8771;p75">
                  <a:extLst>
                    <a:ext uri="{FF2B5EF4-FFF2-40B4-BE49-F238E27FC236}">
                      <a16:creationId xmlns:a16="http://schemas.microsoft.com/office/drawing/2014/main" id="{74630D7D-6A5E-6C00-33F3-A880125A9679}"/>
                    </a:ext>
                  </a:extLst>
                </p:cNvPr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25" name="Google Shape;8772;p75">
              <a:extLst>
                <a:ext uri="{FF2B5EF4-FFF2-40B4-BE49-F238E27FC236}">
                  <a16:creationId xmlns:a16="http://schemas.microsoft.com/office/drawing/2014/main" id="{A20DB167-6032-776F-DC5E-8FA77A680731}"/>
                </a:ext>
              </a:extLst>
            </p:cNvPr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333" name="Google Shape;8773;p75">
                <a:extLst>
                  <a:ext uri="{FF2B5EF4-FFF2-40B4-BE49-F238E27FC236}">
                    <a16:creationId xmlns:a16="http://schemas.microsoft.com/office/drawing/2014/main" id="{E18683A7-CDCA-FB91-DBDE-13A1BBC0FA79}"/>
                  </a:ext>
                </a:extLst>
              </p:cNvPr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337" name="Google Shape;8774;p75">
                  <a:extLst>
                    <a:ext uri="{FF2B5EF4-FFF2-40B4-BE49-F238E27FC236}">
                      <a16:creationId xmlns:a16="http://schemas.microsoft.com/office/drawing/2014/main" id="{63FBB7DC-C044-F392-C160-D0BB9303947B}"/>
                    </a:ext>
                  </a:extLst>
                </p:cNvPr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338" name="Google Shape;8775;p75">
                  <a:extLst>
                    <a:ext uri="{FF2B5EF4-FFF2-40B4-BE49-F238E27FC236}">
                      <a16:creationId xmlns:a16="http://schemas.microsoft.com/office/drawing/2014/main" id="{AB7A0127-0424-C294-F63E-65CFB2E0E9B0}"/>
                    </a:ext>
                  </a:extLst>
                </p:cNvPr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334" name="Google Shape;8776;p75">
                <a:extLst>
                  <a:ext uri="{FF2B5EF4-FFF2-40B4-BE49-F238E27FC236}">
                    <a16:creationId xmlns:a16="http://schemas.microsoft.com/office/drawing/2014/main" id="{73057D1F-CC45-1846-5323-5D87CBBF6EFE}"/>
                  </a:ext>
                </a:extLst>
              </p:cNvPr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335" name="Google Shape;8777;p75">
                  <a:extLst>
                    <a:ext uri="{FF2B5EF4-FFF2-40B4-BE49-F238E27FC236}">
                      <a16:creationId xmlns:a16="http://schemas.microsoft.com/office/drawing/2014/main" id="{31A67587-1F98-095A-F287-A6215DD3F7B8}"/>
                    </a:ext>
                  </a:extLst>
                </p:cNvPr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336" name="Google Shape;8778;p75">
                  <a:extLst>
                    <a:ext uri="{FF2B5EF4-FFF2-40B4-BE49-F238E27FC236}">
                      <a16:creationId xmlns:a16="http://schemas.microsoft.com/office/drawing/2014/main" id="{B94E623C-A434-2724-0ED7-2792423B21BC}"/>
                    </a:ext>
                  </a:extLst>
                </p:cNvPr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26" name="Google Shape;8779;p75">
              <a:extLst>
                <a:ext uri="{FF2B5EF4-FFF2-40B4-BE49-F238E27FC236}">
                  <a16:creationId xmlns:a16="http://schemas.microsoft.com/office/drawing/2014/main" id="{BB013A2B-8E77-052B-1592-BB37FA12D87E}"/>
                </a:ext>
              </a:extLst>
            </p:cNvPr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327" name="Google Shape;8780;p75">
                <a:extLst>
                  <a:ext uri="{FF2B5EF4-FFF2-40B4-BE49-F238E27FC236}">
                    <a16:creationId xmlns:a16="http://schemas.microsoft.com/office/drawing/2014/main" id="{73ABA31A-A92F-0BC7-0E27-3E5E234F7D0F}"/>
                  </a:ext>
                </a:extLst>
              </p:cNvPr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331" name="Google Shape;8781;p75">
                  <a:extLst>
                    <a:ext uri="{FF2B5EF4-FFF2-40B4-BE49-F238E27FC236}">
                      <a16:creationId xmlns:a16="http://schemas.microsoft.com/office/drawing/2014/main" id="{9F844EB9-2881-7648-E72C-DA012233FBCC}"/>
                    </a:ext>
                  </a:extLst>
                </p:cNvPr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332" name="Google Shape;8782;p75">
                  <a:extLst>
                    <a:ext uri="{FF2B5EF4-FFF2-40B4-BE49-F238E27FC236}">
                      <a16:creationId xmlns:a16="http://schemas.microsoft.com/office/drawing/2014/main" id="{B3B866CB-3595-6EC5-DAD4-5B53CEEB4B2E}"/>
                    </a:ext>
                  </a:extLst>
                </p:cNvPr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328" name="Google Shape;8783;p75">
                <a:extLst>
                  <a:ext uri="{FF2B5EF4-FFF2-40B4-BE49-F238E27FC236}">
                    <a16:creationId xmlns:a16="http://schemas.microsoft.com/office/drawing/2014/main" id="{57039641-D0AB-E981-23DB-38168C031F7C}"/>
                  </a:ext>
                </a:extLst>
              </p:cNvPr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329" name="Google Shape;8784;p75">
                  <a:extLst>
                    <a:ext uri="{FF2B5EF4-FFF2-40B4-BE49-F238E27FC236}">
                      <a16:creationId xmlns:a16="http://schemas.microsoft.com/office/drawing/2014/main" id="{26885724-AFFD-5641-82C4-035D2B9BB11D}"/>
                    </a:ext>
                  </a:extLst>
                </p:cNvPr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330" name="Google Shape;8785;p75">
                  <a:extLst>
                    <a:ext uri="{FF2B5EF4-FFF2-40B4-BE49-F238E27FC236}">
                      <a16:creationId xmlns:a16="http://schemas.microsoft.com/office/drawing/2014/main" id="{256BA1CE-A7D7-81D9-8B55-9DB3A4622B56}"/>
                    </a:ext>
                  </a:extLst>
                </p:cNvPr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351" name="Google Shape;8786;p75">
            <a:extLst>
              <a:ext uri="{FF2B5EF4-FFF2-40B4-BE49-F238E27FC236}">
                <a16:creationId xmlns:a16="http://schemas.microsoft.com/office/drawing/2014/main" id="{2CBB8BEA-B34D-492E-4E7C-767DC6DEB288}"/>
              </a:ext>
            </a:extLst>
          </p:cNvPr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352" name="Google Shape;8787;p75">
              <a:extLst>
                <a:ext uri="{FF2B5EF4-FFF2-40B4-BE49-F238E27FC236}">
                  <a16:creationId xmlns:a16="http://schemas.microsoft.com/office/drawing/2014/main" id="{455B38BE-263F-0BC7-6D99-65150D3CDB18}"/>
                </a:ext>
              </a:extLst>
            </p:cNvPr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368" name="Google Shape;8788;p75">
                <a:extLst>
                  <a:ext uri="{FF2B5EF4-FFF2-40B4-BE49-F238E27FC236}">
                    <a16:creationId xmlns:a16="http://schemas.microsoft.com/office/drawing/2014/main" id="{EFA6F56D-FD17-E434-CFEC-960E19D5A8A9}"/>
                  </a:ext>
                </a:extLst>
              </p:cNvPr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369" name="Google Shape;8789;p75">
                <a:extLst>
                  <a:ext uri="{FF2B5EF4-FFF2-40B4-BE49-F238E27FC236}">
                    <a16:creationId xmlns:a16="http://schemas.microsoft.com/office/drawing/2014/main" id="{74AA4C1A-DCD6-342F-4B05-7B287750E2F4}"/>
                  </a:ext>
                </a:extLst>
              </p:cNvPr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370" name="Google Shape;8790;p75">
                  <a:extLst>
                    <a:ext uri="{FF2B5EF4-FFF2-40B4-BE49-F238E27FC236}">
                      <a16:creationId xmlns:a16="http://schemas.microsoft.com/office/drawing/2014/main" id="{94AA4102-C5C5-9D3C-E563-4105DFFBBAA4}"/>
                    </a:ext>
                  </a:extLst>
                </p:cNvPr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371" name="Google Shape;8791;p75">
                  <a:extLst>
                    <a:ext uri="{FF2B5EF4-FFF2-40B4-BE49-F238E27FC236}">
                      <a16:creationId xmlns:a16="http://schemas.microsoft.com/office/drawing/2014/main" id="{90C21512-582D-B3AB-6202-BF97F1A395D4}"/>
                    </a:ext>
                  </a:extLst>
                </p:cNvPr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3" name="Google Shape;8792;p75">
              <a:extLst>
                <a:ext uri="{FF2B5EF4-FFF2-40B4-BE49-F238E27FC236}">
                  <a16:creationId xmlns:a16="http://schemas.microsoft.com/office/drawing/2014/main" id="{277D885F-1086-B8D5-EC30-CFDFF7E16223}"/>
                </a:ext>
              </a:extLst>
            </p:cNvPr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364" name="Google Shape;8793;p75">
                <a:extLst>
                  <a:ext uri="{FF2B5EF4-FFF2-40B4-BE49-F238E27FC236}">
                    <a16:creationId xmlns:a16="http://schemas.microsoft.com/office/drawing/2014/main" id="{7DFBCB42-3396-58EF-AF1B-E11730A024CC}"/>
                  </a:ext>
                </a:extLst>
              </p:cNvPr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365" name="Google Shape;8794;p75">
                <a:extLst>
                  <a:ext uri="{FF2B5EF4-FFF2-40B4-BE49-F238E27FC236}">
                    <a16:creationId xmlns:a16="http://schemas.microsoft.com/office/drawing/2014/main" id="{BF5030F6-865B-8727-94A3-DD1273175AAE}"/>
                  </a:ext>
                </a:extLst>
              </p:cNvPr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366" name="Google Shape;8795;p75">
                  <a:extLst>
                    <a:ext uri="{FF2B5EF4-FFF2-40B4-BE49-F238E27FC236}">
                      <a16:creationId xmlns:a16="http://schemas.microsoft.com/office/drawing/2014/main" id="{F0D6A706-8F1A-A542-5BBC-CC548CC49F9F}"/>
                    </a:ext>
                  </a:extLst>
                </p:cNvPr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367" name="Google Shape;8796;p75">
                  <a:extLst>
                    <a:ext uri="{FF2B5EF4-FFF2-40B4-BE49-F238E27FC236}">
                      <a16:creationId xmlns:a16="http://schemas.microsoft.com/office/drawing/2014/main" id="{68B96795-434A-A138-EB31-EF92DEC44FC4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4" name="Google Shape;8797;p75">
              <a:extLst>
                <a:ext uri="{FF2B5EF4-FFF2-40B4-BE49-F238E27FC236}">
                  <a16:creationId xmlns:a16="http://schemas.microsoft.com/office/drawing/2014/main" id="{02E9B6E0-50EF-E404-9B07-97C6E618FBAE}"/>
                </a:ext>
              </a:extLst>
            </p:cNvPr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360" name="Google Shape;8798;p75">
                <a:extLst>
                  <a:ext uri="{FF2B5EF4-FFF2-40B4-BE49-F238E27FC236}">
                    <a16:creationId xmlns:a16="http://schemas.microsoft.com/office/drawing/2014/main" id="{E5E8C9DA-E0C2-D43C-84D2-B57F4DC8A92A}"/>
                  </a:ext>
                </a:extLst>
              </p:cNvPr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361" name="Google Shape;8799;p75">
                <a:extLst>
                  <a:ext uri="{FF2B5EF4-FFF2-40B4-BE49-F238E27FC236}">
                    <a16:creationId xmlns:a16="http://schemas.microsoft.com/office/drawing/2014/main" id="{0EEA575E-30E4-663F-091D-3C3E3D2050A4}"/>
                  </a:ext>
                </a:extLst>
              </p:cNvPr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362" name="Google Shape;8800;p75">
                  <a:extLst>
                    <a:ext uri="{FF2B5EF4-FFF2-40B4-BE49-F238E27FC236}">
                      <a16:creationId xmlns:a16="http://schemas.microsoft.com/office/drawing/2014/main" id="{39478740-DFF3-2E0F-3E26-F5ABDB43341B}"/>
                    </a:ext>
                  </a:extLst>
                </p:cNvPr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363" name="Google Shape;8801;p75">
                  <a:extLst>
                    <a:ext uri="{FF2B5EF4-FFF2-40B4-BE49-F238E27FC236}">
                      <a16:creationId xmlns:a16="http://schemas.microsoft.com/office/drawing/2014/main" id="{125C40F4-E0FB-8054-A895-92C422AF342B}"/>
                    </a:ext>
                  </a:extLst>
                </p:cNvPr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5" name="Google Shape;8802;p75">
              <a:extLst>
                <a:ext uri="{FF2B5EF4-FFF2-40B4-BE49-F238E27FC236}">
                  <a16:creationId xmlns:a16="http://schemas.microsoft.com/office/drawing/2014/main" id="{2E66EEA6-71B1-49FC-961E-10534C7F60A3}"/>
                </a:ext>
              </a:extLst>
            </p:cNvPr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356" name="Google Shape;8803;p75">
                <a:extLst>
                  <a:ext uri="{FF2B5EF4-FFF2-40B4-BE49-F238E27FC236}">
                    <a16:creationId xmlns:a16="http://schemas.microsoft.com/office/drawing/2014/main" id="{4D8B386D-0AD0-BF35-7404-1B2718E27B5D}"/>
                  </a:ext>
                </a:extLst>
              </p:cNvPr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357" name="Google Shape;8804;p75">
                <a:extLst>
                  <a:ext uri="{FF2B5EF4-FFF2-40B4-BE49-F238E27FC236}">
                    <a16:creationId xmlns:a16="http://schemas.microsoft.com/office/drawing/2014/main" id="{A4EE51AF-470C-9EB7-6820-3D9363733A3F}"/>
                  </a:ext>
                </a:extLst>
              </p:cNvPr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358" name="Google Shape;8805;p75">
                  <a:extLst>
                    <a:ext uri="{FF2B5EF4-FFF2-40B4-BE49-F238E27FC236}">
                      <a16:creationId xmlns:a16="http://schemas.microsoft.com/office/drawing/2014/main" id="{0E6F2E16-0590-6D6B-9381-CE3E5AA8CC71}"/>
                    </a:ext>
                  </a:extLst>
                </p:cNvPr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359" name="Google Shape;8806;p75">
                  <a:extLst>
                    <a:ext uri="{FF2B5EF4-FFF2-40B4-BE49-F238E27FC236}">
                      <a16:creationId xmlns:a16="http://schemas.microsoft.com/office/drawing/2014/main" id="{8A32155A-53B8-5DE0-8889-A3F4AD5072CF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372" name="Google Shape;1529;p70">
            <a:extLst>
              <a:ext uri="{FF2B5EF4-FFF2-40B4-BE49-F238E27FC236}">
                <a16:creationId xmlns:a16="http://schemas.microsoft.com/office/drawing/2014/main" id="{51D9C0AB-712B-6B99-4331-2E318293B85B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  <p:extLst>
      <p:ext uri="{BB962C8B-B14F-4D97-AF65-F5344CB8AC3E}">
        <p14:creationId xmlns:p14="http://schemas.microsoft.com/office/powerpoint/2010/main" val="24993413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0" y="2"/>
            <a:ext cx="12302834" cy="6858000"/>
            <a:chOff x="-44225" y="0"/>
            <a:chExt cx="12302834" cy="6858000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4225" y="2"/>
              <a:ext cx="12302834" cy="6857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" name="Rectangle 16"/>
            <p:cNvSpPr/>
            <p:nvPr/>
          </p:nvSpPr>
          <p:spPr>
            <a:xfrm>
              <a:off x="-44225" y="0"/>
              <a:ext cx="12302834" cy="6858000"/>
            </a:xfrm>
            <a:prstGeom prst="rect">
              <a:avLst/>
            </a:prstGeom>
            <a:solidFill>
              <a:schemeClr val="bg1">
                <a:alpha val="9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oogle Shape;8811;p76">
            <a:extLst>
              <a:ext uri="{FF2B5EF4-FFF2-40B4-BE49-F238E27FC236}">
                <a16:creationId xmlns:a16="http://schemas.microsoft.com/office/drawing/2014/main" id="{EE8F90B2-D77B-5574-0485-352FBAF61959}"/>
              </a:ext>
            </a:extLst>
          </p:cNvPr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3" name="Google Shape;8812;p76">
              <a:extLst>
                <a:ext uri="{FF2B5EF4-FFF2-40B4-BE49-F238E27FC236}">
                  <a16:creationId xmlns:a16="http://schemas.microsoft.com/office/drawing/2014/main" id="{05F65B8B-4E81-3142-82F2-5C4114E44D39}"/>
                </a:ext>
              </a:extLst>
            </p:cNvPr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" name="Google Shape;8813;p76">
              <a:extLst>
                <a:ext uri="{FF2B5EF4-FFF2-40B4-BE49-F238E27FC236}">
                  <a16:creationId xmlns:a16="http://schemas.microsoft.com/office/drawing/2014/main" id="{FF2281D1-8B76-332C-25DD-79E1C7CC1B95}"/>
                </a:ext>
              </a:extLst>
            </p:cNvPr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" name="Google Shape;8814;p76">
              <a:extLst>
                <a:ext uri="{FF2B5EF4-FFF2-40B4-BE49-F238E27FC236}">
                  <a16:creationId xmlns:a16="http://schemas.microsoft.com/office/drawing/2014/main" id="{937F4EB1-035A-286C-C4D1-6F854985D1C2}"/>
                </a:ext>
              </a:extLst>
            </p:cNvPr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" name="Google Shape;8815;p76">
              <a:extLst>
                <a:ext uri="{FF2B5EF4-FFF2-40B4-BE49-F238E27FC236}">
                  <a16:creationId xmlns:a16="http://schemas.microsoft.com/office/drawing/2014/main" id="{585332F6-159C-6FA0-AD8D-9F6716181EA2}"/>
                </a:ext>
              </a:extLst>
            </p:cNvPr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" name="Google Shape;8816;p76">
              <a:extLst>
                <a:ext uri="{FF2B5EF4-FFF2-40B4-BE49-F238E27FC236}">
                  <a16:creationId xmlns:a16="http://schemas.microsoft.com/office/drawing/2014/main" id="{57AF237F-5F5D-4BEC-01D7-945D2EE05165}"/>
                </a:ext>
              </a:extLst>
            </p:cNvPr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" name="Google Shape;8817;p76">
            <a:extLst>
              <a:ext uri="{FF2B5EF4-FFF2-40B4-BE49-F238E27FC236}">
                <a16:creationId xmlns:a16="http://schemas.microsoft.com/office/drawing/2014/main" id="{A94D524F-4910-32BD-1C9D-A36B526B760A}"/>
              </a:ext>
            </a:extLst>
          </p:cNvPr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" name="Google Shape;8818;p76">
            <a:extLst>
              <a:ext uri="{FF2B5EF4-FFF2-40B4-BE49-F238E27FC236}">
                <a16:creationId xmlns:a16="http://schemas.microsoft.com/office/drawing/2014/main" id="{94157CD7-1821-0571-859B-88F4573AF0A0}"/>
              </a:ext>
            </a:extLst>
          </p:cNvPr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10" name="Google Shape;8819;p76">
              <a:extLst>
                <a:ext uri="{FF2B5EF4-FFF2-40B4-BE49-F238E27FC236}">
                  <a16:creationId xmlns:a16="http://schemas.microsoft.com/office/drawing/2014/main" id="{8E9794C8-9CBE-6844-5090-01DB8E26EA23}"/>
                </a:ext>
              </a:extLst>
            </p:cNvPr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" name="Google Shape;8820;p76">
              <a:extLst>
                <a:ext uri="{FF2B5EF4-FFF2-40B4-BE49-F238E27FC236}">
                  <a16:creationId xmlns:a16="http://schemas.microsoft.com/office/drawing/2014/main" id="{67563073-D98C-DA08-7410-E8F1E714C7DA}"/>
                </a:ext>
              </a:extLst>
            </p:cNvPr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" name="Google Shape;8821;p76">
              <a:extLst>
                <a:ext uri="{FF2B5EF4-FFF2-40B4-BE49-F238E27FC236}">
                  <a16:creationId xmlns:a16="http://schemas.microsoft.com/office/drawing/2014/main" id="{AD796115-362E-59BD-F04C-C8AC8AD9C246}"/>
                </a:ext>
              </a:extLst>
            </p:cNvPr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oogle Shape;8822;p76">
            <a:extLst>
              <a:ext uri="{FF2B5EF4-FFF2-40B4-BE49-F238E27FC236}">
                <a16:creationId xmlns:a16="http://schemas.microsoft.com/office/drawing/2014/main" id="{3ACCF173-F49F-86BC-9607-351C95E6DD39}"/>
              </a:ext>
            </a:extLst>
          </p:cNvPr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14" name="Google Shape;8823;p76">
              <a:extLst>
                <a:ext uri="{FF2B5EF4-FFF2-40B4-BE49-F238E27FC236}">
                  <a16:creationId xmlns:a16="http://schemas.microsoft.com/office/drawing/2014/main" id="{009AE711-9DC6-C880-448C-84C5B5C097CF}"/>
                </a:ext>
              </a:extLst>
            </p:cNvPr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" name="Google Shape;8824;p76">
              <a:extLst>
                <a:ext uri="{FF2B5EF4-FFF2-40B4-BE49-F238E27FC236}">
                  <a16:creationId xmlns:a16="http://schemas.microsoft.com/office/drawing/2014/main" id="{CCF6DC2F-B681-E58A-90AB-6E43AB6C9C8E}"/>
                </a:ext>
              </a:extLst>
            </p:cNvPr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" name="Google Shape;8825;p76">
              <a:extLst>
                <a:ext uri="{FF2B5EF4-FFF2-40B4-BE49-F238E27FC236}">
                  <a16:creationId xmlns:a16="http://schemas.microsoft.com/office/drawing/2014/main" id="{F453D411-35F6-86EC-9EA6-C9BD7EE11909}"/>
                </a:ext>
              </a:extLst>
            </p:cNvPr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" name="Google Shape;8826;p76">
              <a:extLst>
                <a:ext uri="{FF2B5EF4-FFF2-40B4-BE49-F238E27FC236}">
                  <a16:creationId xmlns:a16="http://schemas.microsoft.com/office/drawing/2014/main" id="{1B8D1347-753E-6AD0-DC98-B2470BCFA79D}"/>
                </a:ext>
              </a:extLst>
            </p:cNvPr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oogle Shape;8827;p76">
            <a:extLst>
              <a:ext uri="{FF2B5EF4-FFF2-40B4-BE49-F238E27FC236}">
                <a16:creationId xmlns:a16="http://schemas.microsoft.com/office/drawing/2014/main" id="{475F0915-FAE8-67F6-925E-9B5C6F4604B3}"/>
              </a:ext>
            </a:extLst>
          </p:cNvPr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22" name="Google Shape;8828;p76">
              <a:extLst>
                <a:ext uri="{FF2B5EF4-FFF2-40B4-BE49-F238E27FC236}">
                  <a16:creationId xmlns:a16="http://schemas.microsoft.com/office/drawing/2014/main" id="{15CD0DE6-CF8C-8819-86E8-8984402FAB42}"/>
                </a:ext>
              </a:extLst>
            </p:cNvPr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" name="Google Shape;8829;p76">
              <a:extLst>
                <a:ext uri="{FF2B5EF4-FFF2-40B4-BE49-F238E27FC236}">
                  <a16:creationId xmlns:a16="http://schemas.microsoft.com/office/drawing/2014/main" id="{B4799CFA-2891-4187-F991-A343903AA984}"/>
                </a:ext>
              </a:extLst>
            </p:cNvPr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" name="Google Shape;8830;p76">
              <a:extLst>
                <a:ext uri="{FF2B5EF4-FFF2-40B4-BE49-F238E27FC236}">
                  <a16:creationId xmlns:a16="http://schemas.microsoft.com/office/drawing/2014/main" id="{B305BEF2-DFD0-9558-1FC9-3A1C47E5805A}"/>
                </a:ext>
              </a:extLst>
            </p:cNvPr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8831;p76">
              <a:extLst>
                <a:ext uri="{FF2B5EF4-FFF2-40B4-BE49-F238E27FC236}">
                  <a16:creationId xmlns:a16="http://schemas.microsoft.com/office/drawing/2014/main" id="{69C16C6B-8027-5E10-3FD8-AAF2C925BC8D}"/>
                </a:ext>
              </a:extLst>
            </p:cNvPr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8832;p76">
            <a:extLst>
              <a:ext uri="{FF2B5EF4-FFF2-40B4-BE49-F238E27FC236}">
                <a16:creationId xmlns:a16="http://schemas.microsoft.com/office/drawing/2014/main" id="{C2F3BA0A-0864-ED43-0E4F-9A2175EA8B51}"/>
              </a:ext>
            </a:extLst>
          </p:cNvPr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27" name="Google Shape;8833;p76">
              <a:extLst>
                <a:ext uri="{FF2B5EF4-FFF2-40B4-BE49-F238E27FC236}">
                  <a16:creationId xmlns:a16="http://schemas.microsoft.com/office/drawing/2014/main" id="{E6DA920D-C2A1-0F6E-2E4E-27C6C4D51B8C}"/>
                </a:ext>
              </a:extLst>
            </p:cNvPr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8834;p76">
              <a:extLst>
                <a:ext uri="{FF2B5EF4-FFF2-40B4-BE49-F238E27FC236}">
                  <a16:creationId xmlns:a16="http://schemas.microsoft.com/office/drawing/2014/main" id="{A8DE3995-08D6-8CCF-D701-F307B1A5117E}"/>
                </a:ext>
              </a:extLst>
            </p:cNvPr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8835;p76">
              <a:extLst>
                <a:ext uri="{FF2B5EF4-FFF2-40B4-BE49-F238E27FC236}">
                  <a16:creationId xmlns:a16="http://schemas.microsoft.com/office/drawing/2014/main" id="{61458260-69E1-013A-723D-867C0DB4EEF9}"/>
                </a:ext>
              </a:extLst>
            </p:cNvPr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" name="Google Shape;8836;p76">
              <a:extLst>
                <a:ext uri="{FF2B5EF4-FFF2-40B4-BE49-F238E27FC236}">
                  <a16:creationId xmlns:a16="http://schemas.microsoft.com/office/drawing/2014/main" id="{C6535FC2-FE5A-788D-3846-88ED54E8FF60}"/>
                </a:ext>
              </a:extLst>
            </p:cNvPr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" name="Google Shape;8837;p76">
              <a:extLst>
                <a:ext uri="{FF2B5EF4-FFF2-40B4-BE49-F238E27FC236}">
                  <a16:creationId xmlns:a16="http://schemas.microsoft.com/office/drawing/2014/main" id="{22D1B7E8-7A9B-B8C8-2A01-4BCF7F6A523A}"/>
                </a:ext>
              </a:extLst>
            </p:cNvPr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32" name="Google Shape;8838;p76">
            <a:extLst>
              <a:ext uri="{FF2B5EF4-FFF2-40B4-BE49-F238E27FC236}">
                <a16:creationId xmlns:a16="http://schemas.microsoft.com/office/drawing/2014/main" id="{7299803B-2625-28A7-3679-85CC19F44D6E}"/>
              </a:ext>
            </a:extLst>
          </p:cNvPr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33" name="Google Shape;8839;p76">
            <a:extLst>
              <a:ext uri="{FF2B5EF4-FFF2-40B4-BE49-F238E27FC236}">
                <a16:creationId xmlns:a16="http://schemas.microsoft.com/office/drawing/2014/main" id="{C1C4EFF5-9067-12D1-8710-DD25FE020568}"/>
              </a:ext>
            </a:extLst>
          </p:cNvPr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34" name="Google Shape;8840;p76">
              <a:extLst>
                <a:ext uri="{FF2B5EF4-FFF2-40B4-BE49-F238E27FC236}">
                  <a16:creationId xmlns:a16="http://schemas.microsoft.com/office/drawing/2014/main" id="{23FE5576-E0AA-C5F7-8C34-2339549749E1}"/>
                </a:ext>
              </a:extLst>
            </p:cNvPr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8841;p76">
              <a:extLst>
                <a:ext uri="{FF2B5EF4-FFF2-40B4-BE49-F238E27FC236}">
                  <a16:creationId xmlns:a16="http://schemas.microsoft.com/office/drawing/2014/main" id="{6B8B0F3C-7C0C-3560-EF8D-390EBC06623D}"/>
                </a:ext>
              </a:extLst>
            </p:cNvPr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" name="Google Shape;8842;p76">
              <a:extLst>
                <a:ext uri="{FF2B5EF4-FFF2-40B4-BE49-F238E27FC236}">
                  <a16:creationId xmlns:a16="http://schemas.microsoft.com/office/drawing/2014/main" id="{55804CF3-B02F-B59A-BF97-1BD4BF7EFCAA}"/>
                </a:ext>
              </a:extLst>
            </p:cNvPr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37" name="Google Shape;8843;p76">
            <a:extLst>
              <a:ext uri="{FF2B5EF4-FFF2-40B4-BE49-F238E27FC236}">
                <a16:creationId xmlns:a16="http://schemas.microsoft.com/office/drawing/2014/main" id="{C9077E9A-514F-A1D8-D801-CAE596F6AD97}"/>
              </a:ext>
            </a:extLst>
          </p:cNvPr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38" name="Google Shape;8844;p76">
            <a:extLst>
              <a:ext uri="{FF2B5EF4-FFF2-40B4-BE49-F238E27FC236}">
                <a16:creationId xmlns:a16="http://schemas.microsoft.com/office/drawing/2014/main" id="{173D937F-E91C-C2CC-54A0-68AE1B3CE955}"/>
              </a:ext>
            </a:extLst>
          </p:cNvPr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39" name="Google Shape;8845;p76">
              <a:extLst>
                <a:ext uri="{FF2B5EF4-FFF2-40B4-BE49-F238E27FC236}">
                  <a16:creationId xmlns:a16="http://schemas.microsoft.com/office/drawing/2014/main" id="{8B4C31F5-D5B7-8FBE-CE68-69D1A4349E76}"/>
                </a:ext>
              </a:extLst>
            </p:cNvPr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8846;p76">
              <a:extLst>
                <a:ext uri="{FF2B5EF4-FFF2-40B4-BE49-F238E27FC236}">
                  <a16:creationId xmlns:a16="http://schemas.microsoft.com/office/drawing/2014/main" id="{657A0E9C-46C2-E145-AEA9-86B59B435D35}"/>
                </a:ext>
              </a:extLst>
            </p:cNvPr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8847;p76">
              <a:extLst>
                <a:ext uri="{FF2B5EF4-FFF2-40B4-BE49-F238E27FC236}">
                  <a16:creationId xmlns:a16="http://schemas.microsoft.com/office/drawing/2014/main" id="{AE2BFFEC-2B2C-17DE-35B5-47480CE04772}"/>
                </a:ext>
              </a:extLst>
            </p:cNvPr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8848;p76">
              <a:extLst>
                <a:ext uri="{FF2B5EF4-FFF2-40B4-BE49-F238E27FC236}">
                  <a16:creationId xmlns:a16="http://schemas.microsoft.com/office/drawing/2014/main" id="{7EBED632-1891-DAB6-75A6-6E21FBC8EA84}"/>
                </a:ext>
              </a:extLst>
            </p:cNvPr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8849;p76">
            <a:extLst>
              <a:ext uri="{FF2B5EF4-FFF2-40B4-BE49-F238E27FC236}">
                <a16:creationId xmlns:a16="http://schemas.microsoft.com/office/drawing/2014/main" id="{CE3A03C1-9A52-CE12-7C76-739C7D64C93E}"/>
              </a:ext>
            </a:extLst>
          </p:cNvPr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44" name="Google Shape;8850;p76">
              <a:extLst>
                <a:ext uri="{FF2B5EF4-FFF2-40B4-BE49-F238E27FC236}">
                  <a16:creationId xmlns:a16="http://schemas.microsoft.com/office/drawing/2014/main" id="{4F657ECB-B561-8C16-F14A-3A8C8BEC2015}"/>
                </a:ext>
              </a:extLst>
            </p:cNvPr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8851;p76">
              <a:extLst>
                <a:ext uri="{FF2B5EF4-FFF2-40B4-BE49-F238E27FC236}">
                  <a16:creationId xmlns:a16="http://schemas.microsoft.com/office/drawing/2014/main" id="{B493606E-0C93-AD35-A73D-553BC52B1272}"/>
                </a:ext>
              </a:extLst>
            </p:cNvPr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8852;p76">
            <a:extLst>
              <a:ext uri="{FF2B5EF4-FFF2-40B4-BE49-F238E27FC236}">
                <a16:creationId xmlns:a16="http://schemas.microsoft.com/office/drawing/2014/main" id="{7B518B64-66C7-7220-39DE-97F904632AFF}"/>
              </a:ext>
            </a:extLst>
          </p:cNvPr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47" name="Google Shape;8853;p76">
              <a:extLst>
                <a:ext uri="{FF2B5EF4-FFF2-40B4-BE49-F238E27FC236}">
                  <a16:creationId xmlns:a16="http://schemas.microsoft.com/office/drawing/2014/main" id="{A8197F9B-7E51-E81D-03C1-B2F6B53F6F33}"/>
                </a:ext>
              </a:extLst>
            </p:cNvPr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8854;p76">
              <a:extLst>
                <a:ext uri="{FF2B5EF4-FFF2-40B4-BE49-F238E27FC236}">
                  <a16:creationId xmlns:a16="http://schemas.microsoft.com/office/drawing/2014/main" id="{E86214DF-24DF-B5E7-01E4-7FEC7E161CEF}"/>
                </a:ext>
              </a:extLst>
            </p:cNvPr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oogle Shape;8855;p76">
            <a:extLst>
              <a:ext uri="{FF2B5EF4-FFF2-40B4-BE49-F238E27FC236}">
                <a16:creationId xmlns:a16="http://schemas.microsoft.com/office/drawing/2014/main" id="{9D71828E-BEEF-3E39-A865-A5874AF8748D}"/>
              </a:ext>
            </a:extLst>
          </p:cNvPr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50" name="Google Shape;8856;p76">
              <a:extLst>
                <a:ext uri="{FF2B5EF4-FFF2-40B4-BE49-F238E27FC236}">
                  <a16:creationId xmlns:a16="http://schemas.microsoft.com/office/drawing/2014/main" id="{933EBA63-B8A2-7813-D347-F4C8901E419A}"/>
                </a:ext>
              </a:extLst>
            </p:cNvPr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" name="Google Shape;8857;p76">
              <a:extLst>
                <a:ext uri="{FF2B5EF4-FFF2-40B4-BE49-F238E27FC236}">
                  <a16:creationId xmlns:a16="http://schemas.microsoft.com/office/drawing/2014/main" id="{5C367BAF-B80B-95CB-FE74-AEC22B5E0187}"/>
                </a:ext>
              </a:extLst>
            </p:cNvPr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8858;p76">
              <a:extLst>
                <a:ext uri="{FF2B5EF4-FFF2-40B4-BE49-F238E27FC236}">
                  <a16:creationId xmlns:a16="http://schemas.microsoft.com/office/drawing/2014/main" id="{CDD6FC7A-B37C-2DE2-524A-D12ECDA7293E}"/>
                </a:ext>
              </a:extLst>
            </p:cNvPr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8859;p76">
              <a:extLst>
                <a:ext uri="{FF2B5EF4-FFF2-40B4-BE49-F238E27FC236}">
                  <a16:creationId xmlns:a16="http://schemas.microsoft.com/office/drawing/2014/main" id="{C61B5AFF-F37F-4F8B-30E6-2732FC0E52D3}"/>
                </a:ext>
              </a:extLst>
            </p:cNvPr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8860;p76">
              <a:extLst>
                <a:ext uri="{FF2B5EF4-FFF2-40B4-BE49-F238E27FC236}">
                  <a16:creationId xmlns:a16="http://schemas.microsoft.com/office/drawing/2014/main" id="{742C78D5-F6B1-9692-94AD-F7BE3D161F3E}"/>
                </a:ext>
              </a:extLst>
            </p:cNvPr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8861;p76">
              <a:extLst>
                <a:ext uri="{FF2B5EF4-FFF2-40B4-BE49-F238E27FC236}">
                  <a16:creationId xmlns:a16="http://schemas.microsoft.com/office/drawing/2014/main" id="{25088C2A-D4BD-5C68-E98C-627899AF8954}"/>
                </a:ext>
              </a:extLst>
            </p:cNvPr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6" name="Google Shape;8862;p76">
            <a:extLst>
              <a:ext uri="{FF2B5EF4-FFF2-40B4-BE49-F238E27FC236}">
                <a16:creationId xmlns:a16="http://schemas.microsoft.com/office/drawing/2014/main" id="{800A91F7-2EAF-A2B5-2FA9-53CCD1D30D69}"/>
              </a:ext>
            </a:extLst>
          </p:cNvPr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57" name="Google Shape;8863;p76">
              <a:extLst>
                <a:ext uri="{FF2B5EF4-FFF2-40B4-BE49-F238E27FC236}">
                  <a16:creationId xmlns:a16="http://schemas.microsoft.com/office/drawing/2014/main" id="{1D99109C-0ABD-530E-33A6-E9B942F5B0CC}"/>
                </a:ext>
              </a:extLst>
            </p:cNvPr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" name="Google Shape;8864;p76">
              <a:extLst>
                <a:ext uri="{FF2B5EF4-FFF2-40B4-BE49-F238E27FC236}">
                  <a16:creationId xmlns:a16="http://schemas.microsoft.com/office/drawing/2014/main" id="{F830E297-FB4A-22BC-6C9E-F1B4BF063B98}"/>
                </a:ext>
              </a:extLst>
            </p:cNvPr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" name="Google Shape;8865;p76">
              <a:extLst>
                <a:ext uri="{FF2B5EF4-FFF2-40B4-BE49-F238E27FC236}">
                  <a16:creationId xmlns:a16="http://schemas.microsoft.com/office/drawing/2014/main" id="{185DE78A-7645-1BF6-C181-CEB89DD091AE}"/>
                </a:ext>
              </a:extLst>
            </p:cNvPr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8866;p76">
              <a:extLst>
                <a:ext uri="{FF2B5EF4-FFF2-40B4-BE49-F238E27FC236}">
                  <a16:creationId xmlns:a16="http://schemas.microsoft.com/office/drawing/2014/main" id="{506ED5E9-354B-054D-19E2-140507292D6B}"/>
                </a:ext>
              </a:extLst>
            </p:cNvPr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8867;p76">
              <a:extLst>
                <a:ext uri="{FF2B5EF4-FFF2-40B4-BE49-F238E27FC236}">
                  <a16:creationId xmlns:a16="http://schemas.microsoft.com/office/drawing/2014/main" id="{0EF034DB-B7B9-8B90-54C1-D6628FEC49C7}"/>
                </a:ext>
              </a:extLst>
            </p:cNvPr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" name="Google Shape;8868;p76">
              <a:extLst>
                <a:ext uri="{FF2B5EF4-FFF2-40B4-BE49-F238E27FC236}">
                  <a16:creationId xmlns:a16="http://schemas.microsoft.com/office/drawing/2014/main" id="{51FA84B7-8FDB-2EE9-76B2-2B527750C4A4}"/>
                </a:ext>
              </a:extLst>
            </p:cNvPr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" name="Google Shape;8869;p76">
              <a:extLst>
                <a:ext uri="{FF2B5EF4-FFF2-40B4-BE49-F238E27FC236}">
                  <a16:creationId xmlns:a16="http://schemas.microsoft.com/office/drawing/2014/main" id="{2D42437A-9FF1-D608-EF8A-AEC7077F4DF4}"/>
                </a:ext>
              </a:extLst>
            </p:cNvPr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" name="Google Shape;8870;p76">
              <a:extLst>
                <a:ext uri="{FF2B5EF4-FFF2-40B4-BE49-F238E27FC236}">
                  <a16:creationId xmlns:a16="http://schemas.microsoft.com/office/drawing/2014/main" id="{590FB631-41DB-C8C4-AAB0-6C7B6F5A730F}"/>
                </a:ext>
              </a:extLst>
            </p:cNvPr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" name="Google Shape;8871;p76">
              <a:extLst>
                <a:ext uri="{FF2B5EF4-FFF2-40B4-BE49-F238E27FC236}">
                  <a16:creationId xmlns:a16="http://schemas.microsoft.com/office/drawing/2014/main" id="{088429A9-F7CB-E3AA-C762-E04E7F603443}"/>
                </a:ext>
              </a:extLst>
            </p:cNvPr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8872;p76">
              <a:extLst>
                <a:ext uri="{FF2B5EF4-FFF2-40B4-BE49-F238E27FC236}">
                  <a16:creationId xmlns:a16="http://schemas.microsoft.com/office/drawing/2014/main" id="{45AC5413-AA1A-5056-2B8A-C62919DF7D02}"/>
                </a:ext>
              </a:extLst>
            </p:cNvPr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8873;p76">
              <a:extLst>
                <a:ext uri="{FF2B5EF4-FFF2-40B4-BE49-F238E27FC236}">
                  <a16:creationId xmlns:a16="http://schemas.microsoft.com/office/drawing/2014/main" id="{65BBC46E-8414-6611-F594-8617134C6D07}"/>
                </a:ext>
              </a:extLst>
            </p:cNvPr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8874;p76">
              <a:extLst>
                <a:ext uri="{FF2B5EF4-FFF2-40B4-BE49-F238E27FC236}">
                  <a16:creationId xmlns:a16="http://schemas.microsoft.com/office/drawing/2014/main" id="{95B7086D-6D17-F897-17A7-6E78CD3EB8EB}"/>
                </a:ext>
              </a:extLst>
            </p:cNvPr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8875;p76">
              <a:extLst>
                <a:ext uri="{FF2B5EF4-FFF2-40B4-BE49-F238E27FC236}">
                  <a16:creationId xmlns:a16="http://schemas.microsoft.com/office/drawing/2014/main" id="{D73A3F1E-2B9D-467E-DD3E-B524B4E708E4}"/>
                </a:ext>
              </a:extLst>
            </p:cNvPr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8876;p76">
              <a:extLst>
                <a:ext uri="{FF2B5EF4-FFF2-40B4-BE49-F238E27FC236}">
                  <a16:creationId xmlns:a16="http://schemas.microsoft.com/office/drawing/2014/main" id="{669BF90F-2AF8-732C-5BDB-9581B48F59FA}"/>
                </a:ext>
              </a:extLst>
            </p:cNvPr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8877;p76">
              <a:extLst>
                <a:ext uri="{FF2B5EF4-FFF2-40B4-BE49-F238E27FC236}">
                  <a16:creationId xmlns:a16="http://schemas.microsoft.com/office/drawing/2014/main" id="{819B7D04-843F-9D3B-4375-F48F09934D73}"/>
                </a:ext>
              </a:extLst>
            </p:cNvPr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" name="Google Shape;8878;p76">
              <a:extLst>
                <a:ext uri="{FF2B5EF4-FFF2-40B4-BE49-F238E27FC236}">
                  <a16:creationId xmlns:a16="http://schemas.microsoft.com/office/drawing/2014/main" id="{4CAE0657-44AF-EEDE-C0F3-461B12D120E8}"/>
                </a:ext>
              </a:extLst>
            </p:cNvPr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" name="Google Shape;8879;p76">
              <a:extLst>
                <a:ext uri="{FF2B5EF4-FFF2-40B4-BE49-F238E27FC236}">
                  <a16:creationId xmlns:a16="http://schemas.microsoft.com/office/drawing/2014/main" id="{D14C09B6-5018-F068-D9ED-4926EBAE3DF2}"/>
                </a:ext>
              </a:extLst>
            </p:cNvPr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8880;p76">
            <a:extLst>
              <a:ext uri="{FF2B5EF4-FFF2-40B4-BE49-F238E27FC236}">
                <a16:creationId xmlns:a16="http://schemas.microsoft.com/office/drawing/2014/main" id="{FB6F3CCF-5E2F-9CE2-BBB6-71DD6814222F}"/>
              </a:ext>
            </a:extLst>
          </p:cNvPr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75" name="Google Shape;8881;p76">
              <a:extLst>
                <a:ext uri="{FF2B5EF4-FFF2-40B4-BE49-F238E27FC236}">
                  <a16:creationId xmlns:a16="http://schemas.microsoft.com/office/drawing/2014/main" id="{86C56587-87B7-F270-9FF7-7A9B0B92A116}"/>
                </a:ext>
              </a:extLst>
            </p:cNvPr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8882;p76">
              <a:extLst>
                <a:ext uri="{FF2B5EF4-FFF2-40B4-BE49-F238E27FC236}">
                  <a16:creationId xmlns:a16="http://schemas.microsoft.com/office/drawing/2014/main" id="{9F1FFAA1-F409-82EC-B7CF-9CBC69F571CC}"/>
                </a:ext>
              </a:extLst>
            </p:cNvPr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8883;p76">
              <a:extLst>
                <a:ext uri="{FF2B5EF4-FFF2-40B4-BE49-F238E27FC236}">
                  <a16:creationId xmlns:a16="http://schemas.microsoft.com/office/drawing/2014/main" id="{1028564E-A78B-D4A4-F538-1B8B16F0A93D}"/>
                </a:ext>
              </a:extLst>
            </p:cNvPr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8884;p76">
              <a:extLst>
                <a:ext uri="{FF2B5EF4-FFF2-40B4-BE49-F238E27FC236}">
                  <a16:creationId xmlns:a16="http://schemas.microsoft.com/office/drawing/2014/main" id="{2E63C716-EDBA-1724-88D5-09FBD835107B}"/>
                </a:ext>
              </a:extLst>
            </p:cNvPr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8885;p76">
              <a:extLst>
                <a:ext uri="{FF2B5EF4-FFF2-40B4-BE49-F238E27FC236}">
                  <a16:creationId xmlns:a16="http://schemas.microsoft.com/office/drawing/2014/main" id="{3905C340-AE51-3103-D78C-BD22464B630B}"/>
                </a:ext>
              </a:extLst>
            </p:cNvPr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8886;p76">
              <a:extLst>
                <a:ext uri="{FF2B5EF4-FFF2-40B4-BE49-F238E27FC236}">
                  <a16:creationId xmlns:a16="http://schemas.microsoft.com/office/drawing/2014/main" id="{279B6F85-254D-CD71-B91A-558F4F474099}"/>
                </a:ext>
              </a:extLst>
            </p:cNvPr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oogle Shape;8887;p76">
            <a:extLst>
              <a:ext uri="{FF2B5EF4-FFF2-40B4-BE49-F238E27FC236}">
                <a16:creationId xmlns:a16="http://schemas.microsoft.com/office/drawing/2014/main" id="{B1A11DCF-AECE-2489-6A06-177CAE828A56}"/>
              </a:ext>
            </a:extLst>
          </p:cNvPr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2" name="Google Shape;8888;p76">
              <a:extLst>
                <a:ext uri="{FF2B5EF4-FFF2-40B4-BE49-F238E27FC236}">
                  <a16:creationId xmlns:a16="http://schemas.microsoft.com/office/drawing/2014/main" id="{71E070E8-3957-70E9-95D2-DEAC3F1B7854}"/>
                </a:ext>
              </a:extLst>
            </p:cNvPr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8889;p76">
              <a:extLst>
                <a:ext uri="{FF2B5EF4-FFF2-40B4-BE49-F238E27FC236}">
                  <a16:creationId xmlns:a16="http://schemas.microsoft.com/office/drawing/2014/main" id="{9B06E9AB-7167-CE50-7944-8954FFD0872B}"/>
                </a:ext>
              </a:extLst>
            </p:cNvPr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8890;p76">
              <a:extLst>
                <a:ext uri="{FF2B5EF4-FFF2-40B4-BE49-F238E27FC236}">
                  <a16:creationId xmlns:a16="http://schemas.microsoft.com/office/drawing/2014/main" id="{948ECD95-7E38-3A97-7B56-457B4032766D}"/>
                </a:ext>
              </a:extLst>
            </p:cNvPr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8891;p76">
              <a:extLst>
                <a:ext uri="{FF2B5EF4-FFF2-40B4-BE49-F238E27FC236}">
                  <a16:creationId xmlns:a16="http://schemas.microsoft.com/office/drawing/2014/main" id="{08B7DF64-1806-52F2-FD61-340ADD309623}"/>
                </a:ext>
              </a:extLst>
            </p:cNvPr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" name="Google Shape;8892;p76">
              <a:extLst>
                <a:ext uri="{FF2B5EF4-FFF2-40B4-BE49-F238E27FC236}">
                  <a16:creationId xmlns:a16="http://schemas.microsoft.com/office/drawing/2014/main" id="{FC1AB6CF-2490-0C3F-5C1F-BFD5FB156B57}"/>
                </a:ext>
              </a:extLst>
            </p:cNvPr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8893;p76">
            <a:extLst>
              <a:ext uri="{FF2B5EF4-FFF2-40B4-BE49-F238E27FC236}">
                <a16:creationId xmlns:a16="http://schemas.microsoft.com/office/drawing/2014/main" id="{20DB9424-A252-1AD7-4BC2-1EF37785EBE6}"/>
              </a:ext>
            </a:extLst>
          </p:cNvPr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" name="Google Shape;8894;p76">
              <a:extLst>
                <a:ext uri="{FF2B5EF4-FFF2-40B4-BE49-F238E27FC236}">
                  <a16:creationId xmlns:a16="http://schemas.microsoft.com/office/drawing/2014/main" id="{19015585-6511-B9AD-16F5-5CFD39D9D3B0}"/>
                </a:ext>
              </a:extLst>
            </p:cNvPr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8895;p76">
              <a:extLst>
                <a:ext uri="{FF2B5EF4-FFF2-40B4-BE49-F238E27FC236}">
                  <a16:creationId xmlns:a16="http://schemas.microsoft.com/office/drawing/2014/main" id="{24FE7DB3-13E5-C7AE-7689-36B735EF8318}"/>
                </a:ext>
              </a:extLst>
            </p:cNvPr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" name="Google Shape;8896;p76">
            <a:extLst>
              <a:ext uri="{FF2B5EF4-FFF2-40B4-BE49-F238E27FC236}">
                <a16:creationId xmlns:a16="http://schemas.microsoft.com/office/drawing/2014/main" id="{DF0C34AD-FCD3-3E20-B344-222E12786896}"/>
              </a:ext>
            </a:extLst>
          </p:cNvPr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91" name="Google Shape;8897;p76">
              <a:extLst>
                <a:ext uri="{FF2B5EF4-FFF2-40B4-BE49-F238E27FC236}">
                  <a16:creationId xmlns:a16="http://schemas.microsoft.com/office/drawing/2014/main" id="{6C475280-3313-D9FB-FBFB-EDA41C776C7B}"/>
                </a:ext>
              </a:extLst>
            </p:cNvPr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8898;p76">
              <a:extLst>
                <a:ext uri="{FF2B5EF4-FFF2-40B4-BE49-F238E27FC236}">
                  <a16:creationId xmlns:a16="http://schemas.microsoft.com/office/drawing/2014/main" id="{77ADA75A-D0A8-B527-ABF4-E82669323AA1}"/>
                </a:ext>
              </a:extLst>
            </p:cNvPr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" name="Google Shape;8899;p76">
              <a:extLst>
                <a:ext uri="{FF2B5EF4-FFF2-40B4-BE49-F238E27FC236}">
                  <a16:creationId xmlns:a16="http://schemas.microsoft.com/office/drawing/2014/main" id="{F95D405D-E053-D83D-33DE-48C6761267D0}"/>
                </a:ext>
              </a:extLst>
            </p:cNvPr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8900;p76">
            <a:extLst>
              <a:ext uri="{FF2B5EF4-FFF2-40B4-BE49-F238E27FC236}">
                <a16:creationId xmlns:a16="http://schemas.microsoft.com/office/drawing/2014/main" id="{22E13BCB-B575-D11A-65CA-759A54089E38}"/>
              </a:ext>
            </a:extLst>
          </p:cNvPr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95" name="Google Shape;8901;p76">
              <a:extLst>
                <a:ext uri="{FF2B5EF4-FFF2-40B4-BE49-F238E27FC236}">
                  <a16:creationId xmlns:a16="http://schemas.microsoft.com/office/drawing/2014/main" id="{A20C48C5-92B3-CD03-4A1B-AEB191AC9FA0}"/>
                </a:ext>
              </a:extLst>
            </p:cNvPr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8902;p76">
              <a:extLst>
                <a:ext uri="{FF2B5EF4-FFF2-40B4-BE49-F238E27FC236}">
                  <a16:creationId xmlns:a16="http://schemas.microsoft.com/office/drawing/2014/main" id="{E1AE3804-2EFA-372B-183C-D0D66553593B}"/>
                </a:ext>
              </a:extLst>
            </p:cNvPr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8903;p76">
              <a:extLst>
                <a:ext uri="{FF2B5EF4-FFF2-40B4-BE49-F238E27FC236}">
                  <a16:creationId xmlns:a16="http://schemas.microsoft.com/office/drawing/2014/main" id="{B72859B6-E7C8-D7A9-09AA-AB388CA182C9}"/>
                </a:ext>
              </a:extLst>
            </p:cNvPr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8904;p76">
            <a:extLst>
              <a:ext uri="{FF2B5EF4-FFF2-40B4-BE49-F238E27FC236}">
                <a16:creationId xmlns:a16="http://schemas.microsoft.com/office/drawing/2014/main" id="{0C9A9513-FBA2-BAA7-3D83-27FEC2BACC0E}"/>
              </a:ext>
            </a:extLst>
          </p:cNvPr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99" name="Google Shape;8905;p76">
              <a:extLst>
                <a:ext uri="{FF2B5EF4-FFF2-40B4-BE49-F238E27FC236}">
                  <a16:creationId xmlns:a16="http://schemas.microsoft.com/office/drawing/2014/main" id="{E9FCA5DB-E50D-26EC-AC02-0AC453F6D6D5}"/>
                </a:ext>
              </a:extLst>
            </p:cNvPr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8906;p76">
              <a:extLst>
                <a:ext uri="{FF2B5EF4-FFF2-40B4-BE49-F238E27FC236}">
                  <a16:creationId xmlns:a16="http://schemas.microsoft.com/office/drawing/2014/main" id="{334D9174-4560-73BB-67EE-C9DC4AB6E161}"/>
                </a:ext>
              </a:extLst>
            </p:cNvPr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8907;p76">
            <a:extLst>
              <a:ext uri="{FF2B5EF4-FFF2-40B4-BE49-F238E27FC236}">
                <a16:creationId xmlns:a16="http://schemas.microsoft.com/office/drawing/2014/main" id="{F71F84D7-BD66-07C6-1F8F-3969CF986180}"/>
              </a:ext>
            </a:extLst>
          </p:cNvPr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102" name="Google Shape;8908;p76">
              <a:extLst>
                <a:ext uri="{FF2B5EF4-FFF2-40B4-BE49-F238E27FC236}">
                  <a16:creationId xmlns:a16="http://schemas.microsoft.com/office/drawing/2014/main" id="{0EE0BE14-9F88-1328-9FC6-F6BBF7FD502F}"/>
                </a:ext>
              </a:extLst>
            </p:cNvPr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" name="Google Shape;8909;p76">
              <a:extLst>
                <a:ext uri="{FF2B5EF4-FFF2-40B4-BE49-F238E27FC236}">
                  <a16:creationId xmlns:a16="http://schemas.microsoft.com/office/drawing/2014/main" id="{3C357C8C-DF4D-0E41-2895-10C55FB3351A}"/>
                </a:ext>
              </a:extLst>
            </p:cNvPr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8910;p76">
              <a:extLst>
                <a:ext uri="{FF2B5EF4-FFF2-40B4-BE49-F238E27FC236}">
                  <a16:creationId xmlns:a16="http://schemas.microsoft.com/office/drawing/2014/main" id="{39308E77-A5B1-89EA-7897-FBDE670C8B54}"/>
                </a:ext>
              </a:extLst>
            </p:cNvPr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8911;p76">
              <a:extLst>
                <a:ext uri="{FF2B5EF4-FFF2-40B4-BE49-F238E27FC236}">
                  <a16:creationId xmlns:a16="http://schemas.microsoft.com/office/drawing/2014/main" id="{A651F82F-FBC5-7939-4F1C-CC5A8C7A143D}"/>
                </a:ext>
              </a:extLst>
            </p:cNvPr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8912;p76">
            <a:extLst>
              <a:ext uri="{FF2B5EF4-FFF2-40B4-BE49-F238E27FC236}">
                <a16:creationId xmlns:a16="http://schemas.microsoft.com/office/drawing/2014/main" id="{29DB9E03-A0CA-AB6F-7EE6-38AE4C3B1A8F}"/>
              </a:ext>
            </a:extLst>
          </p:cNvPr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107" name="Google Shape;8913;p76">
              <a:extLst>
                <a:ext uri="{FF2B5EF4-FFF2-40B4-BE49-F238E27FC236}">
                  <a16:creationId xmlns:a16="http://schemas.microsoft.com/office/drawing/2014/main" id="{BDCFD872-4EEB-A8B6-CF7D-0AEDEC56696E}"/>
                </a:ext>
              </a:extLst>
            </p:cNvPr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8914;p76">
              <a:extLst>
                <a:ext uri="{FF2B5EF4-FFF2-40B4-BE49-F238E27FC236}">
                  <a16:creationId xmlns:a16="http://schemas.microsoft.com/office/drawing/2014/main" id="{81FABD38-1A5B-E971-44C5-B343D47B8E6A}"/>
                </a:ext>
              </a:extLst>
            </p:cNvPr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8915;p76">
            <a:extLst>
              <a:ext uri="{FF2B5EF4-FFF2-40B4-BE49-F238E27FC236}">
                <a16:creationId xmlns:a16="http://schemas.microsoft.com/office/drawing/2014/main" id="{0D240D52-5EC8-56B8-6A76-3FE856A8241C}"/>
              </a:ext>
            </a:extLst>
          </p:cNvPr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110" name="Google Shape;8916;p76">
              <a:extLst>
                <a:ext uri="{FF2B5EF4-FFF2-40B4-BE49-F238E27FC236}">
                  <a16:creationId xmlns:a16="http://schemas.microsoft.com/office/drawing/2014/main" id="{F6251F53-360E-F867-9B88-17312A24CBB2}"/>
                </a:ext>
              </a:extLst>
            </p:cNvPr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" name="Google Shape;8917;p76">
              <a:extLst>
                <a:ext uri="{FF2B5EF4-FFF2-40B4-BE49-F238E27FC236}">
                  <a16:creationId xmlns:a16="http://schemas.microsoft.com/office/drawing/2014/main" id="{278E58E8-5B99-DB8D-7325-9277FF98BF55}"/>
                </a:ext>
              </a:extLst>
            </p:cNvPr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8918;p76">
              <a:extLst>
                <a:ext uri="{FF2B5EF4-FFF2-40B4-BE49-F238E27FC236}">
                  <a16:creationId xmlns:a16="http://schemas.microsoft.com/office/drawing/2014/main" id="{307DD7EF-AABA-5A65-21B2-D53106A05D05}"/>
                </a:ext>
              </a:extLst>
            </p:cNvPr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8919;p76">
              <a:extLst>
                <a:ext uri="{FF2B5EF4-FFF2-40B4-BE49-F238E27FC236}">
                  <a16:creationId xmlns:a16="http://schemas.microsoft.com/office/drawing/2014/main" id="{AA20C7B7-C651-E37C-86E8-07B2C0F37CD2}"/>
                </a:ext>
              </a:extLst>
            </p:cNvPr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8920;p76">
              <a:extLst>
                <a:ext uri="{FF2B5EF4-FFF2-40B4-BE49-F238E27FC236}">
                  <a16:creationId xmlns:a16="http://schemas.microsoft.com/office/drawing/2014/main" id="{9AD6891A-4982-B01B-D065-3E40ECCA51F2}"/>
                </a:ext>
              </a:extLst>
            </p:cNvPr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8921;p76">
              <a:extLst>
                <a:ext uri="{FF2B5EF4-FFF2-40B4-BE49-F238E27FC236}">
                  <a16:creationId xmlns:a16="http://schemas.microsoft.com/office/drawing/2014/main" id="{E2773A13-44FD-5837-6679-592B74C98D56}"/>
                </a:ext>
              </a:extLst>
            </p:cNvPr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8922;p76">
              <a:extLst>
                <a:ext uri="{FF2B5EF4-FFF2-40B4-BE49-F238E27FC236}">
                  <a16:creationId xmlns:a16="http://schemas.microsoft.com/office/drawing/2014/main" id="{E2641777-DC39-B3C2-DEC0-86FF6EDBAAD8}"/>
                </a:ext>
              </a:extLst>
            </p:cNvPr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8923;p76">
              <a:extLst>
                <a:ext uri="{FF2B5EF4-FFF2-40B4-BE49-F238E27FC236}">
                  <a16:creationId xmlns:a16="http://schemas.microsoft.com/office/drawing/2014/main" id="{4B325B45-B166-20DD-02E0-702C4E6EC3DA}"/>
                </a:ext>
              </a:extLst>
            </p:cNvPr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8924;p76">
              <a:extLst>
                <a:ext uri="{FF2B5EF4-FFF2-40B4-BE49-F238E27FC236}">
                  <a16:creationId xmlns:a16="http://schemas.microsoft.com/office/drawing/2014/main" id="{C8C29534-C51B-1EF9-0079-BC479F954EBB}"/>
                </a:ext>
              </a:extLst>
            </p:cNvPr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" name="Google Shape;8925;p76">
              <a:extLst>
                <a:ext uri="{FF2B5EF4-FFF2-40B4-BE49-F238E27FC236}">
                  <a16:creationId xmlns:a16="http://schemas.microsoft.com/office/drawing/2014/main" id="{5F058806-E285-F59A-A6AD-A384AE5AA0F3}"/>
                </a:ext>
              </a:extLst>
            </p:cNvPr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" name="Google Shape;8926;p76">
              <a:extLst>
                <a:ext uri="{FF2B5EF4-FFF2-40B4-BE49-F238E27FC236}">
                  <a16:creationId xmlns:a16="http://schemas.microsoft.com/office/drawing/2014/main" id="{74BA5057-0D5B-62A8-0EDF-CE6ACC0465FF}"/>
                </a:ext>
              </a:extLst>
            </p:cNvPr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8927;p76">
              <a:extLst>
                <a:ext uri="{FF2B5EF4-FFF2-40B4-BE49-F238E27FC236}">
                  <a16:creationId xmlns:a16="http://schemas.microsoft.com/office/drawing/2014/main" id="{F305FFF2-E5BC-7D48-3A2F-1C3ADE83F924}"/>
                </a:ext>
              </a:extLst>
            </p:cNvPr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" name="Google Shape;8928;p76">
              <a:extLst>
                <a:ext uri="{FF2B5EF4-FFF2-40B4-BE49-F238E27FC236}">
                  <a16:creationId xmlns:a16="http://schemas.microsoft.com/office/drawing/2014/main" id="{7DC08C7B-FB96-4BBD-7BF8-BD1CEE4F2C57}"/>
                </a:ext>
              </a:extLst>
            </p:cNvPr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" name="Google Shape;8929;p76">
              <a:extLst>
                <a:ext uri="{FF2B5EF4-FFF2-40B4-BE49-F238E27FC236}">
                  <a16:creationId xmlns:a16="http://schemas.microsoft.com/office/drawing/2014/main" id="{1E703272-8847-B71E-A957-B33E7B7764D2}"/>
                </a:ext>
              </a:extLst>
            </p:cNvPr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8930;p76">
              <a:extLst>
                <a:ext uri="{FF2B5EF4-FFF2-40B4-BE49-F238E27FC236}">
                  <a16:creationId xmlns:a16="http://schemas.microsoft.com/office/drawing/2014/main" id="{12ED6DEA-07E8-B6F2-6169-2607BB3DF7CA}"/>
                </a:ext>
              </a:extLst>
            </p:cNvPr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8931;p76">
              <a:extLst>
                <a:ext uri="{FF2B5EF4-FFF2-40B4-BE49-F238E27FC236}">
                  <a16:creationId xmlns:a16="http://schemas.microsoft.com/office/drawing/2014/main" id="{84C65717-3A3B-AE6C-01D4-4AA50902ABA9}"/>
                </a:ext>
              </a:extLst>
            </p:cNvPr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" name="Google Shape;8932;p76">
              <a:extLst>
                <a:ext uri="{FF2B5EF4-FFF2-40B4-BE49-F238E27FC236}">
                  <a16:creationId xmlns:a16="http://schemas.microsoft.com/office/drawing/2014/main" id="{D08E5959-3E35-3B29-012B-CE9F386BE827}"/>
                </a:ext>
              </a:extLst>
            </p:cNvPr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" name="Google Shape;8933;p76">
              <a:extLst>
                <a:ext uri="{FF2B5EF4-FFF2-40B4-BE49-F238E27FC236}">
                  <a16:creationId xmlns:a16="http://schemas.microsoft.com/office/drawing/2014/main" id="{BC5BCA8C-3555-27BA-CCA0-DBE1819717DE}"/>
                </a:ext>
              </a:extLst>
            </p:cNvPr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8934;p76">
            <a:extLst>
              <a:ext uri="{FF2B5EF4-FFF2-40B4-BE49-F238E27FC236}">
                <a16:creationId xmlns:a16="http://schemas.microsoft.com/office/drawing/2014/main" id="{36ECF98A-B154-3E99-A7BB-FD7F13ABDFAB}"/>
              </a:ext>
            </a:extLst>
          </p:cNvPr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129" name="Google Shape;8935;p76">
              <a:extLst>
                <a:ext uri="{FF2B5EF4-FFF2-40B4-BE49-F238E27FC236}">
                  <a16:creationId xmlns:a16="http://schemas.microsoft.com/office/drawing/2014/main" id="{2DB66009-5707-6A0F-EA15-C326B324D36D}"/>
                </a:ext>
              </a:extLst>
            </p:cNvPr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" name="Google Shape;8936;p76">
              <a:extLst>
                <a:ext uri="{FF2B5EF4-FFF2-40B4-BE49-F238E27FC236}">
                  <a16:creationId xmlns:a16="http://schemas.microsoft.com/office/drawing/2014/main" id="{66D36D42-4FF2-CDC8-89A9-C07E26895878}"/>
                </a:ext>
              </a:extLst>
            </p:cNvPr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" name="Google Shape;8937;p76">
              <a:extLst>
                <a:ext uri="{FF2B5EF4-FFF2-40B4-BE49-F238E27FC236}">
                  <a16:creationId xmlns:a16="http://schemas.microsoft.com/office/drawing/2014/main" id="{B01F4183-97BC-E7E8-A3E5-4565218F9ECE}"/>
                </a:ext>
              </a:extLst>
            </p:cNvPr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8938;p76">
              <a:extLst>
                <a:ext uri="{FF2B5EF4-FFF2-40B4-BE49-F238E27FC236}">
                  <a16:creationId xmlns:a16="http://schemas.microsoft.com/office/drawing/2014/main" id="{D8E27CF2-E446-5ECA-6570-9CC297A768B2}"/>
                </a:ext>
              </a:extLst>
            </p:cNvPr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" name="Google Shape;8939;p76">
              <a:extLst>
                <a:ext uri="{FF2B5EF4-FFF2-40B4-BE49-F238E27FC236}">
                  <a16:creationId xmlns:a16="http://schemas.microsoft.com/office/drawing/2014/main" id="{E14916EC-690C-FEC4-27D8-96E10DA3DEAF}"/>
                </a:ext>
              </a:extLst>
            </p:cNvPr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" name="Google Shape;8940;p76">
              <a:extLst>
                <a:ext uri="{FF2B5EF4-FFF2-40B4-BE49-F238E27FC236}">
                  <a16:creationId xmlns:a16="http://schemas.microsoft.com/office/drawing/2014/main" id="{BB40DD1C-A8AA-B9FA-50EF-66660B98C323}"/>
                </a:ext>
              </a:extLst>
            </p:cNvPr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" name="Google Shape;8941;p76">
            <a:extLst>
              <a:ext uri="{FF2B5EF4-FFF2-40B4-BE49-F238E27FC236}">
                <a16:creationId xmlns:a16="http://schemas.microsoft.com/office/drawing/2014/main" id="{B445D2A6-67B8-6D65-7634-AAFBB53F404F}"/>
              </a:ext>
            </a:extLst>
          </p:cNvPr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6" name="Google Shape;8942;p76">
            <a:extLst>
              <a:ext uri="{FF2B5EF4-FFF2-40B4-BE49-F238E27FC236}">
                <a16:creationId xmlns:a16="http://schemas.microsoft.com/office/drawing/2014/main" id="{493044DF-03D6-EC0E-C92C-9939FE15DE78}"/>
              </a:ext>
            </a:extLst>
          </p:cNvPr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137" name="Google Shape;8943;p76">
              <a:extLst>
                <a:ext uri="{FF2B5EF4-FFF2-40B4-BE49-F238E27FC236}">
                  <a16:creationId xmlns:a16="http://schemas.microsoft.com/office/drawing/2014/main" id="{A802E58D-967E-1E71-5A3F-CC9C5F034A6F}"/>
                </a:ext>
              </a:extLst>
            </p:cNvPr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8944;p76">
              <a:extLst>
                <a:ext uri="{FF2B5EF4-FFF2-40B4-BE49-F238E27FC236}">
                  <a16:creationId xmlns:a16="http://schemas.microsoft.com/office/drawing/2014/main" id="{CF809B69-8B71-3242-0BF2-12E63B6151BB}"/>
                </a:ext>
              </a:extLst>
            </p:cNvPr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" name="Google Shape;8945;p76">
              <a:extLst>
                <a:ext uri="{FF2B5EF4-FFF2-40B4-BE49-F238E27FC236}">
                  <a16:creationId xmlns:a16="http://schemas.microsoft.com/office/drawing/2014/main" id="{872190A7-45AC-D07B-FABB-066620980613}"/>
                </a:ext>
              </a:extLst>
            </p:cNvPr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" name="Google Shape;8946;p76">
              <a:extLst>
                <a:ext uri="{FF2B5EF4-FFF2-40B4-BE49-F238E27FC236}">
                  <a16:creationId xmlns:a16="http://schemas.microsoft.com/office/drawing/2014/main" id="{76B4CDB7-A2B7-75D2-0F95-54969161BF0F}"/>
                </a:ext>
              </a:extLst>
            </p:cNvPr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8947;p76">
              <a:extLst>
                <a:ext uri="{FF2B5EF4-FFF2-40B4-BE49-F238E27FC236}">
                  <a16:creationId xmlns:a16="http://schemas.microsoft.com/office/drawing/2014/main" id="{1282978E-D901-FEA4-EC88-0CB12A771484}"/>
                </a:ext>
              </a:extLst>
            </p:cNvPr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8948;p76">
              <a:extLst>
                <a:ext uri="{FF2B5EF4-FFF2-40B4-BE49-F238E27FC236}">
                  <a16:creationId xmlns:a16="http://schemas.microsoft.com/office/drawing/2014/main" id="{706A9183-CEB2-7D6E-34A0-245404B0F06C}"/>
                </a:ext>
              </a:extLst>
            </p:cNvPr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8949;p76">
            <a:extLst>
              <a:ext uri="{FF2B5EF4-FFF2-40B4-BE49-F238E27FC236}">
                <a16:creationId xmlns:a16="http://schemas.microsoft.com/office/drawing/2014/main" id="{FD23DC82-2D21-4A0A-0BEA-8FA0D0017D83}"/>
              </a:ext>
            </a:extLst>
          </p:cNvPr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144" name="Google Shape;8950;p76">
              <a:extLst>
                <a:ext uri="{FF2B5EF4-FFF2-40B4-BE49-F238E27FC236}">
                  <a16:creationId xmlns:a16="http://schemas.microsoft.com/office/drawing/2014/main" id="{2295133C-1CE8-A236-9D23-1CBE922811FD}"/>
                </a:ext>
              </a:extLst>
            </p:cNvPr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" name="Google Shape;8951;p76">
              <a:extLst>
                <a:ext uri="{FF2B5EF4-FFF2-40B4-BE49-F238E27FC236}">
                  <a16:creationId xmlns:a16="http://schemas.microsoft.com/office/drawing/2014/main" id="{29EBEB17-B751-0B96-2C34-C4B50E562E8F}"/>
                </a:ext>
              </a:extLst>
            </p:cNvPr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" name="Google Shape;8952;p76">
              <a:extLst>
                <a:ext uri="{FF2B5EF4-FFF2-40B4-BE49-F238E27FC236}">
                  <a16:creationId xmlns:a16="http://schemas.microsoft.com/office/drawing/2014/main" id="{1243F4CB-4B21-413F-9ABA-133D28F139A7}"/>
                </a:ext>
              </a:extLst>
            </p:cNvPr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" name="Google Shape;8953;p76">
              <a:extLst>
                <a:ext uri="{FF2B5EF4-FFF2-40B4-BE49-F238E27FC236}">
                  <a16:creationId xmlns:a16="http://schemas.microsoft.com/office/drawing/2014/main" id="{368529B0-370C-AB6F-475A-E8EBA774177A}"/>
                </a:ext>
              </a:extLst>
            </p:cNvPr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8954;p76">
              <a:extLst>
                <a:ext uri="{FF2B5EF4-FFF2-40B4-BE49-F238E27FC236}">
                  <a16:creationId xmlns:a16="http://schemas.microsoft.com/office/drawing/2014/main" id="{09C9A88C-C85A-E6B5-0501-A5D7A10F850B}"/>
                </a:ext>
              </a:extLst>
            </p:cNvPr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8955;p76">
              <a:extLst>
                <a:ext uri="{FF2B5EF4-FFF2-40B4-BE49-F238E27FC236}">
                  <a16:creationId xmlns:a16="http://schemas.microsoft.com/office/drawing/2014/main" id="{A373B443-3FAA-314B-6AB4-9FD61A430F2E}"/>
                </a:ext>
              </a:extLst>
            </p:cNvPr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8956;p76">
            <a:extLst>
              <a:ext uri="{FF2B5EF4-FFF2-40B4-BE49-F238E27FC236}">
                <a16:creationId xmlns:a16="http://schemas.microsoft.com/office/drawing/2014/main" id="{421A9F55-337F-6ECD-D6A3-3F81843A43CB}"/>
              </a:ext>
            </a:extLst>
          </p:cNvPr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151" name="Google Shape;8957;p76">
              <a:extLst>
                <a:ext uri="{FF2B5EF4-FFF2-40B4-BE49-F238E27FC236}">
                  <a16:creationId xmlns:a16="http://schemas.microsoft.com/office/drawing/2014/main" id="{BC543907-9CB4-B2A5-EF7A-1925E5C6CF87}"/>
                </a:ext>
              </a:extLst>
            </p:cNvPr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" name="Google Shape;8958;p76">
              <a:extLst>
                <a:ext uri="{FF2B5EF4-FFF2-40B4-BE49-F238E27FC236}">
                  <a16:creationId xmlns:a16="http://schemas.microsoft.com/office/drawing/2014/main" id="{034392C1-41B5-9C6F-D19A-57B646CBC67A}"/>
                </a:ext>
              </a:extLst>
            </p:cNvPr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" name="Google Shape;8959;p76">
              <a:extLst>
                <a:ext uri="{FF2B5EF4-FFF2-40B4-BE49-F238E27FC236}">
                  <a16:creationId xmlns:a16="http://schemas.microsoft.com/office/drawing/2014/main" id="{35018DF5-0778-7E16-87C5-27F80D941316}"/>
                </a:ext>
              </a:extLst>
            </p:cNvPr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4" name="Google Shape;8960;p76">
            <a:extLst>
              <a:ext uri="{FF2B5EF4-FFF2-40B4-BE49-F238E27FC236}">
                <a16:creationId xmlns:a16="http://schemas.microsoft.com/office/drawing/2014/main" id="{124FDE78-2B98-366D-9317-FA6B02A23E65}"/>
              </a:ext>
            </a:extLst>
          </p:cNvPr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55" name="Google Shape;8961;p76">
            <a:extLst>
              <a:ext uri="{FF2B5EF4-FFF2-40B4-BE49-F238E27FC236}">
                <a16:creationId xmlns:a16="http://schemas.microsoft.com/office/drawing/2014/main" id="{4755727E-44B7-C83C-116A-E90953CCC7FA}"/>
              </a:ext>
            </a:extLst>
          </p:cNvPr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156" name="Google Shape;8962;p76">
              <a:extLst>
                <a:ext uri="{FF2B5EF4-FFF2-40B4-BE49-F238E27FC236}">
                  <a16:creationId xmlns:a16="http://schemas.microsoft.com/office/drawing/2014/main" id="{C640028B-6AF6-F40D-02CC-BD49FEEA9052}"/>
                </a:ext>
              </a:extLst>
            </p:cNvPr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7" name="Google Shape;8963;p76">
              <a:extLst>
                <a:ext uri="{FF2B5EF4-FFF2-40B4-BE49-F238E27FC236}">
                  <a16:creationId xmlns:a16="http://schemas.microsoft.com/office/drawing/2014/main" id="{70D0BB6D-250A-CDAC-EB12-98E18C42EE73}"/>
                </a:ext>
              </a:extLst>
            </p:cNvPr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" name="Google Shape;8964;p76">
              <a:extLst>
                <a:ext uri="{FF2B5EF4-FFF2-40B4-BE49-F238E27FC236}">
                  <a16:creationId xmlns:a16="http://schemas.microsoft.com/office/drawing/2014/main" id="{40E25605-B195-E256-6AD0-C25CB990046A}"/>
                </a:ext>
              </a:extLst>
            </p:cNvPr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" name="Google Shape;8965;p76">
              <a:extLst>
                <a:ext uri="{FF2B5EF4-FFF2-40B4-BE49-F238E27FC236}">
                  <a16:creationId xmlns:a16="http://schemas.microsoft.com/office/drawing/2014/main" id="{DF139ECD-8AAB-DCEF-D67A-9F27D0CF49C9}"/>
                </a:ext>
              </a:extLst>
            </p:cNvPr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" name="Google Shape;8966;p76">
              <a:extLst>
                <a:ext uri="{FF2B5EF4-FFF2-40B4-BE49-F238E27FC236}">
                  <a16:creationId xmlns:a16="http://schemas.microsoft.com/office/drawing/2014/main" id="{8ED5FF85-E062-0A55-CA92-D0C34FE28165}"/>
                </a:ext>
              </a:extLst>
            </p:cNvPr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" name="Google Shape;8967;p76">
              <a:extLst>
                <a:ext uri="{FF2B5EF4-FFF2-40B4-BE49-F238E27FC236}">
                  <a16:creationId xmlns:a16="http://schemas.microsoft.com/office/drawing/2014/main" id="{DA60F780-B83B-9B6C-856F-6C15EE428780}"/>
                </a:ext>
              </a:extLst>
            </p:cNvPr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62" name="Google Shape;8968;p76">
            <a:extLst>
              <a:ext uri="{FF2B5EF4-FFF2-40B4-BE49-F238E27FC236}">
                <a16:creationId xmlns:a16="http://schemas.microsoft.com/office/drawing/2014/main" id="{46774D61-F43B-B263-3939-83D79A74048C}"/>
              </a:ext>
            </a:extLst>
          </p:cNvPr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63" name="Google Shape;8969;p76">
            <a:extLst>
              <a:ext uri="{FF2B5EF4-FFF2-40B4-BE49-F238E27FC236}">
                <a16:creationId xmlns:a16="http://schemas.microsoft.com/office/drawing/2014/main" id="{0CC9A9EE-EDDD-AF8A-3DE5-6E14AD068CF0}"/>
              </a:ext>
            </a:extLst>
          </p:cNvPr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164" name="Google Shape;8970;p76">
              <a:extLst>
                <a:ext uri="{FF2B5EF4-FFF2-40B4-BE49-F238E27FC236}">
                  <a16:creationId xmlns:a16="http://schemas.microsoft.com/office/drawing/2014/main" id="{92EA87BA-3399-04C2-2A3E-29F897C77D35}"/>
                </a:ext>
              </a:extLst>
            </p:cNvPr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" name="Google Shape;8971;p76">
              <a:extLst>
                <a:ext uri="{FF2B5EF4-FFF2-40B4-BE49-F238E27FC236}">
                  <a16:creationId xmlns:a16="http://schemas.microsoft.com/office/drawing/2014/main" id="{06C8CEAC-4834-456C-5C35-392B8FCBAC35}"/>
                </a:ext>
              </a:extLst>
            </p:cNvPr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" name="Google Shape;8972;p76">
              <a:extLst>
                <a:ext uri="{FF2B5EF4-FFF2-40B4-BE49-F238E27FC236}">
                  <a16:creationId xmlns:a16="http://schemas.microsoft.com/office/drawing/2014/main" id="{2C34898F-6561-22D9-98EB-351BD91A02D5}"/>
                </a:ext>
              </a:extLst>
            </p:cNvPr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67" name="Google Shape;8973;p76">
            <a:extLst>
              <a:ext uri="{FF2B5EF4-FFF2-40B4-BE49-F238E27FC236}">
                <a16:creationId xmlns:a16="http://schemas.microsoft.com/office/drawing/2014/main" id="{7502E01B-234D-7547-E9F6-757291C91416}"/>
              </a:ext>
            </a:extLst>
          </p:cNvPr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168" name="Google Shape;8974;p76">
              <a:extLst>
                <a:ext uri="{FF2B5EF4-FFF2-40B4-BE49-F238E27FC236}">
                  <a16:creationId xmlns:a16="http://schemas.microsoft.com/office/drawing/2014/main" id="{9ABB1F2A-BEDF-33D0-EEEF-456984EA706A}"/>
                </a:ext>
              </a:extLst>
            </p:cNvPr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" name="Google Shape;8975;p76">
              <a:extLst>
                <a:ext uri="{FF2B5EF4-FFF2-40B4-BE49-F238E27FC236}">
                  <a16:creationId xmlns:a16="http://schemas.microsoft.com/office/drawing/2014/main" id="{0BD503B5-C7BC-435B-A2E7-6A3F4D69966B}"/>
                </a:ext>
              </a:extLst>
            </p:cNvPr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" name="Google Shape;8976;p76">
              <a:extLst>
                <a:ext uri="{FF2B5EF4-FFF2-40B4-BE49-F238E27FC236}">
                  <a16:creationId xmlns:a16="http://schemas.microsoft.com/office/drawing/2014/main" id="{6A92DB54-B6ED-7751-A002-DEB8C1D636C0}"/>
                </a:ext>
              </a:extLst>
            </p:cNvPr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1" name="Google Shape;8977;p76">
              <a:extLst>
                <a:ext uri="{FF2B5EF4-FFF2-40B4-BE49-F238E27FC236}">
                  <a16:creationId xmlns:a16="http://schemas.microsoft.com/office/drawing/2014/main" id="{02F9A8BE-B9DB-D780-0D3E-DCD0DDDBBA70}"/>
                </a:ext>
              </a:extLst>
            </p:cNvPr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" name="Google Shape;8978;p76">
              <a:extLst>
                <a:ext uri="{FF2B5EF4-FFF2-40B4-BE49-F238E27FC236}">
                  <a16:creationId xmlns:a16="http://schemas.microsoft.com/office/drawing/2014/main" id="{D18E9BDC-C632-1EB3-864D-B0DFEF26A754}"/>
                </a:ext>
              </a:extLst>
            </p:cNvPr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" name="Google Shape;8979;p76">
              <a:extLst>
                <a:ext uri="{FF2B5EF4-FFF2-40B4-BE49-F238E27FC236}">
                  <a16:creationId xmlns:a16="http://schemas.microsoft.com/office/drawing/2014/main" id="{9094604D-4D76-6B6E-A121-23B638059D13}"/>
                </a:ext>
              </a:extLst>
            </p:cNvPr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" name="Google Shape;8980;p76">
              <a:extLst>
                <a:ext uri="{FF2B5EF4-FFF2-40B4-BE49-F238E27FC236}">
                  <a16:creationId xmlns:a16="http://schemas.microsoft.com/office/drawing/2014/main" id="{F5233FEE-6A07-7FAC-6FCB-7A14B5C994DA}"/>
                </a:ext>
              </a:extLst>
            </p:cNvPr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" name="Google Shape;8981;p76">
              <a:extLst>
                <a:ext uri="{FF2B5EF4-FFF2-40B4-BE49-F238E27FC236}">
                  <a16:creationId xmlns:a16="http://schemas.microsoft.com/office/drawing/2014/main" id="{919B86AB-7504-BA7B-E994-75A42CAB88CE}"/>
                </a:ext>
              </a:extLst>
            </p:cNvPr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" name="Google Shape;8982;p76">
              <a:extLst>
                <a:ext uri="{FF2B5EF4-FFF2-40B4-BE49-F238E27FC236}">
                  <a16:creationId xmlns:a16="http://schemas.microsoft.com/office/drawing/2014/main" id="{ECA75885-8B69-8370-456B-171DD42A8378}"/>
                </a:ext>
              </a:extLst>
            </p:cNvPr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" name="Google Shape;8983;p76">
              <a:extLst>
                <a:ext uri="{FF2B5EF4-FFF2-40B4-BE49-F238E27FC236}">
                  <a16:creationId xmlns:a16="http://schemas.microsoft.com/office/drawing/2014/main" id="{294EF6ED-B9DF-59D0-F1BC-6AC727162422}"/>
                </a:ext>
              </a:extLst>
            </p:cNvPr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" name="Google Shape;8984;p76">
              <a:extLst>
                <a:ext uri="{FF2B5EF4-FFF2-40B4-BE49-F238E27FC236}">
                  <a16:creationId xmlns:a16="http://schemas.microsoft.com/office/drawing/2014/main" id="{8A877C8A-F6D7-4918-8DA8-669B3A9AB99D}"/>
                </a:ext>
              </a:extLst>
            </p:cNvPr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" name="Google Shape;8985;p76">
              <a:extLst>
                <a:ext uri="{FF2B5EF4-FFF2-40B4-BE49-F238E27FC236}">
                  <a16:creationId xmlns:a16="http://schemas.microsoft.com/office/drawing/2014/main" id="{AEB65A11-2D4B-7653-F581-437CD6EE6D24}"/>
                </a:ext>
              </a:extLst>
            </p:cNvPr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" name="Google Shape;8986;p76">
              <a:extLst>
                <a:ext uri="{FF2B5EF4-FFF2-40B4-BE49-F238E27FC236}">
                  <a16:creationId xmlns:a16="http://schemas.microsoft.com/office/drawing/2014/main" id="{88352171-2D10-F61C-D53D-7CEFD6ED0986}"/>
                </a:ext>
              </a:extLst>
            </p:cNvPr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" name="Google Shape;8987;p76">
              <a:extLst>
                <a:ext uri="{FF2B5EF4-FFF2-40B4-BE49-F238E27FC236}">
                  <a16:creationId xmlns:a16="http://schemas.microsoft.com/office/drawing/2014/main" id="{FF3E4AB3-3622-BEBE-36A4-412EA4086517}"/>
                </a:ext>
              </a:extLst>
            </p:cNvPr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" name="Google Shape;8988;p76">
              <a:extLst>
                <a:ext uri="{FF2B5EF4-FFF2-40B4-BE49-F238E27FC236}">
                  <a16:creationId xmlns:a16="http://schemas.microsoft.com/office/drawing/2014/main" id="{A1AA4ECB-B4AA-FA46-3C47-6D36739E2D56}"/>
                </a:ext>
              </a:extLst>
            </p:cNvPr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3" name="Google Shape;8989;p76">
              <a:extLst>
                <a:ext uri="{FF2B5EF4-FFF2-40B4-BE49-F238E27FC236}">
                  <a16:creationId xmlns:a16="http://schemas.microsoft.com/office/drawing/2014/main" id="{61EA2369-727E-145B-07B6-5BFA2BF6FFB0}"/>
                </a:ext>
              </a:extLst>
            </p:cNvPr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" name="Google Shape;8990;p76">
              <a:extLst>
                <a:ext uri="{FF2B5EF4-FFF2-40B4-BE49-F238E27FC236}">
                  <a16:creationId xmlns:a16="http://schemas.microsoft.com/office/drawing/2014/main" id="{3D2902AE-83B5-2A8C-097A-3171123D1F5E}"/>
                </a:ext>
              </a:extLst>
            </p:cNvPr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85" name="Google Shape;8991;p76">
            <a:extLst>
              <a:ext uri="{FF2B5EF4-FFF2-40B4-BE49-F238E27FC236}">
                <a16:creationId xmlns:a16="http://schemas.microsoft.com/office/drawing/2014/main" id="{72992BD4-C54A-83C6-FBC1-4B3E209375B1}"/>
              </a:ext>
            </a:extLst>
          </p:cNvPr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186" name="Google Shape;8992;p76">
              <a:extLst>
                <a:ext uri="{FF2B5EF4-FFF2-40B4-BE49-F238E27FC236}">
                  <a16:creationId xmlns:a16="http://schemas.microsoft.com/office/drawing/2014/main" id="{A0455E9A-D8CE-233C-E8B4-2AEBBD80954E}"/>
                </a:ext>
              </a:extLst>
            </p:cNvPr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" name="Google Shape;8993;p76">
              <a:extLst>
                <a:ext uri="{FF2B5EF4-FFF2-40B4-BE49-F238E27FC236}">
                  <a16:creationId xmlns:a16="http://schemas.microsoft.com/office/drawing/2014/main" id="{CE91412D-18C3-D945-F939-2B87472BFA0D}"/>
                </a:ext>
              </a:extLst>
            </p:cNvPr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" name="Google Shape;8994;p76">
              <a:extLst>
                <a:ext uri="{FF2B5EF4-FFF2-40B4-BE49-F238E27FC236}">
                  <a16:creationId xmlns:a16="http://schemas.microsoft.com/office/drawing/2014/main" id="{6D7FEEBC-528D-167D-3651-3C855075B7F5}"/>
                </a:ext>
              </a:extLst>
            </p:cNvPr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" name="Google Shape;8995;p76">
              <a:extLst>
                <a:ext uri="{FF2B5EF4-FFF2-40B4-BE49-F238E27FC236}">
                  <a16:creationId xmlns:a16="http://schemas.microsoft.com/office/drawing/2014/main" id="{AF42DFBA-7C89-F19B-AC57-88DCBD9D0848}"/>
                </a:ext>
              </a:extLst>
            </p:cNvPr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0" name="Google Shape;8996;p76">
              <a:extLst>
                <a:ext uri="{FF2B5EF4-FFF2-40B4-BE49-F238E27FC236}">
                  <a16:creationId xmlns:a16="http://schemas.microsoft.com/office/drawing/2014/main" id="{1E6A2545-DE19-17CA-93CB-CC699F56F7D6}"/>
                </a:ext>
              </a:extLst>
            </p:cNvPr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" name="Google Shape;8997;p76">
              <a:extLst>
                <a:ext uri="{FF2B5EF4-FFF2-40B4-BE49-F238E27FC236}">
                  <a16:creationId xmlns:a16="http://schemas.microsoft.com/office/drawing/2014/main" id="{86E0C406-0A2B-9D20-EE6D-030327175145}"/>
                </a:ext>
              </a:extLst>
            </p:cNvPr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" name="Google Shape;8998;p76">
              <a:extLst>
                <a:ext uri="{FF2B5EF4-FFF2-40B4-BE49-F238E27FC236}">
                  <a16:creationId xmlns:a16="http://schemas.microsoft.com/office/drawing/2014/main" id="{0B2348EB-3F87-779F-87B2-FF10D12CB9DB}"/>
                </a:ext>
              </a:extLst>
            </p:cNvPr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" name="Google Shape;8999;p76">
              <a:extLst>
                <a:ext uri="{FF2B5EF4-FFF2-40B4-BE49-F238E27FC236}">
                  <a16:creationId xmlns:a16="http://schemas.microsoft.com/office/drawing/2014/main" id="{5C9740B3-D6D0-586B-65DB-946505513578}"/>
                </a:ext>
              </a:extLst>
            </p:cNvPr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" name="Google Shape;9000;p76">
              <a:extLst>
                <a:ext uri="{FF2B5EF4-FFF2-40B4-BE49-F238E27FC236}">
                  <a16:creationId xmlns:a16="http://schemas.microsoft.com/office/drawing/2014/main" id="{9B702B3E-D58D-8F8E-0319-702676FE9B49}"/>
                </a:ext>
              </a:extLst>
            </p:cNvPr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" name="Google Shape;9001;p76">
              <a:extLst>
                <a:ext uri="{FF2B5EF4-FFF2-40B4-BE49-F238E27FC236}">
                  <a16:creationId xmlns:a16="http://schemas.microsoft.com/office/drawing/2014/main" id="{EC4FC1AC-D618-1CD3-28E4-56EB2369C95A}"/>
                </a:ext>
              </a:extLst>
            </p:cNvPr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" name="Google Shape;9002;p76">
              <a:extLst>
                <a:ext uri="{FF2B5EF4-FFF2-40B4-BE49-F238E27FC236}">
                  <a16:creationId xmlns:a16="http://schemas.microsoft.com/office/drawing/2014/main" id="{0E9BC3CF-010B-B30A-AEBF-E28DFC0C193E}"/>
                </a:ext>
              </a:extLst>
            </p:cNvPr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7" name="Google Shape;9003;p76">
              <a:extLst>
                <a:ext uri="{FF2B5EF4-FFF2-40B4-BE49-F238E27FC236}">
                  <a16:creationId xmlns:a16="http://schemas.microsoft.com/office/drawing/2014/main" id="{BC20AB3C-A873-865A-9B3A-6A7EA1216FF9}"/>
                </a:ext>
              </a:extLst>
            </p:cNvPr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" name="Google Shape;9004;p76">
              <a:extLst>
                <a:ext uri="{FF2B5EF4-FFF2-40B4-BE49-F238E27FC236}">
                  <a16:creationId xmlns:a16="http://schemas.microsoft.com/office/drawing/2014/main" id="{F223CE3C-2A34-E843-5A92-09BD2374D527}"/>
                </a:ext>
              </a:extLst>
            </p:cNvPr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" name="Google Shape;9005;p76">
              <a:extLst>
                <a:ext uri="{FF2B5EF4-FFF2-40B4-BE49-F238E27FC236}">
                  <a16:creationId xmlns:a16="http://schemas.microsoft.com/office/drawing/2014/main" id="{0EF9192E-53F9-5027-B218-C9BF9A92081F}"/>
                </a:ext>
              </a:extLst>
            </p:cNvPr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00" name="Google Shape;9006;p76">
            <a:extLst>
              <a:ext uri="{FF2B5EF4-FFF2-40B4-BE49-F238E27FC236}">
                <a16:creationId xmlns:a16="http://schemas.microsoft.com/office/drawing/2014/main" id="{6E68D197-41B8-6B3F-34F6-96715D873F70}"/>
              </a:ext>
            </a:extLst>
          </p:cNvPr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201" name="Google Shape;9007;p76">
              <a:extLst>
                <a:ext uri="{FF2B5EF4-FFF2-40B4-BE49-F238E27FC236}">
                  <a16:creationId xmlns:a16="http://schemas.microsoft.com/office/drawing/2014/main" id="{545B3051-6784-0ABB-7882-E316B7E48845}"/>
                </a:ext>
              </a:extLst>
            </p:cNvPr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2" name="Google Shape;9008;p76">
              <a:extLst>
                <a:ext uri="{FF2B5EF4-FFF2-40B4-BE49-F238E27FC236}">
                  <a16:creationId xmlns:a16="http://schemas.microsoft.com/office/drawing/2014/main" id="{F57613C8-F54C-2D4A-0B51-EEC5C1C0C597}"/>
                </a:ext>
              </a:extLst>
            </p:cNvPr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" name="Google Shape;9009;p76">
              <a:extLst>
                <a:ext uri="{FF2B5EF4-FFF2-40B4-BE49-F238E27FC236}">
                  <a16:creationId xmlns:a16="http://schemas.microsoft.com/office/drawing/2014/main" id="{DEFCA1E3-AAFB-842E-D24E-F73F90E63A0C}"/>
                </a:ext>
              </a:extLst>
            </p:cNvPr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" name="Google Shape;9010;p76">
              <a:extLst>
                <a:ext uri="{FF2B5EF4-FFF2-40B4-BE49-F238E27FC236}">
                  <a16:creationId xmlns:a16="http://schemas.microsoft.com/office/drawing/2014/main" id="{4D3BF15C-1BA2-28F3-B707-6BFDFBC59DB2}"/>
                </a:ext>
              </a:extLst>
            </p:cNvPr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" name="Google Shape;9011;p76">
              <a:extLst>
                <a:ext uri="{FF2B5EF4-FFF2-40B4-BE49-F238E27FC236}">
                  <a16:creationId xmlns:a16="http://schemas.microsoft.com/office/drawing/2014/main" id="{59681E45-EDF2-1429-C190-571113F70B90}"/>
                </a:ext>
              </a:extLst>
            </p:cNvPr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" name="Google Shape;9012;p76">
              <a:extLst>
                <a:ext uri="{FF2B5EF4-FFF2-40B4-BE49-F238E27FC236}">
                  <a16:creationId xmlns:a16="http://schemas.microsoft.com/office/drawing/2014/main" id="{8843BBFB-D58A-C406-06DB-661625CE81B7}"/>
                </a:ext>
              </a:extLst>
            </p:cNvPr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" name="Google Shape;9013;p76">
              <a:extLst>
                <a:ext uri="{FF2B5EF4-FFF2-40B4-BE49-F238E27FC236}">
                  <a16:creationId xmlns:a16="http://schemas.microsoft.com/office/drawing/2014/main" id="{FEB8F7D7-B7CE-DFC8-95E1-1F64831F3354}"/>
                </a:ext>
              </a:extLst>
            </p:cNvPr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" name="Google Shape;9014;p76">
              <a:extLst>
                <a:ext uri="{FF2B5EF4-FFF2-40B4-BE49-F238E27FC236}">
                  <a16:creationId xmlns:a16="http://schemas.microsoft.com/office/drawing/2014/main" id="{B7628FF5-5787-A9EB-0B05-7EBAAFEC6225}"/>
                </a:ext>
              </a:extLst>
            </p:cNvPr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9" name="Google Shape;9015;p76">
              <a:extLst>
                <a:ext uri="{FF2B5EF4-FFF2-40B4-BE49-F238E27FC236}">
                  <a16:creationId xmlns:a16="http://schemas.microsoft.com/office/drawing/2014/main" id="{E0BD0180-FEA1-EF10-8773-BF05BC32668B}"/>
                </a:ext>
              </a:extLst>
            </p:cNvPr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10" name="Google Shape;9016;p76">
            <a:extLst>
              <a:ext uri="{FF2B5EF4-FFF2-40B4-BE49-F238E27FC236}">
                <a16:creationId xmlns:a16="http://schemas.microsoft.com/office/drawing/2014/main" id="{5578854D-10AE-2616-3013-0A8131AF9C6C}"/>
              </a:ext>
            </a:extLst>
          </p:cNvPr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211" name="Google Shape;9017;p76">
              <a:extLst>
                <a:ext uri="{FF2B5EF4-FFF2-40B4-BE49-F238E27FC236}">
                  <a16:creationId xmlns:a16="http://schemas.microsoft.com/office/drawing/2014/main" id="{CC1C4AB3-210E-8817-69F3-A5398808A0EB}"/>
                </a:ext>
              </a:extLst>
            </p:cNvPr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2" name="Google Shape;9018;p76">
              <a:extLst>
                <a:ext uri="{FF2B5EF4-FFF2-40B4-BE49-F238E27FC236}">
                  <a16:creationId xmlns:a16="http://schemas.microsoft.com/office/drawing/2014/main" id="{107AC956-81B8-4C40-1459-1A8827DD21AB}"/>
                </a:ext>
              </a:extLst>
            </p:cNvPr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" name="Google Shape;9019;p76">
              <a:extLst>
                <a:ext uri="{FF2B5EF4-FFF2-40B4-BE49-F238E27FC236}">
                  <a16:creationId xmlns:a16="http://schemas.microsoft.com/office/drawing/2014/main" id="{0D21DB69-2090-352B-2F36-37BC756C10CD}"/>
                </a:ext>
              </a:extLst>
            </p:cNvPr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" name="Google Shape;9020;p76">
              <a:extLst>
                <a:ext uri="{FF2B5EF4-FFF2-40B4-BE49-F238E27FC236}">
                  <a16:creationId xmlns:a16="http://schemas.microsoft.com/office/drawing/2014/main" id="{17F30D60-3BBC-A842-C825-B6A4723DC33E}"/>
                </a:ext>
              </a:extLst>
            </p:cNvPr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" name="Google Shape;9021;p76">
              <a:extLst>
                <a:ext uri="{FF2B5EF4-FFF2-40B4-BE49-F238E27FC236}">
                  <a16:creationId xmlns:a16="http://schemas.microsoft.com/office/drawing/2014/main" id="{D94800A4-A356-82E4-B57C-AEB8E2ACFA11}"/>
                </a:ext>
              </a:extLst>
            </p:cNvPr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6" name="Google Shape;9022;p76">
              <a:extLst>
                <a:ext uri="{FF2B5EF4-FFF2-40B4-BE49-F238E27FC236}">
                  <a16:creationId xmlns:a16="http://schemas.microsoft.com/office/drawing/2014/main" id="{658C577A-73F4-1AA9-84CD-10E96603B082}"/>
                </a:ext>
              </a:extLst>
            </p:cNvPr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7" name="Google Shape;9023;p76">
              <a:extLst>
                <a:ext uri="{FF2B5EF4-FFF2-40B4-BE49-F238E27FC236}">
                  <a16:creationId xmlns:a16="http://schemas.microsoft.com/office/drawing/2014/main" id="{7A3B97D3-50A5-07CD-1CB3-D9D3EF15C63D}"/>
                </a:ext>
              </a:extLst>
            </p:cNvPr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18" name="Google Shape;9024;p76">
            <a:extLst>
              <a:ext uri="{FF2B5EF4-FFF2-40B4-BE49-F238E27FC236}">
                <a16:creationId xmlns:a16="http://schemas.microsoft.com/office/drawing/2014/main" id="{F9499A28-6B75-FFA2-3EB7-5AFB3538B0F4}"/>
              </a:ext>
            </a:extLst>
          </p:cNvPr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219" name="Google Shape;9025;p76">
              <a:extLst>
                <a:ext uri="{FF2B5EF4-FFF2-40B4-BE49-F238E27FC236}">
                  <a16:creationId xmlns:a16="http://schemas.microsoft.com/office/drawing/2014/main" id="{2378CFC2-5F31-87D7-8553-D4938FFEC8CE}"/>
                </a:ext>
              </a:extLst>
            </p:cNvPr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0" name="Google Shape;9026;p76">
              <a:extLst>
                <a:ext uri="{FF2B5EF4-FFF2-40B4-BE49-F238E27FC236}">
                  <a16:creationId xmlns:a16="http://schemas.microsoft.com/office/drawing/2014/main" id="{D05D64DD-D09E-6CE0-BE35-73092EDCA6CC}"/>
                </a:ext>
              </a:extLst>
            </p:cNvPr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21" name="Google Shape;9027;p76">
            <a:extLst>
              <a:ext uri="{FF2B5EF4-FFF2-40B4-BE49-F238E27FC236}">
                <a16:creationId xmlns:a16="http://schemas.microsoft.com/office/drawing/2014/main" id="{E86AC937-F431-776D-66A8-97A7065A40C1}"/>
              </a:ext>
            </a:extLst>
          </p:cNvPr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222" name="Google Shape;9028;p76">
              <a:extLst>
                <a:ext uri="{FF2B5EF4-FFF2-40B4-BE49-F238E27FC236}">
                  <a16:creationId xmlns:a16="http://schemas.microsoft.com/office/drawing/2014/main" id="{5CF81987-7C85-1D9B-A42E-7DF1CB8E05D7}"/>
                </a:ext>
              </a:extLst>
            </p:cNvPr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3" name="Google Shape;9029;p76">
              <a:extLst>
                <a:ext uri="{FF2B5EF4-FFF2-40B4-BE49-F238E27FC236}">
                  <a16:creationId xmlns:a16="http://schemas.microsoft.com/office/drawing/2014/main" id="{6C52326E-9E67-D729-5F05-1CDD2617D763}"/>
                </a:ext>
              </a:extLst>
            </p:cNvPr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24" name="Google Shape;9030;p76">
            <a:extLst>
              <a:ext uri="{FF2B5EF4-FFF2-40B4-BE49-F238E27FC236}">
                <a16:creationId xmlns:a16="http://schemas.microsoft.com/office/drawing/2014/main" id="{08DE031D-D80B-621A-FB4A-731EDA3BDB59}"/>
              </a:ext>
            </a:extLst>
          </p:cNvPr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225" name="Google Shape;9031;p76">
            <a:extLst>
              <a:ext uri="{FF2B5EF4-FFF2-40B4-BE49-F238E27FC236}">
                <a16:creationId xmlns:a16="http://schemas.microsoft.com/office/drawing/2014/main" id="{40D38CBC-2DFD-648C-CBAA-077295953F99}"/>
              </a:ext>
            </a:extLst>
          </p:cNvPr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226" name="Google Shape;9032;p76">
              <a:extLst>
                <a:ext uri="{FF2B5EF4-FFF2-40B4-BE49-F238E27FC236}">
                  <a16:creationId xmlns:a16="http://schemas.microsoft.com/office/drawing/2014/main" id="{A0004197-0C34-F0C3-9237-CA2870F2C3ED}"/>
                </a:ext>
              </a:extLst>
            </p:cNvPr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7" name="Google Shape;9033;p76">
              <a:extLst>
                <a:ext uri="{FF2B5EF4-FFF2-40B4-BE49-F238E27FC236}">
                  <a16:creationId xmlns:a16="http://schemas.microsoft.com/office/drawing/2014/main" id="{D64FA43A-0362-E4B3-DC21-B1E60CDC24F0}"/>
                </a:ext>
              </a:extLst>
            </p:cNvPr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8" name="Google Shape;9034;p76">
              <a:extLst>
                <a:ext uri="{FF2B5EF4-FFF2-40B4-BE49-F238E27FC236}">
                  <a16:creationId xmlns:a16="http://schemas.microsoft.com/office/drawing/2014/main" id="{BC172C0C-5B94-8604-7FC8-A4D62CFB1E19}"/>
                </a:ext>
              </a:extLst>
            </p:cNvPr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9" name="Google Shape;9035;p76">
              <a:extLst>
                <a:ext uri="{FF2B5EF4-FFF2-40B4-BE49-F238E27FC236}">
                  <a16:creationId xmlns:a16="http://schemas.microsoft.com/office/drawing/2014/main" id="{94F59667-B6BF-0B7E-6716-5A7E1FBE235A}"/>
                </a:ext>
              </a:extLst>
            </p:cNvPr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0" name="Google Shape;9036;p76">
              <a:extLst>
                <a:ext uri="{FF2B5EF4-FFF2-40B4-BE49-F238E27FC236}">
                  <a16:creationId xmlns:a16="http://schemas.microsoft.com/office/drawing/2014/main" id="{92EFADF5-2884-7749-6CA4-854DAA21E348}"/>
                </a:ext>
              </a:extLst>
            </p:cNvPr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1" name="Google Shape;9037;p76">
              <a:extLst>
                <a:ext uri="{FF2B5EF4-FFF2-40B4-BE49-F238E27FC236}">
                  <a16:creationId xmlns:a16="http://schemas.microsoft.com/office/drawing/2014/main" id="{D5D4E0FC-D405-20B2-2A4E-263C2B14B9B8}"/>
                </a:ext>
              </a:extLst>
            </p:cNvPr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2" name="Google Shape;9038;p76">
              <a:extLst>
                <a:ext uri="{FF2B5EF4-FFF2-40B4-BE49-F238E27FC236}">
                  <a16:creationId xmlns:a16="http://schemas.microsoft.com/office/drawing/2014/main" id="{FEE95AAD-D9C4-8BAE-698C-B84739F43FB9}"/>
                </a:ext>
              </a:extLst>
            </p:cNvPr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33" name="Google Shape;9039;p76">
            <a:extLst>
              <a:ext uri="{FF2B5EF4-FFF2-40B4-BE49-F238E27FC236}">
                <a16:creationId xmlns:a16="http://schemas.microsoft.com/office/drawing/2014/main" id="{40F65D1D-C39B-3DB7-0B81-5AC19CA62A4E}"/>
              </a:ext>
            </a:extLst>
          </p:cNvPr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234" name="Google Shape;9040;p76">
              <a:extLst>
                <a:ext uri="{FF2B5EF4-FFF2-40B4-BE49-F238E27FC236}">
                  <a16:creationId xmlns:a16="http://schemas.microsoft.com/office/drawing/2014/main" id="{801E34BE-918F-BE18-6F53-80B6A37E21AC}"/>
                </a:ext>
              </a:extLst>
            </p:cNvPr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" name="Google Shape;9041;p76">
              <a:extLst>
                <a:ext uri="{FF2B5EF4-FFF2-40B4-BE49-F238E27FC236}">
                  <a16:creationId xmlns:a16="http://schemas.microsoft.com/office/drawing/2014/main" id="{7A9944C5-05EC-EF46-AA25-B3B39583BBCF}"/>
                </a:ext>
              </a:extLst>
            </p:cNvPr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36" name="Google Shape;9042;p76">
            <a:extLst>
              <a:ext uri="{FF2B5EF4-FFF2-40B4-BE49-F238E27FC236}">
                <a16:creationId xmlns:a16="http://schemas.microsoft.com/office/drawing/2014/main" id="{32CA567A-4404-B879-08DE-27AAB1DD210F}"/>
              </a:ext>
            </a:extLst>
          </p:cNvPr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237" name="Google Shape;9043;p76">
            <a:extLst>
              <a:ext uri="{FF2B5EF4-FFF2-40B4-BE49-F238E27FC236}">
                <a16:creationId xmlns:a16="http://schemas.microsoft.com/office/drawing/2014/main" id="{1E75C1B2-24E3-2358-4D18-7538046669D0}"/>
              </a:ext>
            </a:extLst>
          </p:cNvPr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238" name="Google Shape;9044;p76">
              <a:extLst>
                <a:ext uri="{FF2B5EF4-FFF2-40B4-BE49-F238E27FC236}">
                  <a16:creationId xmlns:a16="http://schemas.microsoft.com/office/drawing/2014/main" id="{3BAB2767-DFA3-F1D0-B9C8-2D6028983F98}"/>
                </a:ext>
              </a:extLst>
            </p:cNvPr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" name="Google Shape;9045;p76">
              <a:extLst>
                <a:ext uri="{FF2B5EF4-FFF2-40B4-BE49-F238E27FC236}">
                  <a16:creationId xmlns:a16="http://schemas.microsoft.com/office/drawing/2014/main" id="{CF74E42E-DDF3-2674-1D9E-39D399C5DB9B}"/>
                </a:ext>
              </a:extLst>
            </p:cNvPr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40" name="Google Shape;9046;p76">
            <a:extLst>
              <a:ext uri="{FF2B5EF4-FFF2-40B4-BE49-F238E27FC236}">
                <a16:creationId xmlns:a16="http://schemas.microsoft.com/office/drawing/2014/main" id="{96931F16-3BBF-27B0-526C-DE3239E2F95F}"/>
              </a:ext>
            </a:extLst>
          </p:cNvPr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241" name="Google Shape;9047;p76">
              <a:extLst>
                <a:ext uri="{FF2B5EF4-FFF2-40B4-BE49-F238E27FC236}">
                  <a16:creationId xmlns:a16="http://schemas.microsoft.com/office/drawing/2014/main" id="{A81B9D7E-004E-FF5F-B9F7-EDF5DECB5C33}"/>
                </a:ext>
              </a:extLst>
            </p:cNvPr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" name="Google Shape;9048;p76">
              <a:extLst>
                <a:ext uri="{FF2B5EF4-FFF2-40B4-BE49-F238E27FC236}">
                  <a16:creationId xmlns:a16="http://schemas.microsoft.com/office/drawing/2014/main" id="{1E679D33-C2E7-2CCC-3AF1-B743B3FD7412}"/>
                </a:ext>
              </a:extLst>
            </p:cNvPr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" name="Google Shape;9049;p76">
              <a:extLst>
                <a:ext uri="{FF2B5EF4-FFF2-40B4-BE49-F238E27FC236}">
                  <a16:creationId xmlns:a16="http://schemas.microsoft.com/office/drawing/2014/main" id="{BFEA010A-A0B4-8BC5-AEBC-19AFA6C2B15B}"/>
                </a:ext>
              </a:extLst>
            </p:cNvPr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" name="Google Shape;9050;p76">
              <a:extLst>
                <a:ext uri="{FF2B5EF4-FFF2-40B4-BE49-F238E27FC236}">
                  <a16:creationId xmlns:a16="http://schemas.microsoft.com/office/drawing/2014/main" id="{82B246EA-8BC7-9C7B-5801-F63925DF7B2C}"/>
                </a:ext>
              </a:extLst>
            </p:cNvPr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" name="Google Shape;9051;p76">
              <a:extLst>
                <a:ext uri="{FF2B5EF4-FFF2-40B4-BE49-F238E27FC236}">
                  <a16:creationId xmlns:a16="http://schemas.microsoft.com/office/drawing/2014/main" id="{10991427-9FDE-DEEC-5932-04493B038CD6}"/>
                </a:ext>
              </a:extLst>
            </p:cNvPr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46" name="Google Shape;9052;p76">
            <a:extLst>
              <a:ext uri="{FF2B5EF4-FFF2-40B4-BE49-F238E27FC236}">
                <a16:creationId xmlns:a16="http://schemas.microsoft.com/office/drawing/2014/main" id="{206EEF81-284F-B7B2-98A1-875C1EABEED3}"/>
              </a:ext>
            </a:extLst>
          </p:cNvPr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247" name="Google Shape;9053;p76">
              <a:extLst>
                <a:ext uri="{FF2B5EF4-FFF2-40B4-BE49-F238E27FC236}">
                  <a16:creationId xmlns:a16="http://schemas.microsoft.com/office/drawing/2014/main" id="{19FF2944-490A-33B5-0E3C-61E2C1D790DF}"/>
                </a:ext>
              </a:extLst>
            </p:cNvPr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" name="Google Shape;9054;p76">
              <a:extLst>
                <a:ext uri="{FF2B5EF4-FFF2-40B4-BE49-F238E27FC236}">
                  <a16:creationId xmlns:a16="http://schemas.microsoft.com/office/drawing/2014/main" id="{3B29DD10-C664-5E0C-1CB3-2BC5198F8639}"/>
                </a:ext>
              </a:extLst>
            </p:cNvPr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" name="Google Shape;9055;p76">
              <a:extLst>
                <a:ext uri="{FF2B5EF4-FFF2-40B4-BE49-F238E27FC236}">
                  <a16:creationId xmlns:a16="http://schemas.microsoft.com/office/drawing/2014/main" id="{D2BECD3A-70D2-E577-CD0D-28D78C9CA39A}"/>
                </a:ext>
              </a:extLst>
            </p:cNvPr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" name="Google Shape;9056;p76">
              <a:extLst>
                <a:ext uri="{FF2B5EF4-FFF2-40B4-BE49-F238E27FC236}">
                  <a16:creationId xmlns:a16="http://schemas.microsoft.com/office/drawing/2014/main" id="{EFA4F298-073F-3E42-2F4D-A023E0314844}"/>
                </a:ext>
              </a:extLst>
            </p:cNvPr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" name="Google Shape;9057;p76">
              <a:extLst>
                <a:ext uri="{FF2B5EF4-FFF2-40B4-BE49-F238E27FC236}">
                  <a16:creationId xmlns:a16="http://schemas.microsoft.com/office/drawing/2014/main" id="{F5AD90D0-C9DF-35DB-0D31-83943A383013}"/>
                </a:ext>
              </a:extLst>
            </p:cNvPr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52" name="Google Shape;9058;p76">
            <a:extLst>
              <a:ext uri="{FF2B5EF4-FFF2-40B4-BE49-F238E27FC236}">
                <a16:creationId xmlns:a16="http://schemas.microsoft.com/office/drawing/2014/main" id="{8EA03A21-B7E7-B43A-8499-A8DADC42E588}"/>
              </a:ext>
            </a:extLst>
          </p:cNvPr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253" name="Google Shape;9059;p76">
            <a:extLst>
              <a:ext uri="{FF2B5EF4-FFF2-40B4-BE49-F238E27FC236}">
                <a16:creationId xmlns:a16="http://schemas.microsoft.com/office/drawing/2014/main" id="{85124824-A394-7D62-C846-694F8581152C}"/>
              </a:ext>
            </a:extLst>
          </p:cNvPr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254" name="Google Shape;9060;p76">
              <a:extLst>
                <a:ext uri="{FF2B5EF4-FFF2-40B4-BE49-F238E27FC236}">
                  <a16:creationId xmlns:a16="http://schemas.microsoft.com/office/drawing/2014/main" id="{209E2E51-BF17-E634-0B6F-61BC1ABC902B}"/>
                </a:ext>
              </a:extLst>
            </p:cNvPr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" name="Google Shape;9061;p76">
              <a:extLst>
                <a:ext uri="{FF2B5EF4-FFF2-40B4-BE49-F238E27FC236}">
                  <a16:creationId xmlns:a16="http://schemas.microsoft.com/office/drawing/2014/main" id="{AEA19724-629A-B998-BFB6-76C8EEE9F462}"/>
                </a:ext>
              </a:extLst>
            </p:cNvPr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" name="Google Shape;9062;p76">
              <a:extLst>
                <a:ext uri="{FF2B5EF4-FFF2-40B4-BE49-F238E27FC236}">
                  <a16:creationId xmlns:a16="http://schemas.microsoft.com/office/drawing/2014/main" id="{8CF5439B-0549-B73A-0BF9-CBA3605C28A5}"/>
                </a:ext>
              </a:extLst>
            </p:cNvPr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" name="Google Shape;9063;p76">
              <a:extLst>
                <a:ext uri="{FF2B5EF4-FFF2-40B4-BE49-F238E27FC236}">
                  <a16:creationId xmlns:a16="http://schemas.microsoft.com/office/drawing/2014/main" id="{CA80C70D-E022-EB4C-43DC-7182E6464538}"/>
                </a:ext>
              </a:extLst>
            </p:cNvPr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" name="Google Shape;9064;p76">
              <a:extLst>
                <a:ext uri="{FF2B5EF4-FFF2-40B4-BE49-F238E27FC236}">
                  <a16:creationId xmlns:a16="http://schemas.microsoft.com/office/drawing/2014/main" id="{76BCF09E-7C38-9534-1208-30F820E00812}"/>
                </a:ext>
              </a:extLst>
            </p:cNvPr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59" name="Google Shape;9065;p76">
            <a:extLst>
              <a:ext uri="{FF2B5EF4-FFF2-40B4-BE49-F238E27FC236}">
                <a16:creationId xmlns:a16="http://schemas.microsoft.com/office/drawing/2014/main" id="{4A4AA03A-E0A2-1F3A-5B31-16557DA91358}"/>
              </a:ext>
            </a:extLst>
          </p:cNvPr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260" name="Google Shape;9066;p76">
              <a:extLst>
                <a:ext uri="{FF2B5EF4-FFF2-40B4-BE49-F238E27FC236}">
                  <a16:creationId xmlns:a16="http://schemas.microsoft.com/office/drawing/2014/main" id="{D5CE7495-100E-1559-1037-75E4EE7FA6EC}"/>
                </a:ext>
              </a:extLst>
            </p:cNvPr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1" name="Google Shape;9067;p76">
              <a:extLst>
                <a:ext uri="{FF2B5EF4-FFF2-40B4-BE49-F238E27FC236}">
                  <a16:creationId xmlns:a16="http://schemas.microsoft.com/office/drawing/2014/main" id="{F32BD448-7740-9EF9-00B3-34AC942C249C}"/>
                </a:ext>
              </a:extLst>
            </p:cNvPr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" name="Google Shape;9068;p76">
              <a:extLst>
                <a:ext uri="{FF2B5EF4-FFF2-40B4-BE49-F238E27FC236}">
                  <a16:creationId xmlns:a16="http://schemas.microsoft.com/office/drawing/2014/main" id="{EC60687D-C62A-0EEB-AFFF-DEFE3DAE7470}"/>
                </a:ext>
              </a:extLst>
            </p:cNvPr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" name="Google Shape;9069;p76">
              <a:extLst>
                <a:ext uri="{FF2B5EF4-FFF2-40B4-BE49-F238E27FC236}">
                  <a16:creationId xmlns:a16="http://schemas.microsoft.com/office/drawing/2014/main" id="{F2482858-0D31-BD47-D363-5446E2EAAB48}"/>
                </a:ext>
              </a:extLst>
            </p:cNvPr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" name="Google Shape;9070;p76">
              <a:extLst>
                <a:ext uri="{FF2B5EF4-FFF2-40B4-BE49-F238E27FC236}">
                  <a16:creationId xmlns:a16="http://schemas.microsoft.com/office/drawing/2014/main" id="{AC414F8C-F30D-3C92-202F-4B71D2274683}"/>
                </a:ext>
              </a:extLst>
            </p:cNvPr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65" name="Google Shape;9071;p76">
            <a:extLst>
              <a:ext uri="{FF2B5EF4-FFF2-40B4-BE49-F238E27FC236}">
                <a16:creationId xmlns:a16="http://schemas.microsoft.com/office/drawing/2014/main" id="{CDB86B82-39F0-6716-D899-0A36AA7E37EA}"/>
              </a:ext>
            </a:extLst>
          </p:cNvPr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266" name="Google Shape;9072;p76">
              <a:extLst>
                <a:ext uri="{FF2B5EF4-FFF2-40B4-BE49-F238E27FC236}">
                  <a16:creationId xmlns:a16="http://schemas.microsoft.com/office/drawing/2014/main" id="{545ED415-E11F-142A-1CA3-EECA830CD86D}"/>
                </a:ext>
              </a:extLst>
            </p:cNvPr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" name="Google Shape;9073;p76">
              <a:extLst>
                <a:ext uri="{FF2B5EF4-FFF2-40B4-BE49-F238E27FC236}">
                  <a16:creationId xmlns:a16="http://schemas.microsoft.com/office/drawing/2014/main" id="{B07F2039-641C-C4A1-83C8-3484B2D86C90}"/>
                </a:ext>
              </a:extLst>
            </p:cNvPr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" name="Google Shape;9074;p76">
              <a:extLst>
                <a:ext uri="{FF2B5EF4-FFF2-40B4-BE49-F238E27FC236}">
                  <a16:creationId xmlns:a16="http://schemas.microsoft.com/office/drawing/2014/main" id="{38BCA97E-4CA9-0EA2-B0DB-B37F21EF76A7}"/>
                </a:ext>
              </a:extLst>
            </p:cNvPr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" name="Google Shape;9075;p76">
              <a:extLst>
                <a:ext uri="{FF2B5EF4-FFF2-40B4-BE49-F238E27FC236}">
                  <a16:creationId xmlns:a16="http://schemas.microsoft.com/office/drawing/2014/main" id="{1A27CE26-F517-A258-AFCC-CB34D6F5D897}"/>
                </a:ext>
              </a:extLst>
            </p:cNvPr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" name="Google Shape;9076;p76">
              <a:extLst>
                <a:ext uri="{FF2B5EF4-FFF2-40B4-BE49-F238E27FC236}">
                  <a16:creationId xmlns:a16="http://schemas.microsoft.com/office/drawing/2014/main" id="{AA48A68E-6BC2-FA1C-C945-0BEB729FF30E}"/>
                </a:ext>
              </a:extLst>
            </p:cNvPr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71" name="Google Shape;9077;p76">
            <a:extLst>
              <a:ext uri="{FF2B5EF4-FFF2-40B4-BE49-F238E27FC236}">
                <a16:creationId xmlns:a16="http://schemas.microsoft.com/office/drawing/2014/main" id="{D1857B16-3B3E-3C97-E394-05F72195B2A6}"/>
              </a:ext>
            </a:extLst>
          </p:cNvPr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272" name="Google Shape;9078;p76">
              <a:extLst>
                <a:ext uri="{FF2B5EF4-FFF2-40B4-BE49-F238E27FC236}">
                  <a16:creationId xmlns:a16="http://schemas.microsoft.com/office/drawing/2014/main" id="{D463A056-586A-67AF-F2E7-9D68BDB88FD0}"/>
                </a:ext>
              </a:extLst>
            </p:cNvPr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" name="Google Shape;9079;p76">
              <a:extLst>
                <a:ext uri="{FF2B5EF4-FFF2-40B4-BE49-F238E27FC236}">
                  <a16:creationId xmlns:a16="http://schemas.microsoft.com/office/drawing/2014/main" id="{E6052CDC-051C-CA86-B7E2-3458F04088D2}"/>
                </a:ext>
              </a:extLst>
            </p:cNvPr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" name="Google Shape;9080;p76">
              <a:extLst>
                <a:ext uri="{FF2B5EF4-FFF2-40B4-BE49-F238E27FC236}">
                  <a16:creationId xmlns:a16="http://schemas.microsoft.com/office/drawing/2014/main" id="{4659F7F0-23A0-00CA-F1ED-08E26679CD1A}"/>
                </a:ext>
              </a:extLst>
            </p:cNvPr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75" name="Google Shape;9081;p76">
            <a:extLst>
              <a:ext uri="{FF2B5EF4-FFF2-40B4-BE49-F238E27FC236}">
                <a16:creationId xmlns:a16="http://schemas.microsoft.com/office/drawing/2014/main" id="{BDBE8F97-8638-77F6-C509-70C4F8477A5F}"/>
              </a:ext>
            </a:extLst>
          </p:cNvPr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276" name="Google Shape;9082;p76">
              <a:extLst>
                <a:ext uri="{FF2B5EF4-FFF2-40B4-BE49-F238E27FC236}">
                  <a16:creationId xmlns:a16="http://schemas.microsoft.com/office/drawing/2014/main" id="{53FA366D-106D-23CD-00E2-AAF44C86231B}"/>
                </a:ext>
              </a:extLst>
            </p:cNvPr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" name="Google Shape;9083;p76">
              <a:extLst>
                <a:ext uri="{FF2B5EF4-FFF2-40B4-BE49-F238E27FC236}">
                  <a16:creationId xmlns:a16="http://schemas.microsoft.com/office/drawing/2014/main" id="{1D5BFA68-6770-FDE5-D941-360D8EC6AFB4}"/>
                </a:ext>
              </a:extLst>
            </p:cNvPr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" name="Google Shape;9084;p76">
              <a:extLst>
                <a:ext uri="{FF2B5EF4-FFF2-40B4-BE49-F238E27FC236}">
                  <a16:creationId xmlns:a16="http://schemas.microsoft.com/office/drawing/2014/main" id="{8DBA7426-84C0-CEE8-DF4B-12D47CDEF7AC}"/>
                </a:ext>
              </a:extLst>
            </p:cNvPr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" name="Google Shape;9085;p76">
              <a:extLst>
                <a:ext uri="{FF2B5EF4-FFF2-40B4-BE49-F238E27FC236}">
                  <a16:creationId xmlns:a16="http://schemas.microsoft.com/office/drawing/2014/main" id="{CCF8E0E1-3BB9-97F7-D722-3D8E8E8A7399}"/>
                </a:ext>
              </a:extLst>
            </p:cNvPr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80" name="Google Shape;9086;p76">
            <a:extLst>
              <a:ext uri="{FF2B5EF4-FFF2-40B4-BE49-F238E27FC236}">
                <a16:creationId xmlns:a16="http://schemas.microsoft.com/office/drawing/2014/main" id="{F0180135-ABD2-A510-49BB-7D276922492C}"/>
              </a:ext>
            </a:extLst>
          </p:cNvPr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281" name="Google Shape;9087;p76">
              <a:extLst>
                <a:ext uri="{FF2B5EF4-FFF2-40B4-BE49-F238E27FC236}">
                  <a16:creationId xmlns:a16="http://schemas.microsoft.com/office/drawing/2014/main" id="{4C4806D4-B55E-E5EC-2D4A-45B1211C0198}"/>
                </a:ext>
              </a:extLst>
            </p:cNvPr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" name="Google Shape;9088;p76">
              <a:extLst>
                <a:ext uri="{FF2B5EF4-FFF2-40B4-BE49-F238E27FC236}">
                  <a16:creationId xmlns:a16="http://schemas.microsoft.com/office/drawing/2014/main" id="{FA0628FF-A57F-5CAF-6925-4FE7D071601D}"/>
                </a:ext>
              </a:extLst>
            </p:cNvPr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3" name="Google Shape;9089;p76">
              <a:extLst>
                <a:ext uri="{FF2B5EF4-FFF2-40B4-BE49-F238E27FC236}">
                  <a16:creationId xmlns:a16="http://schemas.microsoft.com/office/drawing/2014/main" id="{716729FB-938E-03D7-7CF9-AAF46FF4DA18}"/>
                </a:ext>
              </a:extLst>
            </p:cNvPr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4" name="Google Shape;9090;p76">
              <a:extLst>
                <a:ext uri="{FF2B5EF4-FFF2-40B4-BE49-F238E27FC236}">
                  <a16:creationId xmlns:a16="http://schemas.microsoft.com/office/drawing/2014/main" id="{2F204D67-9B71-60C4-6CF6-940BFD39B1D7}"/>
                </a:ext>
              </a:extLst>
            </p:cNvPr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85" name="Google Shape;9091;p76">
            <a:extLst>
              <a:ext uri="{FF2B5EF4-FFF2-40B4-BE49-F238E27FC236}">
                <a16:creationId xmlns:a16="http://schemas.microsoft.com/office/drawing/2014/main" id="{0C0D453B-27EB-CBB2-F357-4BEE9BDFA2DF}"/>
              </a:ext>
            </a:extLst>
          </p:cNvPr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286" name="Google Shape;9092;p76">
              <a:extLst>
                <a:ext uri="{FF2B5EF4-FFF2-40B4-BE49-F238E27FC236}">
                  <a16:creationId xmlns:a16="http://schemas.microsoft.com/office/drawing/2014/main" id="{4EE8DAAC-403E-4FC8-BA29-F88A62DB9716}"/>
                </a:ext>
              </a:extLst>
            </p:cNvPr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7" name="Google Shape;9093;p76">
              <a:extLst>
                <a:ext uri="{FF2B5EF4-FFF2-40B4-BE49-F238E27FC236}">
                  <a16:creationId xmlns:a16="http://schemas.microsoft.com/office/drawing/2014/main" id="{A3CF154E-7EE1-6E8B-5CA8-6C901681FFE9}"/>
                </a:ext>
              </a:extLst>
            </p:cNvPr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8" name="Google Shape;9094;p76">
              <a:extLst>
                <a:ext uri="{FF2B5EF4-FFF2-40B4-BE49-F238E27FC236}">
                  <a16:creationId xmlns:a16="http://schemas.microsoft.com/office/drawing/2014/main" id="{F4C62A37-7D15-D915-6BE9-B0E08E9AF29A}"/>
                </a:ext>
              </a:extLst>
            </p:cNvPr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89" name="Google Shape;9095;p76">
            <a:extLst>
              <a:ext uri="{FF2B5EF4-FFF2-40B4-BE49-F238E27FC236}">
                <a16:creationId xmlns:a16="http://schemas.microsoft.com/office/drawing/2014/main" id="{D617BE58-E080-6A20-4994-95CE23CC673E}"/>
              </a:ext>
            </a:extLst>
          </p:cNvPr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290" name="Google Shape;9096;p76">
              <a:extLst>
                <a:ext uri="{FF2B5EF4-FFF2-40B4-BE49-F238E27FC236}">
                  <a16:creationId xmlns:a16="http://schemas.microsoft.com/office/drawing/2014/main" id="{78D1CE12-C8F9-096C-983C-52EC731E4BDC}"/>
                </a:ext>
              </a:extLst>
            </p:cNvPr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1" name="Google Shape;9097;p76">
              <a:extLst>
                <a:ext uri="{FF2B5EF4-FFF2-40B4-BE49-F238E27FC236}">
                  <a16:creationId xmlns:a16="http://schemas.microsoft.com/office/drawing/2014/main" id="{CEC64496-314C-A37E-C3E7-195847E153BE}"/>
                </a:ext>
              </a:extLst>
            </p:cNvPr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92" name="Google Shape;9098;p76">
            <a:extLst>
              <a:ext uri="{FF2B5EF4-FFF2-40B4-BE49-F238E27FC236}">
                <a16:creationId xmlns:a16="http://schemas.microsoft.com/office/drawing/2014/main" id="{045F10F9-C50F-0DBC-3913-56725CD68F5A}"/>
              </a:ext>
            </a:extLst>
          </p:cNvPr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293" name="Google Shape;9099;p76">
            <a:extLst>
              <a:ext uri="{FF2B5EF4-FFF2-40B4-BE49-F238E27FC236}">
                <a16:creationId xmlns:a16="http://schemas.microsoft.com/office/drawing/2014/main" id="{84D3AA7E-D07E-B1A0-3CC2-94DF17039D22}"/>
              </a:ext>
            </a:extLst>
          </p:cNvPr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294" name="Google Shape;9100;p76">
              <a:extLst>
                <a:ext uri="{FF2B5EF4-FFF2-40B4-BE49-F238E27FC236}">
                  <a16:creationId xmlns:a16="http://schemas.microsoft.com/office/drawing/2014/main" id="{81A3850A-0374-07BE-4AA3-1F253D49A080}"/>
                </a:ext>
              </a:extLst>
            </p:cNvPr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" name="Google Shape;9101;p76">
              <a:extLst>
                <a:ext uri="{FF2B5EF4-FFF2-40B4-BE49-F238E27FC236}">
                  <a16:creationId xmlns:a16="http://schemas.microsoft.com/office/drawing/2014/main" id="{0C5F38C0-D091-3111-15C6-2212270A52DB}"/>
                </a:ext>
              </a:extLst>
            </p:cNvPr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" name="Google Shape;9102;p76">
              <a:extLst>
                <a:ext uri="{FF2B5EF4-FFF2-40B4-BE49-F238E27FC236}">
                  <a16:creationId xmlns:a16="http://schemas.microsoft.com/office/drawing/2014/main" id="{62CDE273-BEF7-3594-5E88-FD757C28F39E}"/>
                </a:ext>
              </a:extLst>
            </p:cNvPr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7" name="Google Shape;9103;p76">
              <a:extLst>
                <a:ext uri="{FF2B5EF4-FFF2-40B4-BE49-F238E27FC236}">
                  <a16:creationId xmlns:a16="http://schemas.microsoft.com/office/drawing/2014/main" id="{E5DFD4E2-6869-B663-2B08-8209C756E1FB}"/>
                </a:ext>
              </a:extLst>
            </p:cNvPr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" name="Google Shape;9104;p76">
              <a:extLst>
                <a:ext uri="{FF2B5EF4-FFF2-40B4-BE49-F238E27FC236}">
                  <a16:creationId xmlns:a16="http://schemas.microsoft.com/office/drawing/2014/main" id="{7D16F15B-FE8F-21F1-2497-52C8978B4F0B}"/>
                </a:ext>
              </a:extLst>
            </p:cNvPr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9" name="Google Shape;9105;p76">
              <a:extLst>
                <a:ext uri="{FF2B5EF4-FFF2-40B4-BE49-F238E27FC236}">
                  <a16:creationId xmlns:a16="http://schemas.microsoft.com/office/drawing/2014/main" id="{D8EBA7D3-248C-F0F9-F615-D424E8466906}"/>
                </a:ext>
              </a:extLst>
            </p:cNvPr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00" name="Google Shape;9106;p76">
            <a:extLst>
              <a:ext uri="{FF2B5EF4-FFF2-40B4-BE49-F238E27FC236}">
                <a16:creationId xmlns:a16="http://schemas.microsoft.com/office/drawing/2014/main" id="{B8BD078A-B4B5-DEE6-6A46-646BB4FF32AF}"/>
              </a:ext>
            </a:extLst>
          </p:cNvPr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301" name="Google Shape;9107;p76">
              <a:extLst>
                <a:ext uri="{FF2B5EF4-FFF2-40B4-BE49-F238E27FC236}">
                  <a16:creationId xmlns:a16="http://schemas.microsoft.com/office/drawing/2014/main" id="{A44B0342-D1D5-46A0-B0CD-959A7758C562}"/>
                </a:ext>
              </a:extLst>
            </p:cNvPr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2" name="Google Shape;9108;p76">
              <a:extLst>
                <a:ext uri="{FF2B5EF4-FFF2-40B4-BE49-F238E27FC236}">
                  <a16:creationId xmlns:a16="http://schemas.microsoft.com/office/drawing/2014/main" id="{EC6EC118-BA2B-1691-1A9D-60E022A68035}"/>
                </a:ext>
              </a:extLst>
            </p:cNvPr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03" name="Google Shape;9109;p76">
            <a:extLst>
              <a:ext uri="{FF2B5EF4-FFF2-40B4-BE49-F238E27FC236}">
                <a16:creationId xmlns:a16="http://schemas.microsoft.com/office/drawing/2014/main" id="{F893C423-F3AC-1234-BAAB-41CC93ABACF0}"/>
              </a:ext>
            </a:extLst>
          </p:cNvPr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304" name="Google Shape;9110;p76">
              <a:extLst>
                <a:ext uri="{FF2B5EF4-FFF2-40B4-BE49-F238E27FC236}">
                  <a16:creationId xmlns:a16="http://schemas.microsoft.com/office/drawing/2014/main" id="{BC987B13-0AC7-050E-81A2-7B721C23D48C}"/>
                </a:ext>
              </a:extLst>
            </p:cNvPr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" name="Google Shape;9111;p76">
              <a:extLst>
                <a:ext uri="{FF2B5EF4-FFF2-40B4-BE49-F238E27FC236}">
                  <a16:creationId xmlns:a16="http://schemas.microsoft.com/office/drawing/2014/main" id="{8E92748F-5831-0ABA-DA2B-C7DDD0876054}"/>
                </a:ext>
              </a:extLst>
            </p:cNvPr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" name="Google Shape;9112;p76">
              <a:extLst>
                <a:ext uri="{FF2B5EF4-FFF2-40B4-BE49-F238E27FC236}">
                  <a16:creationId xmlns:a16="http://schemas.microsoft.com/office/drawing/2014/main" id="{31A1E04E-7E13-38DB-D5A7-1EDE865E3DCC}"/>
                </a:ext>
              </a:extLst>
            </p:cNvPr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7" name="Google Shape;9113;p76">
              <a:extLst>
                <a:ext uri="{FF2B5EF4-FFF2-40B4-BE49-F238E27FC236}">
                  <a16:creationId xmlns:a16="http://schemas.microsoft.com/office/drawing/2014/main" id="{24F05A07-0367-69B2-4C82-DBB0DBB3B678}"/>
                </a:ext>
              </a:extLst>
            </p:cNvPr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8" name="Google Shape;9114;p76">
              <a:extLst>
                <a:ext uri="{FF2B5EF4-FFF2-40B4-BE49-F238E27FC236}">
                  <a16:creationId xmlns:a16="http://schemas.microsoft.com/office/drawing/2014/main" id="{F3746363-0F75-FD73-2EEE-BBF676A7939C}"/>
                </a:ext>
              </a:extLst>
            </p:cNvPr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" name="Google Shape;9115;p76">
              <a:extLst>
                <a:ext uri="{FF2B5EF4-FFF2-40B4-BE49-F238E27FC236}">
                  <a16:creationId xmlns:a16="http://schemas.microsoft.com/office/drawing/2014/main" id="{057845AA-4A4D-CF99-4C39-2A3D453F339D}"/>
                </a:ext>
              </a:extLst>
            </p:cNvPr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10" name="Google Shape;9116;p76">
            <a:extLst>
              <a:ext uri="{FF2B5EF4-FFF2-40B4-BE49-F238E27FC236}">
                <a16:creationId xmlns:a16="http://schemas.microsoft.com/office/drawing/2014/main" id="{E81405C1-FAEA-F6BC-66A6-73CB01C2B2FE}"/>
              </a:ext>
            </a:extLst>
          </p:cNvPr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311" name="Google Shape;9117;p76">
              <a:extLst>
                <a:ext uri="{FF2B5EF4-FFF2-40B4-BE49-F238E27FC236}">
                  <a16:creationId xmlns:a16="http://schemas.microsoft.com/office/drawing/2014/main" id="{C614381A-4F5A-8525-6A28-A6DB9C0B3965}"/>
                </a:ext>
              </a:extLst>
            </p:cNvPr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" name="Google Shape;9118;p76">
              <a:extLst>
                <a:ext uri="{FF2B5EF4-FFF2-40B4-BE49-F238E27FC236}">
                  <a16:creationId xmlns:a16="http://schemas.microsoft.com/office/drawing/2014/main" id="{16852B33-656F-421A-A1B1-FA89AC390A3D}"/>
                </a:ext>
              </a:extLst>
            </p:cNvPr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13" name="Google Shape;9119;p76">
            <a:extLst>
              <a:ext uri="{FF2B5EF4-FFF2-40B4-BE49-F238E27FC236}">
                <a16:creationId xmlns:a16="http://schemas.microsoft.com/office/drawing/2014/main" id="{D1E50C92-4ADE-B901-A460-E80736ADD10B}"/>
              </a:ext>
            </a:extLst>
          </p:cNvPr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314" name="Google Shape;9120;p76">
              <a:extLst>
                <a:ext uri="{FF2B5EF4-FFF2-40B4-BE49-F238E27FC236}">
                  <a16:creationId xmlns:a16="http://schemas.microsoft.com/office/drawing/2014/main" id="{EC381194-BC2F-DBDB-AA48-9C388A920E10}"/>
                </a:ext>
              </a:extLst>
            </p:cNvPr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" name="Google Shape;9121;p76">
              <a:extLst>
                <a:ext uri="{FF2B5EF4-FFF2-40B4-BE49-F238E27FC236}">
                  <a16:creationId xmlns:a16="http://schemas.microsoft.com/office/drawing/2014/main" id="{112EC781-9C65-3EA8-91C3-8F30DD9F1924}"/>
                </a:ext>
              </a:extLst>
            </p:cNvPr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" name="Google Shape;9122;p76">
              <a:extLst>
                <a:ext uri="{FF2B5EF4-FFF2-40B4-BE49-F238E27FC236}">
                  <a16:creationId xmlns:a16="http://schemas.microsoft.com/office/drawing/2014/main" id="{76F7C9BF-692E-E922-5981-457686C8713C}"/>
                </a:ext>
              </a:extLst>
            </p:cNvPr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" name="Google Shape;9123;p76">
              <a:extLst>
                <a:ext uri="{FF2B5EF4-FFF2-40B4-BE49-F238E27FC236}">
                  <a16:creationId xmlns:a16="http://schemas.microsoft.com/office/drawing/2014/main" id="{4C7C69B0-6394-C614-F6BA-B8B699645DBB}"/>
                </a:ext>
              </a:extLst>
            </p:cNvPr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" name="Google Shape;9124;p76">
              <a:extLst>
                <a:ext uri="{FF2B5EF4-FFF2-40B4-BE49-F238E27FC236}">
                  <a16:creationId xmlns:a16="http://schemas.microsoft.com/office/drawing/2014/main" id="{79640234-AF2A-3C7D-A5B4-1C4305CBEBA1}"/>
                </a:ext>
              </a:extLst>
            </p:cNvPr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" name="Google Shape;9125;p76">
              <a:extLst>
                <a:ext uri="{FF2B5EF4-FFF2-40B4-BE49-F238E27FC236}">
                  <a16:creationId xmlns:a16="http://schemas.microsoft.com/office/drawing/2014/main" id="{26C61950-993C-BC47-B21D-5B151E086B6E}"/>
                </a:ext>
              </a:extLst>
            </p:cNvPr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" name="Google Shape;9126;p76">
              <a:extLst>
                <a:ext uri="{FF2B5EF4-FFF2-40B4-BE49-F238E27FC236}">
                  <a16:creationId xmlns:a16="http://schemas.microsoft.com/office/drawing/2014/main" id="{C8B0A2F4-04E4-2108-56FB-4F2A6BCA8161}"/>
                </a:ext>
              </a:extLst>
            </p:cNvPr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" name="Google Shape;9127;p76">
              <a:extLst>
                <a:ext uri="{FF2B5EF4-FFF2-40B4-BE49-F238E27FC236}">
                  <a16:creationId xmlns:a16="http://schemas.microsoft.com/office/drawing/2014/main" id="{289E2C0B-037F-B00E-FB15-DE92F9E42A2E}"/>
                </a:ext>
              </a:extLst>
            </p:cNvPr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" name="Google Shape;9128;p76">
              <a:extLst>
                <a:ext uri="{FF2B5EF4-FFF2-40B4-BE49-F238E27FC236}">
                  <a16:creationId xmlns:a16="http://schemas.microsoft.com/office/drawing/2014/main" id="{1A02F13D-2A3F-872F-F24A-BAB639382608}"/>
                </a:ext>
              </a:extLst>
            </p:cNvPr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" name="Google Shape;9129;p76">
              <a:extLst>
                <a:ext uri="{FF2B5EF4-FFF2-40B4-BE49-F238E27FC236}">
                  <a16:creationId xmlns:a16="http://schemas.microsoft.com/office/drawing/2014/main" id="{9A08DDA9-9B59-80AA-3F88-B876F18A4047}"/>
                </a:ext>
              </a:extLst>
            </p:cNvPr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24" name="Google Shape;9130;p76">
            <a:extLst>
              <a:ext uri="{FF2B5EF4-FFF2-40B4-BE49-F238E27FC236}">
                <a16:creationId xmlns:a16="http://schemas.microsoft.com/office/drawing/2014/main" id="{82E0467B-9FA2-15A9-2272-206C126AD287}"/>
              </a:ext>
            </a:extLst>
          </p:cNvPr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325" name="Google Shape;9131;p76">
              <a:extLst>
                <a:ext uri="{FF2B5EF4-FFF2-40B4-BE49-F238E27FC236}">
                  <a16:creationId xmlns:a16="http://schemas.microsoft.com/office/drawing/2014/main" id="{01718017-707D-C049-5C9D-D7E7ED9878AC}"/>
                </a:ext>
              </a:extLst>
            </p:cNvPr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" name="Google Shape;9132;p76">
              <a:extLst>
                <a:ext uri="{FF2B5EF4-FFF2-40B4-BE49-F238E27FC236}">
                  <a16:creationId xmlns:a16="http://schemas.microsoft.com/office/drawing/2014/main" id="{13B122BC-FBFF-90C3-5639-81EF6A4D280F}"/>
                </a:ext>
              </a:extLst>
            </p:cNvPr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" name="Google Shape;9133;p76">
              <a:extLst>
                <a:ext uri="{FF2B5EF4-FFF2-40B4-BE49-F238E27FC236}">
                  <a16:creationId xmlns:a16="http://schemas.microsoft.com/office/drawing/2014/main" id="{FB053357-1C65-1FC1-5DA4-CB4A6D077A41}"/>
                </a:ext>
              </a:extLst>
            </p:cNvPr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" name="Google Shape;9134;p76">
              <a:extLst>
                <a:ext uri="{FF2B5EF4-FFF2-40B4-BE49-F238E27FC236}">
                  <a16:creationId xmlns:a16="http://schemas.microsoft.com/office/drawing/2014/main" id="{F1DF75F6-244B-60C1-0603-BE9F52B9BF6D}"/>
                </a:ext>
              </a:extLst>
            </p:cNvPr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29" name="Google Shape;9135;p76">
            <a:extLst>
              <a:ext uri="{FF2B5EF4-FFF2-40B4-BE49-F238E27FC236}">
                <a16:creationId xmlns:a16="http://schemas.microsoft.com/office/drawing/2014/main" id="{EA3459A2-9FE9-E132-4BF5-CD7331BAF324}"/>
              </a:ext>
            </a:extLst>
          </p:cNvPr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330" name="Google Shape;9136;p76">
              <a:extLst>
                <a:ext uri="{FF2B5EF4-FFF2-40B4-BE49-F238E27FC236}">
                  <a16:creationId xmlns:a16="http://schemas.microsoft.com/office/drawing/2014/main" id="{08E575F9-E9B6-DE92-022D-950ADEC87121}"/>
                </a:ext>
              </a:extLst>
            </p:cNvPr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" name="Google Shape;9137;p76">
              <a:extLst>
                <a:ext uri="{FF2B5EF4-FFF2-40B4-BE49-F238E27FC236}">
                  <a16:creationId xmlns:a16="http://schemas.microsoft.com/office/drawing/2014/main" id="{1907CF98-763E-690E-78D9-E5766E3BCD10}"/>
                </a:ext>
              </a:extLst>
            </p:cNvPr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" name="Google Shape;9138;p76">
              <a:extLst>
                <a:ext uri="{FF2B5EF4-FFF2-40B4-BE49-F238E27FC236}">
                  <a16:creationId xmlns:a16="http://schemas.microsoft.com/office/drawing/2014/main" id="{F58CCE81-DF74-D649-A9B1-B12C4F2BD4DB}"/>
                </a:ext>
              </a:extLst>
            </p:cNvPr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" name="Google Shape;9139;p76">
              <a:extLst>
                <a:ext uri="{FF2B5EF4-FFF2-40B4-BE49-F238E27FC236}">
                  <a16:creationId xmlns:a16="http://schemas.microsoft.com/office/drawing/2014/main" id="{DA6E1D68-9643-1CA2-5CC8-0FD7DEEDC7D1}"/>
                </a:ext>
              </a:extLst>
            </p:cNvPr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" name="Google Shape;9140;p76">
              <a:extLst>
                <a:ext uri="{FF2B5EF4-FFF2-40B4-BE49-F238E27FC236}">
                  <a16:creationId xmlns:a16="http://schemas.microsoft.com/office/drawing/2014/main" id="{FE61CA21-4861-C776-96B3-E10E0B2FB040}"/>
                </a:ext>
              </a:extLst>
            </p:cNvPr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" name="Google Shape;9141;p76">
              <a:extLst>
                <a:ext uri="{FF2B5EF4-FFF2-40B4-BE49-F238E27FC236}">
                  <a16:creationId xmlns:a16="http://schemas.microsoft.com/office/drawing/2014/main" id="{914C585C-BECD-327C-FF18-93BA41EF7976}"/>
                </a:ext>
              </a:extLst>
            </p:cNvPr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" name="Google Shape;9142;p76">
              <a:extLst>
                <a:ext uri="{FF2B5EF4-FFF2-40B4-BE49-F238E27FC236}">
                  <a16:creationId xmlns:a16="http://schemas.microsoft.com/office/drawing/2014/main" id="{ABC6C8C6-D3D2-94F0-ABFE-F01A44A6F67D}"/>
                </a:ext>
              </a:extLst>
            </p:cNvPr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" name="Google Shape;9143;p76">
              <a:extLst>
                <a:ext uri="{FF2B5EF4-FFF2-40B4-BE49-F238E27FC236}">
                  <a16:creationId xmlns:a16="http://schemas.microsoft.com/office/drawing/2014/main" id="{FCBA6B9C-6FD1-77AD-D363-5DAF00FCA505}"/>
                </a:ext>
              </a:extLst>
            </p:cNvPr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" name="Google Shape;9144;p76">
              <a:extLst>
                <a:ext uri="{FF2B5EF4-FFF2-40B4-BE49-F238E27FC236}">
                  <a16:creationId xmlns:a16="http://schemas.microsoft.com/office/drawing/2014/main" id="{FAAA20EE-2785-3F19-D665-B8BDD6038002}"/>
                </a:ext>
              </a:extLst>
            </p:cNvPr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" name="Google Shape;9145;p76">
              <a:extLst>
                <a:ext uri="{FF2B5EF4-FFF2-40B4-BE49-F238E27FC236}">
                  <a16:creationId xmlns:a16="http://schemas.microsoft.com/office/drawing/2014/main" id="{716BB9BE-C61A-9921-238E-9749353CE09F}"/>
                </a:ext>
              </a:extLst>
            </p:cNvPr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" name="Google Shape;9146;p76">
              <a:extLst>
                <a:ext uri="{FF2B5EF4-FFF2-40B4-BE49-F238E27FC236}">
                  <a16:creationId xmlns:a16="http://schemas.microsoft.com/office/drawing/2014/main" id="{08369A1B-06D5-1F49-A444-63FF8474C732}"/>
                </a:ext>
              </a:extLst>
            </p:cNvPr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" name="Google Shape;9147;p76">
              <a:extLst>
                <a:ext uri="{FF2B5EF4-FFF2-40B4-BE49-F238E27FC236}">
                  <a16:creationId xmlns:a16="http://schemas.microsoft.com/office/drawing/2014/main" id="{1587EE25-8973-FEEA-123C-937187E88BC2}"/>
                </a:ext>
              </a:extLst>
            </p:cNvPr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342" name="Google Shape;9148;p76">
            <a:extLst>
              <a:ext uri="{FF2B5EF4-FFF2-40B4-BE49-F238E27FC236}">
                <a16:creationId xmlns:a16="http://schemas.microsoft.com/office/drawing/2014/main" id="{3DB2EA1C-833D-2730-9104-50B9AB8712C5}"/>
              </a:ext>
            </a:extLst>
          </p:cNvPr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343" name="Google Shape;9149;p76">
            <a:extLst>
              <a:ext uri="{FF2B5EF4-FFF2-40B4-BE49-F238E27FC236}">
                <a16:creationId xmlns:a16="http://schemas.microsoft.com/office/drawing/2014/main" id="{BDE3A856-C64D-4CF0-B54C-88B09ACB954C}"/>
              </a:ext>
            </a:extLst>
          </p:cNvPr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344" name="Google Shape;9150;p76">
              <a:extLst>
                <a:ext uri="{FF2B5EF4-FFF2-40B4-BE49-F238E27FC236}">
                  <a16:creationId xmlns:a16="http://schemas.microsoft.com/office/drawing/2014/main" id="{B7C6397E-233D-744E-7700-BF6C9A42B78A}"/>
                </a:ext>
              </a:extLst>
            </p:cNvPr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5" name="Google Shape;9151;p76">
              <a:extLst>
                <a:ext uri="{FF2B5EF4-FFF2-40B4-BE49-F238E27FC236}">
                  <a16:creationId xmlns:a16="http://schemas.microsoft.com/office/drawing/2014/main" id="{4BC9D606-E22F-6549-4005-A434206FFB37}"/>
                </a:ext>
              </a:extLst>
            </p:cNvPr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6" name="Google Shape;9152;p76">
              <a:extLst>
                <a:ext uri="{FF2B5EF4-FFF2-40B4-BE49-F238E27FC236}">
                  <a16:creationId xmlns:a16="http://schemas.microsoft.com/office/drawing/2014/main" id="{91DDAAC1-A2E4-DAAA-D826-D7FA0FF9C583}"/>
                </a:ext>
              </a:extLst>
            </p:cNvPr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" name="Google Shape;9153;p76">
              <a:extLst>
                <a:ext uri="{FF2B5EF4-FFF2-40B4-BE49-F238E27FC236}">
                  <a16:creationId xmlns:a16="http://schemas.microsoft.com/office/drawing/2014/main" id="{F8936C1D-12A9-5E6E-B559-C8E8A22401C0}"/>
                </a:ext>
              </a:extLst>
            </p:cNvPr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" name="Google Shape;9154;p76">
              <a:extLst>
                <a:ext uri="{FF2B5EF4-FFF2-40B4-BE49-F238E27FC236}">
                  <a16:creationId xmlns:a16="http://schemas.microsoft.com/office/drawing/2014/main" id="{7620C2AF-9AB6-AB82-30E0-25EA47C9F795}"/>
                </a:ext>
              </a:extLst>
            </p:cNvPr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9" name="Google Shape;9155;p76">
              <a:extLst>
                <a:ext uri="{FF2B5EF4-FFF2-40B4-BE49-F238E27FC236}">
                  <a16:creationId xmlns:a16="http://schemas.microsoft.com/office/drawing/2014/main" id="{4F05AE7E-C94A-1FE1-A043-87B8A8AB1D29}"/>
                </a:ext>
              </a:extLst>
            </p:cNvPr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0" name="Google Shape;9156;p76">
              <a:extLst>
                <a:ext uri="{FF2B5EF4-FFF2-40B4-BE49-F238E27FC236}">
                  <a16:creationId xmlns:a16="http://schemas.microsoft.com/office/drawing/2014/main" id="{2E37341F-D16F-DA8A-DAC7-F3847EADF9D4}"/>
                </a:ext>
              </a:extLst>
            </p:cNvPr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51" name="Google Shape;9157;p76">
            <a:extLst>
              <a:ext uri="{FF2B5EF4-FFF2-40B4-BE49-F238E27FC236}">
                <a16:creationId xmlns:a16="http://schemas.microsoft.com/office/drawing/2014/main" id="{6F8071CC-C46D-E5F1-88B6-C2A772410534}"/>
              </a:ext>
            </a:extLst>
          </p:cNvPr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352" name="Google Shape;9158;p76">
              <a:extLst>
                <a:ext uri="{FF2B5EF4-FFF2-40B4-BE49-F238E27FC236}">
                  <a16:creationId xmlns:a16="http://schemas.microsoft.com/office/drawing/2014/main" id="{BA7B3CB3-8979-0E16-9E24-31584D747D06}"/>
                </a:ext>
              </a:extLst>
            </p:cNvPr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" name="Google Shape;9159;p76">
              <a:extLst>
                <a:ext uri="{FF2B5EF4-FFF2-40B4-BE49-F238E27FC236}">
                  <a16:creationId xmlns:a16="http://schemas.microsoft.com/office/drawing/2014/main" id="{F67CBC12-F233-70D1-22B4-05CDE5548764}"/>
                </a:ext>
              </a:extLst>
            </p:cNvPr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" name="Google Shape;9160;p76">
              <a:extLst>
                <a:ext uri="{FF2B5EF4-FFF2-40B4-BE49-F238E27FC236}">
                  <a16:creationId xmlns:a16="http://schemas.microsoft.com/office/drawing/2014/main" id="{82ACB05B-5E45-6612-B367-6FC99D06AAAB}"/>
                </a:ext>
              </a:extLst>
            </p:cNvPr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5" name="Google Shape;9161;p76">
              <a:extLst>
                <a:ext uri="{FF2B5EF4-FFF2-40B4-BE49-F238E27FC236}">
                  <a16:creationId xmlns:a16="http://schemas.microsoft.com/office/drawing/2014/main" id="{F7E730DB-592A-DCF4-B97B-A288D5F41559}"/>
                </a:ext>
              </a:extLst>
            </p:cNvPr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6" name="Google Shape;9162;p76">
              <a:extLst>
                <a:ext uri="{FF2B5EF4-FFF2-40B4-BE49-F238E27FC236}">
                  <a16:creationId xmlns:a16="http://schemas.microsoft.com/office/drawing/2014/main" id="{E99BCE85-24BD-0684-5978-E165B1C39ECA}"/>
                </a:ext>
              </a:extLst>
            </p:cNvPr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" name="Google Shape;9163;p76">
              <a:extLst>
                <a:ext uri="{FF2B5EF4-FFF2-40B4-BE49-F238E27FC236}">
                  <a16:creationId xmlns:a16="http://schemas.microsoft.com/office/drawing/2014/main" id="{5B258DA0-D063-6105-E962-84A55910DE68}"/>
                </a:ext>
              </a:extLst>
            </p:cNvPr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" name="Google Shape;9164;p76">
              <a:extLst>
                <a:ext uri="{FF2B5EF4-FFF2-40B4-BE49-F238E27FC236}">
                  <a16:creationId xmlns:a16="http://schemas.microsoft.com/office/drawing/2014/main" id="{BA0BF9CE-9F44-8959-3791-3C9F1D54B4F4}"/>
                </a:ext>
              </a:extLst>
            </p:cNvPr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" name="Google Shape;9165;p76">
              <a:extLst>
                <a:ext uri="{FF2B5EF4-FFF2-40B4-BE49-F238E27FC236}">
                  <a16:creationId xmlns:a16="http://schemas.microsoft.com/office/drawing/2014/main" id="{2B2F0E5F-225D-21A4-1C81-19C280263095}"/>
                </a:ext>
              </a:extLst>
            </p:cNvPr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60" name="Google Shape;9166;p76">
            <a:extLst>
              <a:ext uri="{FF2B5EF4-FFF2-40B4-BE49-F238E27FC236}">
                <a16:creationId xmlns:a16="http://schemas.microsoft.com/office/drawing/2014/main" id="{AB5FC235-66BC-AE3C-0961-6CD234A6DAD8}"/>
              </a:ext>
            </a:extLst>
          </p:cNvPr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361" name="Google Shape;9167;p76">
              <a:extLst>
                <a:ext uri="{FF2B5EF4-FFF2-40B4-BE49-F238E27FC236}">
                  <a16:creationId xmlns:a16="http://schemas.microsoft.com/office/drawing/2014/main" id="{231234A4-6291-6E38-027E-A419DF5BBFE9}"/>
                </a:ext>
              </a:extLst>
            </p:cNvPr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" name="Google Shape;9168;p76">
              <a:extLst>
                <a:ext uri="{FF2B5EF4-FFF2-40B4-BE49-F238E27FC236}">
                  <a16:creationId xmlns:a16="http://schemas.microsoft.com/office/drawing/2014/main" id="{DD62A654-AF97-8039-C4D9-279916C3404E}"/>
                </a:ext>
              </a:extLst>
            </p:cNvPr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3" name="Google Shape;9169;p76">
              <a:extLst>
                <a:ext uri="{FF2B5EF4-FFF2-40B4-BE49-F238E27FC236}">
                  <a16:creationId xmlns:a16="http://schemas.microsoft.com/office/drawing/2014/main" id="{8CBDD5F6-CA9E-0DCD-310B-923C0B87402D}"/>
                </a:ext>
              </a:extLst>
            </p:cNvPr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4" name="Google Shape;9170;p76">
              <a:extLst>
                <a:ext uri="{FF2B5EF4-FFF2-40B4-BE49-F238E27FC236}">
                  <a16:creationId xmlns:a16="http://schemas.microsoft.com/office/drawing/2014/main" id="{196D803A-B50E-5D9F-FF6E-A73E4BE9A0CE}"/>
                </a:ext>
              </a:extLst>
            </p:cNvPr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65" name="Google Shape;9171;p76">
            <a:extLst>
              <a:ext uri="{FF2B5EF4-FFF2-40B4-BE49-F238E27FC236}">
                <a16:creationId xmlns:a16="http://schemas.microsoft.com/office/drawing/2014/main" id="{43063308-2499-F6E3-B931-C601FCFD8690}"/>
              </a:ext>
            </a:extLst>
          </p:cNvPr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366" name="Google Shape;9172;p76">
              <a:extLst>
                <a:ext uri="{FF2B5EF4-FFF2-40B4-BE49-F238E27FC236}">
                  <a16:creationId xmlns:a16="http://schemas.microsoft.com/office/drawing/2014/main" id="{96E5F49C-E7D1-8C65-62A0-8490F91DE349}"/>
                </a:ext>
              </a:extLst>
            </p:cNvPr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7" name="Google Shape;9173;p76">
              <a:extLst>
                <a:ext uri="{FF2B5EF4-FFF2-40B4-BE49-F238E27FC236}">
                  <a16:creationId xmlns:a16="http://schemas.microsoft.com/office/drawing/2014/main" id="{5416CEDA-BD5E-797B-5C2A-02376D0AD9C3}"/>
                </a:ext>
              </a:extLst>
            </p:cNvPr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8" name="Google Shape;9174;p76">
              <a:extLst>
                <a:ext uri="{FF2B5EF4-FFF2-40B4-BE49-F238E27FC236}">
                  <a16:creationId xmlns:a16="http://schemas.microsoft.com/office/drawing/2014/main" id="{6FEF1779-551E-D91E-A640-CAD832C4C80A}"/>
                </a:ext>
              </a:extLst>
            </p:cNvPr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9" name="Google Shape;9175;p76">
              <a:extLst>
                <a:ext uri="{FF2B5EF4-FFF2-40B4-BE49-F238E27FC236}">
                  <a16:creationId xmlns:a16="http://schemas.microsoft.com/office/drawing/2014/main" id="{E1F89C00-0E26-14CE-0E75-A6188D0E6643}"/>
                </a:ext>
              </a:extLst>
            </p:cNvPr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70" name="Google Shape;9176;p76">
            <a:extLst>
              <a:ext uri="{FF2B5EF4-FFF2-40B4-BE49-F238E27FC236}">
                <a16:creationId xmlns:a16="http://schemas.microsoft.com/office/drawing/2014/main" id="{13CF08C6-86C3-3C4C-69FA-99D074727672}"/>
              </a:ext>
            </a:extLst>
          </p:cNvPr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371" name="Google Shape;9177;p76">
              <a:extLst>
                <a:ext uri="{FF2B5EF4-FFF2-40B4-BE49-F238E27FC236}">
                  <a16:creationId xmlns:a16="http://schemas.microsoft.com/office/drawing/2014/main" id="{8D40EC61-38A5-D9B3-83D7-DD264C4069FC}"/>
                </a:ext>
              </a:extLst>
            </p:cNvPr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2" name="Google Shape;9178;p76">
              <a:extLst>
                <a:ext uri="{FF2B5EF4-FFF2-40B4-BE49-F238E27FC236}">
                  <a16:creationId xmlns:a16="http://schemas.microsoft.com/office/drawing/2014/main" id="{5710B369-E0FF-6C1A-01CB-051D924FF4AA}"/>
                </a:ext>
              </a:extLst>
            </p:cNvPr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3" name="Google Shape;9179;p76">
              <a:extLst>
                <a:ext uri="{FF2B5EF4-FFF2-40B4-BE49-F238E27FC236}">
                  <a16:creationId xmlns:a16="http://schemas.microsoft.com/office/drawing/2014/main" id="{EEDB3FBA-2330-66C0-D012-341563DCBD89}"/>
                </a:ext>
              </a:extLst>
            </p:cNvPr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4" name="Google Shape;9180;p76">
              <a:extLst>
                <a:ext uri="{FF2B5EF4-FFF2-40B4-BE49-F238E27FC236}">
                  <a16:creationId xmlns:a16="http://schemas.microsoft.com/office/drawing/2014/main" id="{13D4CFBD-A1FD-FE3C-F875-4DE0C98ABBFF}"/>
                </a:ext>
              </a:extLst>
            </p:cNvPr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5" name="Google Shape;9181;p76">
              <a:extLst>
                <a:ext uri="{FF2B5EF4-FFF2-40B4-BE49-F238E27FC236}">
                  <a16:creationId xmlns:a16="http://schemas.microsoft.com/office/drawing/2014/main" id="{41F0CC64-2C99-E06F-2536-E4BDC2D5561E}"/>
                </a:ext>
              </a:extLst>
            </p:cNvPr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376" name="Google Shape;9182;p76">
            <a:extLst>
              <a:ext uri="{FF2B5EF4-FFF2-40B4-BE49-F238E27FC236}">
                <a16:creationId xmlns:a16="http://schemas.microsoft.com/office/drawing/2014/main" id="{82F43783-A38C-3F5C-4016-76461FAE7781}"/>
              </a:ext>
            </a:extLst>
          </p:cNvPr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377" name="Google Shape;9183;p76">
            <a:extLst>
              <a:ext uri="{FF2B5EF4-FFF2-40B4-BE49-F238E27FC236}">
                <a16:creationId xmlns:a16="http://schemas.microsoft.com/office/drawing/2014/main" id="{C5723B62-C58B-99A6-6F60-793DD89C2593}"/>
              </a:ext>
            </a:extLst>
          </p:cNvPr>
          <p:cNvSpPr txBox="1">
            <a:spLocks/>
          </p:cNvSpPr>
          <p:nvPr/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/>
            <a:r>
              <a:rPr lang="fa-IR">
                <a:cs typeface="B Nazanin" panose="00000700000000000000" pitchFamily="2" charset="-78"/>
              </a:rPr>
              <a:t>... و مجموعه آیکون های قابل ویرایش ما</a:t>
            </a:r>
            <a:endParaRPr lang="fa-IR" dirty="0">
              <a:cs typeface="B Nazanin" panose="00000700000000000000" pitchFamily="2" charset="-78"/>
            </a:endParaRPr>
          </a:p>
        </p:txBody>
      </p:sp>
      <p:grpSp>
        <p:nvGrpSpPr>
          <p:cNvPr id="378" name="Google Shape;9184;p76">
            <a:extLst>
              <a:ext uri="{FF2B5EF4-FFF2-40B4-BE49-F238E27FC236}">
                <a16:creationId xmlns:a16="http://schemas.microsoft.com/office/drawing/2014/main" id="{AC972111-9746-A227-C2DB-17F738D824C0}"/>
              </a:ext>
            </a:extLst>
          </p:cNvPr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379" name="Google Shape;9185;p76">
              <a:extLst>
                <a:ext uri="{FF2B5EF4-FFF2-40B4-BE49-F238E27FC236}">
                  <a16:creationId xmlns:a16="http://schemas.microsoft.com/office/drawing/2014/main" id="{7E5321A0-0B02-BBFA-2161-95C3DBE72DB5}"/>
                </a:ext>
              </a:extLst>
            </p:cNvPr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80" name="Google Shape;9186;p76">
              <a:extLst>
                <a:ext uri="{FF2B5EF4-FFF2-40B4-BE49-F238E27FC236}">
                  <a16:creationId xmlns:a16="http://schemas.microsoft.com/office/drawing/2014/main" id="{691959AC-9DA5-3A39-44EB-35C5CE813C81}"/>
                </a:ext>
              </a:extLst>
            </p:cNvPr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81" name="Google Shape;9187;p76">
              <a:extLst>
                <a:ext uri="{FF2B5EF4-FFF2-40B4-BE49-F238E27FC236}">
                  <a16:creationId xmlns:a16="http://schemas.microsoft.com/office/drawing/2014/main" id="{836CE217-7318-6DC0-FF69-FEAEC00A3F65}"/>
                </a:ext>
              </a:extLst>
            </p:cNvPr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82" name="Google Shape;9188;p76">
              <a:extLst>
                <a:ext uri="{FF2B5EF4-FFF2-40B4-BE49-F238E27FC236}">
                  <a16:creationId xmlns:a16="http://schemas.microsoft.com/office/drawing/2014/main" id="{6D9477DB-9D3E-BE2E-5D2D-CE91EA08219C}"/>
                </a:ext>
              </a:extLst>
            </p:cNvPr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091953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0" y="2"/>
            <a:ext cx="12302834" cy="6858000"/>
            <a:chOff x="-44225" y="0"/>
            <a:chExt cx="12302834" cy="6858000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4225" y="2"/>
              <a:ext cx="12302834" cy="685799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" name="Rectangle 16"/>
            <p:cNvSpPr/>
            <p:nvPr/>
          </p:nvSpPr>
          <p:spPr>
            <a:xfrm>
              <a:off x="-44225" y="0"/>
              <a:ext cx="12302834" cy="6858000"/>
            </a:xfrm>
            <a:prstGeom prst="rect">
              <a:avLst/>
            </a:prstGeom>
            <a:solidFill>
              <a:schemeClr val="bg1">
                <a:alpha val="9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" name="Google Shape;12153;p82">
            <a:extLst>
              <a:ext uri="{FF2B5EF4-FFF2-40B4-BE49-F238E27FC236}">
                <a16:creationId xmlns:a16="http://schemas.microsoft.com/office/drawing/2014/main" id="{05C8C018-B516-2490-1A74-3A4292E0D735}"/>
              </a:ext>
            </a:extLst>
          </p:cNvPr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3" name="Google Shape;12154;p82">
            <a:extLst>
              <a:ext uri="{FF2B5EF4-FFF2-40B4-BE49-F238E27FC236}">
                <a16:creationId xmlns:a16="http://schemas.microsoft.com/office/drawing/2014/main" id="{281F55FE-9F4B-0057-9403-F20921638D42}"/>
              </a:ext>
            </a:extLst>
          </p:cNvPr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4" name="Google Shape;12155;p82">
              <a:extLst>
                <a:ext uri="{FF2B5EF4-FFF2-40B4-BE49-F238E27FC236}">
                  <a16:creationId xmlns:a16="http://schemas.microsoft.com/office/drawing/2014/main" id="{91E8B226-EDD4-DB99-3C89-247C4A6A6E98}"/>
                </a:ext>
              </a:extLst>
            </p:cNvPr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" name="Google Shape;12156;p82">
              <a:extLst>
                <a:ext uri="{FF2B5EF4-FFF2-40B4-BE49-F238E27FC236}">
                  <a16:creationId xmlns:a16="http://schemas.microsoft.com/office/drawing/2014/main" id="{B06CF497-3AA1-692A-2981-D745EC49FBAF}"/>
                </a:ext>
              </a:extLst>
            </p:cNvPr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" name="Google Shape;12157;p82">
              <a:extLst>
                <a:ext uri="{FF2B5EF4-FFF2-40B4-BE49-F238E27FC236}">
                  <a16:creationId xmlns:a16="http://schemas.microsoft.com/office/drawing/2014/main" id="{E9A3BA76-3E83-A110-BF5B-6953208960FF}"/>
                </a:ext>
              </a:extLst>
            </p:cNvPr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" name="Google Shape;12158;p82">
              <a:extLst>
                <a:ext uri="{FF2B5EF4-FFF2-40B4-BE49-F238E27FC236}">
                  <a16:creationId xmlns:a16="http://schemas.microsoft.com/office/drawing/2014/main" id="{9D2AFDDB-C8F1-12A6-6101-86EDCF9BDF0B}"/>
                </a:ext>
              </a:extLst>
            </p:cNvPr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oogle Shape;12159;p82">
            <a:extLst>
              <a:ext uri="{FF2B5EF4-FFF2-40B4-BE49-F238E27FC236}">
                <a16:creationId xmlns:a16="http://schemas.microsoft.com/office/drawing/2014/main" id="{A4181456-BF78-7DBB-90A1-2960DB73F43E}"/>
              </a:ext>
            </a:extLst>
          </p:cNvPr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9" name="Google Shape;12160;p82">
              <a:extLst>
                <a:ext uri="{FF2B5EF4-FFF2-40B4-BE49-F238E27FC236}">
                  <a16:creationId xmlns:a16="http://schemas.microsoft.com/office/drawing/2014/main" id="{3D6B854F-6067-EE82-B7C7-B549904A947A}"/>
                </a:ext>
              </a:extLst>
            </p:cNvPr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" name="Google Shape;12161;p82">
              <a:extLst>
                <a:ext uri="{FF2B5EF4-FFF2-40B4-BE49-F238E27FC236}">
                  <a16:creationId xmlns:a16="http://schemas.microsoft.com/office/drawing/2014/main" id="{63E35D76-856B-059A-DF14-3FE0863F912C}"/>
                </a:ext>
              </a:extLst>
            </p:cNvPr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" name="Google Shape;12162;p82">
              <a:extLst>
                <a:ext uri="{FF2B5EF4-FFF2-40B4-BE49-F238E27FC236}">
                  <a16:creationId xmlns:a16="http://schemas.microsoft.com/office/drawing/2014/main" id="{0B42781F-8B06-CDAF-BAA1-1A16414571A1}"/>
                </a:ext>
              </a:extLst>
            </p:cNvPr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" name="Google Shape;12163;p82">
              <a:extLst>
                <a:ext uri="{FF2B5EF4-FFF2-40B4-BE49-F238E27FC236}">
                  <a16:creationId xmlns:a16="http://schemas.microsoft.com/office/drawing/2014/main" id="{87C3D7EF-F02A-29F6-CADD-51AF1D3E9DAE}"/>
                </a:ext>
              </a:extLst>
            </p:cNvPr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oogle Shape;12164;p82">
            <a:extLst>
              <a:ext uri="{FF2B5EF4-FFF2-40B4-BE49-F238E27FC236}">
                <a16:creationId xmlns:a16="http://schemas.microsoft.com/office/drawing/2014/main" id="{CA04ABA0-E76A-2A29-DCC3-1EBB7B01B831}"/>
              </a:ext>
            </a:extLst>
          </p:cNvPr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4" name="Google Shape;12165;p82">
              <a:extLst>
                <a:ext uri="{FF2B5EF4-FFF2-40B4-BE49-F238E27FC236}">
                  <a16:creationId xmlns:a16="http://schemas.microsoft.com/office/drawing/2014/main" id="{4D20CFA3-FAEB-FAE8-3EC6-9B3CBA6F0870}"/>
                </a:ext>
              </a:extLst>
            </p:cNvPr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" name="Google Shape;12166;p82">
              <a:extLst>
                <a:ext uri="{FF2B5EF4-FFF2-40B4-BE49-F238E27FC236}">
                  <a16:creationId xmlns:a16="http://schemas.microsoft.com/office/drawing/2014/main" id="{DE9753B3-C9BA-F583-CCDB-4CAF10B71A45}"/>
                </a:ext>
              </a:extLst>
            </p:cNvPr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" name="Google Shape;12167;p82">
              <a:extLst>
                <a:ext uri="{FF2B5EF4-FFF2-40B4-BE49-F238E27FC236}">
                  <a16:creationId xmlns:a16="http://schemas.microsoft.com/office/drawing/2014/main" id="{3273025E-EEAD-C90A-BCAE-3CFCBD1A3565}"/>
                </a:ext>
              </a:extLst>
            </p:cNvPr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oogle Shape;12168;p82">
            <a:extLst>
              <a:ext uri="{FF2B5EF4-FFF2-40B4-BE49-F238E27FC236}">
                <a16:creationId xmlns:a16="http://schemas.microsoft.com/office/drawing/2014/main" id="{6FB6C6F3-5F62-0AFD-C986-68195F3E811A}"/>
              </a:ext>
            </a:extLst>
          </p:cNvPr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21" name="Google Shape;12169;p82">
              <a:extLst>
                <a:ext uri="{FF2B5EF4-FFF2-40B4-BE49-F238E27FC236}">
                  <a16:creationId xmlns:a16="http://schemas.microsoft.com/office/drawing/2014/main" id="{DACA00D8-1CC4-F472-3956-13882FE7E551}"/>
                </a:ext>
              </a:extLst>
            </p:cNvPr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12170;p82">
              <a:extLst>
                <a:ext uri="{FF2B5EF4-FFF2-40B4-BE49-F238E27FC236}">
                  <a16:creationId xmlns:a16="http://schemas.microsoft.com/office/drawing/2014/main" id="{58E49C89-5789-7D6E-A702-36319A5D942E}"/>
                </a:ext>
              </a:extLst>
            </p:cNvPr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" name="Google Shape;12171;p82">
              <a:extLst>
                <a:ext uri="{FF2B5EF4-FFF2-40B4-BE49-F238E27FC236}">
                  <a16:creationId xmlns:a16="http://schemas.microsoft.com/office/drawing/2014/main" id="{6D39F60B-B904-E9B0-E2D3-D2DCD1AC27C4}"/>
                </a:ext>
              </a:extLst>
            </p:cNvPr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12172;p82">
            <a:extLst>
              <a:ext uri="{FF2B5EF4-FFF2-40B4-BE49-F238E27FC236}">
                <a16:creationId xmlns:a16="http://schemas.microsoft.com/office/drawing/2014/main" id="{DB646AF1-39DA-0F93-8EA9-68ABB8914C37}"/>
              </a:ext>
            </a:extLst>
          </p:cNvPr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25" name="Google Shape;12173;p82">
              <a:extLst>
                <a:ext uri="{FF2B5EF4-FFF2-40B4-BE49-F238E27FC236}">
                  <a16:creationId xmlns:a16="http://schemas.microsoft.com/office/drawing/2014/main" id="{14B4052B-B8B1-C8C4-95E2-16A0F8F885A0}"/>
                </a:ext>
              </a:extLst>
            </p:cNvPr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12174;p82">
              <a:extLst>
                <a:ext uri="{FF2B5EF4-FFF2-40B4-BE49-F238E27FC236}">
                  <a16:creationId xmlns:a16="http://schemas.microsoft.com/office/drawing/2014/main" id="{1C338D26-7BD2-7CB1-BCDC-A0FEA6393EE1}"/>
                </a:ext>
              </a:extLst>
            </p:cNvPr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2175;p82">
            <a:extLst>
              <a:ext uri="{FF2B5EF4-FFF2-40B4-BE49-F238E27FC236}">
                <a16:creationId xmlns:a16="http://schemas.microsoft.com/office/drawing/2014/main" id="{229AD8C0-4BFC-FA47-96FA-38EF09090234}"/>
              </a:ext>
            </a:extLst>
          </p:cNvPr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28" name="Google Shape;12176;p82">
              <a:extLst>
                <a:ext uri="{FF2B5EF4-FFF2-40B4-BE49-F238E27FC236}">
                  <a16:creationId xmlns:a16="http://schemas.microsoft.com/office/drawing/2014/main" id="{183263B0-B46C-0116-E5C4-478A138ABA09}"/>
                </a:ext>
              </a:extLst>
            </p:cNvPr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12177;p82">
              <a:extLst>
                <a:ext uri="{FF2B5EF4-FFF2-40B4-BE49-F238E27FC236}">
                  <a16:creationId xmlns:a16="http://schemas.microsoft.com/office/drawing/2014/main" id="{BD459D69-65DD-8B86-F4B0-187ED937B581}"/>
                </a:ext>
              </a:extLst>
            </p:cNvPr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" name="Google Shape;12178;p82">
              <a:extLst>
                <a:ext uri="{FF2B5EF4-FFF2-40B4-BE49-F238E27FC236}">
                  <a16:creationId xmlns:a16="http://schemas.microsoft.com/office/drawing/2014/main" id="{FF8C75E6-9895-077A-857D-2F21925171B0}"/>
                </a:ext>
              </a:extLst>
            </p:cNvPr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2179;p82">
            <a:extLst>
              <a:ext uri="{FF2B5EF4-FFF2-40B4-BE49-F238E27FC236}">
                <a16:creationId xmlns:a16="http://schemas.microsoft.com/office/drawing/2014/main" id="{5E2FE1FA-A909-D6DE-1D2D-A3AD50F0404F}"/>
              </a:ext>
            </a:extLst>
          </p:cNvPr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32" name="Google Shape;12180;p82">
              <a:extLst>
                <a:ext uri="{FF2B5EF4-FFF2-40B4-BE49-F238E27FC236}">
                  <a16:creationId xmlns:a16="http://schemas.microsoft.com/office/drawing/2014/main" id="{C4D2500B-1269-DEA4-10AE-B14BF191AA08}"/>
                </a:ext>
              </a:extLst>
            </p:cNvPr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12181;p82">
              <a:extLst>
                <a:ext uri="{FF2B5EF4-FFF2-40B4-BE49-F238E27FC236}">
                  <a16:creationId xmlns:a16="http://schemas.microsoft.com/office/drawing/2014/main" id="{361C2F93-D813-CC6A-100E-FD9D4C7AD16B}"/>
                </a:ext>
              </a:extLst>
            </p:cNvPr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12182;p82">
              <a:extLst>
                <a:ext uri="{FF2B5EF4-FFF2-40B4-BE49-F238E27FC236}">
                  <a16:creationId xmlns:a16="http://schemas.microsoft.com/office/drawing/2014/main" id="{265EF9CD-D0AA-E2A7-13E5-A0E3B374AF36}"/>
                </a:ext>
              </a:extLst>
            </p:cNvPr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oogle Shape;12183;p82">
            <a:extLst>
              <a:ext uri="{FF2B5EF4-FFF2-40B4-BE49-F238E27FC236}">
                <a16:creationId xmlns:a16="http://schemas.microsoft.com/office/drawing/2014/main" id="{66C2FC4F-BAE4-A0F5-796F-0E0A05E39F78}"/>
              </a:ext>
            </a:extLst>
          </p:cNvPr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36" name="Google Shape;12184;p82">
              <a:extLst>
                <a:ext uri="{FF2B5EF4-FFF2-40B4-BE49-F238E27FC236}">
                  <a16:creationId xmlns:a16="http://schemas.microsoft.com/office/drawing/2014/main" id="{D36E1CBF-FB15-38E2-D033-BE4EC117947C}"/>
                </a:ext>
              </a:extLst>
            </p:cNvPr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" name="Google Shape;12185;p82">
              <a:extLst>
                <a:ext uri="{FF2B5EF4-FFF2-40B4-BE49-F238E27FC236}">
                  <a16:creationId xmlns:a16="http://schemas.microsoft.com/office/drawing/2014/main" id="{956EEE70-31A8-C077-7224-8EB033CA804D}"/>
                </a:ext>
              </a:extLst>
            </p:cNvPr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12186;p82">
              <a:extLst>
                <a:ext uri="{FF2B5EF4-FFF2-40B4-BE49-F238E27FC236}">
                  <a16:creationId xmlns:a16="http://schemas.microsoft.com/office/drawing/2014/main" id="{10017B0E-74AF-4CB2-93B7-F286749095CC}"/>
                </a:ext>
              </a:extLst>
            </p:cNvPr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12187;p82">
              <a:extLst>
                <a:ext uri="{FF2B5EF4-FFF2-40B4-BE49-F238E27FC236}">
                  <a16:creationId xmlns:a16="http://schemas.microsoft.com/office/drawing/2014/main" id="{452F0403-9D99-D588-2160-3C5C7A3E27A1}"/>
                </a:ext>
              </a:extLst>
            </p:cNvPr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12188;p82">
              <a:extLst>
                <a:ext uri="{FF2B5EF4-FFF2-40B4-BE49-F238E27FC236}">
                  <a16:creationId xmlns:a16="http://schemas.microsoft.com/office/drawing/2014/main" id="{A20EC5D6-DACC-502F-9334-A1BE3214646D}"/>
                </a:ext>
              </a:extLst>
            </p:cNvPr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12189;p82">
              <a:extLst>
                <a:ext uri="{FF2B5EF4-FFF2-40B4-BE49-F238E27FC236}">
                  <a16:creationId xmlns:a16="http://schemas.microsoft.com/office/drawing/2014/main" id="{AE8E95B9-0F64-AE7A-5A26-1211A608EA97}"/>
                </a:ext>
              </a:extLst>
            </p:cNvPr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2190;p82">
            <a:extLst>
              <a:ext uri="{FF2B5EF4-FFF2-40B4-BE49-F238E27FC236}">
                <a16:creationId xmlns:a16="http://schemas.microsoft.com/office/drawing/2014/main" id="{47301941-C893-0F4E-4355-6D29C1B45462}"/>
              </a:ext>
            </a:extLst>
          </p:cNvPr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43" name="Google Shape;12191;p82">
              <a:extLst>
                <a:ext uri="{FF2B5EF4-FFF2-40B4-BE49-F238E27FC236}">
                  <a16:creationId xmlns:a16="http://schemas.microsoft.com/office/drawing/2014/main" id="{69F35194-75F7-6FB9-F3F3-097AEBAA24B8}"/>
                </a:ext>
              </a:extLst>
            </p:cNvPr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12192;p82">
              <a:extLst>
                <a:ext uri="{FF2B5EF4-FFF2-40B4-BE49-F238E27FC236}">
                  <a16:creationId xmlns:a16="http://schemas.microsoft.com/office/drawing/2014/main" id="{DA88B11A-E7C2-96F5-E974-86054BF32449}"/>
                </a:ext>
              </a:extLst>
            </p:cNvPr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12193;p82">
              <a:extLst>
                <a:ext uri="{FF2B5EF4-FFF2-40B4-BE49-F238E27FC236}">
                  <a16:creationId xmlns:a16="http://schemas.microsoft.com/office/drawing/2014/main" id="{641BA6F5-AE49-94A9-6D17-1D6F9F3C9D1A}"/>
                </a:ext>
              </a:extLst>
            </p:cNvPr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" name="Google Shape;12194;p82">
              <a:extLst>
                <a:ext uri="{FF2B5EF4-FFF2-40B4-BE49-F238E27FC236}">
                  <a16:creationId xmlns:a16="http://schemas.microsoft.com/office/drawing/2014/main" id="{EB2BDDF3-A730-E0C6-6BEC-92F85C25AE90}"/>
                </a:ext>
              </a:extLst>
            </p:cNvPr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" name="Google Shape;12195;p82">
              <a:extLst>
                <a:ext uri="{FF2B5EF4-FFF2-40B4-BE49-F238E27FC236}">
                  <a16:creationId xmlns:a16="http://schemas.microsoft.com/office/drawing/2014/main" id="{19A08DF2-7C89-6E7A-E4E6-95955EFC5E7D}"/>
                </a:ext>
              </a:extLst>
            </p:cNvPr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12196;p82">
              <a:extLst>
                <a:ext uri="{FF2B5EF4-FFF2-40B4-BE49-F238E27FC236}">
                  <a16:creationId xmlns:a16="http://schemas.microsoft.com/office/drawing/2014/main" id="{1230A8FE-36C3-FF70-C755-2BC152F0FA30}"/>
                </a:ext>
              </a:extLst>
            </p:cNvPr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oogle Shape;12197;p82">
            <a:extLst>
              <a:ext uri="{FF2B5EF4-FFF2-40B4-BE49-F238E27FC236}">
                <a16:creationId xmlns:a16="http://schemas.microsoft.com/office/drawing/2014/main" id="{EC3CCBFC-4835-0540-7BA6-A4A0257EDEA9}"/>
              </a:ext>
            </a:extLst>
          </p:cNvPr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50" name="Google Shape;12198;p82">
              <a:extLst>
                <a:ext uri="{FF2B5EF4-FFF2-40B4-BE49-F238E27FC236}">
                  <a16:creationId xmlns:a16="http://schemas.microsoft.com/office/drawing/2014/main" id="{4BA085B6-AD13-CDC3-3369-E85FC835CCC9}"/>
                </a:ext>
              </a:extLst>
            </p:cNvPr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" name="Google Shape;12199;p82">
              <a:extLst>
                <a:ext uri="{FF2B5EF4-FFF2-40B4-BE49-F238E27FC236}">
                  <a16:creationId xmlns:a16="http://schemas.microsoft.com/office/drawing/2014/main" id="{48395A83-247B-DA89-EE4C-B63D4FC4FA0C}"/>
                </a:ext>
              </a:extLst>
            </p:cNvPr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12200;p82">
              <a:extLst>
                <a:ext uri="{FF2B5EF4-FFF2-40B4-BE49-F238E27FC236}">
                  <a16:creationId xmlns:a16="http://schemas.microsoft.com/office/drawing/2014/main" id="{EE8D5BF0-BEF1-7BD5-DD9D-D1AB3EFE6B86}"/>
                </a:ext>
              </a:extLst>
            </p:cNvPr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12201;p82">
              <a:extLst>
                <a:ext uri="{FF2B5EF4-FFF2-40B4-BE49-F238E27FC236}">
                  <a16:creationId xmlns:a16="http://schemas.microsoft.com/office/drawing/2014/main" id="{D83265FC-361E-34C0-BAD0-9184B0A4A6D8}"/>
                </a:ext>
              </a:extLst>
            </p:cNvPr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12202;p82">
              <a:extLst>
                <a:ext uri="{FF2B5EF4-FFF2-40B4-BE49-F238E27FC236}">
                  <a16:creationId xmlns:a16="http://schemas.microsoft.com/office/drawing/2014/main" id="{5A41153E-AE8D-A776-D5C1-17B5D61A8323}"/>
                </a:ext>
              </a:extLst>
            </p:cNvPr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12203;p82">
              <a:extLst>
                <a:ext uri="{FF2B5EF4-FFF2-40B4-BE49-F238E27FC236}">
                  <a16:creationId xmlns:a16="http://schemas.microsoft.com/office/drawing/2014/main" id="{7CFD3EE5-024E-FD11-8362-07F4DF1917D2}"/>
                </a:ext>
              </a:extLst>
            </p:cNvPr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12204;p82">
              <a:extLst>
                <a:ext uri="{FF2B5EF4-FFF2-40B4-BE49-F238E27FC236}">
                  <a16:creationId xmlns:a16="http://schemas.microsoft.com/office/drawing/2014/main" id="{20070D4E-B0E3-BFF0-794A-04E73A0F8FE1}"/>
                </a:ext>
              </a:extLst>
            </p:cNvPr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12205;p82">
              <a:extLst>
                <a:ext uri="{FF2B5EF4-FFF2-40B4-BE49-F238E27FC236}">
                  <a16:creationId xmlns:a16="http://schemas.microsoft.com/office/drawing/2014/main" id="{C84EFF26-894F-3252-E6B2-C39681F2442A}"/>
                </a:ext>
              </a:extLst>
            </p:cNvPr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" name="Google Shape;12206;p82">
              <a:extLst>
                <a:ext uri="{FF2B5EF4-FFF2-40B4-BE49-F238E27FC236}">
                  <a16:creationId xmlns:a16="http://schemas.microsoft.com/office/drawing/2014/main" id="{D098FFAA-C8EB-57C9-67B4-214F645E7AC8}"/>
                </a:ext>
              </a:extLst>
            </p:cNvPr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" name="Google Shape;12207;p82">
              <a:extLst>
                <a:ext uri="{FF2B5EF4-FFF2-40B4-BE49-F238E27FC236}">
                  <a16:creationId xmlns:a16="http://schemas.microsoft.com/office/drawing/2014/main" id="{03E44C43-4255-D0A7-D2E9-5F95352C4DC4}"/>
                </a:ext>
              </a:extLst>
            </p:cNvPr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12208;p82">
              <a:extLst>
                <a:ext uri="{FF2B5EF4-FFF2-40B4-BE49-F238E27FC236}">
                  <a16:creationId xmlns:a16="http://schemas.microsoft.com/office/drawing/2014/main" id="{1D8762F9-DACE-7B8B-24D3-1715A0645F94}"/>
                </a:ext>
              </a:extLst>
            </p:cNvPr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oogle Shape;12209;p82">
            <a:extLst>
              <a:ext uri="{FF2B5EF4-FFF2-40B4-BE49-F238E27FC236}">
                <a16:creationId xmlns:a16="http://schemas.microsoft.com/office/drawing/2014/main" id="{2BD3FBAA-02B2-E85A-F422-BBA142703891}"/>
              </a:ext>
            </a:extLst>
          </p:cNvPr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62" name="Google Shape;12210;p82">
              <a:extLst>
                <a:ext uri="{FF2B5EF4-FFF2-40B4-BE49-F238E27FC236}">
                  <a16:creationId xmlns:a16="http://schemas.microsoft.com/office/drawing/2014/main" id="{88DAC63D-CEFC-598C-6603-4AD967B5AE8D}"/>
                </a:ext>
              </a:extLst>
            </p:cNvPr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" name="Google Shape;12211;p82">
              <a:extLst>
                <a:ext uri="{FF2B5EF4-FFF2-40B4-BE49-F238E27FC236}">
                  <a16:creationId xmlns:a16="http://schemas.microsoft.com/office/drawing/2014/main" id="{E2514F7C-358E-0FBB-65FB-FD9F7F4D686C}"/>
                </a:ext>
              </a:extLst>
            </p:cNvPr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" name="Google Shape;12212;p82">
              <a:extLst>
                <a:ext uri="{FF2B5EF4-FFF2-40B4-BE49-F238E27FC236}">
                  <a16:creationId xmlns:a16="http://schemas.microsoft.com/office/drawing/2014/main" id="{580F2CAA-1D82-B7E4-914A-8D9335FC1E36}"/>
                </a:ext>
              </a:extLst>
            </p:cNvPr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" name="Google Shape;12213;p82">
              <a:extLst>
                <a:ext uri="{FF2B5EF4-FFF2-40B4-BE49-F238E27FC236}">
                  <a16:creationId xmlns:a16="http://schemas.microsoft.com/office/drawing/2014/main" id="{DF18BD86-9685-3066-5695-E8C77E781373}"/>
                </a:ext>
              </a:extLst>
            </p:cNvPr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12214;p82">
              <a:extLst>
                <a:ext uri="{FF2B5EF4-FFF2-40B4-BE49-F238E27FC236}">
                  <a16:creationId xmlns:a16="http://schemas.microsoft.com/office/drawing/2014/main" id="{6687AE01-C867-D804-67D7-CFEEC73D1520}"/>
                </a:ext>
              </a:extLst>
            </p:cNvPr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67" name="Google Shape;12215;p82">
            <a:extLst>
              <a:ext uri="{FF2B5EF4-FFF2-40B4-BE49-F238E27FC236}">
                <a16:creationId xmlns:a16="http://schemas.microsoft.com/office/drawing/2014/main" id="{15F48378-69A0-B7CD-F2DD-898BB9619DCE}"/>
              </a:ext>
            </a:extLst>
          </p:cNvPr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68" name="Google Shape;12216;p82">
            <a:extLst>
              <a:ext uri="{FF2B5EF4-FFF2-40B4-BE49-F238E27FC236}">
                <a16:creationId xmlns:a16="http://schemas.microsoft.com/office/drawing/2014/main" id="{9DEE0FB2-DC27-E6F3-E451-5DE7AEBD3710}"/>
              </a:ext>
            </a:extLst>
          </p:cNvPr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69" name="Google Shape;12217;p82">
              <a:extLst>
                <a:ext uri="{FF2B5EF4-FFF2-40B4-BE49-F238E27FC236}">
                  <a16:creationId xmlns:a16="http://schemas.microsoft.com/office/drawing/2014/main" id="{BE8A6D57-714E-6F27-02C0-B96E7ED4D958}"/>
                </a:ext>
              </a:extLst>
            </p:cNvPr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12218;p82">
              <a:extLst>
                <a:ext uri="{FF2B5EF4-FFF2-40B4-BE49-F238E27FC236}">
                  <a16:creationId xmlns:a16="http://schemas.microsoft.com/office/drawing/2014/main" id="{DBC217C5-B12D-281C-93D9-CECD9161512C}"/>
                </a:ext>
              </a:extLst>
            </p:cNvPr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12219;p82">
              <a:extLst>
                <a:ext uri="{FF2B5EF4-FFF2-40B4-BE49-F238E27FC236}">
                  <a16:creationId xmlns:a16="http://schemas.microsoft.com/office/drawing/2014/main" id="{A37675D2-89F0-E690-76C5-7A29781B0993}"/>
                </a:ext>
              </a:extLst>
            </p:cNvPr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" name="Google Shape;12220;p82">
              <a:extLst>
                <a:ext uri="{FF2B5EF4-FFF2-40B4-BE49-F238E27FC236}">
                  <a16:creationId xmlns:a16="http://schemas.microsoft.com/office/drawing/2014/main" id="{B2E409AC-1C66-94BE-3ED2-31C8FB024E8C}"/>
                </a:ext>
              </a:extLst>
            </p:cNvPr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12221;p82">
            <a:extLst>
              <a:ext uri="{FF2B5EF4-FFF2-40B4-BE49-F238E27FC236}">
                <a16:creationId xmlns:a16="http://schemas.microsoft.com/office/drawing/2014/main" id="{345E9444-0F9E-3CB4-861A-932CEE256665}"/>
              </a:ext>
            </a:extLst>
          </p:cNvPr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74" name="Google Shape;12222;p82">
              <a:extLst>
                <a:ext uri="{FF2B5EF4-FFF2-40B4-BE49-F238E27FC236}">
                  <a16:creationId xmlns:a16="http://schemas.microsoft.com/office/drawing/2014/main" id="{6F27C780-6D72-AF1E-013B-65A67D2170B7}"/>
                </a:ext>
              </a:extLst>
            </p:cNvPr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" name="Google Shape;12223;p82">
              <a:extLst>
                <a:ext uri="{FF2B5EF4-FFF2-40B4-BE49-F238E27FC236}">
                  <a16:creationId xmlns:a16="http://schemas.microsoft.com/office/drawing/2014/main" id="{9EB67A50-21EB-31B2-9E4A-1F976D844B84}"/>
                </a:ext>
              </a:extLst>
            </p:cNvPr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12224;p82">
              <a:extLst>
                <a:ext uri="{FF2B5EF4-FFF2-40B4-BE49-F238E27FC236}">
                  <a16:creationId xmlns:a16="http://schemas.microsoft.com/office/drawing/2014/main" id="{805E8CD7-FBA9-08A4-78EB-13EAEC109C3C}"/>
                </a:ext>
              </a:extLst>
            </p:cNvPr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12225;p82">
              <a:extLst>
                <a:ext uri="{FF2B5EF4-FFF2-40B4-BE49-F238E27FC236}">
                  <a16:creationId xmlns:a16="http://schemas.microsoft.com/office/drawing/2014/main" id="{66E74C53-6581-B950-9242-8DF654990692}"/>
                </a:ext>
              </a:extLst>
            </p:cNvPr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12226;p82">
              <a:extLst>
                <a:ext uri="{FF2B5EF4-FFF2-40B4-BE49-F238E27FC236}">
                  <a16:creationId xmlns:a16="http://schemas.microsoft.com/office/drawing/2014/main" id="{84B70770-16B9-EF82-A7E2-0A68A125003D}"/>
                </a:ext>
              </a:extLst>
            </p:cNvPr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12227;p82">
              <a:extLst>
                <a:ext uri="{FF2B5EF4-FFF2-40B4-BE49-F238E27FC236}">
                  <a16:creationId xmlns:a16="http://schemas.microsoft.com/office/drawing/2014/main" id="{2CA6F08D-94A2-F09A-3182-1326C428C236}"/>
                </a:ext>
              </a:extLst>
            </p:cNvPr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12228;p82">
              <a:extLst>
                <a:ext uri="{FF2B5EF4-FFF2-40B4-BE49-F238E27FC236}">
                  <a16:creationId xmlns:a16="http://schemas.microsoft.com/office/drawing/2014/main" id="{E195496F-54BD-FCF6-50AF-555249205FE5}"/>
                </a:ext>
              </a:extLst>
            </p:cNvPr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12229;p82">
              <a:extLst>
                <a:ext uri="{FF2B5EF4-FFF2-40B4-BE49-F238E27FC236}">
                  <a16:creationId xmlns:a16="http://schemas.microsoft.com/office/drawing/2014/main" id="{2ABD35C9-22A4-149E-9A52-826939A53F20}"/>
                </a:ext>
              </a:extLst>
            </p:cNvPr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12230;p82">
              <a:extLst>
                <a:ext uri="{FF2B5EF4-FFF2-40B4-BE49-F238E27FC236}">
                  <a16:creationId xmlns:a16="http://schemas.microsoft.com/office/drawing/2014/main" id="{8C94E2F4-5125-E61F-D3C3-4BABB643A245}"/>
                </a:ext>
              </a:extLst>
            </p:cNvPr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12231;p82">
              <a:extLst>
                <a:ext uri="{FF2B5EF4-FFF2-40B4-BE49-F238E27FC236}">
                  <a16:creationId xmlns:a16="http://schemas.microsoft.com/office/drawing/2014/main" id="{1DAC4E04-695F-EA7F-6404-C1D6E76A22CA}"/>
                </a:ext>
              </a:extLst>
            </p:cNvPr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12232;p82">
              <a:extLst>
                <a:ext uri="{FF2B5EF4-FFF2-40B4-BE49-F238E27FC236}">
                  <a16:creationId xmlns:a16="http://schemas.microsoft.com/office/drawing/2014/main" id="{6A243DAB-9FB4-69B9-68D5-1958FEBD1362}"/>
                </a:ext>
              </a:extLst>
            </p:cNvPr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12233;p82">
              <a:extLst>
                <a:ext uri="{FF2B5EF4-FFF2-40B4-BE49-F238E27FC236}">
                  <a16:creationId xmlns:a16="http://schemas.microsoft.com/office/drawing/2014/main" id="{24758AC7-05C9-B078-F1F7-7FEED09B6691}"/>
                </a:ext>
              </a:extLst>
            </p:cNvPr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" name="Google Shape;12234;p82">
              <a:extLst>
                <a:ext uri="{FF2B5EF4-FFF2-40B4-BE49-F238E27FC236}">
                  <a16:creationId xmlns:a16="http://schemas.microsoft.com/office/drawing/2014/main" id="{0E0CB2CD-85D2-62F7-8A02-97EE8E2390FB}"/>
                </a:ext>
              </a:extLst>
            </p:cNvPr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" name="Google Shape;12235;p82">
              <a:extLst>
                <a:ext uri="{FF2B5EF4-FFF2-40B4-BE49-F238E27FC236}">
                  <a16:creationId xmlns:a16="http://schemas.microsoft.com/office/drawing/2014/main" id="{99561A6C-F94E-2A71-983D-F73C39B63D79}"/>
                </a:ext>
              </a:extLst>
            </p:cNvPr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2236;p82">
            <a:extLst>
              <a:ext uri="{FF2B5EF4-FFF2-40B4-BE49-F238E27FC236}">
                <a16:creationId xmlns:a16="http://schemas.microsoft.com/office/drawing/2014/main" id="{E451C305-5CCC-B949-5693-6D6EDE171E91}"/>
              </a:ext>
            </a:extLst>
          </p:cNvPr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89" name="Google Shape;12237;p82">
              <a:extLst>
                <a:ext uri="{FF2B5EF4-FFF2-40B4-BE49-F238E27FC236}">
                  <a16:creationId xmlns:a16="http://schemas.microsoft.com/office/drawing/2014/main" id="{708C952E-4BAC-CCAA-C22F-2369F9383967}"/>
                </a:ext>
              </a:extLst>
            </p:cNvPr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12238;p82">
              <a:extLst>
                <a:ext uri="{FF2B5EF4-FFF2-40B4-BE49-F238E27FC236}">
                  <a16:creationId xmlns:a16="http://schemas.microsoft.com/office/drawing/2014/main" id="{54C9CA49-05BC-F7C9-DF52-71DF4BAB287A}"/>
                </a:ext>
              </a:extLst>
            </p:cNvPr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12239;p82">
              <a:extLst>
                <a:ext uri="{FF2B5EF4-FFF2-40B4-BE49-F238E27FC236}">
                  <a16:creationId xmlns:a16="http://schemas.microsoft.com/office/drawing/2014/main" id="{A6605976-E945-AFCE-795B-E4219C2873B1}"/>
                </a:ext>
              </a:extLst>
            </p:cNvPr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12240;p82">
              <a:extLst>
                <a:ext uri="{FF2B5EF4-FFF2-40B4-BE49-F238E27FC236}">
                  <a16:creationId xmlns:a16="http://schemas.microsoft.com/office/drawing/2014/main" id="{EB88BAD6-9081-2F6C-29CD-8108721C4524}"/>
                </a:ext>
              </a:extLst>
            </p:cNvPr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" name="Google Shape;12241;p82">
              <a:extLst>
                <a:ext uri="{FF2B5EF4-FFF2-40B4-BE49-F238E27FC236}">
                  <a16:creationId xmlns:a16="http://schemas.microsoft.com/office/drawing/2014/main" id="{DBD9E68A-4844-D6E3-29A0-06BB06D723C7}"/>
                </a:ext>
              </a:extLst>
            </p:cNvPr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" name="Google Shape;12242;p82">
              <a:extLst>
                <a:ext uri="{FF2B5EF4-FFF2-40B4-BE49-F238E27FC236}">
                  <a16:creationId xmlns:a16="http://schemas.microsoft.com/office/drawing/2014/main" id="{A12EFE5D-C1A9-B84D-1C44-480002671746}"/>
                </a:ext>
              </a:extLst>
            </p:cNvPr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12243;p82">
              <a:extLst>
                <a:ext uri="{FF2B5EF4-FFF2-40B4-BE49-F238E27FC236}">
                  <a16:creationId xmlns:a16="http://schemas.microsoft.com/office/drawing/2014/main" id="{4FD9FB78-A387-BC38-6D9F-9E5D597AD78C}"/>
                </a:ext>
              </a:extLst>
            </p:cNvPr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12244;p82">
              <a:extLst>
                <a:ext uri="{FF2B5EF4-FFF2-40B4-BE49-F238E27FC236}">
                  <a16:creationId xmlns:a16="http://schemas.microsoft.com/office/drawing/2014/main" id="{63DDC3B7-5F85-FB4F-4515-42CE5183297F}"/>
                </a:ext>
              </a:extLst>
            </p:cNvPr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12245;p82">
              <a:extLst>
                <a:ext uri="{FF2B5EF4-FFF2-40B4-BE49-F238E27FC236}">
                  <a16:creationId xmlns:a16="http://schemas.microsoft.com/office/drawing/2014/main" id="{8FB25CEA-0EF6-547E-5DCF-4574955E8F29}"/>
                </a:ext>
              </a:extLst>
            </p:cNvPr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" name="Google Shape;12246;p82">
              <a:extLst>
                <a:ext uri="{FF2B5EF4-FFF2-40B4-BE49-F238E27FC236}">
                  <a16:creationId xmlns:a16="http://schemas.microsoft.com/office/drawing/2014/main" id="{CBC1E36B-FBF7-8272-45C1-97188CA572F4}"/>
                </a:ext>
              </a:extLst>
            </p:cNvPr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12247;p82">
            <a:extLst>
              <a:ext uri="{FF2B5EF4-FFF2-40B4-BE49-F238E27FC236}">
                <a16:creationId xmlns:a16="http://schemas.microsoft.com/office/drawing/2014/main" id="{BEF0D86B-A946-4027-4A29-13E441A5C92D}"/>
              </a:ext>
            </a:extLst>
          </p:cNvPr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00" name="Google Shape;12248;p82">
              <a:extLst>
                <a:ext uri="{FF2B5EF4-FFF2-40B4-BE49-F238E27FC236}">
                  <a16:creationId xmlns:a16="http://schemas.microsoft.com/office/drawing/2014/main" id="{26DE58E2-9527-AFA4-A2A6-864A115FFE45}"/>
                </a:ext>
              </a:extLst>
            </p:cNvPr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2249;p82">
              <a:extLst>
                <a:ext uri="{FF2B5EF4-FFF2-40B4-BE49-F238E27FC236}">
                  <a16:creationId xmlns:a16="http://schemas.microsoft.com/office/drawing/2014/main" id="{EF361495-B78A-9180-4829-C284E3B4035D}"/>
                </a:ext>
              </a:extLst>
            </p:cNvPr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" name="Google Shape;12250;p82">
              <a:extLst>
                <a:ext uri="{FF2B5EF4-FFF2-40B4-BE49-F238E27FC236}">
                  <a16:creationId xmlns:a16="http://schemas.microsoft.com/office/drawing/2014/main" id="{3B2DC483-500E-F2EC-D7A7-F84E78458FA4}"/>
                </a:ext>
              </a:extLst>
            </p:cNvPr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2251;p82">
              <a:extLst>
                <a:ext uri="{FF2B5EF4-FFF2-40B4-BE49-F238E27FC236}">
                  <a16:creationId xmlns:a16="http://schemas.microsoft.com/office/drawing/2014/main" id="{47FE01A2-6E7D-FCFD-22EE-888E341E81CE}"/>
                </a:ext>
              </a:extLst>
            </p:cNvPr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2252;p82">
              <a:extLst>
                <a:ext uri="{FF2B5EF4-FFF2-40B4-BE49-F238E27FC236}">
                  <a16:creationId xmlns:a16="http://schemas.microsoft.com/office/drawing/2014/main" id="{C892F6E7-6027-DFA5-D950-CFFC67848F42}"/>
                </a:ext>
              </a:extLst>
            </p:cNvPr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2253;p82">
              <a:extLst>
                <a:ext uri="{FF2B5EF4-FFF2-40B4-BE49-F238E27FC236}">
                  <a16:creationId xmlns:a16="http://schemas.microsoft.com/office/drawing/2014/main" id="{DC0F20BD-D132-FBB5-023C-07BC8950E9F1}"/>
                </a:ext>
              </a:extLst>
            </p:cNvPr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2254;p82">
              <a:extLst>
                <a:ext uri="{FF2B5EF4-FFF2-40B4-BE49-F238E27FC236}">
                  <a16:creationId xmlns:a16="http://schemas.microsoft.com/office/drawing/2014/main" id="{5C1B4E20-5FEA-E508-5C09-659B21BA1175}"/>
                </a:ext>
              </a:extLst>
            </p:cNvPr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2255;p82">
              <a:extLst>
                <a:ext uri="{FF2B5EF4-FFF2-40B4-BE49-F238E27FC236}">
                  <a16:creationId xmlns:a16="http://schemas.microsoft.com/office/drawing/2014/main" id="{F01C2DF9-0244-FA68-526B-0523DBCC4CD2}"/>
                </a:ext>
              </a:extLst>
            </p:cNvPr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2256;p82">
              <a:extLst>
                <a:ext uri="{FF2B5EF4-FFF2-40B4-BE49-F238E27FC236}">
                  <a16:creationId xmlns:a16="http://schemas.microsoft.com/office/drawing/2014/main" id="{DBC2BD25-7A0E-6B0F-2548-F3AA35652325}"/>
                </a:ext>
              </a:extLst>
            </p:cNvPr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2257;p82">
              <a:extLst>
                <a:ext uri="{FF2B5EF4-FFF2-40B4-BE49-F238E27FC236}">
                  <a16:creationId xmlns:a16="http://schemas.microsoft.com/office/drawing/2014/main" id="{E8FB4CC2-EEB7-C2B4-07FA-0CC90CF493DA}"/>
                </a:ext>
              </a:extLst>
            </p:cNvPr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2258;p82">
            <a:extLst>
              <a:ext uri="{FF2B5EF4-FFF2-40B4-BE49-F238E27FC236}">
                <a16:creationId xmlns:a16="http://schemas.microsoft.com/office/drawing/2014/main" id="{94AA97FD-1F39-426E-BFB3-85EA6DC4C843}"/>
              </a:ext>
            </a:extLst>
          </p:cNvPr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11" name="Google Shape;12259;p82">
              <a:extLst>
                <a:ext uri="{FF2B5EF4-FFF2-40B4-BE49-F238E27FC236}">
                  <a16:creationId xmlns:a16="http://schemas.microsoft.com/office/drawing/2014/main" id="{1F654B2F-7173-9062-1AE3-D03EBF892274}"/>
                </a:ext>
              </a:extLst>
            </p:cNvPr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2260;p82">
              <a:extLst>
                <a:ext uri="{FF2B5EF4-FFF2-40B4-BE49-F238E27FC236}">
                  <a16:creationId xmlns:a16="http://schemas.microsoft.com/office/drawing/2014/main" id="{F23782D1-2671-D0A8-64EF-288555EDC795}"/>
                </a:ext>
              </a:extLst>
            </p:cNvPr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2261;p82">
              <a:extLst>
                <a:ext uri="{FF2B5EF4-FFF2-40B4-BE49-F238E27FC236}">
                  <a16:creationId xmlns:a16="http://schemas.microsoft.com/office/drawing/2014/main" id="{E2CE506C-0EF2-F9D9-4982-14E9D3EF21FA}"/>
                </a:ext>
              </a:extLst>
            </p:cNvPr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" name="Google Shape;12262;p82">
            <a:extLst>
              <a:ext uri="{FF2B5EF4-FFF2-40B4-BE49-F238E27FC236}">
                <a16:creationId xmlns:a16="http://schemas.microsoft.com/office/drawing/2014/main" id="{FCA8E92E-C69E-8F54-726C-D88160F841BC}"/>
              </a:ext>
            </a:extLst>
          </p:cNvPr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15" name="Google Shape;12263;p82">
              <a:extLst>
                <a:ext uri="{FF2B5EF4-FFF2-40B4-BE49-F238E27FC236}">
                  <a16:creationId xmlns:a16="http://schemas.microsoft.com/office/drawing/2014/main" id="{6A1F33F2-8FEC-1788-F182-9FFDFB166230}"/>
                </a:ext>
              </a:extLst>
            </p:cNvPr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2264;p82">
              <a:extLst>
                <a:ext uri="{FF2B5EF4-FFF2-40B4-BE49-F238E27FC236}">
                  <a16:creationId xmlns:a16="http://schemas.microsoft.com/office/drawing/2014/main" id="{7803314D-86FD-8FDD-AA1E-D17C1BACF48F}"/>
                </a:ext>
              </a:extLst>
            </p:cNvPr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" name="Google Shape;12265;p82">
            <a:extLst>
              <a:ext uri="{FF2B5EF4-FFF2-40B4-BE49-F238E27FC236}">
                <a16:creationId xmlns:a16="http://schemas.microsoft.com/office/drawing/2014/main" id="{991E3775-3585-EC35-F484-AA5BE3579676}"/>
              </a:ext>
            </a:extLst>
          </p:cNvPr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18" name="Google Shape;12266;p82">
              <a:extLst>
                <a:ext uri="{FF2B5EF4-FFF2-40B4-BE49-F238E27FC236}">
                  <a16:creationId xmlns:a16="http://schemas.microsoft.com/office/drawing/2014/main" id="{A1106EE9-098F-14C2-3920-01C30385D1AB}"/>
                </a:ext>
              </a:extLst>
            </p:cNvPr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2267;p82">
              <a:extLst>
                <a:ext uri="{FF2B5EF4-FFF2-40B4-BE49-F238E27FC236}">
                  <a16:creationId xmlns:a16="http://schemas.microsoft.com/office/drawing/2014/main" id="{8989925C-7BDC-49FA-C6BE-82BE1F47D8E6}"/>
                </a:ext>
              </a:extLst>
            </p:cNvPr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" name="Google Shape;12268;p82">
              <a:extLst>
                <a:ext uri="{FF2B5EF4-FFF2-40B4-BE49-F238E27FC236}">
                  <a16:creationId xmlns:a16="http://schemas.microsoft.com/office/drawing/2014/main" id="{9F3110DF-CE1D-E6A5-DF6B-32199FFF7151}"/>
                </a:ext>
              </a:extLst>
            </p:cNvPr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" name="Google Shape;12269;p82">
            <a:extLst>
              <a:ext uri="{FF2B5EF4-FFF2-40B4-BE49-F238E27FC236}">
                <a16:creationId xmlns:a16="http://schemas.microsoft.com/office/drawing/2014/main" id="{52080D78-C0DE-46F7-D08F-9BBB86A79630}"/>
              </a:ext>
            </a:extLst>
          </p:cNvPr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" name="Google Shape;12270;p82">
              <a:extLst>
                <a:ext uri="{FF2B5EF4-FFF2-40B4-BE49-F238E27FC236}">
                  <a16:creationId xmlns:a16="http://schemas.microsoft.com/office/drawing/2014/main" id="{43FE9B48-69B7-BA5D-EC83-D3EBF94C5B0C}"/>
                </a:ext>
              </a:extLst>
            </p:cNvPr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2271;p82">
              <a:extLst>
                <a:ext uri="{FF2B5EF4-FFF2-40B4-BE49-F238E27FC236}">
                  <a16:creationId xmlns:a16="http://schemas.microsoft.com/office/drawing/2014/main" id="{CC500F37-F058-C65C-D8C4-D2886A064B1E}"/>
                </a:ext>
              </a:extLst>
            </p:cNvPr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2272;p82">
              <a:extLst>
                <a:ext uri="{FF2B5EF4-FFF2-40B4-BE49-F238E27FC236}">
                  <a16:creationId xmlns:a16="http://schemas.microsoft.com/office/drawing/2014/main" id="{47FE7F5F-0839-D2E2-5ADF-0C5640D35AE7}"/>
                </a:ext>
              </a:extLst>
            </p:cNvPr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2273;p82">
              <a:extLst>
                <a:ext uri="{FF2B5EF4-FFF2-40B4-BE49-F238E27FC236}">
                  <a16:creationId xmlns:a16="http://schemas.microsoft.com/office/drawing/2014/main" id="{C12F10D9-BD79-97A0-4DF9-A0DF20972747}"/>
                </a:ext>
              </a:extLst>
            </p:cNvPr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2274;p82">
              <a:extLst>
                <a:ext uri="{FF2B5EF4-FFF2-40B4-BE49-F238E27FC236}">
                  <a16:creationId xmlns:a16="http://schemas.microsoft.com/office/drawing/2014/main" id="{21AC8FC1-8367-8395-ACCC-4945FDABFBDB}"/>
                </a:ext>
              </a:extLst>
            </p:cNvPr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2275;p82">
            <a:extLst>
              <a:ext uri="{FF2B5EF4-FFF2-40B4-BE49-F238E27FC236}">
                <a16:creationId xmlns:a16="http://schemas.microsoft.com/office/drawing/2014/main" id="{F2B5AA32-EFA3-9AB9-1BD1-4FF41511C0AD}"/>
              </a:ext>
            </a:extLst>
          </p:cNvPr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8" name="Google Shape;12276;p82">
              <a:extLst>
                <a:ext uri="{FF2B5EF4-FFF2-40B4-BE49-F238E27FC236}">
                  <a16:creationId xmlns:a16="http://schemas.microsoft.com/office/drawing/2014/main" id="{60353BB2-70DE-F4BF-E52F-CE9CD77838FC}"/>
                </a:ext>
              </a:extLst>
            </p:cNvPr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2277;p82">
              <a:extLst>
                <a:ext uri="{FF2B5EF4-FFF2-40B4-BE49-F238E27FC236}">
                  <a16:creationId xmlns:a16="http://schemas.microsoft.com/office/drawing/2014/main" id="{B2E22ED4-AB30-D137-4809-4FD28F891743}"/>
                </a:ext>
              </a:extLst>
            </p:cNvPr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" name="Google Shape;12278;p82">
            <a:extLst>
              <a:ext uri="{FF2B5EF4-FFF2-40B4-BE49-F238E27FC236}">
                <a16:creationId xmlns:a16="http://schemas.microsoft.com/office/drawing/2014/main" id="{51D2CA23-A2A9-CF82-4236-EB94AB56C4A9}"/>
              </a:ext>
            </a:extLst>
          </p:cNvPr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31" name="Google Shape;12279;p82">
              <a:extLst>
                <a:ext uri="{FF2B5EF4-FFF2-40B4-BE49-F238E27FC236}">
                  <a16:creationId xmlns:a16="http://schemas.microsoft.com/office/drawing/2014/main" id="{157838DF-5359-AF23-2873-A8FA5836C9ED}"/>
                </a:ext>
              </a:extLst>
            </p:cNvPr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2280;p82">
              <a:extLst>
                <a:ext uri="{FF2B5EF4-FFF2-40B4-BE49-F238E27FC236}">
                  <a16:creationId xmlns:a16="http://schemas.microsoft.com/office/drawing/2014/main" id="{850B1807-8526-4411-9684-2E57035E5489}"/>
                </a:ext>
              </a:extLst>
            </p:cNvPr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12281;p82">
            <a:extLst>
              <a:ext uri="{FF2B5EF4-FFF2-40B4-BE49-F238E27FC236}">
                <a16:creationId xmlns:a16="http://schemas.microsoft.com/office/drawing/2014/main" id="{13FD4163-67D4-01A3-53A3-F6034E5B3241}"/>
              </a:ext>
            </a:extLst>
          </p:cNvPr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34" name="Google Shape;12282;p82">
              <a:extLst>
                <a:ext uri="{FF2B5EF4-FFF2-40B4-BE49-F238E27FC236}">
                  <a16:creationId xmlns:a16="http://schemas.microsoft.com/office/drawing/2014/main" id="{EF726A8C-CE36-1ED0-F10B-1892F5559702}"/>
                </a:ext>
              </a:extLst>
            </p:cNvPr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2283;p82">
              <a:extLst>
                <a:ext uri="{FF2B5EF4-FFF2-40B4-BE49-F238E27FC236}">
                  <a16:creationId xmlns:a16="http://schemas.microsoft.com/office/drawing/2014/main" id="{5C6D71A2-2B7F-01F9-9EA2-148B0ECEE8C2}"/>
                </a:ext>
              </a:extLst>
            </p:cNvPr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2284;p82">
              <a:extLst>
                <a:ext uri="{FF2B5EF4-FFF2-40B4-BE49-F238E27FC236}">
                  <a16:creationId xmlns:a16="http://schemas.microsoft.com/office/drawing/2014/main" id="{43AC8CB5-F66A-61CE-02C0-CAEE315246E8}"/>
                </a:ext>
              </a:extLst>
            </p:cNvPr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2285;p82">
              <a:extLst>
                <a:ext uri="{FF2B5EF4-FFF2-40B4-BE49-F238E27FC236}">
                  <a16:creationId xmlns:a16="http://schemas.microsoft.com/office/drawing/2014/main" id="{4DA53F93-25C4-1D89-4074-D86C059E44B3}"/>
                </a:ext>
              </a:extLst>
            </p:cNvPr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2286;p82">
              <a:extLst>
                <a:ext uri="{FF2B5EF4-FFF2-40B4-BE49-F238E27FC236}">
                  <a16:creationId xmlns:a16="http://schemas.microsoft.com/office/drawing/2014/main" id="{69FCDB98-488B-4A88-5EF9-CAF3B2894A85}"/>
                </a:ext>
              </a:extLst>
            </p:cNvPr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2287;p82">
            <a:extLst>
              <a:ext uri="{FF2B5EF4-FFF2-40B4-BE49-F238E27FC236}">
                <a16:creationId xmlns:a16="http://schemas.microsoft.com/office/drawing/2014/main" id="{F5359A82-D11A-601B-647A-BC5C2B3CE1D3}"/>
              </a:ext>
            </a:extLst>
          </p:cNvPr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40" name="Google Shape;12288;p82">
              <a:extLst>
                <a:ext uri="{FF2B5EF4-FFF2-40B4-BE49-F238E27FC236}">
                  <a16:creationId xmlns:a16="http://schemas.microsoft.com/office/drawing/2014/main" id="{D1C55EC1-04E4-B426-31B8-E188B00A6966}"/>
                </a:ext>
              </a:extLst>
            </p:cNvPr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2289;p82">
              <a:extLst>
                <a:ext uri="{FF2B5EF4-FFF2-40B4-BE49-F238E27FC236}">
                  <a16:creationId xmlns:a16="http://schemas.microsoft.com/office/drawing/2014/main" id="{FAA4B21D-968B-3866-2B10-61DFA80FE98B}"/>
                </a:ext>
              </a:extLst>
            </p:cNvPr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2290;p82">
              <a:extLst>
                <a:ext uri="{FF2B5EF4-FFF2-40B4-BE49-F238E27FC236}">
                  <a16:creationId xmlns:a16="http://schemas.microsoft.com/office/drawing/2014/main" id="{9E82816D-9F5B-CCA7-7193-83FBF782C958}"/>
                </a:ext>
              </a:extLst>
            </p:cNvPr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12291;p82">
            <a:extLst>
              <a:ext uri="{FF2B5EF4-FFF2-40B4-BE49-F238E27FC236}">
                <a16:creationId xmlns:a16="http://schemas.microsoft.com/office/drawing/2014/main" id="{9B8B61AB-1663-43C7-04E7-5F8E514C5C66}"/>
              </a:ext>
            </a:extLst>
          </p:cNvPr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44" name="Google Shape;12292;p82">
              <a:extLst>
                <a:ext uri="{FF2B5EF4-FFF2-40B4-BE49-F238E27FC236}">
                  <a16:creationId xmlns:a16="http://schemas.microsoft.com/office/drawing/2014/main" id="{5A827CF3-876A-C5B0-041C-0C791476447E}"/>
                </a:ext>
              </a:extLst>
            </p:cNvPr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2293;p82">
              <a:extLst>
                <a:ext uri="{FF2B5EF4-FFF2-40B4-BE49-F238E27FC236}">
                  <a16:creationId xmlns:a16="http://schemas.microsoft.com/office/drawing/2014/main" id="{D92A88B5-1087-C07A-4595-BF9A05E17CD2}"/>
                </a:ext>
              </a:extLst>
            </p:cNvPr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6" name="Google Shape;12294;p82">
            <a:extLst>
              <a:ext uri="{FF2B5EF4-FFF2-40B4-BE49-F238E27FC236}">
                <a16:creationId xmlns:a16="http://schemas.microsoft.com/office/drawing/2014/main" id="{358338C8-5F36-FF6F-73EE-B578E6EA5008}"/>
              </a:ext>
            </a:extLst>
          </p:cNvPr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7" name="Google Shape;12295;p82">
            <a:extLst>
              <a:ext uri="{FF2B5EF4-FFF2-40B4-BE49-F238E27FC236}">
                <a16:creationId xmlns:a16="http://schemas.microsoft.com/office/drawing/2014/main" id="{D68B588E-A565-629D-FBAB-072D2089AA25}"/>
              </a:ext>
            </a:extLst>
          </p:cNvPr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48" name="Google Shape;12296;p82">
              <a:extLst>
                <a:ext uri="{FF2B5EF4-FFF2-40B4-BE49-F238E27FC236}">
                  <a16:creationId xmlns:a16="http://schemas.microsoft.com/office/drawing/2014/main" id="{AB717775-A219-369E-9B48-FC5E256A4096}"/>
                </a:ext>
              </a:extLst>
            </p:cNvPr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2297;p82">
              <a:extLst>
                <a:ext uri="{FF2B5EF4-FFF2-40B4-BE49-F238E27FC236}">
                  <a16:creationId xmlns:a16="http://schemas.microsoft.com/office/drawing/2014/main" id="{8D475EA1-0B59-8201-0CF1-39BC56F20DE3}"/>
                </a:ext>
              </a:extLst>
            </p:cNvPr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2298;p82">
              <a:extLst>
                <a:ext uri="{FF2B5EF4-FFF2-40B4-BE49-F238E27FC236}">
                  <a16:creationId xmlns:a16="http://schemas.microsoft.com/office/drawing/2014/main" id="{2F987736-68AC-85E5-69EF-46798863E806}"/>
                </a:ext>
              </a:extLst>
            </p:cNvPr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2299;p82">
            <a:extLst>
              <a:ext uri="{FF2B5EF4-FFF2-40B4-BE49-F238E27FC236}">
                <a16:creationId xmlns:a16="http://schemas.microsoft.com/office/drawing/2014/main" id="{976E57D0-2331-D127-5F2F-A682A3A62D88}"/>
              </a:ext>
            </a:extLst>
          </p:cNvPr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52" name="Google Shape;12300;p82">
              <a:extLst>
                <a:ext uri="{FF2B5EF4-FFF2-40B4-BE49-F238E27FC236}">
                  <a16:creationId xmlns:a16="http://schemas.microsoft.com/office/drawing/2014/main" id="{8F947754-DF7F-7EE5-E7FA-758925D6333D}"/>
                </a:ext>
              </a:extLst>
            </p:cNvPr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2301;p82">
              <a:extLst>
                <a:ext uri="{FF2B5EF4-FFF2-40B4-BE49-F238E27FC236}">
                  <a16:creationId xmlns:a16="http://schemas.microsoft.com/office/drawing/2014/main" id="{9CDB8461-246E-100C-9BF7-7B783362DA70}"/>
                </a:ext>
              </a:extLst>
            </p:cNvPr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2302;p82">
              <a:extLst>
                <a:ext uri="{FF2B5EF4-FFF2-40B4-BE49-F238E27FC236}">
                  <a16:creationId xmlns:a16="http://schemas.microsoft.com/office/drawing/2014/main" id="{441D3731-D976-6982-6765-FF9E53CE57DB}"/>
                </a:ext>
              </a:extLst>
            </p:cNvPr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2303;p82">
              <a:extLst>
                <a:ext uri="{FF2B5EF4-FFF2-40B4-BE49-F238E27FC236}">
                  <a16:creationId xmlns:a16="http://schemas.microsoft.com/office/drawing/2014/main" id="{F9C96E15-C370-E42B-6C1A-CF63F4E7483D}"/>
                </a:ext>
              </a:extLst>
            </p:cNvPr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12304;p82">
            <a:extLst>
              <a:ext uri="{FF2B5EF4-FFF2-40B4-BE49-F238E27FC236}">
                <a16:creationId xmlns:a16="http://schemas.microsoft.com/office/drawing/2014/main" id="{583212C4-5EC0-A6B6-4D13-F7B8FEFE76B4}"/>
              </a:ext>
            </a:extLst>
          </p:cNvPr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57" name="Google Shape;12305;p82">
              <a:extLst>
                <a:ext uri="{FF2B5EF4-FFF2-40B4-BE49-F238E27FC236}">
                  <a16:creationId xmlns:a16="http://schemas.microsoft.com/office/drawing/2014/main" id="{B2DE7BC8-DA57-5423-F238-34B57648EBF7}"/>
                </a:ext>
              </a:extLst>
            </p:cNvPr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2306;p82">
              <a:extLst>
                <a:ext uri="{FF2B5EF4-FFF2-40B4-BE49-F238E27FC236}">
                  <a16:creationId xmlns:a16="http://schemas.microsoft.com/office/drawing/2014/main" id="{52D2AC24-04FA-D779-86E3-EE13D9FD540A}"/>
                </a:ext>
              </a:extLst>
            </p:cNvPr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2307;p82">
              <a:extLst>
                <a:ext uri="{FF2B5EF4-FFF2-40B4-BE49-F238E27FC236}">
                  <a16:creationId xmlns:a16="http://schemas.microsoft.com/office/drawing/2014/main" id="{AF297BA8-6CA2-628B-2D1C-0C3F7D53CDF5}"/>
                </a:ext>
              </a:extLst>
            </p:cNvPr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2308;p82">
              <a:extLst>
                <a:ext uri="{FF2B5EF4-FFF2-40B4-BE49-F238E27FC236}">
                  <a16:creationId xmlns:a16="http://schemas.microsoft.com/office/drawing/2014/main" id="{2E2AEEA6-0123-32D3-0899-E378EF863100}"/>
                </a:ext>
              </a:extLst>
            </p:cNvPr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2309;p82">
              <a:extLst>
                <a:ext uri="{FF2B5EF4-FFF2-40B4-BE49-F238E27FC236}">
                  <a16:creationId xmlns:a16="http://schemas.microsoft.com/office/drawing/2014/main" id="{19A6F427-21E6-046A-F2E2-54E543896BEF}"/>
                </a:ext>
              </a:extLst>
            </p:cNvPr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62" name="Google Shape;12310;p82">
            <a:extLst>
              <a:ext uri="{FF2B5EF4-FFF2-40B4-BE49-F238E27FC236}">
                <a16:creationId xmlns:a16="http://schemas.microsoft.com/office/drawing/2014/main" id="{1C0B8B02-D1C6-82B6-6AF6-EF32644BE19C}"/>
              </a:ext>
            </a:extLst>
          </p:cNvPr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63" name="Google Shape;12311;p82">
            <a:extLst>
              <a:ext uri="{FF2B5EF4-FFF2-40B4-BE49-F238E27FC236}">
                <a16:creationId xmlns:a16="http://schemas.microsoft.com/office/drawing/2014/main" id="{B6B886D3-86C2-D73A-1857-79599D0E7D0C}"/>
              </a:ext>
            </a:extLst>
          </p:cNvPr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64" name="Google Shape;12312;p82">
              <a:extLst>
                <a:ext uri="{FF2B5EF4-FFF2-40B4-BE49-F238E27FC236}">
                  <a16:creationId xmlns:a16="http://schemas.microsoft.com/office/drawing/2014/main" id="{CAE8AA4D-EA9C-284B-31F3-88E6AF8C212F}"/>
                </a:ext>
              </a:extLst>
            </p:cNvPr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2313;p82">
              <a:extLst>
                <a:ext uri="{FF2B5EF4-FFF2-40B4-BE49-F238E27FC236}">
                  <a16:creationId xmlns:a16="http://schemas.microsoft.com/office/drawing/2014/main" id="{729DF20F-1FD6-B25A-C167-4B70727A1DF5}"/>
                </a:ext>
              </a:extLst>
            </p:cNvPr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" name="Google Shape;12314;p82">
              <a:extLst>
                <a:ext uri="{FF2B5EF4-FFF2-40B4-BE49-F238E27FC236}">
                  <a16:creationId xmlns:a16="http://schemas.microsoft.com/office/drawing/2014/main" id="{A2EF864A-B6A8-06BC-51E6-E915D24E1D66}"/>
                </a:ext>
              </a:extLst>
            </p:cNvPr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2315;p82">
              <a:extLst>
                <a:ext uri="{FF2B5EF4-FFF2-40B4-BE49-F238E27FC236}">
                  <a16:creationId xmlns:a16="http://schemas.microsoft.com/office/drawing/2014/main" id="{C1388477-3BE8-7B43-8C83-F9DD717C20CC}"/>
                </a:ext>
              </a:extLst>
            </p:cNvPr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2316;p82">
              <a:extLst>
                <a:ext uri="{FF2B5EF4-FFF2-40B4-BE49-F238E27FC236}">
                  <a16:creationId xmlns:a16="http://schemas.microsoft.com/office/drawing/2014/main" id="{20D4067C-AD93-1320-C69C-2B899767127E}"/>
                </a:ext>
              </a:extLst>
            </p:cNvPr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2317;p82">
              <a:extLst>
                <a:ext uri="{FF2B5EF4-FFF2-40B4-BE49-F238E27FC236}">
                  <a16:creationId xmlns:a16="http://schemas.microsoft.com/office/drawing/2014/main" id="{76909D72-F1F8-665E-B679-4F28E3FFFBA5}"/>
                </a:ext>
              </a:extLst>
            </p:cNvPr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70" name="Google Shape;12318;p82">
            <a:extLst>
              <a:ext uri="{FF2B5EF4-FFF2-40B4-BE49-F238E27FC236}">
                <a16:creationId xmlns:a16="http://schemas.microsoft.com/office/drawing/2014/main" id="{BE995691-7FF2-F5E1-5F4B-9AEC123ADE04}"/>
              </a:ext>
            </a:extLst>
          </p:cNvPr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71" name="Google Shape;12319;p82">
              <a:extLst>
                <a:ext uri="{FF2B5EF4-FFF2-40B4-BE49-F238E27FC236}">
                  <a16:creationId xmlns:a16="http://schemas.microsoft.com/office/drawing/2014/main" id="{2FE9C696-27CE-C9C6-A58D-8681AA768546}"/>
                </a:ext>
              </a:extLst>
            </p:cNvPr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2320;p82">
              <a:extLst>
                <a:ext uri="{FF2B5EF4-FFF2-40B4-BE49-F238E27FC236}">
                  <a16:creationId xmlns:a16="http://schemas.microsoft.com/office/drawing/2014/main" id="{C92035A4-3CA3-A607-1B7B-0B6C9AE5F83C}"/>
                </a:ext>
              </a:extLst>
            </p:cNvPr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2321;p82">
              <a:extLst>
                <a:ext uri="{FF2B5EF4-FFF2-40B4-BE49-F238E27FC236}">
                  <a16:creationId xmlns:a16="http://schemas.microsoft.com/office/drawing/2014/main" id="{BD4C1186-E13A-0221-90AE-64EAE20E441C}"/>
                </a:ext>
              </a:extLst>
            </p:cNvPr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2322;p82">
              <a:extLst>
                <a:ext uri="{FF2B5EF4-FFF2-40B4-BE49-F238E27FC236}">
                  <a16:creationId xmlns:a16="http://schemas.microsoft.com/office/drawing/2014/main" id="{69737BF9-6834-A19E-DC6E-C1A9A6C92235}"/>
                </a:ext>
              </a:extLst>
            </p:cNvPr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2323;p82">
              <a:extLst>
                <a:ext uri="{FF2B5EF4-FFF2-40B4-BE49-F238E27FC236}">
                  <a16:creationId xmlns:a16="http://schemas.microsoft.com/office/drawing/2014/main" id="{6C63D9AE-30A0-956A-509E-2FF74305E2ED}"/>
                </a:ext>
              </a:extLst>
            </p:cNvPr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2324;p82">
              <a:extLst>
                <a:ext uri="{FF2B5EF4-FFF2-40B4-BE49-F238E27FC236}">
                  <a16:creationId xmlns:a16="http://schemas.microsoft.com/office/drawing/2014/main" id="{B58DBAF1-AA2B-1751-1A2F-0643972B5A8A}"/>
                </a:ext>
              </a:extLst>
            </p:cNvPr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2325;p82">
              <a:extLst>
                <a:ext uri="{FF2B5EF4-FFF2-40B4-BE49-F238E27FC236}">
                  <a16:creationId xmlns:a16="http://schemas.microsoft.com/office/drawing/2014/main" id="{4F331329-292A-EB6B-803F-30137AFAE6A9}"/>
                </a:ext>
              </a:extLst>
            </p:cNvPr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2326;p82">
              <a:extLst>
                <a:ext uri="{FF2B5EF4-FFF2-40B4-BE49-F238E27FC236}">
                  <a16:creationId xmlns:a16="http://schemas.microsoft.com/office/drawing/2014/main" id="{A4AB6292-7733-1B13-558F-87818705AC55}"/>
                </a:ext>
              </a:extLst>
            </p:cNvPr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" name="Google Shape;12327;p82">
              <a:extLst>
                <a:ext uri="{FF2B5EF4-FFF2-40B4-BE49-F238E27FC236}">
                  <a16:creationId xmlns:a16="http://schemas.microsoft.com/office/drawing/2014/main" id="{91FB2E1D-FA76-E401-E65F-C6E3F40182D3}"/>
                </a:ext>
              </a:extLst>
            </p:cNvPr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2328;p82">
              <a:extLst>
                <a:ext uri="{FF2B5EF4-FFF2-40B4-BE49-F238E27FC236}">
                  <a16:creationId xmlns:a16="http://schemas.microsoft.com/office/drawing/2014/main" id="{DAD48930-82CF-DC32-FF76-016ED57ABC06}"/>
                </a:ext>
              </a:extLst>
            </p:cNvPr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2329;p82">
              <a:extLst>
                <a:ext uri="{FF2B5EF4-FFF2-40B4-BE49-F238E27FC236}">
                  <a16:creationId xmlns:a16="http://schemas.microsoft.com/office/drawing/2014/main" id="{2293DE9F-CAB5-2F15-96BE-2A878EACD407}"/>
                </a:ext>
              </a:extLst>
            </p:cNvPr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82" name="Google Shape;12330;p82">
            <a:extLst>
              <a:ext uri="{FF2B5EF4-FFF2-40B4-BE49-F238E27FC236}">
                <a16:creationId xmlns:a16="http://schemas.microsoft.com/office/drawing/2014/main" id="{466401CC-E4D3-13EF-2A42-3757134B9A9B}"/>
              </a:ext>
            </a:extLst>
          </p:cNvPr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83" name="Google Shape;12331;p82">
              <a:extLst>
                <a:ext uri="{FF2B5EF4-FFF2-40B4-BE49-F238E27FC236}">
                  <a16:creationId xmlns:a16="http://schemas.microsoft.com/office/drawing/2014/main" id="{5DC4E9C7-05AC-92B3-82AF-D7500DCC8C0D}"/>
                </a:ext>
              </a:extLst>
            </p:cNvPr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2332;p82">
              <a:extLst>
                <a:ext uri="{FF2B5EF4-FFF2-40B4-BE49-F238E27FC236}">
                  <a16:creationId xmlns:a16="http://schemas.microsoft.com/office/drawing/2014/main" id="{6AD96D1C-C968-3526-3228-4C8CCCCFE1B3}"/>
                </a:ext>
              </a:extLst>
            </p:cNvPr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2333;p82">
              <a:extLst>
                <a:ext uri="{FF2B5EF4-FFF2-40B4-BE49-F238E27FC236}">
                  <a16:creationId xmlns:a16="http://schemas.microsoft.com/office/drawing/2014/main" id="{AF19CCD0-328B-F5B2-30D7-901A86E2C590}"/>
                </a:ext>
              </a:extLst>
            </p:cNvPr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2334;p82">
              <a:extLst>
                <a:ext uri="{FF2B5EF4-FFF2-40B4-BE49-F238E27FC236}">
                  <a16:creationId xmlns:a16="http://schemas.microsoft.com/office/drawing/2014/main" id="{6D637B23-CFCF-F5C9-E4FA-498A13D9167B}"/>
                </a:ext>
              </a:extLst>
            </p:cNvPr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2335;p82">
              <a:extLst>
                <a:ext uri="{FF2B5EF4-FFF2-40B4-BE49-F238E27FC236}">
                  <a16:creationId xmlns:a16="http://schemas.microsoft.com/office/drawing/2014/main" id="{9B84B68A-4740-290A-71D7-0EDAF4A8614C}"/>
                </a:ext>
              </a:extLst>
            </p:cNvPr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2336;p82">
              <a:extLst>
                <a:ext uri="{FF2B5EF4-FFF2-40B4-BE49-F238E27FC236}">
                  <a16:creationId xmlns:a16="http://schemas.microsoft.com/office/drawing/2014/main" id="{C42B9FB1-CDE9-86EF-D145-FCDF9887E5A5}"/>
                </a:ext>
              </a:extLst>
            </p:cNvPr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2337;p82">
              <a:extLst>
                <a:ext uri="{FF2B5EF4-FFF2-40B4-BE49-F238E27FC236}">
                  <a16:creationId xmlns:a16="http://schemas.microsoft.com/office/drawing/2014/main" id="{E58730B3-CDC6-A384-F93D-AD963C0A931E}"/>
                </a:ext>
              </a:extLst>
            </p:cNvPr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2338;p82">
              <a:extLst>
                <a:ext uri="{FF2B5EF4-FFF2-40B4-BE49-F238E27FC236}">
                  <a16:creationId xmlns:a16="http://schemas.microsoft.com/office/drawing/2014/main" id="{BE253A6A-F520-2C0E-8D72-8D5CD2AE51F0}"/>
                </a:ext>
              </a:extLst>
            </p:cNvPr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2339;p82">
              <a:extLst>
                <a:ext uri="{FF2B5EF4-FFF2-40B4-BE49-F238E27FC236}">
                  <a16:creationId xmlns:a16="http://schemas.microsoft.com/office/drawing/2014/main" id="{47A72DB4-910E-FC2C-F5EB-08C152CCF5CC}"/>
                </a:ext>
              </a:extLst>
            </p:cNvPr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2340;p82">
              <a:extLst>
                <a:ext uri="{FF2B5EF4-FFF2-40B4-BE49-F238E27FC236}">
                  <a16:creationId xmlns:a16="http://schemas.microsoft.com/office/drawing/2014/main" id="{EEF7803E-E460-3D06-61AF-7342A59501A3}"/>
                </a:ext>
              </a:extLst>
            </p:cNvPr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2341;p82">
              <a:extLst>
                <a:ext uri="{FF2B5EF4-FFF2-40B4-BE49-F238E27FC236}">
                  <a16:creationId xmlns:a16="http://schemas.microsoft.com/office/drawing/2014/main" id="{C156FB4A-DC8B-7A37-A0A7-6EEC92959353}"/>
                </a:ext>
              </a:extLst>
            </p:cNvPr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2342;p82">
              <a:extLst>
                <a:ext uri="{FF2B5EF4-FFF2-40B4-BE49-F238E27FC236}">
                  <a16:creationId xmlns:a16="http://schemas.microsoft.com/office/drawing/2014/main" id="{C1A68D30-BA5A-DCED-D186-31D305709CA6}"/>
                </a:ext>
              </a:extLst>
            </p:cNvPr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2343;p82">
              <a:extLst>
                <a:ext uri="{FF2B5EF4-FFF2-40B4-BE49-F238E27FC236}">
                  <a16:creationId xmlns:a16="http://schemas.microsoft.com/office/drawing/2014/main" id="{9394BAAE-9CF4-B031-3882-82E0CB785484}"/>
                </a:ext>
              </a:extLst>
            </p:cNvPr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2344;p82">
            <a:extLst>
              <a:ext uri="{FF2B5EF4-FFF2-40B4-BE49-F238E27FC236}">
                <a16:creationId xmlns:a16="http://schemas.microsoft.com/office/drawing/2014/main" id="{D21920A1-EE5D-3653-5B23-FB0392D4DC3E}"/>
              </a:ext>
            </a:extLst>
          </p:cNvPr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97" name="Google Shape;12345;p82">
              <a:extLst>
                <a:ext uri="{FF2B5EF4-FFF2-40B4-BE49-F238E27FC236}">
                  <a16:creationId xmlns:a16="http://schemas.microsoft.com/office/drawing/2014/main" id="{841C35E0-4538-5A8A-DB3B-E6FD2F777E58}"/>
                </a:ext>
              </a:extLst>
            </p:cNvPr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2346;p82">
              <a:extLst>
                <a:ext uri="{FF2B5EF4-FFF2-40B4-BE49-F238E27FC236}">
                  <a16:creationId xmlns:a16="http://schemas.microsoft.com/office/drawing/2014/main" id="{734AF1B7-5DEE-96C3-4171-B05797D91B05}"/>
                </a:ext>
              </a:extLst>
            </p:cNvPr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2347;p82">
              <a:extLst>
                <a:ext uri="{FF2B5EF4-FFF2-40B4-BE49-F238E27FC236}">
                  <a16:creationId xmlns:a16="http://schemas.microsoft.com/office/drawing/2014/main" id="{94BB5FAD-5D0C-FFFF-37B1-7F60B5E3337F}"/>
                </a:ext>
              </a:extLst>
            </p:cNvPr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2348;p82">
              <a:extLst>
                <a:ext uri="{FF2B5EF4-FFF2-40B4-BE49-F238E27FC236}">
                  <a16:creationId xmlns:a16="http://schemas.microsoft.com/office/drawing/2014/main" id="{F24CC6FF-7A9C-B051-CA35-EF0ED0601BFA}"/>
                </a:ext>
              </a:extLst>
            </p:cNvPr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2349;p82">
            <a:extLst>
              <a:ext uri="{FF2B5EF4-FFF2-40B4-BE49-F238E27FC236}">
                <a16:creationId xmlns:a16="http://schemas.microsoft.com/office/drawing/2014/main" id="{9463D119-4CD2-9436-B40D-122D55674B1D}"/>
              </a:ext>
            </a:extLst>
          </p:cNvPr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202" name="Google Shape;12350;p82">
              <a:extLst>
                <a:ext uri="{FF2B5EF4-FFF2-40B4-BE49-F238E27FC236}">
                  <a16:creationId xmlns:a16="http://schemas.microsoft.com/office/drawing/2014/main" id="{742C48FE-BE37-04FE-D32F-645518745E78}"/>
                </a:ext>
              </a:extLst>
            </p:cNvPr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2351;p82">
              <a:extLst>
                <a:ext uri="{FF2B5EF4-FFF2-40B4-BE49-F238E27FC236}">
                  <a16:creationId xmlns:a16="http://schemas.microsoft.com/office/drawing/2014/main" id="{23AD51AB-0D3C-7D38-85D2-DDE2BFEA7C29}"/>
                </a:ext>
              </a:extLst>
            </p:cNvPr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2352;p82">
              <a:extLst>
                <a:ext uri="{FF2B5EF4-FFF2-40B4-BE49-F238E27FC236}">
                  <a16:creationId xmlns:a16="http://schemas.microsoft.com/office/drawing/2014/main" id="{A0C80608-0608-1EC4-10DE-76A3BD882407}"/>
                </a:ext>
              </a:extLst>
            </p:cNvPr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2353;p82">
              <a:extLst>
                <a:ext uri="{FF2B5EF4-FFF2-40B4-BE49-F238E27FC236}">
                  <a16:creationId xmlns:a16="http://schemas.microsoft.com/office/drawing/2014/main" id="{5B599C2B-DA42-6810-4014-E420663CDCB1}"/>
                </a:ext>
              </a:extLst>
            </p:cNvPr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2354;p82">
              <a:extLst>
                <a:ext uri="{FF2B5EF4-FFF2-40B4-BE49-F238E27FC236}">
                  <a16:creationId xmlns:a16="http://schemas.microsoft.com/office/drawing/2014/main" id="{B64E4DDA-2E21-4656-34D6-F883A1C90861}"/>
                </a:ext>
              </a:extLst>
            </p:cNvPr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2355;p82">
              <a:extLst>
                <a:ext uri="{FF2B5EF4-FFF2-40B4-BE49-F238E27FC236}">
                  <a16:creationId xmlns:a16="http://schemas.microsoft.com/office/drawing/2014/main" id="{C5041DB0-6C57-3B0C-811B-A47858A6B530}"/>
                </a:ext>
              </a:extLst>
            </p:cNvPr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" name="Google Shape;12356;p82">
              <a:extLst>
                <a:ext uri="{FF2B5EF4-FFF2-40B4-BE49-F238E27FC236}">
                  <a16:creationId xmlns:a16="http://schemas.microsoft.com/office/drawing/2014/main" id="{A541F1FC-024C-9847-A18D-10151C409204}"/>
                </a:ext>
              </a:extLst>
            </p:cNvPr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09" name="Google Shape;12357;p82">
            <a:extLst>
              <a:ext uri="{FF2B5EF4-FFF2-40B4-BE49-F238E27FC236}">
                <a16:creationId xmlns:a16="http://schemas.microsoft.com/office/drawing/2014/main" id="{FE992132-EBD7-BE82-55E0-45329D0493F3}"/>
              </a:ext>
            </a:extLst>
          </p:cNvPr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210" name="Google Shape;12358;p82">
              <a:extLst>
                <a:ext uri="{FF2B5EF4-FFF2-40B4-BE49-F238E27FC236}">
                  <a16:creationId xmlns:a16="http://schemas.microsoft.com/office/drawing/2014/main" id="{ABC7C53F-4910-0C56-A9E8-F5C0E8865501}"/>
                </a:ext>
              </a:extLst>
            </p:cNvPr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2359;p82">
              <a:extLst>
                <a:ext uri="{FF2B5EF4-FFF2-40B4-BE49-F238E27FC236}">
                  <a16:creationId xmlns:a16="http://schemas.microsoft.com/office/drawing/2014/main" id="{F30F3CDD-DF1D-83E0-F8D9-57ED767E6C72}"/>
                </a:ext>
              </a:extLst>
            </p:cNvPr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2" name="Google Shape;12360;p82">
              <a:extLst>
                <a:ext uri="{FF2B5EF4-FFF2-40B4-BE49-F238E27FC236}">
                  <a16:creationId xmlns:a16="http://schemas.microsoft.com/office/drawing/2014/main" id="{97EC096E-A1E7-874A-A5D3-C4F999C2CDBC}"/>
                </a:ext>
              </a:extLst>
            </p:cNvPr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" name="Google Shape;12361;p82">
              <a:extLst>
                <a:ext uri="{FF2B5EF4-FFF2-40B4-BE49-F238E27FC236}">
                  <a16:creationId xmlns:a16="http://schemas.microsoft.com/office/drawing/2014/main" id="{946A8FF0-A6B0-1FC8-BC2F-CBDD9D9B4DFF}"/>
                </a:ext>
              </a:extLst>
            </p:cNvPr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" name="Google Shape;12362;p82">
              <a:extLst>
                <a:ext uri="{FF2B5EF4-FFF2-40B4-BE49-F238E27FC236}">
                  <a16:creationId xmlns:a16="http://schemas.microsoft.com/office/drawing/2014/main" id="{33499D1A-F6D3-33D0-B319-EA4009CC0C62}"/>
                </a:ext>
              </a:extLst>
            </p:cNvPr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" name="Google Shape;12363;p82">
              <a:extLst>
                <a:ext uri="{FF2B5EF4-FFF2-40B4-BE49-F238E27FC236}">
                  <a16:creationId xmlns:a16="http://schemas.microsoft.com/office/drawing/2014/main" id="{30E6E43E-0BD5-0DE7-E2C0-E7AC2E1ACFE6}"/>
                </a:ext>
              </a:extLst>
            </p:cNvPr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16" name="Google Shape;12364;p82">
            <a:extLst>
              <a:ext uri="{FF2B5EF4-FFF2-40B4-BE49-F238E27FC236}">
                <a16:creationId xmlns:a16="http://schemas.microsoft.com/office/drawing/2014/main" id="{5D84050A-FA7B-D13C-9864-F41EC3460B2B}"/>
              </a:ext>
            </a:extLst>
          </p:cNvPr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217" name="Google Shape;12365;p82">
              <a:extLst>
                <a:ext uri="{FF2B5EF4-FFF2-40B4-BE49-F238E27FC236}">
                  <a16:creationId xmlns:a16="http://schemas.microsoft.com/office/drawing/2014/main" id="{F684C4EF-51EE-6104-B402-81C7B2413A2B}"/>
                </a:ext>
              </a:extLst>
            </p:cNvPr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8" name="Google Shape;12366;p82">
              <a:extLst>
                <a:ext uri="{FF2B5EF4-FFF2-40B4-BE49-F238E27FC236}">
                  <a16:creationId xmlns:a16="http://schemas.microsoft.com/office/drawing/2014/main" id="{2E89BFCE-C6DA-2329-95DF-38AEF800DDD5}"/>
                </a:ext>
              </a:extLst>
            </p:cNvPr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9" name="Google Shape;12367;p82">
              <a:extLst>
                <a:ext uri="{FF2B5EF4-FFF2-40B4-BE49-F238E27FC236}">
                  <a16:creationId xmlns:a16="http://schemas.microsoft.com/office/drawing/2014/main" id="{3B01D29F-1199-6B9B-F372-CE8786AF86C7}"/>
                </a:ext>
              </a:extLst>
            </p:cNvPr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0" name="Google Shape;12368;p82">
              <a:extLst>
                <a:ext uri="{FF2B5EF4-FFF2-40B4-BE49-F238E27FC236}">
                  <a16:creationId xmlns:a16="http://schemas.microsoft.com/office/drawing/2014/main" id="{D98F16E4-852D-4DA0-6652-A0872B223004}"/>
                </a:ext>
              </a:extLst>
            </p:cNvPr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1" name="Google Shape;12369;p82">
              <a:extLst>
                <a:ext uri="{FF2B5EF4-FFF2-40B4-BE49-F238E27FC236}">
                  <a16:creationId xmlns:a16="http://schemas.microsoft.com/office/drawing/2014/main" id="{455B9A68-CE74-E002-1530-DA2F0EF88339}"/>
                </a:ext>
              </a:extLst>
            </p:cNvPr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2" name="Google Shape;12370;p82">
              <a:extLst>
                <a:ext uri="{FF2B5EF4-FFF2-40B4-BE49-F238E27FC236}">
                  <a16:creationId xmlns:a16="http://schemas.microsoft.com/office/drawing/2014/main" id="{06578D05-895E-DE48-08F0-1EF9878FE6A0}"/>
                </a:ext>
              </a:extLst>
            </p:cNvPr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3" name="Google Shape;12371;p82">
              <a:extLst>
                <a:ext uri="{FF2B5EF4-FFF2-40B4-BE49-F238E27FC236}">
                  <a16:creationId xmlns:a16="http://schemas.microsoft.com/office/drawing/2014/main" id="{E97CF44C-C2D2-8702-8E20-3CF5D72F0CE2}"/>
                </a:ext>
              </a:extLst>
            </p:cNvPr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4" name="Google Shape;12372;p82">
              <a:extLst>
                <a:ext uri="{FF2B5EF4-FFF2-40B4-BE49-F238E27FC236}">
                  <a16:creationId xmlns:a16="http://schemas.microsoft.com/office/drawing/2014/main" id="{1ED56894-4591-620E-0084-F5C9745F9723}"/>
                </a:ext>
              </a:extLst>
            </p:cNvPr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5" name="Google Shape;12373;p82">
              <a:extLst>
                <a:ext uri="{FF2B5EF4-FFF2-40B4-BE49-F238E27FC236}">
                  <a16:creationId xmlns:a16="http://schemas.microsoft.com/office/drawing/2014/main" id="{91CC6917-0CA3-818A-E169-2DEF5AB2FDD1}"/>
                </a:ext>
              </a:extLst>
            </p:cNvPr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6" name="Google Shape;12374;p82">
              <a:extLst>
                <a:ext uri="{FF2B5EF4-FFF2-40B4-BE49-F238E27FC236}">
                  <a16:creationId xmlns:a16="http://schemas.microsoft.com/office/drawing/2014/main" id="{66865C20-423A-F2E3-761F-5CEE21D93D8F}"/>
                </a:ext>
              </a:extLst>
            </p:cNvPr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27" name="Google Shape;12375;p82">
            <a:extLst>
              <a:ext uri="{FF2B5EF4-FFF2-40B4-BE49-F238E27FC236}">
                <a16:creationId xmlns:a16="http://schemas.microsoft.com/office/drawing/2014/main" id="{8F684E74-7202-B13A-F2D3-C22950824D5E}"/>
              </a:ext>
            </a:extLst>
          </p:cNvPr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228" name="Google Shape;12376;p82">
              <a:extLst>
                <a:ext uri="{FF2B5EF4-FFF2-40B4-BE49-F238E27FC236}">
                  <a16:creationId xmlns:a16="http://schemas.microsoft.com/office/drawing/2014/main" id="{CEBCC917-F923-6E3F-E5A6-9E5F9C0043C1}"/>
                </a:ext>
              </a:extLst>
            </p:cNvPr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9" name="Google Shape;12377;p82">
              <a:extLst>
                <a:ext uri="{FF2B5EF4-FFF2-40B4-BE49-F238E27FC236}">
                  <a16:creationId xmlns:a16="http://schemas.microsoft.com/office/drawing/2014/main" id="{0A5C51F0-BCB6-3D62-690D-462A812794EB}"/>
                </a:ext>
              </a:extLst>
            </p:cNvPr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0" name="Google Shape;12378;p82">
              <a:extLst>
                <a:ext uri="{FF2B5EF4-FFF2-40B4-BE49-F238E27FC236}">
                  <a16:creationId xmlns:a16="http://schemas.microsoft.com/office/drawing/2014/main" id="{0FDCD13E-B673-46AA-F129-B7B68558031A}"/>
                </a:ext>
              </a:extLst>
            </p:cNvPr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1" name="Google Shape;12379;p82">
              <a:extLst>
                <a:ext uri="{FF2B5EF4-FFF2-40B4-BE49-F238E27FC236}">
                  <a16:creationId xmlns:a16="http://schemas.microsoft.com/office/drawing/2014/main" id="{41AE3FC0-C142-734B-D2BE-5A266480D1E7}"/>
                </a:ext>
              </a:extLst>
            </p:cNvPr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2" name="Google Shape;12380;p82">
              <a:extLst>
                <a:ext uri="{FF2B5EF4-FFF2-40B4-BE49-F238E27FC236}">
                  <a16:creationId xmlns:a16="http://schemas.microsoft.com/office/drawing/2014/main" id="{423CDEB0-ED0B-B352-FB69-AB0FFFAC8A1A}"/>
                </a:ext>
              </a:extLst>
            </p:cNvPr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3" name="Google Shape;12381;p82">
              <a:extLst>
                <a:ext uri="{FF2B5EF4-FFF2-40B4-BE49-F238E27FC236}">
                  <a16:creationId xmlns:a16="http://schemas.microsoft.com/office/drawing/2014/main" id="{C04F2668-7FAF-C9F6-A960-FE01BF6B4D15}"/>
                </a:ext>
              </a:extLst>
            </p:cNvPr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" name="Google Shape;12382;p82">
              <a:extLst>
                <a:ext uri="{FF2B5EF4-FFF2-40B4-BE49-F238E27FC236}">
                  <a16:creationId xmlns:a16="http://schemas.microsoft.com/office/drawing/2014/main" id="{24DE7DB8-94ED-5485-7A3A-6CD39D6CEC81}"/>
                </a:ext>
              </a:extLst>
            </p:cNvPr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" name="Google Shape;12383;p82">
              <a:extLst>
                <a:ext uri="{FF2B5EF4-FFF2-40B4-BE49-F238E27FC236}">
                  <a16:creationId xmlns:a16="http://schemas.microsoft.com/office/drawing/2014/main" id="{AB7C90A0-856D-7F1D-DA96-7610A6C52AC0}"/>
                </a:ext>
              </a:extLst>
            </p:cNvPr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36" name="Google Shape;12384;p82">
            <a:extLst>
              <a:ext uri="{FF2B5EF4-FFF2-40B4-BE49-F238E27FC236}">
                <a16:creationId xmlns:a16="http://schemas.microsoft.com/office/drawing/2014/main" id="{F40CCE57-209D-5D63-7D63-F3967CB10078}"/>
              </a:ext>
            </a:extLst>
          </p:cNvPr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237" name="Google Shape;12385;p82">
              <a:extLst>
                <a:ext uri="{FF2B5EF4-FFF2-40B4-BE49-F238E27FC236}">
                  <a16:creationId xmlns:a16="http://schemas.microsoft.com/office/drawing/2014/main" id="{55353526-C4EC-E16C-A87F-7442871FA7DF}"/>
                </a:ext>
              </a:extLst>
            </p:cNvPr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" name="Google Shape;12386;p82">
              <a:extLst>
                <a:ext uri="{FF2B5EF4-FFF2-40B4-BE49-F238E27FC236}">
                  <a16:creationId xmlns:a16="http://schemas.microsoft.com/office/drawing/2014/main" id="{B67541D1-AC6E-D464-D928-3BEEBEBB55F6}"/>
                </a:ext>
              </a:extLst>
            </p:cNvPr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" name="Google Shape;12387;p82">
              <a:extLst>
                <a:ext uri="{FF2B5EF4-FFF2-40B4-BE49-F238E27FC236}">
                  <a16:creationId xmlns:a16="http://schemas.microsoft.com/office/drawing/2014/main" id="{0BC9381F-FF1E-EF4F-3A4F-6B10EE54D1B7}"/>
                </a:ext>
              </a:extLst>
            </p:cNvPr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0" name="Google Shape;12388;p82">
              <a:extLst>
                <a:ext uri="{FF2B5EF4-FFF2-40B4-BE49-F238E27FC236}">
                  <a16:creationId xmlns:a16="http://schemas.microsoft.com/office/drawing/2014/main" id="{2937B0BC-1991-1A37-4D3A-43DD334DF221}"/>
                </a:ext>
              </a:extLst>
            </p:cNvPr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" name="Google Shape;12389;p82">
              <a:extLst>
                <a:ext uri="{FF2B5EF4-FFF2-40B4-BE49-F238E27FC236}">
                  <a16:creationId xmlns:a16="http://schemas.microsoft.com/office/drawing/2014/main" id="{61960E17-1DE3-57EA-79A1-15A35754693B}"/>
                </a:ext>
              </a:extLst>
            </p:cNvPr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" name="Google Shape;12390;p82">
              <a:extLst>
                <a:ext uri="{FF2B5EF4-FFF2-40B4-BE49-F238E27FC236}">
                  <a16:creationId xmlns:a16="http://schemas.microsoft.com/office/drawing/2014/main" id="{9CC7CCFD-A1F9-36C9-EBC1-B7BA8660CEBF}"/>
                </a:ext>
              </a:extLst>
            </p:cNvPr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" name="Google Shape;12391;p82">
              <a:extLst>
                <a:ext uri="{FF2B5EF4-FFF2-40B4-BE49-F238E27FC236}">
                  <a16:creationId xmlns:a16="http://schemas.microsoft.com/office/drawing/2014/main" id="{765BD056-5F8F-DCD9-CB2A-6ADCB761E68F}"/>
                </a:ext>
              </a:extLst>
            </p:cNvPr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" name="Google Shape;12392;p82">
              <a:extLst>
                <a:ext uri="{FF2B5EF4-FFF2-40B4-BE49-F238E27FC236}">
                  <a16:creationId xmlns:a16="http://schemas.microsoft.com/office/drawing/2014/main" id="{C0CE1AE6-4925-3476-412B-DC6D84FEFA52}"/>
                </a:ext>
              </a:extLst>
            </p:cNvPr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" name="Google Shape;12393;p82">
              <a:extLst>
                <a:ext uri="{FF2B5EF4-FFF2-40B4-BE49-F238E27FC236}">
                  <a16:creationId xmlns:a16="http://schemas.microsoft.com/office/drawing/2014/main" id="{3B957189-28C8-C39C-EB5E-63C300F029B4}"/>
                </a:ext>
              </a:extLst>
            </p:cNvPr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" name="Google Shape;12394;p82">
              <a:extLst>
                <a:ext uri="{FF2B5EF4-FFF2-40B4-BE49-F238E27FC236}">
                  <a16:creationId xmlns:a16="http://schemas.microsoft.com/office/drawing/2014/main" id="{46904F52-00B2-3C00-384D-E91987A6E33E}"/>
                </a:ext>
              </a:extLst>
            </p:cNvPr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" name="Google Shape;12395;p82">
              <a:extLst>
                <a:ext uri="{FF2B5EF4-FFF2-40B4-BE49-F238E27FC236}">
                  <a16:creationId xmlns:a16="http://schemas.microsoft.com/office/drawing/2014/main" id="{213A7022-DEBF-503C-1536-C19236556253}"/>
                </a:ext>
              </a:extLst>
            </p:cNvPr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" name="Google Shape;12396;p82">
              <a:extLst>
                <a:ext uri="{FF2B5EF4-FFF2-40B4-BE49-F238E27FC236}">
                  <a16:creationId xmlns:a16="http://schemas.microsoft.com/office/drawing/2014/main" id="{5321C85B-53C3-43E5-BC86-03A86A24732B}"/>
                </a:ext>
              </a:extLst>
            </p:cNvPr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" name="Google Shape;12397;p82">
              <a:extLst>
                <a:ext uri="{FF2B5EF4-FFF2-40B4-BE49-F238E27FC236}">
                  <a16:creationId xmlns:a16="http://schemas.microsoft.com/office/drawing/2014/main" id="{B4F22F42-075E-ABB6-AD07-17A1C34EBD1C}"/>
                </a:ext>
              </a:extLst>
            </p:cNvPr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" name="Google Shape;12398;p82">
              <a:extLst>
                <a:ext uri="{FF2B5EF4-FFF2-40B4-BE49-F238E27FC236}">
                  <a16:creationId xmlns:a16="http://schemas.microsoft.com/office/drawing/2014/main" id="{A64E0BEA-31C9-0F12-D5A7-A8819DB06361}"/>
                </a:ext>
              </a:extLst>
            </p:cNvPr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51" name="Google Shape;12399;p82">
            <a:extLst>
              <a:ext uri="{FF2B5EF4-FFF2-40B4-BE49-F238E27FC236}">
                <a16:creationId xmlns:a16="http://schemas.microsoft.com/office/drawing/2014/main" id="{04FAC706-5371-7F90-2256-FB27EF791ECC}"/>
              </a:ext>
            </a:extLst>
          </p:cNvPr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252" name="Google Shape;12400;p82">
              <a:extLst>
                <a:ext uri="{FF2B5EF4-FFF2-40B4-BE49-F238E27FC236}">
                  <a16:creationId xmlns:a16="http://schemas.microsoft.com/office/drawing/2014/main" id="{A07A1166-66F7-8798-D7A6-5FDC4774655C}"/>
                </a:ext>
              </a:extLst>
            </p:cNvPr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" name="Google Shape;12401;p82">
              <a:extLst>
                <a:ext uri="{FF2B5EF4-FFF2-40B4-BE49-F238E27FC236}">
                  <a16:creationId xmlns:a16="http://schemas.microsoft.com/office/drawing/2014/main" id="{A8C18F09-DCB6-90CC-F95A-01601E782954}"/>
                </a:ext>
              </a:extLst>
            </p:cNvPr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" name="Google Shape;12402;p82">
              <a:extLst>
                <a:ext uri="{FF2B5EF4-FFF2-40B4-BE49-F238E27FC236}">
                  <a16:creationId xmlns:a16="http://schemas.microsoft.com/office/drawing/2014/main" id="{34212D12-1C62-2D13-0436-BF613C49DA2F}"/>
                </a:ext>
              </a:extLst>
            </p:cNvPr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" name="Google Shape;12403;p82">
              <a:extLst>
                <a:ext uri="{FF2B5EF4-FFF2-40B4-BE49-F238E27FC236}">
                  <a16:creationId xmlns:a16="http://schemas.microsoft.com/office/drawing/2014/main" id="{D0279146-5AF0-44A8-5CFF-5FB23CDF59BC}"/>
                </a:ext>
              </a:extLst>
            </p:cNvPr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" name="Google Shape;12404;p82">
              <a:extLst>
                <a:ext uri="{FF2B5EF4-FFF2-40B4-BE49-F238E27FC236}">
                  <a16:creationId xmlns:a16="http://schemas.microsoft.com/office/drawing/2014/main" id="{8CB077F2-B843-B2A7-E10F-1E256355F688}"/>
                </a:ext>
              </a:extLst>
            </p:cNvPr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" name="Google Shape;12405;p82">
              <a:extLst>
                <a:ext uri="{FF2B5EF4-FFF2-40B4-BE49-F238E27FC236}">
                  <a16:creationId xmlns:a16="http://schemas.microsoft.com/office/drawing/2014/main" id="{CCEA51B7-9726-3787-E285-9E9582CA97AA}"/>
                </a:ext>
              </a:extLst>
            </p:cNvPr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" name="Google Shape;12406;p82">
              <a:extLst>
                <a:ext uri="{FF2B5EF4-FFF2-40B4-BE49-F238E27FC236}">
                  <a16:creationId xmlns:a16="http://schemas.microsoft.com/office/drawing/2014/main" id="{C985A823-2B54-9DB1-8EA7-09AE0974A60B}"/>
                </a:ext>
              </a:extLst>
            </p:cNvPr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" name="Google Shape;12407;p82">
              <a:extLst>
                <a:ext uri="{FF2B5EF4-FFF2-40B4-BE49-F238E27FC236}">
                  <a16:creationId xmlns:a16="http://schemas.microsoft.com/office/drawing/2014/main" id="{DDAE56B0-AD08-B91D-A62C-42699A6EC2EE}"/>
                </a:ext>
              </a:extLst>
            </p:cNvPr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60" name="Google Shape;12408;p82">
            <a:extLst>
              <a:ext uri="{FF2B5EF4-FFF2-40B4-BE49-F238E27FC236}">
                <a16:creationId xmlns:a16="http://schemas.microsoft.com/office/drawing/2014/main" id="{352CF092-3A9D-8EAA-4010-05C3246B8ECA}"/>
              </a:ext>
            </a:extLst>
          </p:cNvPr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261" name="Google Shape;12409;p82">
              <a:extLst>
                <a:ext uri="{FF2B5EF4-FFF2-40B4-BE49-F238E27FC236}">
                  <a16:creationId xmlns:a16="http://schemas.microsoft.com/office/drawing/2014/main" id="{AD47B93B-54CF-C4C8-B257-D8A725DFB456}"/>
                </a:ext>
              </a:extLst>
            </p:cNvPr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" name="Google Shape;12410;p82">
              <a:extLst>
                <a:ext uri="{FF2B5EF4-FFF2-40B4-BE49-F238E27FC236}">
                  <a16:creationId xmlns:a16="http://schemas.microsoft.com/office/drawing/2014/main" id="{317BD7D4-0B67-13F5-B233-248DFC0DC642}"/>
                </a:ext>
              </a:extLst>
            </p:cNvPr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" name="Google Shape;12411;p82">
              <a:extLst>
                <a:ext uri="{FF2B5EF4-FFF2-40B4-BE49-F238E27FC236}">
                  <a16:creationId xmlns:a16="http://schemas.microsoft.com/office/drawing/2014/main" id="{C2717792-9EA1-C29D-485F-FD9659BD0B72}"/>
                </a:ext>
              </a:extLst>
            </p:cNvPr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64" name="Google Shape;12412;p82">
            <a:extLst>
              <a:ext uri="{FF2B5EF4-FFF2-40B4-BE49-F238E27FC236}">
                <a16:creationId xmlns:a16="http://schemas.microsoft.com/office/drawing/2014/main" id="{2559393C-9FAA-6CC2-EFBB-C6F6D66CDE78}"/>
              </a:ext>
            </a:extLst>
          </p:cNvPr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265" name="Google Shape;12413;p82">
              <a:extLst>
                <a:ext uri="{FF2B5EF4-FFF2-40B4-BE49-F238E27FC236}">
                  <a16:creationId xmlns:a16="http://schemas.microsoft.com/office/drawing/2014/main" id="{93BB2516-8A48-F4DA-0606-DE3F8EA42B56}"/>
                </a:ext>
              </a:extLst>
            </p:cNvPr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" name="Google Shape;12414;p82">
              <a:extLst>
                <a:ext uri="{FF2B5EF4-FFF2-40B4-BE49-F238E27FC236}">
                  <a16:creationId xmlns:a16="http://schemas.microsoft.com/office/drawing/2014/main" id="{0377A7C2-65C4-524A-9A5E-9AAF90D6D3D1}"/>
                </a:ext>
              </a:extLst>
            </p:cNvPr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" name="Google Shape;12415;p82">
              <a:extLst>
                <a:ext uri="{FF2B5EF4-FFF2-40B4-BE49-F238E27FC236}">
                  <a16:creationId xmlns:a16="http://schemas.microsoft.com/office/drawing/2014/main" id="{8AA3F1E6-44BE-7A39-3C7D-5424927EB80C}"/>
                </a:ext>
              </a:extLst>
            </p:cNvPr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" name="Google Shape;12416;p82">
              <a:extLst>
                <a:ext uri="{FF2B5EF4-FFF2-40B4-BE49-F238E27FC236}">
                  <a16:creationId xmlns:a16="http://schemas.microsoft.com/office/drawing/2014/main" id="{744643EB-FF93-20FB-2384-03443AFB6307}"/>
                </a:ext>
              </a:extLst>
            </p:cNvPr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" name="Google Shape;12417;p82">
              <a:extLst>
                <a:ext uri="{FF2B5EF4-FFF2-40B4-BE49-F238E27FC236}">
                  <a16:creationId xmlns:a16="http://schemas.microsoft.com/office/drawing/2014/main" id="{3EA4F9FF-CB0A-BA36-5BBE-A57B70490423}"/>
                </a:ext>
              </a:extLst>
            </p:cNvPr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70" name="Google Shape;12418;p82">
            <a:extLst>
              <a:ext uri="{FF2B5EF4-FFF2-40B4-BE49-F238E27FC236}">
                <a16:creationId xmlns:a16="http://schemas.microsoft.com/office/drawing/2014/main" id="{8C239ACB-F311-535B-5DB6-177E61BEE5F7}"/>
              </a:ext>
            </a:extLst>
          </p:cNvPr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271" name="Google Shape;12419;p82">
              <a:extLst>
                <a:ext uri="{FF2B5EF4-FFF2-40B4-BE49-F238E27FC236}">
                  <a16:creationId xmlns:a16="http://schemas.microsoft.com/office/drawing/2014/main" id="{A1B23CC5-0938-5619-8857-BF77BC80A575}"/>
                </a:ext>
              </a:extLst>
            </p:cNvPr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" name="Google Shape;12420;p82">
              <a:extLst>
                <a:ext uri="{FF2B5EF4-FFF2-40B4-BE49-F238E27FC236}">
                  <a16:creationId xmlns:a16="http://schemas.microsoft.com/office/drawing/2014/main" id="{8821D7EF-1102-DAD5-F5C4-10ECAA0DE3CE}"/>
                </a:ext>
              </a:extLst>
            </p:cNvPr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" name="Google Shape;12421;p82">
              <a:extLst>
                <a:ext uri="{FF2B5EF4-FFF2-40B4-BE49-F238E27FC236}">
                  <a16:creationId xmlns:a16="http://schemas.microsoft.com/office/drawing/2014/main" id="{984E09A2-6CD4-4BAE-4F23-70027C27400C}"/>
                </a:ext>
              </a:extLst>
            </p:cNvPr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74" name="Google Shape;12422;p82">
            <a:extLst>
              <a:ext uri="{FF2B5EF4-FFF2-40B4-BE49-F238E27FC236}">
                <a16:creationId xmlns:a16="http://schemas.microsoft.com/office/drawing/2014/main" id="{44F9FC95-A637-4CDE-1071-BB6CD147D54A}"/>
              </a:ext>
            </a:extLst>
          </p:cNvPr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275" name="Google Shape;12423;p82">
              <a:extLst>
                <a:ext uri="{FF2B5EF4-FFF2-40B4-BE49-F238E27FC236}">
                  <a16:creationId xmlns:a16="http://schemas.microsoft.com/office/drawing/2014/main" id="{ADCC56A5-2345-04CD-4031-E199FCEFF69A}"/>
                </a:ext>
              </a:extLst>
            </p:cNvPr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" name="Google Shape;12424;p82">
              <a:extLst>
                <a:ext uri="{FF2B5EF4-FFF2-40B4-BE49-F238E27FC236}">
                  <a16:creationId xmlns:a16="http://schemas.microsoft.com/office/drawing/2014/main" id="{3EBD8DFC-544D-C851-A487-59A6280AD74C}"/>
                </a:ext>
              </a:extLst>
            </p:cNvPr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" name="Google Shape;12425;p82">
              <a:extLst>
                <a:ext uri="{FF2B5EF4-FFF2-40B4-BE49-F238E27FC236}">
                  <a16:creationId xmlns:a16="http://schemas.microsoft.com/office/drawing/2014/main" id="{D0C67843-091B-95B2-5C90-CFF8C014DD4B}"/>
                </a:ext>
              </a:extLst>
            </p:cNvPr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" name="Google Shape;12426;p82">
              <a:extLst>
                <a:ext uri="{FF2B5EF4-FFF2-40B4-BE49-F238E27FC236}">
                  <a16:creationId xmlns:a16="http://schemas.microsoft.com/office/drawing/2014/main" id="{3B170146-D942-ECA3-226E-7BA1FC088D15}"/>
                </a:ext>
              </a:extLst>
            </p:cNvPr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" name="Google Shape;12427;p82">
              <a:extLst>
                <a:ext uri="{FF2B5EF4-FFF2-40B4-BE49-F238E27FC236}">
                  <a16:creationId xmlns:a16="http://schemas.microsoft.com/office/drawing/2014/main" id="{CA97372F-8906-9FC8-18B6-1B940030BA78}"/>
                </a:ext>
              </a:extLst>
            </p:cNvPr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" name="Google Shape;12428;p82">
              <a:extLst>
                <a:ext uri="{FF2B5EF4-FFF2-40B4-BE49-F238E27FC236}">
                  <a16:creationId xmlns:a16="http://schemas.microsoft.com/office/drawing/2014/main" id="{4F38C2A2-AD1B-CA06-C52F-AD870CD905F9}"/>
                </a:ext>
              </a:extLst>
            </p:cNvPr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" name="Google Shape;12429;p82">
              <a:extLst>
                <a:ext uri="{FF2B5EF4-FFF2-40B4-BE49-F238E27FC236}">
                  <a16:creationId xmlns:a16="http://schemas.microsoft.com/office/drawing/2014/main" id="{EACDF680-B6BD-801F-C878-DDCEEA75B61F}"/>
                </a:ext>
              </a:extLst>
            </p:cNvPr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" name="Google Shape;12430;p82">
              <a:extLst>
                <a:ext uri="{FF2B5EF4-FFF2-40B4-BE49-F238E27FC236}">
                  <a16:creationId xmlns:a16="http://schemas.microsoft.com/office/drawing/2014/main" id="{30AF02B7-3006-7A69-EBC6-AA9B9A89A203}"/>
                </a:ext>
              </a:extLst>
            </p:cNvPr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83" name="Google Shape;12431;p82">
            <a:extLst>
              <a:ext uri="{FF2B5EF4-FFF2-40B4-BE49-F238E27FC236}">
                <a16:creationId xmlns:a16="http://schemas.microsoft.com/office/drawing/2014/main" id="{5FE7BB00-30D3-19E8-E218-591DA44B770B}"/>
              </a:ext>
            </a:extLst>
          </p:cNvPr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284" name="Google Shape;12432;p82">
              <a:extLst>
                <a:ext uri="{FF2B5EF4-FFF2-40B4-BE49-F238E27FC236}">
                  <a16:creationId xmlns:a16="http://schemas.microsoft.com/office/drawing/2014/main" id="{C29F813A-EB06-DCC2-D030-B8A6CAF70B59}"/>
                </a:ext>
              </a:extLst>
            </p:cNvPr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5" name="Google Shape;12433;p82">
              <a:extLst>
                <a:ext uri="{FF2B5EF4-FFF2-40B4-BE49-F238E27FC236}">
                  <a16:creationId xmlns:a16="http://schemas.microsoft.com/office/drawing/2014/main" id="{C2CC28D8-2708-CF65-934E-3C85D2F5278F}"/>
                </a:ext>
              </a:extLst>
            </p:cNvPr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86" name="Google Shape;12434;p82">
            <a:extLst>
              <a:ext uri="{FF2B5EF4-FFF2-40B4-BE49-F238E27FC236}">
                <a16:creationId xmlns:a16="http://schemas.microsoft.com/office/drawing/2014/main" id="{E5F19C8C-4392-9355-44AE-E4D760609B26}"/>
              </a:ext>
            </a:extLst>
          </p:cNvPr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287" name="Google Shape;12435;p82">
              <a:extLst>
                <a:ext uri="{FF2B5EF4-FFF2-40B4-BE49-F238E27FC236}">
                  <a16:creationId xmlns:a16="http://schemas.microsoft.com/office/drawing/2014/main" id="{A811F0D8-73E7-AB1B-F2B8-C144466EC684}"/>
                </a:ext>
              </a:extLst>
            </p:cNvPr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8" name="Google Shape;12436;p82">
              <a:extLst>
                <a:ext uri="{FF2B5EF4-FFF2-40B4-BE49-F238E27FC236}">
                  <a16:creationId xmlns:a16="http://schemas.microsoft.com/office/drawing/2014/main" id="{86F7432A-F004-6819-4778-D61CF581088B}"/>
                </a:ext>
              </a:extLst>
            </p:cNvPr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" name="Google Shape;12437;p82">
              <a:extLst>
                <a:ext uri="{FF2B5EF4-FFF2-40B4-BE49-F238E27FC236}">
                  <a16:creationId xmlns:a16="http://schemas.microsoft.com/office/drawing/2014/main" id="{DE0CB596-B5A5-C815-1ADE-773D982822EC}"/>
                </a:ext>
              </a:extLst>
            </p:cNvPr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0" name="Google Shape;12438;p82">
              <a:extLst>
                <a:ext uri="{FF2B5EF4-FFF2-40B4-BE49-F238E27FC236}">
                  <a16:creationId xmlns:a16="http://schemas.microsoft.com/office/drawing/2014/main" id="{0028A4DB-CAB9-1D06-00FA-CE22F80A792A}"/>
                </a:ext>
              </a:extLst>
            </p:cNvPr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1" name="Google Shape;12439;p82">
              <a:extLst>
                <a:ext uri="{FF2B5EF4-FFF2-40B4-BE49-F238E27FC236}">
                  <a16:creationId xmlns:a16="http://schemas.microsoft.com/office/drawing/2014/main" id="{B63306C3-776B-E7D6-20CE-45CF9EA11558}"/>
                </a:ext>
              </a:extLst>
            </p:cNvPr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92" name="Google Shape;12440;p82">
            <a:extLst>
              <a:ext uri="{FF2B5EF4-FFF2-40B4-BE49-F238E27FC236}">
                <a16:creationId xmlns:a16="http://schemas.microsoft.com/office/drawing/2014/main" id="{2D9E685C-05E0-0EB6-C285-F9EEDAE8C71E}"/>
              </a:ext>
            </a:extLst>
          </p:cNvPr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293" name="Google Shape;12441;p82">
              <a:extLst>
                <a:ext uri="{FF2B5EF4-FFF2-40B4-BE49-F238E27FC236}">
                  <a16:creationId xmlns:a16="http://schemas.microsoft.com/office/drawing/2014/main" id="{CBF6F5E0-2B29-4FCE-6D07-E6BE65657BDD}"/>
                </a:ext>
              </a:extLst>
            </p:cNvPr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4" name="Google Shape;12442;p82">
              <a:extLst>
                <a:ext uri="{FF2B5EF4-FFF2-40B4-BE49-F238E27FC236}">
                  <a16:creationId xmlns:a16="http://schemas.microsoft.com/office/drawing/2014/main" id="{108803CF-1C32-9637-4951-A5D7D0BB6D37}"/>
                </a:ext>
              </a:extLst>
            </p:cNvPr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" name="Google Shape;12443;p82">
              <a:extLst>
                <a:ext uri="{FF2B5EF4-FFF2-40B4-BE49-F238E27FC236}">
                  <a16:creationId xmlns:a16="http://schemas.microsoft.com/office/drawing/2014/main" id="{30308649-60ED-340C-09EB-BA165FB238F1}"/>
                </a:ext>
              </a:extLst>
            </p:cNvPr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" name="Google Shape;12444;p82">
              <a:extLst>
                <a:ext uri="{FF2B5EF4-FFF2-40B4-BE49-F238E27FC236}">
                  <a16:creationId xmlns:a16="http://schemas.microsoft.com/office/drawing/2014/main" id="{6006B7EC-CC02-4775-3881-9E3C32FDD527}"/>
                </a:ext>
              </a:extLst>
            </p:cNvPr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7" name="Google Shape;12445;p82">
              <a:extLst>
                <a:ext uri="{FF2B5EF4-FFF2-40B4-BE49-F238E27FC236}">
                  <a16:creationId xmlns:a16="http://schemas.microsoft.com/office/drawing/2014/main" id="{47EB28F3-8054-623D-FAC0-AD4FCF34E75B}"/>
                </a:ext>
              </a:extLst>
            </p:cNvPr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" name="Google Shape;12446;p82">
              <a:extLst>
                <a:ext uri="{FF2B5EF4-FFF2-40B4-BE49-F238E27FC236}">
                  <a16:creationId xmlns:a16="http://schemas.microsoft.com/office/drawing/2014/main" id="{3845DA1D-0345-5004-8972-A9EE41795BB9}"/>
                </a:ext>
              </a:extLst>
            </p:cNvPr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99" name="Google Shape;12447;p82">
            <a:extLst>
              <a:ext uri="{FF2B5EF4-FFF2-40B4-BE49-F238E27FC236}">
                <a16:creationId xmlns:a16="http://schemas.microsoft.com/office/drawing/2014/main" id="{27784A9E-0DA3-A174-F6F4-07008915319F}"/>
              </a:ext>
            </a:extLst>
          </p:cNvPr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300" name="Google Shape;12448;p82">
              <a:extLst>
                <a:ext uri="{FF2B5EF4-FFF2-40B4-BE49-F238E27FC236}">
                  <a16:creationId xmlns:a16="http://schemas.microsoft.com/office/drawing/2014/main" id="{5488957F-DFA8-5563-352A-8F08CCF384A6}"/>
                </a:ext>
              </a:extLst>
            </p:cNvPr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1" name="Google Shape;12449;p82">
              <a:extLst>
                <a:ext uri="{FF2B5EF4-FFF2-40B4-BE49-F238E27FC236}">
                  <a16:creationId xmlns:a16="http://schemas.microsoft.com/office/drawing/2014/main" id="{97B5B86F-094B-5CE0-7C2E-7C582F3A23D0}"/>
                </a:ext>
              </a:extLst>
            </p:cNvPr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2" name="Google Shape;12450;p82">
              <a:extLst>
                <a:ext uri="{FF2B5EF4-FFF2-40B4-BE49-F238E27FC236}">
                  <a16:creationId xmlns:a16="http://schemas.microsoft.com/office/drawing/2014/main" id="{0F6EDF2F-7F5F-0976-E62A-131874F24B21}"/>
                </a:ext>
              </a:extLst>
            </p:cNvPr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3" name="Google Shape;12451;p82">
              <a:extLst>
                <a:ext uri="{FF2B5EF4-FFF2-40B4-BE49-F238E27FC236}">
                  <a16:creationId xmlns:a16="http://schemas.microsoft.com/office/drawing/2014/main" id="{C76FDB51-AEB7-90DD-5D2A-10F292130067}"/>
                </a:ext>
              </a:extLst>
            </p:cNvPr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4" name="Google Shape;12452;p82">
              <a:extLst>
                <a:ext uri="{FF2B5EF4-FFF2-40B4-BE49-F238E27FC236}">
                  <a16:creationId xmlns:a16="http://schemas.microsoft.com/office/drawing/2014/main" id="{C328DF80-236C-A965-478A-EE7C8542D3A3}"/>
                </a:ext>
              </a:extLst>
            </p:cNvPr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" name="Google Shape;12453;p82">
              <a:extLst>
                <a:ext uri="{FF2B5EF4-FFF2-40B4-BE49-F238E27FC236}">
                  <a16:creationId xmlns:a16="http://schemas.microsoft.com/office/drawing/2014/main" id="{18C526A7-F2EA-C5C9-0B60-E72DBBDDEADD}"/>
                </a:ext>
              </a:extLst>
            </p:cNvPr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" name="Google Shape;12454;p82">
              <a:extLst>
                <a:ext uri="{FF2B5EF4-FFF2-40B4-BE49-F238E27FC236}">
                  <a16:creationId xmlns:a16="http://schemas.microsoft.com/office/drawing/2014/main" id="{097B51A4-01C7-571D-E38C-C948E38A8F5D}"/>
                </a:ext>
              </a:extLst>
            </p:cNvPr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07" name="Google Shape;12455;p82">
            <a:extLst>
              <a:ext uri="{FF2B5EF4-FFF2-40B4-BE49-F238E27FC236}">
                <a16:creationId xmlns:a16="http://schemas.microsoft.com/office/drawing/2014/main" id="{1DAE58AB-612F-1015-52A4-56A571EBEE4F}"/>
              </a:ext>
            </a:extLst>
          </p:cNvPr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308" name="Google Shape;12456;p82">
              <a:extLst>
                <a:ext uri="{FF2B5EF4-FFF2-40B4-BE49-F238E27FC236}">
                  <a16:creationId xmlns:a16="http://schemas.microsoft.com/office/drawing/2014/main" id="{AC32CFBB-9F89-6E24-1421-690D16CE75C6}"/>
                </a:ext>
              </a:extLst>
            </p:cNvPr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" name="Google Shape;12457;p82">
              <a:extLst>
                <a:ext uri="{FF2B5EF4-FFF2-40B4-BE49-F238E27FC236}">
                  <a16:creationId xmlns:a16="http://schemas.microsoft.com/office/drawing/2014/main" id="{C80889FA-95BC-6CF2-64C4-9A1AAA2387CF}"/>
                </a:ext>
              </a:extLst>
            </p:cNvPr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" name="Google Shape;12458;p82">
              <a:extLst>
                <a:ext uri="{FF2B5EF4-FFF2-40B4-BE49-F238E27FC236}">
                  <a16:creationId xmlns:a16="http://schemas.microsoft.com/office/drawing/2014/main" id="{017CF1BD-5E55-D9FA-4604-FB3EDF4711B4}"/>
                </a:ext>
              </a:extLst>
            </p:cNvPr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" name="Google Shape;12459;p82">
              <a:extLst>
                <a:ext uri="{FF2B5EF4-FFF2-40B4-BE49-F238E27FC236}">
                  <a16:creationId xmlns:a16="http://schemas.microsoft.com/office/drawing/2014/main" id="{F6C147C2-3462-8C12-38DF-920FAB52B1C6}"/>
                </a:ext>
              </a:extLst>
            </p:cNvPr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" name="Google Shape;12460;p82">
              <a:extLst>
                <a:ext uri="{FF2B5EF4-FFF2-40B4-BE49-F238E27FC236}">
                  <a16:creationId xmlns:a16="http://schemas.microsoft.com/office/drawing/2014/main" id="{41D94065-ED1F-1D06-BFBC-6C55678357F2}"/>
                </a:ext>
              </a:extLst>
            </p:cNvPr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" name="Google Shape;12461;p82">
              <a:extLst>
                <a:ext uri="{FF2B5EF4-FFF2-40B4-BE49-F238E27FC236}">
                  <a16:creationId xmlns:a16="http://schemas.microsoft.com/office/drawing/2014/main" id="{F77C1F74-87FB-9836-4B63-E2E3D0123233}"/>
                </a:ext>
              </a:extLst>
            </p:cNvPr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14" name="Google Shape;12462;p82">
            <a:extLst>
              <a:ext uri="{FF2B5EF4-FFF2-40B4-BE49-F238E27FC236}">
                <a16:creationId xmlns:a16="http://schemas.microsoft.com/office/drawing/2014/main" id="{2F491642-AF7E-DF76-603B-37B05091F394}"/>
              </a:ext>
            </a:extLst>
          </p:cNvPr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315" name="Google Shape;12463;p82">
              <a:extLst>
                <a:ext uri="{FF2B5EF4-FFF2-40B4-BE49-F238E27FC236}">
                  <a16:creationId xmlns:a16="http://schemas.microsoft.com/office/drawing/2014/main" id="{9F8840A0-5600-D6BC-4B95-3FD4023E1995}"/>
                </a:ext>
              </a:extLst>
            </p:cNvPr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" name="Google Shape;12464;p82">
              <a:extLst>
                <a:ext uri="{FF2B5EF4-FFF2-40B4-BE49-F238E27FC236}">
                  <a16:creationId xmlns:a16="http://schemas.microsoft.com/office/drawing/2014/main" id="{883882AB-EC05-F2F4-D19E-48B7290CDE90}"/>
                </a:ext>
              </a:extLst>
            </p:cNvPr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" name="Google Shape;12465;p82">
              <a:extLst>
                <a:ext uri="{FF2B5EF4-FFF2-40B4-BE49-F238E27FC236}">
                  <a16:creationId xmlns:a16="http://schemas.microsoft.com/office/drawing/2014/main" id="{06E3BA3C-58D7-4169-11C2-A023B59D142E}"/>
                </a:ext>
              </a:extLst>
            </p:cNvPr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" name="Google Shape;12466;p82">
              <a:extLst>
                <a:ext uri="{FF2B5EF4-FFF2-40B4-BE49-F238E27FC236}">
                  <a16:creationId xmlns:a16="http://schemas.microsoft.com/office/drawing/2014/main" id="{3D481AE0-28BD-784E-2EEC-1229EB2B90B5}"/>
                </a:ext>
              </a:extLst>
            </p:cNvPr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" name="Google Shape;12467;p82">
              <a:extLst>
                <a:ext uri="{FF2B5EF4-FFF2-40B4-BE49-F238E27FC236}">
                  <a16:creationId xmlns:a16="http://schemas.microsoft.com/office/drawing/2014/main" id="{B219AA37-264C-E03F-C014-38F4F07624B4}"/>
                </a:ext>
              </a:extLst>
            </p:cNvPr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" name="Google Shape;12468;p82">
              <a:extLst>
                <a:ext uri="{FF2B5EF4-FFF2-40B4-BE49-F238E27FC236}">
                  <a16:creationId xmlns:a16="http://schemas.microsoft.com/office/drawing/2014/main" id="{9D167971-D665-B1A1-A6F7-8E2EFC5F4CDD}"/>
                </a:ext>
              </a:extLst>
            </p:cNvPr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" name="Google Shape;12469;p82">
              <a:extLst>
                <a:ext uri="{FF2B5EF4-FFF2-40B4-BE49-F238E27FC236}">
                  <a16:creationId xmlns:a16="http://schemas.microsoft.com/office/drawing/2014/main" id="{BF9C4D00-961B-475E-F574-F96BE962D9C1}"/>
                </a:ext>
              </a:extLst>
            </p:cNvPr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" name="Google Shape;12470;p82">
              <a:extLst>
                <a:ext uri="{FF2B5EF4-FFF2-40B4-BE49-F238E27FC236}">
                  <a16:creationId xmlns:a16="http://schemas.microsoft.com/office/drawing/2014/main" id="{153DAFFF-734E-2A16-A055-F70428399230}"/>
                </a:ext>
              </a:extLst>
            </p:cNvPr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" name="Google Shape;12471;p82">
              <a:extLst>
                <a:ext uri="{FF2B5EF4-FFF2-40B4-BE49-F238E27FC236}">
                  <a16:creationId xmlns:a16="http://schemas.microsoft.com/office/drawing/2014/main" id="{5EA57B48-B6B8-3702-1004-CC0A680FBF3B}"/>
                </a:ext>
              </a:extLst>
            </p:cNvPr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" name="Google Shape;12472;p82">
              <a:extLst>
                <a:ext uri="{FF2B5EF4-FFF2-40B4-BE49-F238E27FC236}">
                  <a16:creationId xmlns:a16="http://schemas.microsoft.com/office/drawing/2014/main" id="{AB68F77E-D354-12F7-120C-4E396950BB33}"/>
                </a:ext>
              </a:extLst>
            </p:cNvPr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" name="Google Shape;12473;p82">
              <a:extLst>
                <a:ext uri="{FF2B5EF4-FFF2-40B4-BE49-F238E27FC236}">
                  <a16:creationId xmlns:a16="http://schemas.microsoft.com/office/drawing/2014/main" id="{51E9191E-2080-1FCD-04F7-33C3C6941ACF}"/>
                </a:ext>
              </a:extLst>
            </p:cNvPr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" name="Google Shape;12474;p82">
              <a:extLst>
                <a:ext uri="{FF2B5EF4-FFF2-40B4-BE49-F238E27FC236}">
                  <a16:creationId xmlns:a16="http://schemas.microsoft.com/office/drawing/2014/main" id="{B7D533CD-8D18-EB39-04E8-B08510C0E356}"/>
                </a:ext>
              </a:extLst>
            </p:cNvPr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27" name="Google Shape;12475;p82">
            <a:extLst>
              <a:ext uri="{FF2B5EF4-FFF2-40B4-BE49-F238E27FC236}">
                <a16:creationId xmlns:a16="http://schemas.microsoft.com/office/drawing/2014/main" id="{80F452AD-2B09-5544-D138-2D850123E7A9}"/>
              </a:ext>
            </a:extLst>
          </p:cNvPr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328" name="Google Shape;12476;p82">
              <a:extLst>
                <a:ext uri="{FF2B5EF4-FFF2-40B4-BE49-F238E27FC236}">
                  <a16:creationId xmlns:a16="http://schemas.microsoft.com/office/drawing/2014/main" id="{55352711-A3D3-2AF4-E317-8A2C38B15BFC}"/>
                </a:ext>
              </a:extLst>
            </p:cNvPr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" name="Google Shape;12477;p82">
              <a:extLst>
                <a:ext uri="{FF2B5EF4-FFF2-40B4-BE49-F238E27FC236}">
                  <a16:creationId xmlns:a16="http://schemas.microsoft.com/office/drawing/2014/main" id="{7CD57E87-4B3F-6B88-8702-3974875E3CB6}"/>
                </a:ext>
              </a:extLst>
            </p:cNvPr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" name="Google Shape;12478;p82">
              <a:extLst>
                <a:ext uri="{FF2B5EF4-FFF2-40B4-BE49-F238E27FC236}">
                  <a16:creationId xmlns:a16="http://schemas.microsoft.com/office/drawing/2014/main" id="{CF7B6909-451B-E0BB-6895-D96DA534F079}"/>
                </a:ext>
              </a:extLst>
            </p:cNvPr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" name="Google Shape;12479;p82">
              <a:extLst>
                <a:ext uri="{FF2B5EF4-FFF2-40B4-BE49-F238E27FC236}">
                  <a16:creationId xmlns:a16="http://schemas.microsoft.com/office/drawing/2014/main" id="{CAAE671B-1B9F-7E0F-98FA-E042EA2A4EF3}"/>
                </a:ext>
              </a:extLst>
            </p:cNvPr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" name="Google Shape;12480;p82">
              <a:extLst>
                <a:ext uri="{FF2B5EF4-FFF2-40B4-BE49-F238E27FC236}">
                  <a16:creationId xmlns:a16="http://schemas.microsoft.com/office/drawing/2014/main" id="{B643ACE2-2A0D-C5BD-80B5-808B786D6A8D}"/>
                </a:ext>
              </a:extLst>
            </p:cNvPr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" name="Google Shape;12481;p82">
              <a:extLst>
                <a:ext uri="{FF2B5EF4-FFF2-40B4-BE49-F238E27FC236}">
                  <a16:creationId xmlns:a16="http://schemas.microsoft.com/office/drawing/2014/main" id="{09AFE91E-4EA5-6E6D-1A8F-36E4EE84299E}"/>
                </a:ext>
              </a:extLst>
            </p:cNvPr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" name="Google Shape;12482;p82">
              <a:extLst>
                <a:ext uri="{FF2B5EF4-FFF2-40B4-BE49-F238E27FC236}">
                  <a16:creationId xmlns:a16="http://schemas.microsoft.com/office/drawing/2014/main" id="{BE76DE07-A671-4858-3F7E-4E457B78B86D}"/>
                </a:ext>
              </a:extLst>
            </p:cNvPr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" name="Google Shape;12483;p82">
              <a:extLst>
                <a:ext uri="{FF2B5EF4-FFF2-40B4-BE49-F238E27FC236}">
                  <a16:creationId xmlns:a16="http://schemas.microsoft.com/office/drawing/2014/main" id="{252D9874-730A-33D0-EE8B-58FF561F9740}"/>
                </a:ext>
              </a:extLst>
            </p:cNvPr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" name="Google Shape;12484;p82">
              <a:extLst>
                <a:ext uri="{FF2B5EF4-FFF2-40B4-BE49-F238E27FC236}">
                  <a16:creationId xmlns:a16="http://schemas.microsoft.com/office/drawing/2014/main" id="{8642604A-B9A3-0C0A-FAE6-1ECB8CFF18CD}"/>
                </a:ext>
              </a:extLst>
            </p:cNvPr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" name="Google Shape;12485;p82">
              <a:extLst>
                <a:ext uri="{FF2B5EF4-FFF2-40B4-BE49-F238E27FC236}">
                  <a16:creationId xmlns:a16="http://schemas.microsoft.com/office/drawing/2014/main" id="{E6383854-4CFA-2506-84CF-C8F2D55B35E2}"/>
                </a:ext>
              </a:extLst>
            </p:cNvPr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" name="Google Shape;12486;p82">
              <a:extLst>
                <a:ext uri="{FF2B5EF4-FFF2-40B4-BE49-F238E27FC236}">
                  <a16:creationId xmlns:a16="http://schemas.microsoft.com/office/drawing/2014/main" id="{C95602E3-D393-4820-323C-BBAF001C36A7}"/>
                </a:ext>
              </a:extLst>
            </p:cNvPr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" name="Google Shape;12487;p82">
              <a:extLst>
                <a:ext uri="{FF2B5EF4-FFF2-40B4-BE49-F238E27FC236}">
                  <a16:creationId xmlns:a16="http://schemas.microsoft.com/office/drawing/2014/main" id="{625404B7-6A60-6F38-63D3-CEAE79D144BF}"/>
                </a:ext>
              </a:extLst>
            </p:cNvPr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" name="Google Shape;12488;p82">
              <a:extLst>
                <a:ext uri="{FF2B5EF4-FFF2-40B4-BE49-F238E27FC236}">
                  <a16:creationId xmlns:a16="http://schemas.microsoft.com/office/drawing/2014/main" id="{4963ADE3-38FB-6EED-2B84-9FE5092282D8}"/>
                </a:ext>
              </a:extLst>
            </p:cNvPr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" name="Google Shape;12489;p82">
              <a:extLst>
                <a:ext uri="{FF2B5EF4-FFF2-40B4-BE49-F238E27FC236}">
                  <a16:creationId xmlns:a16="http://schemas.microsoft.com/office/drawing/2014/main" id="{C89BBD63-A382-688B-622C-9E182BB331FF}"/>
                </a:ext>
              </a:extLst>
            </p:cNvPr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42" name="Google Shape;12490;p82">
            <a:extLst>
              <a:ext uri="{FF2B5EF4-FFF2-40B4-BE49-F238E27FC236}">
                <a16:creationId xmlns:a16="http://schemas.microsoft.com/office/drawing/2014/main" id="{9736914F-1CA4-79B9-C786-C43C5A75A388}"/>
              </a:ext>
            </a:extLst>
          </p:cNvPr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343" name="Google Shape;12491;p82">
              <a:extLst>
                <a:ext uri="{FF2B5EF4-FFF2-40B4-BE49-F238E27FC236}">
                  <a16:creationId xmlns:a16="http://schemas.microsoft.com/office/drawing/2014/main" id="{3E4687B6-FF97-07FA-592A-FB0325459532}"/>
                </a:ext>
              </a:extLst>
            </p:cNvPr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4" name="Google Shape;12492;p82">
              <a:extLst>
                <a:ext uri="{FF2B5EF4-FFF2-40B4-BE49-F238E27FC236}">
                  <a16:creationId xmlns:a16="http://schemas.microsoft.com/office/drawing/2014/main" id="{72DAE4D7-0F20-FBDF-AFEB-85FF0B4902D0}"/>
                </a:ext>
              </a:extLst>
            </p:cNvPr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45" name="Google Shape;12493;p82">
            <a:extLst>
              <a:ext uri="{FF2B5EF4-FFF2-40B4-BE49-F238E27FC236}">
                <a16:creationId xmlns:a16="http://schemas.microsoft.com/office/drawing/2014/main" id="{B54C4F23-8144-7285-85D6-1CD0E7872E5C}"/>
              </a:ext>
            </a:extLst>
          </p:cNvPr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346" name="Google Shape;12494;p82">
              <a:extLst>
                <a:ext uri="{FF2B5EF4-FFF2-40B4-BE49-F238E27FC236}">
                  <a16:creationId xmlns:a16="http://schemas.microsoft.com/office/drawing/2014/main" id="{F9D11533-F9B7-5DF5-F762-79582E961A04}"/>
                </a:ext>
              </a:extLst>
            </p:cNvPr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" name="Google Shape;12495;p82">
              <a:extLst>
                <a:ext uri="{FF2B5EF4-FFF2-40B4-BE49-F238E27FC236}">
                  <a16:creationId xmlns:a16="http://schemas.microsoft.com/office/drawing/2014/main" id="{903D0C8E-309D-0E5A-2786-997BD454462B}"/>
                </a:ext>
              </a:extLst>
            </p:cNvPr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" name="Google Shape;12496;p82">
              <a:extLst>
                <a:ext uri="{FF2B5EF4-FFF2-40B4-BE49-F238E27FC236}">
                  <a16:creationId xmlns:a16="http://schemas.microsoft.com/office/drawing/2014/main" id="{F8FF8A26-F971-627A-9E53-42F6D03F71FD}"/>
                </a:ext>
              </a:extLst>
            </p:cNvPr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49" name="Google Shape;12497;p82">
            <a:extLst>
              <a:ext uri="{FF2B5EF4-FFF2-40B4-BE49-F238E27FC236}">
                <a16:creationId xmlns:a16="http://schemas.microsoft.com/office/drawing/2014/main" id="{314F6E8E-4FE0-2D84-B108-FD3ADE3E0971}"/>
              </a:ext>
            </a:extLst>
          </p:cNvPr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350" name="Google Shape;12498;p82">
              <a:extLst>
                <a:ext uri="{FF2B5EF4-FFF2-40B4-BE49-F238E27FC236}">
                  <a16:creationId xmlns:a16="http://schemas.microsoft.com/office/drawing/2014/main" id="{6DFF15DE-AB29-4736-5144-68F1AD03228D}"/>
                </a:ext>
              </a:extLst>
            </p:cNvPr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1" name="Google Shape;12499;p82">
              <a:extLst>
                <a:ext uri="{FF2B5EF4-FFF2-40B4-BE49-F238E27FC236}">
                  <a16:creationId xmlns:a16="http://schemas.microsoft.com/office/drawing/2014/main" id="{8D646D53-592F-FF99-7ADC-9D779D132706}"/>
                </a:ext>
              </a:extLst>
            </p:cNvPr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2" name="Google Shape;12500;p82">
              <a:extLst>
                <a:ext uri="{FF2B5EF4-FFF2-40B4-BE49-F238E27FC236}">
                  <a16:creationId xmlns:a16="http://schemas.microsoft.com/office/drawing/2014/main" id="{75B2A3CD-A6BD-3FF7-DCC0-75256B49CCEA}"/>
                </a:ext>
              </a:extLst>
            </p:cNvPr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" name="Google Shape;12501;p82">
              <a:extLst>
                <a:ext uri="{FF2B5EF4-FFF2-40B4-BE49-F238E27FC236}">
                  <a16:creationId xmlns:a16="http://schemas.microsoft.com/office/drawing/2014/main" id="{E322F587-B6DE-C0BD-7C6A-320B1C0DDC03}"/>
                </a:ext>
              </a:extLst>
            </p:cNvPr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" name="Google Shape;12502;p82">
              <a:extLst>
                <a:ext uri="{FF2B5EF4-FFF2-40B4-BE49-F238E27FC236}">
                  <a16:creationId xmlns:a16="http://schemas.microsoft.com/office/drawing/2014/main" id="{3E5BC431-9B22-24D4-F051-387A11FE7441}"/>
                </a:ext>
              </a:extLst>
            </p:cNvPr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55" name="Google Shape;12503;p82">
            <a:extLst>
              <a:ext uri="{FF2B5EF4-FFF2-40B4-BE49-F238E27FC236}">
                <a16:creationId xmlns:a16="http://schemas.microsoft.com/office/drawing/2014/main" id="{16D60111-A269-9EFB-0680-2ADD85AE4683}"/>
              </a:ext>
            </a:extLst>
          </p:cNvPr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356" name="Google Shape;12504;p82">
              <a:extLst>
                <a:ext uri="{FF2B5EF4-FFF2-40B4-BE49-F238E27FC236}">
                  <a16:creationId xmlns:a16="http://schemas.microsoft.com/office/drawing/2014/main" id="{9819C333-4FA0-97DE-8607-AC094105CC6C}"/>
                </a:ext>
              </a:extLst>
            </p:cNvPr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" name="Google Shape;12505;p82">
              <a:extLst>
                <a:ext uri="{FF2B5EF4-FFF2-40B4-BE49-F238E27FC236}">
                  <a16:creationId xmlns:a16="http://schemas.microsoft.com/office/drawing/2014/main" id="{9D9B1785-7B91-9E00-FE82-5583C7D69029}"/>
                </a:ext>
              </a:extLst>
            </p:cNvPr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" name="Google Shape;12506;p82">
              <a:extLst>
                <a:ext uri="{FF2B5EF4-FFF2-40B4-BE49-F238E27FC236}">
                  <a16:creationId xmlns:a16="http://schemas.microsoft.com/office/drawing/2014/main" id="{64F53DD6-9807-217E-0418-E169F1576E12}"/>
                </a:ext>
              </a:extLst>
            </p:cNvPr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" name="Google Shape;12507;p82">
              <a:extLst>
                <a:ext uri="{FF2B5EF4-FFF2-40B4-BE49-F238E27FC236}">
                  <a16:creationId xmlns:a16="http://schemas.microsoft.com/office/drawing/2014/main" id="{0D26DC52-13C5-25D6-0FB9-0046B90B1C77}"/>
                </a:ext>
              </a:extLst>
            </p:cNvPr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60" name="Google Shape;12508;p82">
            <a:extLst>
              <a:ext uri="{FF2B5EF4-FFF2-40B4-BE49-F238E27FC236}">
                <a16:creationId xmlns:a16="http://schemas.microsoft.com/office/drawing/2014/main" id="{11912263-37DF-83B4-2B6A-B5D9DB93D17C}"/>
              </a:ext>
            </a:extLst>
          </p:cNvPr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361" name="Google Shape;12509;p82">
              <a:extLst>
                <a:ext uri="{FF2B5EF4-FFF2-40B4-BE49-F238E27FC236}">
                  <a16:creationId xmlns:a16="http://schemas.microsoft.com/office/drawing/2014/main" id="{556318AB-8AC1-5E31-2740-3C4116E1E85D}"/>
                </a:ext>
              </a:extLst>
            </p:cNvPr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" name="Google Shape;12510;p82">
              <a:extLst>
                <a:ext uri="{FF2B5EF4-FFF2-40B4-BE49-F238E27FC236}">
                  <a16:creationId xmlns:a16="http://schemas.microsoft.com/office/drawing/2014/main" id="{FCFD25F4-D590-F793-56FA-409DB1652DB3}"/>
                </a:ext>
              </a:extLst>
            </p:cNvPr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3" name="Google Shape;12511;p82">
              <a:extLst>
                <a:ext uri="{FF2B5EF4-FFF2-40B4-BE49-F238E27FC236}">
                  <a16:creationId xmlns:a16="http://schemas.microsoft.com/office/drawing/2014/main" id="{DDFE913A-94D6-61D7-6C6D-6D92DD348341}"/>
                </a:ext>
              </a:extLst>
            </p:cNvPr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4" name="Google Shape;12512;p82">
              <a:extLst>
                <a:ext uri="{FF2B5EF4-FFF2-40B4-BE49-F238E27FC236}">
                  <a16:creationId xmlns:a16="http://schemas.microsoft.com/office/drawing/2014/main" id="{FE3237D6-2742-16F8-EF8C-D7E6601995C2}"/>
                </a:ext>
              </a:extLst>
            </p:cNvPr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5" name="Google Shape;12513;p82">
              <a:extLst>
                <a:ext uri="{FF2B5EF4-FFF2-40B4-BE49-F238E27FC236}">
                  <a16:creationId xmlns:a16="http://schemas.microsoft.com/office/drawing/2014/main" id="{6CA581A8-D2E7-C9AB-EB12-8BB96758497A}"/>
                </a:ext>
              </a:extLst>
            </p:cNvPr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6" name="Google Shape;12514;p82">
              <a:extLst>
                <a:ext uri="{FF2B5EF4-FFF2-40B4-BE49-F238E27FC236}">
                  <a16:creationId xmlns:a16="http://schemas.microsoft.com/office/drawing/2014/main" id="{C247EA52-010C-55E2-A44A-B1B2196DBC4F}"/>
                </a:ext>
              </a:extLst>
            </p:cNvPr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367" name="Google Shape;12515;p82">
            <a:extLst>
              <a:ext uri="{FF2B5EF4-FFF2-40B4-BE49-F238E27FC236}">
                <a16:creationId xmlns:a16="http://schemas.microsoft.com/office/drawing/2014/main" id="{E1E226F4-57FD-AA83-2095-B9DB3518241B}"/>
              </a:ext>
            </a:extLst>
          </p:cNvPr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368" name="Google Shape;12516;p82">
            <a:extLst>
              <a:ext uri="{FF2B5EF4-FFF2-40B4-BE49-F238E27FC236}">
                <a16:creationId xmlns:a16="http://schemas.microsoft.com/office/drawing/2014/main" id="{25D1D687-F458-F765-6095-B499A0ACFE38}"/>
              </a:ext>
            </a:extLst>
          </p:cNvPr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369" name="Google Shape;12517;p82">
              <a:extLst>
                <a:ext uri="{FF2B5EF4-FFF2-40B4-BE49-F238E27FC236}">
                  <a16:creationId xmlns:a16="http://schemas.microsoft.com/office/drawing/2014/main" id="{A236D191-67BB-0F00-DB9B-A0C00E9C2EC3}"/>
                </a:ext>
              </a:extLst>
            </p:cNvPr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0" name="Google Shape;12518;p82">
              <a:extLst>
                <a:ext uri="{FF2B5EF4-FFF2-40B4-BE49-F238E27FC236}">
                  <a16:creationId xmlns:a16="http://schemas.microsoft.com/office/drawing/2014/main" id="{7A9F18C2-4251-C771-43E2-1593D833EAC6}"/>
                </a:ext>
              </a:extLst>
            </p:cNvPr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1" name="Google Shape;12519;p82">
              <a:extLst>
                <a:ext uri="{FF2B5EF4-FFF2-40B4-BE49-F238E27FC236}">
                  <a16:creationId xmlns:a16="http://schemas.microsoft.com/office/drawing/2014/main" id="{82805210-E4AE-A933-7A4A-92AE7E5FDDFF}"/>
                </a:ext>
              </a:extLst>
            </p:cNvPr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2" name="Google Shape;12520;p82">
              <a:extLst>
                <a:ext uri="{FF2B5EF4-FFF2-40B4-BE49-F238E27FC236}">
                  <a16:creationId xmlns:a16="http://schemas.microsoft.com/office/drawing/2014/main" id="{A5DCFA47-B14C-E5E4-5155-D9DF83144D99}"/>
                </a:ext>
              </a:extLst>
            </p:cNvPr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3" name="Google Shape;12521;p82">
              <a:extLst>
                <a:ext uri="{FF2B5EF4-FFF2-40B4-BE49-F238E27FC236}">
                  <a16:creationId xmlns:a16="http://schemas.microsoft.com/office/drawing/2014/main" id="{7974CBF6-B146-E1E8-58A8-6BD953B31282}"/>
                </a:ext>
              </a:extLst>
            </p:cNvPr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4" name="Google Shape;12522;p82">
              <a:extLst>
                <a:ext uri="{FF2B5EF4-FFF2-40B4-BE49-F238E27FC236}">
                  <a16:creationId xmlns:a16="http://schemas.microsoft.com/office/drawing/2014/main" id="{B8C9C0A0-F016-A809-111A-2573F350E10D}"/>
                </a:ext>
              </a:extLst>
            </p:cNvPr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5" name="Google Shape;12523;p82">
              <a:extLst>
                <a:ext uri="{FF2B5EF4-FFF2-40B4-BE49-F238E27FC236}">
                  <a16:creationId xmlns:a16="http://schemas.microsoft.com/office/drawing/2014/main" id="{F52392E4-3A45-9440-9B50-417807CA7ECA}"/>
                </a:ext>
              </a:extLst>
            </p:cNvPr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6" name="Google Shape;12524;p82">
              <a:extLst>
                <a:ext uri="{FF2B5EF4-FFF2-40B4-BE49-F238E27FC236}">
                  <a16:creationId xmlns:a16="http://schemas.microsoft.com/office/drawing/2014/main" id="{D96F0979-4DB6-774E-4670-8E35EE396A5B}"/>
                </a:ext>
              </a:extLst>
            </p:cNvPr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77" name="Google Shape;12525;p82">
              <a:extLst>
                <a:ext uri="{FF2B5EF4-FFF2-40B4-BE49-F238E27FC236}">
                  <a16:creationId xmlns:a16="http://schemas.microsoft.com/office/drawing/2014/main" id="{05FBD5A7-0C2E-FBE5-474F-971F90694162}"/>
                </a:ext>
              </a:extLst>
            </p:cNvPr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78" name="Google Shape;12526;p82">
            <a:extLst>
              <a:ext uri="{FF2B5EF4-FFF2-40B4-BE49-F238E27FC236}">
                <a16:creationId xmlns:a16="http://schemas.microsoft.com/office/drawing/2014/main" id="{077FAC6F-6C26-C466-79C4-BBE092E68020}"/>
              </a:ext>
            </a:extLst>
          </p:cNvPr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379" name="Google Shape;12527;p82">
              <a:extLst>
                <a:ext uri="{FF2B5EF4-FFF2-40B4-BE49-F238E27FC236}">
                  <a16:creationId xmlns:a16="http://schemas.microsoft.com/office/drawing/2014/main" id="{B2F0E86B-F464-AC7D-84CC-585C03D5686A}"/>
                </a:ext>
              </a:extLst>
            </p:cNvPr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80" name="Google Shape;12528;p82">
              <a:extLst>
                <a:ext uri="{FF2B5EF4-FFF2-40B4-BE49-F238E27FC236}">
                  <a16:creationId xmlns:a16="http://schemas.microsoft.com/office/drawing/2014/main" id="{B6AEFAC6-D857-E41C-B023-F02E0BD04B74}"/>
                </a:ext>
              </a:extLst>
            </p:cNvPr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81" name="Google Shape;12529;p82">
              <a:extLst>
                <a:ext uri="{FF2B5EF4-FFF2-40B4-BE49-F238E27FC236}">
                  <a16:creationId xmlns:a16="http://schemas.microsoft.com/office/drawing/2014/main" id="{A132AE5E-8070-5205-98F1-5792B0EC9FFA}"/>
                </a:ext>
              </a:extLst>
            </p:cNvPr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82" name="Google Shape;12530;p82">
              <a:extLst>
                <a:ext uri="{FF2B5EF4-FFF2-40B4-BE49-F238E27FC236}">
                  <a16:creationId xmlns:a16="http://schemas.microsoft.com/office/drawing/2014/main" id="{65CEA65D-F43F-8254-2515-F2426263EC38}"/>
                </a:ext>
              </a:extLst>
            </p:cNvPr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83" name="Google Shape;12531;p82">
            <a:extLst>
              <a:ext uri="{FF2B5EF4-FFF2-40B4-BE49-F238E27FC236}">
                <a16:creationId xmlns:a16="http://schemas.microsoft.com/office/drawing/2014/main" id="{877FA65C-003E-7788-67F3-2B622D86768A}"/>
              </a:ext>
            </a:extLst>
          </p:cNvPr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384" name="Google Shape;12532;p82">
              <a:extLst>
                <a:ext uri="{FF2B5EF4-FFF2-40B4-BE49-F238E27FC236}">
                  <a16:creationId xmlns:a16="http://schemas.microsoft.com/office/drawing/2014/main" id="{5DB2FE37-B493-5E26-B05E-C7DA0E2E6C0E}"/>
                </a:ext>
              </a:extLst>
            </p:cNvPr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85" name="Google Shape;12533;p82">
              <a:extLst>
                <a:ext uri="{FF2B5EF4-FFF2-40B4-BE49-F238E27FC236}">
                  <a16:creationId xmlns:a16="http://schemas.microsoft.com/office/drawing/2014/main" id="{35708FCF-5A26-5F2E-D192-1AB0DCDBA500}"/>
                </a:ext>
              </a:extLst>
            </p:cNvPr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86" name="Google Shape;12534;p82">
              <a:extLst>
                <a:ext uri="{FF2B5EF4-FFF2-40B4-BE49-F238E27FC236}">
                  <a16:creationId xmlns:a16="http://schemas.microsoft.com/office/drawing/2014/main" id="{13F7B9F4-2F07-0263-59FA-B439362FB98B}"/>
                </a:ext>
              </a:extLst>
            </p:cNvPr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87" name="Google Shape;12535;p82">
              <a:extLst>
                <a:ext uri="{FF2B5EF4-FFF2-40B4-BE49-F238E27FC236}">
                  <a16:creationId xmlns:a16="http://schemas.microsoft.com/office/drawing/2014/main" id="{DC33DD72-84C2-B811-C0C2-EF9B885E03E9}"/>
                </a:ext>
              </a:extLst>
            </p:cNvPr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88" name="Google Shape;12536;p82">
            <a:extLst>
              <a:ext uri="{FF2B5EF4-FFF2-40B4-BE49-F238E27FC236}">
                <a16:creationId xmlns:a16="http://schemas.microsoft.com/office/drawing/2014/main" id="{68470E84-BB86-86D6-F448-5784D589A942}"/>
              </a:ext>
            </a:extLst>
          </p:cNvPr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389" name="Google Shape;12537;p82">
              <a:extLst>
                <a:ext uri="{FF2B5EF4-FFF2-40B4-BE49-F238E27FC236}">
                  <a16:creationId xmlns:a16="http://schemas.microsoft.com/office/drawing/2014/main" id="{31EFABDE-BF40-4A7D-DD73-68020EE5C78B}"/>
                </a:ext>
              </a:extLst>
            </p:cNvPr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0" name="Google Shape;12538;p82">
              <a:extLst>
                <a:ext uri="{FF2B5EF4-FFF2-40B4-BE49-F238E27FC236}">
                  <a16:creationId xmlns:a16="http://schemas.microsoft.com/office/drawing/2014/main" id="{97369041-AE39-4E69-4658-19BC8EAB9F52}"/>
                </a:ext>
              </a:extLst>
            </p:cNvPr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1" name="Google Shape;12539;p82">
              <a:extLst>
                <a:ext uri="{FF2B5EF4-FFF2-40B4-BE49-F238E27FC236}">
                  <a16:creationId xmlns:a16="http://schemas.microsoft.com/office/drawing/2014/main" id="{DBC0A90E-1A6B-9559-E7A8-9B06B05E1900}"/>
                </a:ext>
              </a:extLst>
            </p:cNvPr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2" name="Google Shape;12540;p82">
              <a:extLst>
                <a:ext uri="{FF2B5EF4-FFF2-40B4-BE49-F238E27FC236}">
                  <a16:creationId xmlns:a16="http://schemas.microsoft.com/office/drawing/2014/main" id="{14C8D284-DEFF-C84B-F603-20279EBFE9BA}"/>
                </a:ext>
              </a:extLst>
            </p:cNvPr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3" name="Google Shape;12541;p82">
              <a:extLst>
                <a:ext uri="{FF2B5EF4-FFF2-40B4-BE49-F238E27FC236}">
                  <a16:creationId xmlns:a16="http://schemas.microsoft.com/office/drawing/2014/main" id="{F0DE3BB3-75C2-8359-3D60-12F83C0E41D5}"/>
                </a:ext>
              </a:extLst>
            </p:cNvPr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4" name="Google Shape;12542;p82">
              <a:extLst>
                <a:ext uri="{FF2B5EF4-FFF2-40B4-BE49-F238E27FC236}">
                  <a16:creationId xmlns:a16="http://schemas.microsoft.com/office/drawing/2014/main" id="{04ACFFE2-EC83-BBC9-988F-7B7C343C5FB4}"/>
                </a:ext>
              </a:extLst>
            </p:cNvPr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5" name="Google Shape;12543;p82">
              <a:extLst>
                <a:ext uri="{FF2B5EF4-FFF2-40B4-BE49-F238E27FC236}">
                  <a16:creationId xmlns:a16="http://schemas.microsoft.com/office/drawing/2014/main" id="{225E1D7F-BEF5-CE83-4FB7-ACDFBB1237C8}"/>
                </a:ext>
              </a:extLst>
            </p:cNvPr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6" name="Google Shape;12544;p82">
              <a:extLst>
                <a:ext uri="{FF2B5EF4-FFF2-40B4-BE49-F238E27FC236}">
                  <a16:creationId xmlns:a16="http://schemas.microsoft.com/office/drawing/2014/main" id="{A89E9307-64D9-61E3-CD2B-6802EA574345}"/>
                </a:ext>
              </a:extLst>
            </p:cNvPr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397" name="Google Shape;12545;p82">
            <a:extLst>
              <a:ext uri="{FF2B5EF4-FFF2-40B4-BE49-F238E27FC236}">
                <a16:creationId xmlns:a16="http://schemas.microsoft.com/office/drawing/2014/main" id="{DB6FA286-4CBE-6C79-F4AE-40426415790B}"/>
              </a:ext>
            </a:extLst>
          </p:cNvPr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398" name="Google Shape;12546;p82">
              <a:extLst>
                <a:ext uri="{FF2B5EF4-FFF2-40B4-BE49-F238E27FC236}">
                  <a16:creationId xmlns:a16="http://schemas.microsoft.com/office/drawing/2014/main" id="{FFC896D6-17D4-39AB-192C-A68748D53383}"/>
                </a:ext>
              </a:extLst>
            </p:cNvPr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9" name="Google Shape;12547;p82">
              <a:extLst>
                <a:ext uri="{FF2B5EF4-FFF2-40B4-BE49-F238E27FC236}">
                  <a16:creationId xmlns:a16="http://schemas.microsoft.com/office/drawing/2014/main" id="{FA1E4311-E292-8279-5A5B-7E52777C221E}"/>
                </a:ext>
              </a:extLst>
            </p:cNvPr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00" name="Google Shape;12548;p82">
            <a:extLst>
              <a:ext uri="{FF2B5EF4-FFF2-40B4-BE49-F238E27FC236}">
                <a16:creationId xmlns:a16="http://schemas.microsoft.com/office/drawing/2014/main" id="{E1197373-7E68-4B9B-8616-E239358491A4}"/>
              </a:ext>
            </a:extLst>
          </p:cNvPr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401" name="Google Shape;12549;p82">
              <a:extLst>
                <a:ext uri="{FF2B5EF4-FFF2-40B4-BE49-F238E27FC236}">
                  <a16:creationId xmlns:a16="http://schemas.microsoft.com/office/drawing/2014/main" id="{1D50CF2C-A6C3-7B74-454D-FD2904D186F1}"/>
                </a:ext>
              </a:extLst>
            </p:cNvPr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2" name="Google Shape;12550;p82">
              <a:extLst>
                <a:ext uri="{FF2B5EF4-FFF2-40B4-BE49-F238E27FC236}">
                  <a16:creationId xmlns:a16="http://schemas.microsoft.com/office/drawing/2014/main" id="{B00EB89D-24C2-34BA-5888-A746AA71ABD5}"/>
                </a:ext>
              </a:extLst>
            </p:cNvPr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3" name="Google Shape;12551;p82">
              <a:extLst>
                <a:ext uri="{FF2B5EF4-FFF2-40B4-BE49-F238E27FC236}">
                  <a16:creationId xmlns:a16="http://schemas.microsoft.com/office/drawing/2014/main" id="{0C83A085-DF38-DE48-699A-A6D57C77B013}"/>
                </a:ext>
              </a:extLst>
            </p:cNvPr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4" name="Google Shape;12552;p82">
              <a:extLst>
                <a:ext uri="{FF2B5EF4-FFF2-40B4-BE49-F238E27FC236}">
                  <a16:creationId xmlns:a16="http://schemas.microsoft.com/office/drawing/2014/main" id="{2A5AEA3E-225B-D129-F7EC-CF1859C3DD24}"/>
                </a:ext>
              </a:extLst>
            </p:cNvPr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5" name="Google Shape;12553;p82">
              <a:extLst>
                <a:ext uri="{FF2B5EF4-FFF2-40B4-BE49-F238E27FC236}">
                  <a16:creationId xmlns:a16="http://schemas.microsoft.com/office/drawing/2014/main" id="{0F9446D4-9137-996C-82FF-3F30FAFE9B8B}"/>
                </a:ext>
              </a:extLst>
            </p:cNvPr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6" name="Google Shape;12554;p82">
              <a:extLst>
                <a:ext uri="{FF2B5EF4-FFF2-40B4-BE49-F238E27FC236}">
                  <a16:creationId xmlns:a16="http://schemas.microsoft.com/office/drawing/2014/main" id="{EF1F0BB0-14E4-4AD5-29A9-EC5210983881}"/>
                </a:ext>
              </a:extLst>
            </p:cNvPr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7" name="Google Shape;12555;p82">
              <a:extLst>
                <a:ext uri="{FF2B5EF4-FFF2-40B4-BE49-F238E27FC236}">
                  <a16:creationId xmlns:a16="http://schemas.microsoft.com/office/drawing/2014/main" id="{E031D1F1-2FF7-6C5E-7F21-5AAE363AB3FD}"/>
                </a:ext>
              </a:extLst>
            </p:cNvPr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8" name="Google Shape;12556;p82">
              <a:extLst>
                <a:ext uri="{FF2B5EF4-FFF2-40B4-BE49-F238E27FC236}">
                  <a16:creationId xmlns:a16="http://schemas.microsoft.com/office/drawing/2014/main" id="{DE672CEC-27AF-3AB6-5F06-D180C9EF99FB}"/>
                </a:ext>
              </a:extLst>
            </p:cNvPr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9" name="Google Shape;12557;p82">
              <a:extLst>
                <a:ext uri="{FF2B5EF4-FFF2-40B4-BE49-F238E27FC236}">
                  <a16:creationId xmlns:a16="http://schemas.microsoft.com/office/drawing/2014/main" id="{C3C8C46C-C504-D8EF-FEBB-03FC28D3DA9F}"/>
                </a:ext>
              </a:extLst>
            </p:cNvPr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10" name="Google Shape;12558;p82">
            <a:extLst>
              <a:ext uri="{FF2B5EF4-FFF2-40B4-BE49-F238E27FC236}">
                <a16:creationId xmlns:a16="http://schemas.microsoft.com/office/drawing/2014/main" id="{BE67A024-71C5-0AFC-396B-EA73F69E4A29}"/>
              </a:ext>
            </a:extLst>
          </p:cNvPr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411" name="Google Shape;12559;p82">
              <a:extLst>
                <a:ext uri="{FF2B5EF4-FFF2-40B4-BE49-F238E27FC236}">
                  <a16:creationId xmlns:a16="http://schemas.microsoft.com/office/drawing/2014/main" id="{A9DF97BE-48CB-F788-C160-B588858A58E6}"/>
                </a:ext>
              </a:extLst>
            </p:cNvPr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2" name="Google Shape;12560;p82">
              <a:extLst>
                <a:ext uri="{FF2B5EF4-FFF2-40B4-BE49-F238E27FC236}">
                  <a16:creationId xmlns:a16="http://schemas.microsoft.com/office/drawing/2014/main" id="{413BD195-7BF9-5CE0-18BF-253B0ED7A9B4}"/>
                </a:ext>
              </a:extLst>
            </p:cNvPr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3" name="Google Shape;12561;p82">
              <a:extLst>
                <a:ext uri="{FF2B5EF4-FFF2-40B4-BE49-F238E27FC236}">
                  <a16:creationId xmlns:a16="http://schemas.microsoft.com/office/drawing/2014/main" id="{DBB52463-2B3D-9023-27B1-81C359EEAB70}"/>
                </a:ext>
              </a:extLst>
            </p:cNvPr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4" name="Google Shape;12562;p82">
              <a:extLst>
                <a:ext uri="{FF2B5EF4-FFF2-40B4-BE49-F238E27FC236}">
                  <a16:creationId xmlns:a16="http://schemas.microsoft.com/office/drawing/2014/main" id="{7243229E-EA60-DDF8-10FB-B8EF200F0A0D}"/>
                </a:ext>
              </a:extLst>
            </p:cNvPr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5" name="Google Shape;12563;p82">
              <a:extLst>
                <a:ext uri="{FF2B5EF4-FFF2-40B4-BE49-F238E27FC236}">
                  <a16:creationId xmlns:a16="http://schemas.microsoft.com/office/drawing/2014/main" id="{A876D347-6F30-FE95-A418-48BAA245FDBB}"/>
                </a:ext>
              </a:extLst>
            </p:cNvPr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6" name="Google Shape;12564;p82">
              <a:extLst>
                <a:ext uri="{FF2B5EF4-FFF2-40B4-BE49-F238E27FC236}">
                  <a16:creationId xmlns:a16="http://schemas.microsoft.com/office/drawing/2014/main" id="{44F2B571-23B3-5EBE-770D-440D0758F16B}"/>
                </a:ext>
              </a:extLst>
            </p:cNvPr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7" name="Google Shape;12565;p82">
              <a:extLst>
                <a:ext uri="{FF2B5EF4-FFF2-40B4-BE49-F238E27FC236}">
                  <a16:creationId xmlns:a16="http://schemas.microsoft.com/office/drawing/2014/main" id="{09739463-0776-770B-5C59-617B9C3CEACF}"/>
                </a:ext>
              </a:extLst>
            </p:cNvPr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8" name="Google Shape;12566;p82">
              <a:extLst>
                <a:ext uri="{FF2B5EF4-FFF2-40B4-BE49-F238E27FC236}">
                  <a16:creationId xmlns:a16="http://schemas.microsoft.com/office/drawing/2014/main" id="{A7DB6426-5890-6B0D-74D9-17C63755C09A}"/>
                </a:ext>
              </a:extLst>
            </p:cNvPr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9" name="Google Shape;12567;p82">
              <a:extLst>
                <a:ext uri="{FF2B5EF4-FFF2-40B4-BE49-F238E27FC236}">
                  <a16:creationId xmlns:a16="http://schemas.microsoft.com/office/drawing/2014/main" id="{5955F119-045E-4DD7-0C92-BBE8A5FDE534}"/>
                </a:ext>
              </a:extLst>
            </p:cNvPr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0" name="Google Shape;12568;p82">
              <a:extLst>
                <a:ext uri="{FF2B5EF4-FFF2-40B4-BE49-F238E27FC236}">
                  <a16:creationId xmlns:a16="http://schemas.microsoft.com/office/drawing/2014/main" id="{28E53344-857A-F8C4-98D9-0D3BE44E3FF0}"/>
                </a:ext>
              </a:extLst>
            </p:cNvPr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1" name="Google Shape;12569;p82">
              <a:extLst>
                <a:ext uri="{FF2B5EF4-FFF2-40B4-BE49-F238E27FC236}">
                  <a16:creationId xmlns:a16="http://schemas.microsoft.com/office/drawing/2014/main" id="{B648E569-E3ED-F8AF-45A1-B06C0F94FE10}"/>
                </a:ext>
              </a:extLst>
            </p:cNvPr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2" name="Google Shape;12570;p82">
              <a:extLst>
                <a:ext uri="{FF2B5EF4-FFF2-40B4-BE49-F238E27FC236}">
                  <a16:creationId xmlns:a16="http://schemas.microsoft.com/office/drawing/2014/main" id="{C26BBC50-6AEC-8460-DF08-ED042CD0FABF}"/>
                </a:ext>
              </a:extLst>
            </p:cNvPr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3" name="Google Shape;12571;p82">
              <a:extLst>
                <a:ext uri="{FF2B5EF4-FFF2-40B4-BE49-F238E27FC236}">
                  <a16:creationId xmlns:a16="http://schemas.microsoft.com/office/drawing/2014/main" id="{4DF4811E-E874-5136-AD62-38CECE3BDD50}"/>
                </a:ext>
              </a:extLst>
            </p:cNvPr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24" name="Google Shape;12572;p82">
            <a:extLst>
              <a:ext uri="{FF2B5EF4-FFF2-40B4-BE49-F238E27FC236}">
                <a16:creationId xmlns:a16="http://schemas.microsoft.com/office/drawing/2014/main" id="{D6F0C8F5-1B50-2ADE-70F3-A9B6B04EB105}"/>
              </a:ext>
            </a:extLst>
          </p:cNvPr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425" name="Google Shape;12573;p82">
              <a:extLst>
                <a:ext uri="{FF2B5EF4-FFF2-40B4-BE49-F238E27FC236}">
                  <a16:creationId xmlns:a16="http://schemas.microsoft.com/office/drawing/2014/main" id="{D185F7F4-20A7-E249-1321-A17EF1C573AE}"/>
                </a:ext>
              </a:extLst>
            </p:cNvPr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6" name="Google Shape;12574;p82">
              <a:extLst>
                <a:ext uri="{FF2B5EF4-FFF2-40B4-BE49-F238E27FC236}">
                  <a16:creationId xmlns:a16="http://schemas.microsoft.com/office/drawing/2014/main" id="{93025D3A-37FC-E354-6C14-1443D9660AA7}"/>
                </a:ext>
              </a:extLst>
            </p:cNvPr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7" name="Google Shape;12575;p82">
              <a:extLst>
                <a:ext uri="{FF2B5EF4-FFF2-40B4-BE49-F238E27FC236}">
                  <a16:creationId xmlns:a16="http://schemas.microsoft.com/office/drawing/2014/main" id="{3808D5C7-644E-3A26-DAD1-D0B55B58B981}"/>
                </a:ext>
              </a:extLst>
            </p:cNvPr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28" name="Google Shape;12576;p82">
            <a:extLst>
              <a:ext uri="{FF2B5EF4-FFF2-40B4-BE49-F238E27FC236}">
                <a16:creationId xmlns:a16="http://schemas.microsoft.com/office/drawing/2014/main" id="{34762B58-589E-0AD7-6808-DF85B8F9F821}"/>
              </a:ext>
            </a:extLst>
          </p:cNvPr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429" name="Google Shape;12577;p82">
              <a:extLst>
                <a:ext uri="{FF2B5EF4-FFF2-40B4-BE49-F238E27FC236}">
                  <a16:creationId xmlns:a16="http://schemas.microsoft.com/office/drawing/2014/main" id="{4BCA9078-5294-A916-7B69-5553DC84CF87}"/>
                </a:ext>
              </a:extLst>
            </p:cNvPr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0" name="Google Shape;12578;p82">
              <a:extLst>
                <a:ext uri="{FF2B5EF4-FFF2-40B4-BE49-F238E27FC236}">
                  <a16:creationId xmlns:a16="http://schemas.microsoft.com/office/drawing/2014/main" id="{D5B5249B-9271-7BA0-7532-7AF70949E976}"/>
                </a:ext>
              </a:extLst>
            </p:cNvPr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1" name="Google Shape;12579;p82">
              <a:extLst>
                <a:ext uri="{FF2B5EF4-FFF2-40B4-BE49-F238E27FC236}">
                  <a16:creationId xmlns:a16="http://schemas.microsoft.com/office/drawing/2014/main" id="{D5B3F830-FCA7-ADDC-B60D-44ECDAD68DBC}"/>
                </a:ext>
              </a:extLst>
            </p:cNvPr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2" name="Google Shape;12580;p82">
              <a:extLst>
                <a:ext uri="{FF2B5EF4-FFF2-40B4-BE49-F238E27FC236}">
                  <a16:creationId xmlns:a16="http://schemas.microsoft.com/office/drawing/2014/main" id="{FB75C493-B2EB-9677-550E-A28E6C3BAF6E}"/>
                </a:ext>
              </a:extLst>
            </p:cNvPr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3" name="Google Shape;12581;p82">
              <a:extLst>
                <a:ext uri="{FF2B5EF4-FFF2-40B4-BE49-F238E27FC236}">
                  <a16:creationId xmlns:a16="http://schemas.microsoft.com/office/drawing/2014/main" id="{48885D4F-976B-95F0-CB58-D5C7D08C02C4}"/>
                </a:ext>
              </a:extLst>
            </p:cNvPr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4" name="Google Shape;12582;p82">
              <a:extLst>
                <a:ext uri="{FF2B5EF4-FFF2-40B4-BE49-F238E27FC236}">
                  <a16:creationId xmlns:a16="http://schemas.microsoft.com/office/drawing/2014/main" id="{4914EA25-824D-98CE-7CC4-B15815B29D9B}"/>
                </a:ext>
              </a:extLst>
            </p:cNvPr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5" name="Google Shape;12583;p82">
              <a:extLst>
                <a:ext uri="{FF2B5EF4-FFF2-40B4-BE49-F238E27FC236}">
                  <a16:creationId xmlns:a16="http://schemas.microsoft.com/office/drawing/2014/main" id="{B4C851FC-CDBD-6FCF-B918-A961E8A71E82}"/>
                </a:ext>
              </a:extLst>
            </p:cNvPr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6" name="Google Shape;12584;p82">
              <a:extLst>
                <a:ext uri="{FF2B5EF4-FFF2-40B4-BE49-F238E27FC236}">
                  <a16:creationId xmlns:a16="http://schemas.microsoft.com/office/drawing/2014/main" id="{401CD03B-095C-3378-EA97-291710BE0336}"/>
                </a:ext>
              </a:extLst>
            </p:cNvPr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7" name="Google Shape;12585;p82">
              <a:extLst>
                <a:ext uri="{FF2B5EF4-FFF2-40B4-BE49-F238E27FC236}">
                  <a16:creationId xmlns:a16="http://schemas.microsoft.com/office/drawing/2014/main" id="{2186B884-6CF5-504E-9BDA-7F41EFDFA729}"/>
                </a:ext>
              </a:extLst>
            </p:cNvPr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8" name="Google Shape;12586;p82">
              <a:extLst>
                <a:ext uri="{FF2B5EF4-FFF2-40B4-BE49-F238E27FC236}">
                  <a16:creationId xmlns:a16="http://schemas.microsoft.com/office/drawing/2014/main" id="{B8C58A12-C3F2-A258-40BD-F4FA1228ED94}"/>
                </a:ext>
              </a:extLst>
            </p:cNvPr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39" name="Google Shape;12587;p82">
            <a:extLst>
              <a:ext uri="{FF2B5EF4-FFF2-40B4-BE49-F238E27FC236}">
                <a16:creationId xmlns:a16="http://schemas.microsoft.com/office/drawing/2014/main" id="{C7648743-FBBA-865E-7820-BA7979067F59}"/>
              </a:ext>
            </a:extLst>
          </p:cNvPr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440" name="Google Shape;12588;p82">
              <a:extLst>
                <a:ext uri="{FF2B5EF4-FFF2-40B4-BE49-F238E27FC236}">
                  <a16:creationId xmlns:a16="http://schemas.microsoft.com/office/drawing/2014/main" id="{30748F0C-556C-6078-E13A-946F2AC1C439}"/>
                </a:ext>
              </a:extLst>
            </p:cNvPr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1" name="Google Shape;12589;p82">
              <a:extLst>
                <a:ext uri="{FF2B5EF4-FFF2-40B4-BE49-F238E27FC236}">
                  <a16:creationId xmlns:a16="http://schemas.microsoft.com/office/drawing/2014/main" id="{B543010B-901A-8202-8F6A-847EE6BE62E9}"/>
                </a:ext>
              </a:extLst>
            </p:cNvPr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42" name="Google Shape;12590;p82">
            <a:extLst>
              <a:ext uri="{FF2B5EF4-FFF2-40B4-BE49-F238E27FC236}">
                <a16:creationId xmlns:a16="http://schemas.microsoft.com/office/drawing/2014/main" id="{0B3CBF18-6A0F-7BBF-2BD0-E43B426199DB}"/>
              </a:ext>
            </a:extLst>
          </p:cNvPr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443" name="Google Shape;12591;p82">
              <a:extLst>
                <a:ext uri="{FF2B5EF4-FFF2-40B4-BE49-F238E27FC236}">
                  <a16:creationId xmlns:a16="http://schemas.microsoft.com/office/drawing/2014/main" id="{5B3E3A94-B909-1629-06FA-95958B3EB059}"/>
                </a:ext>
              </a:extLst>
            </p:cNvPr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4" name="Google Shape;12592;p82">
              <a:extLst>
                <a:ext uri="{FF2B5EF4-FFF2-40B4-BE49-F238E27FC236}">
                  <a16:creationId xmlns:a16="http://schemas.microsoft.com/office/drawing/2014/main" id="{DC8CE8E4-31F9-152E-CF6E-560186FB586B}"/>
                </a:ext>
              </a:extLst>
            </p:cNvPr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5" name="Google Shape;12593;p82">
              <a:extLst>
                <a:ext uri="{FF2B5EF4-FFF2-40B4-BE49-F238E27FC236}">
                  <a16:creationId xmlns:a16="http://schemas.microsoft.com/office/drawing/2014/main" id="{DFB9AB38-2FBD-4B9D-6BC8-681EB32849B4}"/>
                </a:ext>
              </a:extLst>
            </p:cNvPr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6" name="Google Shape;12594;p82">
              <a:extLst>
                <a:ext uri="{FF2B5EF4-FFF2-40B4-BE49-F238E27FC236}">
                  <a16:creationId xmlns:a16="http://schemas.microsoft.com/office/drawing/2014/main" id="{CE1FF86D-1822-F80F-BDE6-683BDC1C855B}"/>
                </a:ext>
              </a:extLst>
            </p:cNvPr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47" name="Google Shape;12595;p82">
            <a:extLst>
              <a:ext uri="{FF2B5EF4-FFF2-40B4-BE49-F238E27FC236}">
                <a16:creationId xmlns:a16="http://schemas.microsoft.com/office/drawing/2014/main" id="{ABB5EC14-40BA-834C-A1F6-6D17F1BCE984}"/>
              </a:ext>
            </a:extLst>
          </p:cNvPr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448" name="Google Shape;12596;p82">
              <a:extLst>
                <a:ext uri="{FF2B5EF4-FFF2-40B4-BE49-F238E27FC236}">
                  <a16:creationId xmlns:a16="http://schemas.microsoft.com/office/drawing/2014/main" id="{FF56B6F4-3F70-7906-5EBF-161E3814C2D8}"/>
                </a:ext>
              </a:extLst>
            </p:cNvPr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9" name="Google Shape;12597;p82">
              <a:extLst>
                <a:ext uri="{FF2B5EF4-FFF2-40B4-BE49-F238E27FC236}">
                  <a16:creationId xmlns:a16="http://schemas.microsoft.com/office/drawing/2014/main" id="{FA72F6C2-6BFB-F38C-02F0-CA80A2280284}"/>
                </a:ext>
              </a:extLst>
            </p:cNvPr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450" name="Google Shape;12598;p82">
            <a:extLst>
              <a:ext uri="{FF2B5EF4-FFF2-40B4-BE49-F238E27FC236}">
                <a16:creationId xmlns:a16="http://schemas.microsoft.com/office/drawing/2014/main" id="{99B424D9-EA19-B695-8781-926FBA55C6A4}"/>
              </a:ext>
            </a:extLst>
          </p:cNvPr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451" name="Google Shape;12599;p82">
            <a:extLst>
              <a:ext uri="{FF2B5EF4-FFF2-40B4-BE49-F238E27FC236}">
                <a16:creationId xmlns:a16="http://schemas.microsoft.com/office/drawing/2014/main" id="{FD57931C-BBF1-07A5-D24C-AC4A1D2A27F6}"/>
              </a:ext>
            </a:extLst>
          </p:cNvPr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452" name="Google Shape;12600;p82">
              <a:extLst>
                <a:ext uri="{FF2B5EF4-FFF2-40B4-BE49-F238E27FC236}">
                  <a16:creationId xmlns:a16="http://schemas.microsoft.com/office/drawing/2014/main" id="{2611CE58-BCF3-3101-803D-3EC2BBBB8496}"/>
                </a:ext>
              </a:extLst>
            </p:cNvPr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3" name="Google Shape;12601;p82">
              <a:extLst>
                <a:ext uri="{FF2B5EF4-FFF2-40B4-BE49-F238E27FC236}">
                  <a16:creationId xmlns:a16="http://schemas.microsoft.com/office/drawing/2014/main" id="{6F8210A1-03B9-7D93-D67E-A368032F2FAD}"/>
                </a:ext>
              </a:extLst>
            </p:cNvPr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4" name="Google Shape;12602;p82">
              <a:extLst>
                <a:ext uri="{FF2B5EF4-FFF2-40B4-BE49-F238E27FC236}">
                  <a16:creationId xmlns:a16="http://schemas.microsoft.com/office/drawing/2014/main" id="{12A75797-4AC7-40AA-6C8C-00F95B278768}"/>
                </a:ext>
              </a:extLst>
            </p:cNvPr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5" name="Google Shape;12603;p82">
              <a:extLst>
                <a:ext uri="{FF2B5EF4-FFF2-40B4-BE49-F238E27FC236}">
                  <a16:creationId xmlns:a16="http://schemas.microsoft.com/office/drawing/2014/main" id="{4D315F0D-3CA7-FF1E-F3B5-1B3513F20C5C}"/>
                </a:ext>
              </a:extLst>
            </p:cNvPr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56" name="Google Shape;12604;p82">
            <a:extLst>
              <a:ext uri="{FF2B5EF4-FFF2-40B4-BE49-F238E27FC236}">
                <a16:creationId xmlns:a16="http://schemas.microsoft.com/office/drawing/2014/main" id="{060D619A-7D47-0CBF-1C1F-65102BB6EF88}"/>
              </a:ext>
            </a:extLst>
          </p:cNvPr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457" name="Google Shape;12605;p82">
              <a:extLst>
                <a:ext uri="{FF2B5EF4-FFF2-40B4-BE49-F238E27FC236}">
                  <a16:creationId xmlns:a16="http://schemas.microsoft.com/office/drawing/2014/main" id="{6E0F99A1-CC14-13D2-A22C-B875AD739095}"/>
                </a:ext>
              </a:extLst>
            </p:cNvPr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8" name="Google Shape;12606;p82">
              <a:extLst>
                <a:ext uri="{FF2B5EF4-FFF2-40B4-BE49-F238E27FC236}">
                  <a16:creationId xmlns:a16="http://schemas.microsoft.com/office/drawing/2014/main" id="{4125F7EA-C70C-7414-F0BB-49C3123FD9D7}"/>
                </a:ext>
              </a:extLst>
            </p:cNvPr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9" name="Google Shape;12607;p82">
              <a:extLst>
                <a:ext uri="{FF2B5EF4-FFF2-40B4-BE49-F238E27FC236}">
                  <a16:creationId xmlns:a16="http://schemas.microsoft.com/office/drawing/2014/main" id="{5C4463E7-7141-DC04-D6F4-0AEFAC56EB12}"/>
                </a:ext>
              </a:extLst>
            </p:cNvPr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0" name="Google Shape;12608;p82">
              <a:extLst>
                <a:ext uri="{FF2B5EF4-FFF2-40B4-BE49-F238E27FC236}">
                  <a16:creationId xmlns:a16="http://schemas.microsoft.com/office/drawing/2014/main" id="{5A991B4C-4CF7-EC6F-B23B-2FBE230EEF72}"/>
                </a:ext>
              </a:extLst>
            </p:cNvPr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1" name="Google Shape;12609;p82">
              <a:extLst>
                <a:ext uri="{FF2B5EF4-FFF2-40B4-BE49-F238E27FC236}">
                  <a16:creationId xmlns:a16="http://schemas.microsoft.com/office/drawing/2014/main" id="{0A3565EF-0125-3D33-303A-C13E0AC05D9B}"/>
                </a:ext>
              </a:extLst>
            </p:cNvPr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2" name="Google Shape;12610;p82">
              <a:extLst>
                <a:ext uri="{FF2B5EF4-FFF2-40B4-BE49-F238E27FC236}">
                  <a16:creationId xmlns:a16="http://schemas.microsoft.com/office/drawing/2014/main" id="{B6C89FC0-DA8D-502B-8958-8DE20AB49218}"/>
                </a:ext>
              </a:extLst>
            </p:cNvPr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3" name="Google Shape;12611;p82">
              <a:extLst>
                <a:ext uri="{FF2B5EF4-FFF2-40B4-BE49-F238E27FC236}">
                  <a16:creationId xmlns:a16="http://schemas.microsoft.com/office/drawing/2014/main" id="{4F55E3F5-CA15-D36C-935B-91CBB15CF763}"/>
                </a:ext>
              </a:extLst>
            </p:cNvPr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4" name="Google Shape;12612;p82">
              <a:extLst>
                <a:ext uri="{FF2B5EF4-FFF2-40B4-BE49-F238E27FC236}">
                  <a16:creationId xmlns:a16="http://schemas.microsoft.com/office/drawing/2014/main" id="{C8EAED51-7C2E-239E-042A-FA608AC4A981}"/>
                </a:ext>
              </a:extLst>
            </p:cNvPr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5" name="Google Shape;12613;p82">
              <a:extLst>
                <a:ext uri="{FF2B5EF4-FFF2-40B4-BE49-F238E27FC236}">
                  <a16:creationId xmlns:a16="http://schemas.microsoft.com/office/drawing/2014/main" id="{82578C67-D20F-97E0-A67A-03C3B6C372E4}"/>
                </a:ext>
              </a:extLst>
            </p:cNvPr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6" name="Google Shape;12614;p82">
              <a:extLst>
                <a:ext uri="{FF2B5EF4-FFF2-40B4-BE49-F238E27FC236}">
                  <a16:creationId xmlns:a16="http://schemas.microsoft.com/office/drawing/2014/main" id="{A4AE90B3-B98E-5BD1-A92C-2E27D653AD65}"/>
                </a:ext>
              </a:extLst>
            </p:cNvPr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7" name="Google Shape;12615;p82">
              <a:extLst>
                <a:ext uri="{FF2B5EF4-FFF2-40B4-BE49-F238E27FC236}">
                  <a16:creationId xmlns:a16="http://schemas.microsoft.com/office/drawing/2014/main" id="{9AD04A59-82CC-9637-7C72-D221FCE76A27}"/>
                </a:ext>
              </a:extLst>
            </p:cNvPr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8" name="Google Shape;12616;p82">
              <a:extLst>
                <a:ext uri="{FF2B5EF4-FFF2-40B4-BE49-F238E27FC236}">
                  <a16:creationId xmlns:a16="http://schemas.microsoft.com/office/drawing/2014/main" id="{D0F17CCD-8BE3-2CEF-B1B4-39C0847B7C6E}"/>
                </a:ext>
              </a:extLst>
            </p:cNvPr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9" name="Google Shape;12617;p82">
              <a:extLst>
                <a:ext uri="{FF2B5EF4-FFF2-40B4-BE49-F238E27FC236}">
                  <a16:creationId xmlns:a16="http://schemas.microsoft.com/office/drawing/2014/main" id="{8A52A410-0BE8-531E-0ED1-B37A6AB1D304}"/>
                </a:ext>
              </a:extLst>
            </p:cNvPr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0" name="Google Shape;12618;p82">
              <a:extLst>
                <a:ext uri="{FF2B5EF4-FFF2-40B4-BE49-F238E27FC236}">
                  <a16:creationId xmlns:a16="http://schemas.microsoft.com/office/drawing/2014/main" id="{157BBE37-5F17-2A16-BF73-F89B6B256ED2}"/>
                </a:ext>
              </a:extLst>
            </p:cNvPr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1" name="Google Shape;12619;p82">
              <a:extLst>
                <a:ext uri="{FF2B5EF4-FFF2-40B4-BE49-F238E27FC236}">
                  <a16:creationId xmlns:a16="http://schemas.microsoft.com/office/drawing/2014/main" id="{85E47CB6-1F80-7F40-C408-C52AE57B5C4C}"/>
                </a:ext>
              </a:extLst>
            </p:cNvPr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2" name="Google Shape;12620;p82">
              <a:extLst>
                <a:ext uri="{FF2B5EF4-FFF2-40B4-BE49-F238E27FC236}">
                  <a16:creationId xmlns:a16="http://schemas.microsoft.com/office/drawing/2014/main" id="{F7BEEBE7-DF50-2DE6-EF6C-82BE68BE869A}"/>
                </a:ext>
              </a:extLst>
            </p:cNvPr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3" name="Google Shape;12621;p82">
              <a:extLst>
                <a:ext uri="{FF2B5EF4-FFF2-40B4-BE49-F238E27FC236}">
                  <a16:creationId xmlns:a16="http://schemas.microsoft.com/office/drawing/2014/main" id="{5EBEA2B1-D66C-C3B5-3C1B-5A04AF2EE69A}"/>
                </a:ext>
              </a:extLst>
            </p:cNvPr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4" name="Google Shape;12622;p82">
              <a:extLst>
                <a:ext uri="{FF2B5EF4-FFF2-40B4-BE49-F238E27FC236}">
                  <a16:creationId xmlns:a16="http://schemas.microsoft.com/office/drawing/2014/main" id="{EB8F4423-90FA-5F8B-E9B0-3C96D4422732}"/>
                </a:ext>
              </a:extLst>
            </p:cNvPr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5" name="Google Shape;12623;p82">
              <a:extLst>
                <a:ext uri="{FF2B5EF4-FFF2-40B4-BE49-F238E27FC236}">
                  <a16:creationId xmlns:a16="http://schemas.microsoft.com/office/drawing/2014/main" id="{CBD9A8D2-8A86-34B5-FEF8-E9170BF19B62}"/>
                </a:ext>
              </a:extLst>
            </p:cNvPr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6" name="Google Shape;12624;p82">
              <a:extLst>
                <a:ext uri="{FF2B5EF4-FFF2-40B4-BE49-F238E27FC236}">
                  <a16:creationId xmlns:a16="http://schemas.microsoft.com/office/drawing/2014/main" id="{E6BDEE14-6614-CF4F-7FFB-CD92ADB92931}"/>
                </a:ext>
              </a:extLst>
            </p:cNvPr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7" name="Google Shape;12625;p82">
              <a:extLst>
                <a:ext uri="{FF2B5EF4-FFF2-40B4-BE49-F238E27FC236}">
                  <a16:creationId xmlns:a16="http://schemas.microsoft.com/office/drawing/2014/main" id="{3BFC599B-AE9D-737E-A6BC-D693EC3D3BC8}"/>
                </a:ext>
              </a:extLst>
            </p:cNvPr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8" name="Google Shape;12626;p82">
              <a:extLst>
                <a:ext uri="{FF2B5EF4-FFF2-40B4-BE49-F238E27FC236}">
                  <a16:creationId xmlns:a16="http://schemas.microsoft.com/office/drawing/2014/main" id="{24D9C529-A619-BE47-5174-0549B40DCFB9}"/>
                </a:ext>
              </a:extLst>
            </p:cNvPr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9" name="Google Shape;12627;p82">
              <a:extLst>
                <a:ext uri="{FF2B5EF4-FFF2-40B4-BE49-F238E27FC236}">
                  <a16:creationId xmlns:a16="http://schemas.microsoft.com/office/drawing/2014/main" id="{AE96C6E6-D08F-694C-BE83-63B12D02EC82}"/>
                </a:ext>
              </a:extLst>
            </p:cNvPr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0" name="Google Shape;12628;p82">
              <a:extLst>
                <a:ext uri="{FF2B5EF4-FFF2-40B4-BE49-F238E27FC236}">
                  <a16:creationId xmlns:a16="http://schemas.microsoft.com/office/drawing/2014/main" id="{B8058724-C834-5E47-5F98-808D1DF1F30D}"/>
                </a:ext>
              </a:extLst>
            </p:cNvPr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1" name="Google Shape;12629;p82">
              <a:extLst>
                <a:ext uri="{FF2B5EF4-FFF2-40B4-BE49-F238E27FC236}">
                  <a16:creationId xmlns:a16="http://schemas.microsoft.com/office/drawing/2014/main" id="{5EDE7DAB-3E5B-E3C4-C40D-71C6F76519F2}"/>
                </a:ext>
              </a:extLst>
            </p:cNvPr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2" name="Google Shape;12630;p82">
              <a:extLst>
                <a:ext uri="{FF2B5EF4-FFF2-40B4-BE49-F238E27FC236}">
                  <a16:creationId xmlns:a16="http://schemas.microsoft.com/office/drawing/2014/main" id="{A01AA599-C149-A895-30A7-8DF151708C21}"/>
                </a:ext>
              </a:extLst>
            </p:cNvPr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83" name="Google Shape;12631;p82">
            <a:extLst>
              <a:ext uri="{FF2B5EF4-FFF2-40B4-BE49-F238E27FC236}">
                <a16:creationId xmlns:a16="http://schemas.microsoft.com/office/drawing/2014/main" id="{FD08A9A8-D270-29E0-34D6-8C9CCC0537AE}"/>
              </a:ext>
            </a:extLst>
          </p:cNvPr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484" name="Google Shape;12632;p82">
              <a:extLst>
                <a:ext uri="{FF2B5EF4-FFF2-40B4-BE49-F238E27FC236}">
                  <a16:creationId xmlns:a16="http://schemas.microsoft.com/office/drawing/2014/main" id="{E6871C86-A65B-2639-D04B-E8CA611495DC}"/>
                </a:ext>
              </a:extLst>
            </p:cNvPr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5" name="Google Shape;12633;p82">
              <a:extLst>
                <a:ext uri="{FF2B5EF4-FFF2-40B4-BE49-F238E27FC236}">
                  <a16:creationId xmlns:a16="http://schemas.microsoft.com/office/drawing/2014/main" id="{D4E62C55-4625-7362-329E-C6D656A9F3DD}"/>
                </a:ext>
              </a:extLst>
            </p:cNvPr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6" name="Google Shape;12634;p82">
              <a:extLst>
                <a:ext uri="{FF2B5EF4-FFF2-40B4-BE49-F238E27FC236}">
                  <a16:creationId xmlns:a16="http://schemas.microsoft.com/office/drawing/2014/main" id="{A453A0BC-D75B-44A4-5A3A-4445790724AA}"/>
                </a:ext>
              </a:extLst>
            </p:cNvPr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7" name="Google Shape;12635;p82">
              <a:extLst>
                <a:ext uri="{FF2B5EF4-FFF2-40B4-BE49-F238E27FC236}">
                  <a16:creationId xmlns:a16="http://schemas.microsoft.com/office/drawing/2014/main" id="{F001C2FC-F5BF-59CA-21EE-BED6EEDBE6A2}"/>
                </a:ext>
              </a:extLst>
            </p:cNvPr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8" name="Google Shape;12636;p82">
              <a:extLst>
                <a:ext uri="{FF2B5EF4-FFF2-40B4-BE49-F238E27FC236}">
                  <a16:creationId xmlns:a16="http://schemas.microsoft.com/office/drawing/2014/main" id="{4D119DC2-4B26-53D6-4D97-C9BB4E9E28E5}"/>
                </a:ext>
              </a:extLst>
            </p:cNvPr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9" name="Google Shape;12637;p82">
              <a:extLst>
                <a:ext uri="{FF2B5EF4-FFF2-40B4-BE49-F238E27FC236}">
                  <a16:creationId xmlns:a16="http://schemas.microsoft.com/office/drawing/2014/main" id="{991F2A85-80F6-7477-8FE7-E1F64D13967E}"/>
                </a:ext>
              </a:extLst>
            </p:cNvPr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0" name="Google Shape;12638;p82">
              <a:extLst>
                <a:ext uri="{FF2B5EF4-FFF2-40B4-BE49-F238E27FC236}">
                  <a16:creationId xmlns:a16="http://schemas.microsoft.com/office/drawing/2014/main" id="{187ABB7F-54EB-7AA1-5F41-E4F5C80C3FD1}"/>
                </a:ext>
              </a:extLst>
            </p:cNvPr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1" name="Google Shape;12639;p82">
              <a:extLst>
                <a:ext uri="{FF2B5EF4-FFF2-40B4-BE49-F238E27FC236}">
                  <a16:creationId xmlns:a16="http://schemas.microsoft.com/office/drawing/2014/main" id="{B74BE7A0-70ED-3D4E-BBAA-21135679A2E6}"/>
                </a:ext>
              </a:extLst>
            </p:cNvPr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2" name="Google Shape;12640;p82">
              <a:extLst>
                <a:ext uri="{FF2B5EF4-FFF2-40B4-BE49-F238E27FC236}">
                  <a16:creationId xmlns:a16="http://schemas.microsoft.com/office/drawing/2014/main" id="{53A32441-E232-81AC-E191-74DE0410DAD0}"/>
                </a:ext>
              </a:extLst>
            </p:cNvPr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3" name="Google Shape;12641;p82">
              <a:extLst>
                <a:ext uri="{FF2B5EF4-FFF2-40B4-BE49-F238E27FC236}">
                  <a16:creationId xmlns:a16="http://schemas.microsoft.com/office/drawing/2014/main" id="{55070643-D4C0-E0F9-C948-5FCA200B4240}"/>
                </a:ext>
              </a:extLst>
            </p:cNvPr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4" name="Google Shape;12642;p82">
              <a:extLst>
                <a:ext uri="{FF2B5EF4-FFF2-40B4-BE49-F238E27FC236}">
                  <a16:creationId xmlns:a16="http://schemas.microsoft.com/office/drawing/2014/main" id="{FFBF3E1F-FFDE-4A02-36A1-284178DCFFF2}"/>
                </a:ext>
              </a:extLst>
            </p:cNvPr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5" name="Google Shape;12643;p82">
              <a:extLst>
                <a:ext uri="{FF2B5EF4-FFF2-40B4-BE49-F238E27FC236}">
                  <a16:creationId xmlns:a16="http://schemas.microsoft.com/office/drawing/2014/main" id="{21BB6EC3-2E3F-D65C-DBAC-CF20A4DB2476}"/>
                </a:ext>
              </a:extLst>
            </p:cNvPr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6" name="Google Shape;12644;p82">
              <a:extLst>
                <a:ext uri="{FF2B5EF4-FFF2-40B4-BE49-F238E27FC236}">
                  <a16:creationId xmlns:a16="http://schemas.microsoft.com/office/drawing/2014/main" id="{F1421F8C-ADB0-200E-3D49-4A350013278E}"/>
                </a:ext>
              </a:extLst>
            </p:cNvPr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7" name="Google Shape;12645;p82">
              <a:extLst>
                <a:ext uri="{FF2B5EF4-FFF2-40B4-BE49-F238E27FC236}">
                  <a16:creationId xmlns:a16="http://schemas.microsoft.com/office/drawing/2014/main" id="{13A9BECB-92DC-3F8A-AE55-8EF7A454CEAF}"/>
                </a:ext>
              </a:extLst>
            </p:cNvPr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8" name="Google Shape;12646;p82">
              <a:extLst>
                <a:ext uri="{FF2B5EF4-FFF2-40B4-BE49-F238E27FC236}">
                  <a16:creationId xmlns:a16="http://schemas.microsoft.com/office/drawing/2014/main" id="{E1E5E9A2-B70B-330B-834F-31777BDC4F70}"/>
                </a:ext>
              </a:extLst>
            </p:cNvPr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9" name="Google Shape;12647;p82">
              <a:extLst>
                <a:ext uri="{FF2B5EF4-FFF2-40B4-BE49-F238E27FC236}">
                  <a16:creationId xmlns:a16="http://schemas.microsoft.com/office/drawing/2014/main" id="{74A176B5-1A09-DAD3-6A69-FB9445C142B6}"/>
                </a:ext>
              </a:extLst>
            </p:cNvPr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0" name="Google Shape;12648;p82">
              <a:extLst>
                <a:ext uri="{FF2B5EF4-FFF2-40B4-BE49-F238E27FC236}">
                  <a16:creationId xmlns:a16="http://schemas.microsoft.com/office/drawing/2014/main" id="{136CF42F-F3E5-3396-0D0D-74130B278230}"/>
                </a:ext>
              </a:extLst>
            </p:cNvPr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1" name="Google Shape;12649;p82">
              <a:extLst>
                <a:ext uri="{FF2B5EF4-FFF2-40B4-BE49-F238E27FC236}">
                  <a16:creationId xmlns:a16="http://schemas.microsoft.com/office/drawing/2014/main" id="{CBA9D6B7-4DF0-32F3-DD63-25CF827A5624}"/>
                </a:ext>
              </a:extLst>
            </p:cNvPr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02" name="Google Shape;12650;p82">
            <a:extLst>
              <a:ext uri="{FF2B5EF4-FFF2-40B4-BE49-F238E27FC236}">
                <a16:creationId xmlns:a16="http://schemas.microsoft.com/office/drawing/2014/main" id="{53D497BD-ADED-99C8-ECCE-02859C1A9508}"/>
              </a:ext>
            </a:extLst>
          </p:cNvPr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503" name="Google Shape;12651;p82">
              <a:extLst>
                <a:ext uri="{FF2B5EF4-FFF2-40B4-BE49-F238E27FC236}">
                  <a16:creationId xmlns:a16="http://schemas.microsoft.com/office/drawing/2014/main" id="{70D937E6-650A-2EA8-9EB1-A4988F2A836D}"/>
                </a:ext>
              </a:extLst>
            </p:cNvPr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4" name="Google Shape;12652;p82">
              <a:extLst>
                <a:ext uri="{FF2B5EF4-FFF2-40B4-BE49-F238E27FC236}">
                  <a16:creationId xmlns:a16="http://schemas.microsoft.com/office/drawing/2014/main" id="{612BC518-8F4E-AACD-BC9E-1DC7ED49EF0F}"/>
                </a:ext>
              </a:extLst>
            </p:cNvPr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05" name="Google Shape;12653;p82">
            <a:extLst>
              <a:ext uri="{FF2B5EF4-FFF2-40B4-BE49-F238E27FC236}">
                <a16:creationId xmlns:a16="http://schemas.microsoft.com/office/drawing/2014/main" id="{89A74815-98EA-0640-344B-07BA77DDB4D4}"/>
              </a:ext>
            </a:extLst>
          </p:cNvPr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506" name="Google Shape;12654;p82">
              <a:extLst>
                <a:ext uri="{FF2B5EF4-FFF2-40B4-BE49-F238E27FC236}">
                  <a16:creationId xmlns:a16="http://schemas.microsoft.com/office/drawing/2014/main" id="{72082BD5-5EBB-D357-8300-0FC41A9E201E}"/>
                </a:ext>
              </a:extLst>
            </p:cNvPr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7" name="Google Shape;12655;p82">
              <a:extLst>
                <a:ext uri="{FF2B5EF4-FFF2-40B4-BE49-F238E27FC236}">
                  <a16:creationId xmlns:a16="http://schemas.microsoft.com/office/drawing/2014/main" id="{6BB0FE00-01B8-FEC0-C0A2-4AE60537844A}"/>
                </a:ext>
              </a:extLst>
            </p:cNvPr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8" name="Google Shape;12656;p82">
              <a:extLst>
                <a:ext uri="{FF2B5EF4-FFF2-40B4-BE49-F238E27FC236}">
                  <a16:creationId xmlns:a16="http://schemas.microsoft.com/office/drawing/2014/main" id="{3FAF49DB-9CF1-6861-7078-BED02968817B}"/>
                </a:ext>
              </a:extLst>
            </p:cNvPr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9" name="Google Shape;12657;p82">
              <a:extLst>
                <a:ext uri="{FF2B5EF4-FFF2-40B4-BE49-F238E27FC236}">
                  <a16:creationId xmlns:a16="http://schemas.microsoft.com/office/drawing/2014/main" id="{02FADA86-94F9-F805-D64A-D19728E67038}"/>
                </a:ext>
              </a:extLst>
            </p:cNvPr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10" name="Google Shape;12658;p82">
            <a:extLst>
              <a:ext uri="{FF2B5EF4-FFF2-40B4-BE49-F238E27FC236}">
                <a16:creationId xmlns:a16="http://schemas.microsoft.com/office/drawing/2014/main" id="{4A58FC49-5778-15CB-71C6-E3C0D60600F8}"/>
              </a:ext>
            </a:extLst>
          </p:cNvPr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511" name="Google Shape;12659;p82">
              <a:extLst>
                <a:ext uri="{FF2B5EF4-FFF2-40B4-BE49-F238E27FC236}">
                  <a16:creationId xmlns:a16="http://schemas.microsoft.com/office/drawing/2014/main" id="{9EFEB786-3F6A-80AD-71B2-094829247D1E}"/>
                </a:ext>
              </a:extLst>
            </p:cNvPr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2" name="Google Shape;12660;p82">
              <a:extLst>
                <a:ext uri="{FF2B5EF4-FFF2-40B4-BE49-F238E27FC236}">
                  <a16:creationId xmlns:a16="http://schemas.microsoft.com/office/drawing/2014/main" id="{9C31948A-ADF1-1EB5-2162-882078274BFF}"/>
                </a:ext>
              </a:extLst>
            </p:cNvPr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3" name="Google Shape;12661;p82">
              <a:extLst>
                <a:ext uri="{FF2B5EF4-FFF2-40B4-BE49-F238E27FC236}">
                  <a16:creationId xmlns:a16="http://schemas.microsoft.com/office/drawing/2014/main" id="{12F4282A-2E65-7210-A010-E8F96271DDF1}"/>
                </a:ext>
              </a:extLst>
            </p:cNvPr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4" name="Google Shape;12662;p82">
              <a:extLst>
                <a:ext uri="{FF2B5EF4-FFF2-40B4-BE49-F238E27FC236}">
                  <a16:creationId xmlns:a16="http://schemas.microsoft.com/office/drawing/2014/main" id="{440178A5-C433-9204-7FAF-23F7FE1E7C9A}"/>
                </a:ext>
              </a:extLst>
            </p:cNvPr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5" name="Google Shape;12663;p82">
              <a:extLst>
                <a:ext uri="{FF2B5EF4-FFF2-40B4-BE49-F238E27FC236}">
                  <a16:creationId xmlns:a16="http://schemas.microsoft.com/office/drawing/2014/main" id="{11841CE0-B107-04C8-6357-70CC84CDB82C}"/>
                </a:ext>
              </a:extLst>
            </p:cNvPr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6" name="Google Shape;12664;p82">
              <a:extLst>
                <a:ext uri="{FF2B5EF4-FFF2-40B4-BE49-F238E27FC236}">
                  <a16:creationId xmlns:a16="http://schemas.microsoft.com/office/drawing/2014/main" id="{8F1BD90F-6E59-20CD-7786-EC7FAF5B4088}"/>
                </a:ext>
              </a:extLst>
            </p:cNvPr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7" name="Google Shape;12665;p82">
              <a:extLst>
                <a:ext uri="{FF2B5EF4-FFF2-40B4-BE49-F238E27FC236}">
                  <a16:creationId xmlns:a16="http://schemas.microsoft.com/office/drawing/2014/main" id="{46B7C311-BF70-2A81-B2B4-209A7DE73811}"/>
                </a:ext>
              </a:extLst>
            </p:cNvPr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8" name="Google Shape;12666;p82">
              <a:extLst>
                <a:ext uri="{FF2B5EF4-FFF2-40B4-BE49-F238E27FC236}">
                  <a16:creationId xmlns:a16="http://schemas.microsoft.com/office/drawing/2014/main" id="{F80CB600-8EB7-9CAC-C4C9-B472776A17B1}"/>
                </a:ext>
              </a:extLst>
            </p:cNvPr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9" name="Google Shape;12667;p82">
              <a:extLst>
                <a:ext uri="{FF2B5EF4-FFF2-40B4-BE49-F238E27FC236}">
                  <a16:creationId xmlns:a16="http://schemas.microsoft.com/office/drawing/2014/main" id="{5BDE2C46-FADE-F04B-303A-719A1D0B4240}"/>
                </a:ext>
              </a:extLst>
            </p:cNvPr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0" name="Google Shape;12668;p82">
              <a:extLst>
                <a:ext uri="{FF2B5EF4-FFF2-40B4-BE49-F238E27FC236}">
                  <a16:creationId xmlns:a16="http://schemas.microsoft.com/office/drawing/2014/main" id="{2628C91B-902D-A9BD-E5E6-6F30E77561CD}"/>
                </a:ext>
              </a:extLst>
            </p:cNvPr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1" name="Google Shape;12669;p82">
              <a:extLst>
                <a:ext uri="{FF2B5EF4-FFF2-40B4-BE49-F238E27FC236}">
                  <a16:creationId xmlns:a16="http://schemas.microsoft.com/office/drawing/2014/main" id="{F7728BB5-4A60-9932-1E24-2C0F72EC1C61}"/>
                </a:ext>
              </a:extLst>
            </p:cNvPr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2" name="Google Shape;12670;p82">
              <a:extLst>
                <a:ext uri="{FF2B5EF4-FFF2-40B4-BE49-F238E27FC236}">
                  <a16:creationId xmlns:a16="http://schemas.microsoft.com/office/drawing/2014/main" id="{714777B2-7CFC-F0C1-9E0B-B6A11EA8D60E}"/>
                </a:ext>
              </a:extLst>
            </p:cNvPr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3" name="Google Shape;12671;p82">
              <a:extLst>
                <a:ext uri="{FF2B5EF4-FFF2-40B4-BE49-F238E27FC236}">
                  <a16:creationId xmlns:a16="http://schemas.microsoft.com/office/drawing/2014/main" id="{7A079542-7BD4-7805-EE0B-B49E773DB23C}"/>
                </a:ext>
              </a:extLst>
            </p:cNvPr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4" name="Google Shape;12672;p82">
              <a:extLst>
                <a:ext uri="{FF2B5EF4-FFF2-40B4-BE49-F238E27FC236}">
                  <a16:creationId xmlns:a16="http://schemas.microsoft.com/office/drawing/2014/main" id="{5B758618-0759-F78E-95EE-D43DBEBFDB3B}"/>
                </a:ext>
              </a:extLst>
            </p:cNvPr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5" name="Google Shape;12673;p82">
              <a:extLst>
                <a:ext uri="{FF2B5EF4-FFF2-40B4-BE49-F238E27FC236}">
                  <a16:creationId xmlns:a16="http://schemas.microsoft.com/office/drawing/2014/main" id="{D30443AC-EEFB-8A64-1A87-788497DFB8DB}"/>
                </a:ext>
              </a:extLst>
            </p:cNvPr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6" name="Google Shape;12674;p82">
              <a:extLst>
                <a:ext uri="{FF2B5EF4-FFF2-40B4-BE49-F238E27FC236}">
                  <a16:creationId xmlns:a16="http://schemas.microsoft.com/office/drawing/2014/main" id="{03BF0557-0868-BD0A-B3AB-29432AA218BF}"/>
                </a:ext>
              </a:extLst>
            </p:cNvPr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7" name="Google Shape;12675;p82">
              <a:extLst>
                <a:ext uri="{FF2B5EF4-FFF2-40B4-BE49-F238E27FC236}">
                  <a16:creationId xmlns:a16="http://schemas.microsoft.com/office/drawing/2014/main" id="{FEAD43EA-19E5-0F44-911C-D7AC51C5CFD1}"/>
                </a:ext>
              </a:extLst>
            </p:cNvPr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28" name="Google Shape;12676;p82">
            <a:extLst>
              <a:ext uri="{FF2B5EF4-FFF2-40B4-BE49-F238E27FC236}">
                <a16:creationId xmlns:a16="http://schemas.microsoft.com/office/drawing/2014/main" id="{96CEDB90-2323-208B-8A5A-C9EF2718ADC8}"/>
              </a:ext>
            </a:extLst>
          </p:cNvPr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529" name="Google Shape;12677;p82">
              <a:extLst>
                <a:ext uri="{FF2B5EF4-FFF2-40B4-BE49-F238E27FC236}">
                  <a16:creationId xmlns:a16="http://schemas.microsoft.com/office/drawing/2014/main" id="{73E5A7DC-0969-AE42-00CC-79C4D25C958F}"/>
                </a:ext>
              </a:extLst>
            </p:cNvPr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0" name="Google Shape;12678;p82">
              <a:extLst>
                <a:ext uri="{FF2B5EF4-FFF2-40B4-BE49-F238E27FC236}">
                  <a16:creationId xmlns:a16="http://schemas.microsoft.com/office/drawing/2014/main" id="{1A26FD76-6700-4E1B-02E0-5BF0C9D647EF}"/>
                </a:ext>
              </a:extLst>
            </p:cNvPr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1" name="Google Shape;12679;p82">
              <a:extLst>
                <a:ext uri="{FF2B5EF4-FFF2-40B4-BE49-F238E27FC236}">
                  <a16:creationId xmlns:a16="http://schemas.microsoft.com/office/drawing/2014/main" id="{1DB4DBAA-DC7B-C372-D19A-872DCADA6DD2}"/>
                </a:ext>
              </a:extLst>
            </p:cNvPr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2" name="Google Shape;12680;p82">
              <a:extLst>
                <a:ext uri="{FF2B5EF4-FFF2-40B4-BE49-F238E27FC236}">
                  <a16:creationId xmlns:a16="http://schemas.microsoft.com/office/drawing/2014/main" id="{36BB5B75-6189-94D0-8767-C3D695AAF941}"/>
                </a:ext>
              </a:extLst>
            </p:cNvPr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3" name="Google Shape;12681;p82">
              <a:extLst>
                <a:ext uri="{FF2B5EF4-FFF2-40B4-BE49-F238E27FC236}">
                  <a16:creationId xmlns:a16="http://schemas.microsoft.com/office/drawing/2014/main" id="{15E54D24-26F1-08E3-0BFB-B2C87DB733CD}"/>
                </a:ext>
              </a:extLst>
            </p:cNvPr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34" name="Google Shape;12682;p82">
            <a:extLst>
              <a:ext uri="{FF2B5EF4-FFF2-40B4-BE49-F238E27FC236}">
                <a16:creationId xmlns:a16="http://schemas.microsoft.com/office/drawing/2014/main" id="{A669C740-14A7-11C4-236B-A178B6F72631}"/>
              </a:ext>
            </a:extLst>
          </p:cNvPr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535" name="Google Shape;12683;p82">
              <a:extLst>
                <a:ext uri="{FF2B5EF4-FFF2-40B4-BE49-F238E27FC236}">
                  <a16:creationId xmlns:a16="http://schemas.microsoft.com/office/drawing/2014/main" id="{88BA3894-2590-B3C0-AD59-D1E13E6DB563}"/>
                </a:ext>
              </a:extLst>
            </p:cNvPr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6" name="Google Shape;12684;p82">
              <a:extLst>
                <a:ext uri="{FF2B5EF4-FFF2-40B4-BE49-F238E27FC236}">
                  <a16:creationId xmlns:a16="http://schemas.microsoft.com/office/drawing/2014/main" id="{4CAE9D08-FE89-6056-CBA9-00A57CDAC4DF}"/>
                </a:ext>
              </a:extLst>
            </p:cNvPr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7" name="Google Shape;12685;p82">
              <a:extLst>
                <a:ext uri="{FF2B5EF4-FFF2-40B4-BE49-F238E27FC236}">
                  <a16:creationId xmlns:a16="http://schemas.microsoft.com/office/drawing/2014/main" id="{B41E622A-BC19-DD06-5611-9C908A43BDA2}"/>
                </a:ext>
              </a:extLst>
            </p:cNvPr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8" name="Google Shape;12686;p82">
              <a:extLst>
                <a:ext uri="{FF2B5EF4-FFF2-40B4-BE49-F238E27FC236}">
                  <a16:creationId xmlns:a16="http://schemas.microsoft.com/office/drawing/2014/main" id="{891124A9-3BFD-4768-EB5D-82DED35B4E40}"/>
                </a:ext>
              </a:extLst>
            </p:cNvPr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39" name="Google Shape;12687;p82">
            <a:extLst>
              <a:ext uri="{FF2B5EF4-FFF2-40B4-BE49-F238E27FC236}">
                <a16:creationId xmlns:a16="http://schemas.microsoft.com/office/drawing/2014/main" id="{5568B71B-AFCB-1323-A5A1-37DCED29A6BE}"/>
              </a:ext>
            </a:extLst>
          </p:cNvPr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540" name="Google Shape;12688;p82">
              <a:extLst>
                <a:ext uri="{FF2B5EF4-FFF2-40B4-BE49-F238E27FC236}">
                  <a16:creationId xmlns:a16="http://schemas.microsoft.com/office/drawing/2014/main" id="{DB15027B-E1B7-7BFA-171A-6C8C2C7CF6D4}"/>
                </a:ext>
              </a:extLst>
            </p:cNvPr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1" name="Google Shape;12689;p82">
              <a:extLst>
                <a:ext uri="{FF2B5EF4-FFF2-40B4-BE49-F238E27FC236}">
                  <a16:creationId xmlns:a16="http://schemas.microsoft.com/office/drawing/2014/main" id="{2EC91369-142E-DA6C-BEAB-FDBC17C7C5CF}"/>
                </a:ext>
              </a:extLst>
            </p:cNvPr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42" name="Google Shape;12690;p82">
            <a:extLst>
              <a:ext uri="{FF2B5EF4-FFF2-40B4-BE49-F238E27FC236}">
                <a16:creationId xmlns:a16="http://schemas.microsoft.com/office/drawing/2014/main" id="{101D3F5C-76C2-05C8-A78D-427D236AC18A}"/>
              </a:ext>
            </a:extLst>
          </p:cNvPr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543" name="Google Shape;12691;p82">
              <a:extLst>
                <a:ext uri="{FF2B5EF4-FFF2-40B4-BE49-F238E27FC236}">
                  <a16:creationId xmlns:a16="http://schemas.microsoft.com/office/drawing/2014/main" id="{ED66E3D5-A0A2-49E0-EC4C-E84CBC668408}"/>
                </a:ext>
              </a:extLst>
            </p:cNvPr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4" name="Google Shape;12692;p82">
              <a:extLst>
                <a:ext uri="{FF2B5EF4-FFF2-40B4-BE49-F238E27FC236}">
                  <a16:creationId xmlns:a16="http://schemas.microsoft.com/office/drawing/2014/main" id="{CF3777C0-8FCB-2999-07D4-9A2EEC17A356}"/>
                </a:ext>
              </a:extLst>
            </p:cNvPr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5" name="Google Shape;12693;p82">
              <a:extLst>
                <a:ext uri="{FF2B5EF4-FFF2-40B4-BE49-F238E27FC236}">
                  <a16:creationId xmlns:a16="http://schemas.microsoft.com/office/drawing/2014/main" id="{C23D6C78-0E3E-DAF8-9AFE-1783B2D02F96}"/>
                </a:ext>
              </a:extLst>
            </p:cNvPr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6" name="Google Shape;12694;p82">
              <a:extLst>
                <a:ext uri="{FF2B5EF4-FFF2-40B4-BE49-F238E27FC236}">
                  <a16:creationId xmlns:a16="http://schemas.microsoft.com/office/drawing/2014/main" id="{642AAE0C-41D0-6FA5-1DEC-1F309C254818}"/>
                </a:ext>
              </a:extLst>
            </p:cNvPr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7" name="Google Shape;12695;p82">
              <a:extLst>
                <a:ext uri="{FF2B5EF4-FFF2-40B4-BE49-F238E27FC236}">
                  <a16:creationId xmlns:a16="http://schemas.microsoft.com/office/drawing/2014/main" id="{B9DDE837-7714-0FDF-4C24-86799FB2BEB3}"/>
                </a:ext>
              </a:extLst>
            </p:cNvPr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48" name="Google Shape;12696;p82">
            <a:extLst>
              <a:ext uri="{FF2B5EF4-FFF2-40B4-BE49-F238E27FC236}">
                <a16:creationId xmlns:a16="http://schemas.microsoft.com/office/drawing/2014/main" id="{3A190B78-3C18-BA61-BA3A-DF77B4C3F948}"/>
              </a:ext>
            </a:extLst>
          </p:cNvPr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549" name="Google Shape;12697;p82">
              <a:extLst>
                <a:ext uri="{FF2B5EF4-FFF2-40B4-BE49-F238E27FC236}">
                  <a16:creationId xmlns:a16="http://schemas.microsoft.com/office/drawing/2014/main" id="{1BA351F5-CB81-D433-F63A-F2E20569B1E7}"/>
                </a:ext>
              </a:extLst>
            </p:cNvPr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0" name="Google Shape;12698;p82">
              <a:extLst>
                <a:ext uri="{FF2B5EF4-FFF2-40B4-BE49-F238E27FC236}">
                  <a16:creationId xmlns:a16="http://schemas.microsoft.com/office/drawing/2014/main" id="{85F83264-0129-01D8-FB5B-E6D5329A150F}"/>
                </a:ext>
              </a:extLst>
            </p:cNvPr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1" name="Google Shape;12699;p82">
              <a:extLst>
                <a:ext uri="{FF2B5EF4-FFF2-40B4-BE49-F238E27FC236}">
                  <a16:creationId xmlns:a16="http://schemas.microsoft.com/office/drawing/2014/main" id="{30FEE91E-E385-085C-6249-D7E67A968623}"/>
                </a:ext>
              </a:extLst>
            </p:cNvPr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2" name="Google Shape;12700;p82">
              <a:extLst>
                <a:ext uri="{FF2B5EF4-FFF2-40B4-BE49-F238E27FC236}">
                  <a16:creationId xmlns:a16="http://schemas.microsoft.com/office/drawing/2014/main" id="{9A47318F-009B-2CC8-0E4B-9E890B9B51A2}"/>
                </a:ext>
              </a:extLst>
            </p:cNvPr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53" name="Google Shape;12701;p82">
            <a:extLst>
              <a:ext uri="{FF2B5EF4-FFF2-40B4-BE49-F238E27FC236}">
                <a16:creationId xmlns:a16="http://schemas.microsoft.com/office/drawing/2014/main" id="{F7AFEFD0-1939-22F8-2E13-BA847B7B1297}"/>
              </a:ext>
            </a:extLst>
          </p:cNvPr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554" name="Google Shape;12702;p82">
              <a:extLst>
                <a:ext uri="{FF2B5EF4-FFF2-40B4-BE49-F238E27FC236}">
                  <a16:creationId xmlns:a16="http://schemas.microsoft.com/office/drawing/2014/main" id="{E077898C-4FF4-F213-CFE3-EBF1EC307660}"/>
                </a:ext>
              </a:extLst>
            </p:cNvPr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5" name="Google Shape;12703;p82">
              <a:extLst>
                <a:ext uri="{FF2B5EF4-FFF2-40B4-BE49-F238E27FC236}">
                  <a16:creationId xmlns:a16="http://schemas.microsoft.com/office/drawing/2014/main" id="{7E5B8DCB-8B9A-D95B-72A4-464C3EC57DE7}"/>
                </a:ext>
              </a:extLst>
            </p:cNvPr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6" name="Google Shape;12704;p82">
              <a:extLst>
                <a:ext uri="{FF2B5EF4-FFF2-40B4-BE49-F238E27FC236}">
                  <a16:creationId xmlns:a16="http://schemas.microsoft.com/office/drawing/2014/main" id="{CB0D4141-37E1-6604-4AE9-5638790E9359}"/>
                </a:ext>
              </a:extLst>
            </p:cNvPr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7" name="Google Shape;12705;p82">
              <a:extLst>
                <a:ext uri="{FF2B5EF4-FFF2-40B4-BE49-F238E27FC236}">
                  <a16:creationId xmlns:a16="http://schemas.microsoft.com/office/drawing/2014/main" id="{4D431303-3A4C-E196-0CC5-3889FCE5CD54}"/>
                </a:ext>
              </a:extLst>
            </p:cNvPr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8" name="Google Shape;12706;p82">
              <a:extLst>
                <a:ext uri="{FF2B5EF4-FFF2-40B4-BE49-F238E27FC236}">
                  <a16:creationId xmlns:a16="http://schemas.microsoft.com/office/drawing/2014/main" id="{28F088BB-D58A-1045-DC99-FD3476277297}"/>
                </a:ext>
              </a:extLst>
            </p:cNvPr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9" name="Google Shape;12707;p82">
              <a:extLst>
                <a:ext uri="{FF2B5EF4-FFF2-40B4-BE49-F238E27FC236}">
                  <a16:creationId xmlns:a16="http://schemas.microsoft.com/office/drawing/2014/main" id="{50645387-7D8C-C8F6-F9D3-E8EF7329897C}"/>
                </a:ext>
              </a:extLst>
            </p:cNvPr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0" name="Google Shape;12708;p82">
              <a:extLst>
                <a:ext uri="{FF2B5EF4-FFF2-40B4-BE49-F238E27FC236}">
                  <a16:creationId xmlns:a16="http://schemas.microsoft.com/office/drawing/2014/main" id="{6F99559C-82D1-14C6-D58E-C01BADBB5750}"/>
                </a:ext>
              </a:extLst>
            </p:cNvPr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1" name="Google Shape;12709;p82">
              <a:extLst>
                <a:ext uri="{FF2B5EF4-FFF2-40B4-BE49-F238E27FC236}">
                  <a16:creationId xmlns:a16="http://schemas.microsoft.com/office/drawing/2014/main" id="{2FF6ACE8-13C0-778A-6BA6-C478FAE72B6E}"/>
                </a:ext>
              </a:extLst>
            </p:cNvPr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2" name="Google Shape;12710;p82">
              <a:extLst>
                <a:ext uri="{FF2B5EF4-FFF2-40B4-BE49-F238E27FC236}">
                  <a16:creationId xmlns:a16="http://schemas.microsoft.com/office/drawing/2014/main" id="{76C43EA2-4C74-62B9-6E50-50382EC1EDBA}"/>
                </a:ext>
              </a:extLst>
            </p:cNvPr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3" name="Google Shape;12711;p82">
              <a:extLst>
                <a:ext uri="{FF2B5EF4-FFF2-40B4-BE49-F238E27FC236}">
                  <a16:creationId xmlns:a16="http://schemas.microsoft.com/office/drawing/2014/main" id="{AF90BDEA-019D-3629-7543-9E29182DC263}"/>
                </a:ext>
              </a:extLst>
            </p:cNvPr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4" name="Google Shape;12712;p82">
              <a:extLst>
                <a:ext uri="{FF2B5EF4-FFF2-40B4-BE49-F238E27FC236}">
                  <a16:creationId xmlns:a16="http://schemas.microsoft.com/office/drawing/2014/main" id="{7C4ACCF6-B52F-EE9D-F2EF-89516CEC1968}"/>
                </a:ext>
              </a:extLst>
            </p:cNvPr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5" name="Google Shape;12713;p82">
              <a:extLst>
                <a:ext uri="{FF2B5EF4-FFF2-40B4-BE49-F238E27FC236}">
                  <a16:creationId xmlns:a16="http://schemas.microsoft.com/office/drawing/2014/main" id="{807C2820-6174-4B04-16B0-61BD4ABAA8AD}"/>
                </a:ext>
              </a:extLst>
            </p:cNvPr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6" name="Google Shape;12714;p82">
              <a:extLst>
                <a:ext uri="{FF2B5EF4-FFF2-40B4-BE49-F238E27FC236}">
                  <a16:creationId xmlns:a16="http://schemas.microsoft.com/office/drawing/2014/main" id="{4B2888A6-80D7-D4AA-A2C1-000BFCA28C8B}"/>
                </a:ext>
              </a:extLst>
            </p:cNvPr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7" name="Google Shape;12715;p82">
              <a:extLst>
                <a:ext uri="{FF2B5EF4-FFF2-40B4-BE49-F238E27FC236}">
                  <a16:creationId xmlns:a16="http://schemas.microsoft.com/office/drawing/2014/main" id="{580100E7-AB50-5374-DA89-160C38D0AFA6}"/>
                </a:ext>
              </a:extLst>
            </p:cNvPr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8" name="Google Shape;12716;p82">
              <a:extLst>
                <a:ext uri="{FF2B5EF4-FFF2-40B4-BE49-F238E27FC236}">
                  <a16:creationId xmlns:a16="http://schemas.microsoft.com/office/drawing/2014/main" id="{7BFE0864-EA60-0300-AC28-BD4CF243ED0E}"/>
                </a:ext>
              </a:extLst>
            </p:cNvPr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9" name="Google Shape;12717;p82">
              <a:extLst>
                <a:ext uri="{FF2B5EF4-FFF2-40B4-BE49-F238E27FC236}">
                  <a16:creationId xmlns:a16="http://schemas.microsoft.com/office/drawing/2014/main" id="{3544A07D-204A-2ECA-64E6-CBB05AF4E703}"/>
                </a:ext>
              </a:extLst>
            </p:cNvPr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0" name="Google Shape;12718;p82">
              <a:extLst>
                <a:ext uri="{FF2B5EF4-FFF2-40B4-BE49-F238E27FC236}">
                  <a16:creationId xmlns:a16="http://schemas.microsoft.com/office/drawing/2014/main" id="{072A0680-6876-9AD6-0FC4-9EAC9BDCA982}"/>
                </a:ext>
              </a:extLst>
            </p:cNvPr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71" name="Google Shape;12719;p82">
            <a:extLst>
              <a:ext uri="{FF2B5EF4-FFF2-40B4-BE49-F238E27FC236}">
                <a16:creationId xmlns:a16="http://schemas.microsoft.com/office/drawing/2014/main" id="{A770F4EB-34A5-0177-2175-3167FFB42C87}"/>
              </a:ext>
            </a:extLst>
          </p:cNvPr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572" name="Google Shape;12720;p82">
              <a:extLst>
                <a:ext uri="{FF2B5EF4-FFF2-40B4-BE49-F238E27FC236}">
                  <a16:creationId xmlns:a16="http://schemas.microsoft.com/office/drawing/2014/main" id="{99A50752-25FF-25A3-AA58-46FB325DE9A8}"/>
                </a:ext>
              </a:extLst>
            </p:cNvPr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3" name="Google Shape;12721;p82">
              <a:extLst>
                <a:ext uri="{FF2B5EF4-FFF2-40B4-BE49-F238E27FC236}">
                  <a16:creationId xmlns:a16="http://schemas.microsoft.com/office/drawing/2014/main" id="{03756662-9727-C35F-8CEB-44CC7D435E0A}"/>
                </a:ext>
              </a:extLst>
            </p:cNvPr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4" name="Google Shape;12722;p82">
              <a:extLst>
                <a:ext uri="{FF2B5EF4-FFF2-40B4-BE49-F238E27FC236}">
                  <a16:creationId xmlns:a16="http://schemas.microsoft.com/office/drawing/2014/main" id="{CE232EBE-3302-A430-C626-C8DFF66D8F3C}"/>
                </a:ext>
              </a:extLst>
            </p:cNvPr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5" name="Google Shape;12723;p82">
              <a:extLst>
                <a:ext uri="{FF2B5EF4-FFF2-40B4-BE49-F238E27FC236}">
                  <a16:creationId xmlns:a16="http://schemas.microsoft.com/office/drawing/2014/main" id="{E0C5CA39-AB3A-92EE-9043-D3B0DF90FD56}"/>
                </a:ext>
              </a:extLst>
            </p:cNvPr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6" name="Google Shape;12724;p82">
              <a:extLst>
                <a:ext uri="{FF2B5EF4-FFF2-40B4-BE49-F238E27FC236}">
                  <a16:creationId xmlns:a16="http://schemas.microsoft.com/office/drawing/2014/main" id="{B2335ADE-4084-60B0-3A81-FDDA427357A7}"/>
                </a:ext>
              </a:extLst>
            </p:cNvPr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" name="Google Shape;12725;p82">
              <a:extLst>
                <a:ext uri="{FF2B5EF4-FFF2-40B4-BE49-F238E27FC236}">
                  <a16:creationId xmlns:a16="http://schemas.microsoft.com/office/drawing/2014/main" id="{B05EBB94-18B6-4897-8B0E-F832D2FCDE1B}"/>
                </a:ext>
              </a:extLst>
            </p:cNvPr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" name="Google Shape;12726;p82">
              <a:extLst>
                <a:ext uri="{FF2B5EF4-FFF2-40B4-BE49-F238E27FC236}">
                  <a16:creationId xmlns:a16="http://schemas.microsoft.com/office/drawing/2014/main" id="{6EF7647C-163F-4B02-C226-4E4576A2905E}"/>
                </a:ext>
              </a:extLst>
            </p:cNvPr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" name="Google Shape;12727;p82">
              <a:extLst>
                <a:ext uri="{FF2B5EF4-FFF2-40B4-BE49-F238E27FC236}">
                  <a16:creationId xmlns:a16="http://schemas.microsoft.com/office/drawing/2014/main" id="{5C861CCB-0B7D-1BB0-014E-BB7ADA407799}"/>
                </a:ext>
              </a:extLst>
            </p:cNvPr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" name="Google Shape;12728;p82">
              <a:extLst>
                <a:ext uri="{FF2B5EF4-FFF2-40B4-BE49-F238E27FC236}">
                  <a16:creationId xmlns:a16="http://schemas.microsoft.com/office/drawing/2014/main" id="{46CE8688-8BA8-1315-0CFD-76A71F7601F5}"/>
                </a:ext>
              </a:extLst>
            </p:cNvPr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" name="Google Shape;12729;p82">
              <a:extLst>
                <a:ext uri="{FF2B5EF4-FFF2-40B4-BE49-F238E27FC236}">
                  <a16:creationId xmlns:a16="http://schemas.microsoft.com/office/drawing/2014/main" id="{4F063A67-FBC6-D12D-4164-5B99CA7B6B15}"/>
                </a:ext>
              </a:extLst>
            </p:cNvPr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" name="Google Shape;12730;p82">
              <a:extLst>
                <a:ext uri="{FF2B5EF4-FFF2-40B4-BE49-F238E27FC236}">
                  <a16:creationId xmlns:a16="http://schemas.microsoft.com/office/drawing/2014/main" id="{7E526D6E-63FB-ABBB-48F8-20FFF88246E7}"/>
                </a:ext>
              </a:extLst>
            </p:cNvPr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" name="Google Shape;12731;p82">
              <a:extLst>
                <a:ext uri="{FF2B5EF4-FFF2-40B4-BE49-F238E27FC236}">
                  <a16:creationId xmlns:a16="http://schemas.microsoft.com/office/drawing/2014/main" id="{D6CFFEE1-C4A3-438D-42D9-DC614DC192D8}"/>
                </a:ext>
              </a:extLst>
            </p:cNvPr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" name="Google Shape;12732;p82">
              <a:extLst>
                <a:ext uri="{FF2B5EF4-FFF2-40B4-BE49-F238E27FC236}">
                  <a16:creationId xmlns:a16="http://schemas.microsoft.com/office/drawing/2014/main" id="{8AE6F6F5-F5C4-F4F2-601C-0685479905C1}"/>
                </a:ext>
              </a:extLst>
            </p:cNvPr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5" name="Google Shape;12733;p82">
              <a:extLst>
                <a:ext uri="{FF2B5EF4-FFF2-40B4-BE49-F238E27FC236}">
                  <a16:creationId xmlns:a16="http://schemas.microsoft.com/office/drawing/2014/main" id="{AB4EDED1-9B53-B31B-6D00-67303719BDED}"/>
                </a:ext>
              </a:extLst>
            </p:cNvPr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" name="Google Shape;12734;p82">
              <a:extLst>
                <a:ext uri="{FF2B5EF4-FFF2-40B4-BE49-F238E27FC236}">
                  <a16:creationId xmlns:a16="http://schemas.microsoft.com/office/drawing/2014/main" id="{97EF6E2A-0819-DF4F-4267-FEEDD72EFF42}"/>
                </a:ext>
              </a:extLst>
            </p:cNvPr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" name="Google Shape;12735;p82">
              <a:extLst>
                <a:ext uri="{FF2B5EF4-FFF2-40B4-BE49-F238E27FC236}">
                  <a16:creationId xmlns:a16="http://schemas.microsoft.com/office/drawing/2014/main" id="{C845C6BA-53BF-1892-1E50-E0B0C361E167}"/>
                </a:ext>
              </a:extLst>
            </p:cNvPr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" name="Google Shape;12736;p82">
              <a:extLst>
                <a:ext uri="{FF2B5EF4-FFF2-40B4-BE49-F238E27FC236}">
                  <a16:creationId xmlns:a16="http://schemas.microsoft.com/office/drawing/2014/main" id="{A3A6B4F8-2C0E-9294-B363-92E8A4661256}"/>
                </a:ext>
              </a:extLst>
            </p:cNvPr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" name="Google Shape;12737;p82">
              <a:extLst>
                <a:ext uri="{FF2B5EF4-FFF2-40B4-BE49-F238E27FC236}">
                  <a16:creationId xmlns:a16="http://schemas.microsoft.com/office/drawing/2014/main" id="{3D6C8F3C-59E3-F8B6-BE1B-83F863CAE1C9}"/>
                </a:ext>
              </a:extLst>
            </p:cNvPr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" name="Google Shape;12738;p82">
              <a:extLst>
                <a:ext uri="{FF2B5EF4-FFF2-40B4-BE49-F238E27FC236}">
                  <a16:creationId xmlns:a16="http://schemas.microsoft.com/office/drawing/2014/main" id="{0C535EBE-E8D4-34A2-7264-6A9461A484B3}"/>
                </a:ext>
              </a:extLst>
            </p:cNvPr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" name="Google Shape;12739;p82">
              <a:extLst>
                <a:ext uri="{FF2B5EF4-FFF2-40B4-BE49-F238E27FC236}">
                  <a16:creationId xmlns:a16="http://schemas.microsoft.com/office/drawing/2014/main" id="{3FC39E35-B2A3-01B3-3DA5-4B821666FCAF}"/>
                </a:ext>
              </a:extLst>
            </p:cNvPr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92" name="Google Shape;12740;p82">
            <a:extLst>
              <a:ext uri="{FF2B5EF4-FFF2-40B4-BE49-F238E27FC236}">
                <a16:creationId xmlns:a16="http://schemas.microsoft.com/office/drawing/2014/main" id="{A64270D9-9F1B-CC14-BC81-728A37BC7A47}"/>
              </a:ext>
            </a:extLst>
          </p:cNvPr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593" name="Google Shape;12741;p82">
              <a:extLst>
                <a:ext uri="{FF2B5EF4-FFF2-40B4-BE49-F238E27FC236}">
                  <a16:creationId xmlns:a16="http://schemas.microsoft.com/office/drawing/2014/main" id="{5C274252-F01A-4515-5955-A4788E0DA85E}"/>
                </a:ext>
              </a:extLst>
            </p:cNvPr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" name="Google Shape;12742;p82">
              <a:extLst>
                <a:ext uri="{FF2B5EF4-FFF2-40B4-BE49-F238E27FC236}">
                  <a16:creationId xmlns:a16="http://schemas.microsoft.com/office/drawing/2014/main" id="{20CE769E-0649-C884-F8AC-5BFEAE27C6B0}"/>
                </a:ext>
              </a:extLst>
            </p:cNvPr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" name="Google Shape;12743;p82">
              <a:extLst>
                <a:ext uri="{FF2B5EF4-FFF2-40B4-BE49-F238E27FC236}">
                  <a16:creationId xmlns:a16="http://schemas.microsoft.com/office/drawing/2014/main" id="{8BF879AF-D031-DF98-DABC-67284E0A89B1}"/>
                </a:ext>
              </a:extLst>
            </p:cNvPr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596" name="Google Shape;12744;p82">
              <a:extLst>
                <a:ext uri="{FF2B5EF4-FFF2-40B4-BE49-F238E27FC236}">
                  <a16:creationId xmlns:a16="http://schemas.microsoft.com/office/drawing/2014/main" id="{558F50DF-DAC1-0DFC-870C-EC26D79B5B49}"/>
                </a:ext>
              </a:extLst>
            </p:cNvPr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597" name="Google Shape;12745;p82">
                <a:extLst>
                  <a:ext uri="{FF2B5EF4-FFF2-40B4-BE49-F238E27FC236}">
                    <a16:creationId xmlns:a16="http://schemas.microsoft.com/office/drawing/2014/main" id="{4D7C48F9-AD38-0D5E-AAAC-9F49B8926CF1}"/>
                  </a:ext>
                </a:extLst>
              </p:cNvPr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598" name="Google Shape;12746;p82">
                <a:extLst>
                  <a:ext uri="{FF2B5EF4-FFF2-40B4-BE49-F238E27FC236}">
                    <a16:creationId xmlns:a16="http://schemas.microsoft.com/office/drawing/2014/main" id="{B20EDDD9-08A4-68A4-4351-0AE270001217}"/>
                  </a:ext>
                </a:extLst>
              </p:cNvPr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599" name="Google Shape;12747;p82">
                <a:extLst>
                  <a:ext uri="{FF2B5EF4-FFF2-40B4-BE49-F238E27FC236}">
                    <a16:creationId xmlns:a16="http://schemas.microsoft.com/office/drawing/2014/main" id="{AF271E14-829D-E659-513E-5DE462D61B05}"/>
                  </a:ext>
                </a:extLst>
              </p:cNvPr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00" name="Google Shape;12748;p82">
                <a:extLst>
                  <a:ext uri="{FF2B5EF4-FFF2-40B4-BE49-F238E27FC236}">
                    <a16:creationId xmlns:a16="http://schemas.microsoft.com/office/drawing/2014/main" id="{34016536-3A45-A857-1C26-63A67269E83C}"/>
                  </a:ext>
                </a:extLst>
              </p:cNvPr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01" name="Google Shape;12749;p82">
                <a:extLst>
                  <a:ext uri="{FF2B5EF4-FFF2-40B4-BE49-F238E27FC236}">
                    <a16:creationId xmlns:a16="http://schemas.microsoft.com/office/drawing/2014/main" id="{9BB9C79F-0507-0F9F-5855-9D30C9FB830E}"/>
                  </a:ext>
                </a:extLst>
              </p:cNvPr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02" name="Google Shape;12750;p82">
                <a:extLst>
                  <a:ext uri="{FF2B5EF4-FFF2-40B4-BE49-F238E27FC236}">
                    <a16:creationId xmlns:a16="http://schemas.microsoft.com/office/drawing/2014/main" id="{16DEDE7E-8DFD-D02B-2768-D06F975B47B3}"/>
                  </a:ext>
                </a:extLst>
              </p:cNvPr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03" name="Google Shape;12751;p82">
            <a:extLst>
              <a:ext uri="{FF2B5EF4-FFF2-40B4-BE49-F238E27FC236}">
                <a16:creationId xmlns:a16="http://schemas.microsoft.com/office/drawing/2014/main" id="{2BA72260-297C-43D4-7448-BAD39A384FAB}"/>
              </a:ext>
            </a:extLst>
          </p:cNvPr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604" name="Google Shape;12752;p82">
              <a:extLst>
                <a:ext uri="{FF2B5EF4-FFF2-40B4-BE49-F238E27FC236}">
                  <a16:creationId xmlns:a16="http://schemas.microsoft.com/office/drawing/2014/main" id="{E7287D22-CE97-688B-0FA5-BF45C90824ED}"/>
                </a:ext>
              </a:extLst>
            </p:cNvPr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" name="Google Shape;12753;p82">
              <a:extLst>
                <a:ext uri="{FF2B5EF4-FFF2-40B4-BE49-F238E27FC236}">
                  <a16:creationId xmlns:a16="http://schemas.microsoft.com/office/drawing/2014/main" id="{87FDB4D8-B1F0-5428-D142-9798741A639B}"/>
                </a:ext>
              </a:extLst>
            </p:cNvPr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" name="Google Shape;12754;p82">
              <a:extLst>
                <a:ext uri="{FF2B5EF4-FFF2-40B4-BE49-F238E27FC236}">
                  <a16:creationId xmlns:a16="http://schemas.microsoft.com/office/drawing/2014/main" id="{152B7463-8400-0421-0772-FF53232F854D}"/>
                </a:ext>
              </a:extLst>
            </p:cNvPr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" name="Google Shape;12755;p82">
              <a:extLst>
                <a:ext uri="{FF2B5EF4-FFF2-40B4-BE49-F238E27FC236}">
                  <a16:creationId xmlns:a16="http://schemas.microsoft.com/office/drawing/2014/main" id="{69CFECDD-CAE2-3C7E-5BF9-60FDBBB4ACA1}"/>
                </a:ext>
              </a:extLst>
            </p:cNvPr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8" name="Google Shape;12756;p82">
              <a:extLst>
                <a:ext uri="{FF2B5EF4-FFF2-40B4-BE49-F238E27FC236}">
                  <a16:creationId xmlns:a16="http://schemas.microsoft.com/office/drawing/2014/main" id="{92AFF128-4263-45E4-2BBE-8D70727BE5A4}"/>
                </a:ext>
              </a:extLst>
            </p:cNvPr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609" name="Google Shape;12757;p82">
              <a:extLst>
                <a:ext uri="{FF2B5EF4-FFF2-40B4-BE49-F238E27FC236}">
                  <a16:creationId xmlns:a16="http://schemas.microsoft.com/office/drawing/2014/main" id="{0FC86B28-70BE-9534-89E7-A14A05E611C7}"/>
                </a:ext>
              </a:extLst>
            </p:cNvPr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610" name="Google Shape;12758;p82">
                <a:extLst>
                  <a:ext uri="{FF2B5EF4-FFF2-40B4-BE49-F238E27FC236}">
                    <a16:creationId xmlns:a16="http://schemas.microsoft.com/office/drawing/2014/main" id="{7ECFD7F7-F29A-4B0F-F20C-9DDCCCC02AC4}"/>
                  </a:ext>
                </a:extLst>
              </p:cNvPr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11" name="Google Shape;12759;p82">
                <a:extLst>
                  <a:ext uri="{FF2B5EF4-FFF2-40B4-BE49-F238E27FC236}">
                    <a16:creationId xmlns:a16="http://schemas.microsoft.com/office/drawing/2014/main" id="{5DF6EB68-F129-D45A-F052-B79C4DFAC20F}"/>
                  </a:ext>
                </a:extLst>
              </p:cNvPr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12" name="Google Shape;12760;p82">
                <a:extLst>
                  <a:ext uri="{FF2B5EF4-FFF2-40B4-BE49-F238E27FC236}">
                    <a16:creationId xmlns:a16="http://schemas.microsoft.com/office/drawing/2014/main" id="{577C0EF8-EE31-0B5D-56F3-4D5A4A15E04F}"/>
                  </a:ext>
                </a:extLst>
              </p:cNvPr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13" name="Google Shape;12761;p82">
                <a:extLst>
                  <a:ext uri="{FF2B5EF4-FFF2-40B4-BE49-F238E27FC236}">
                    <a16:creationId xmlns:a16="http://schemas.microsoft.com/office/drawing/2014/main" id="{D7DDDFF6-1490-78D9-B394-DC1E56CAC8D0}"/>
                  </a:ext>
                </a:extLst>
              </p:cNvPr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14" name="Google Shape;12762;p82">
                <a:extLst>
                  <a:ext uri="{FF2B5EF4-FFF2-40B4-BE49-F238E27FC236}">
                    <a16:creationId xmlns:a16="http://schemas.microsoft.com/office/drawing/2014/main" id="{D34C6142-BFFD-9672-C0F5-BB7C606CBD90}"/>
                  </a:ext>
                </a:extLst>
              </p:cNvPr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15" name="Google Shape;12763;p82">
            <a:extLst>
              <a:ext uri="{FF2B5EF4-FFF2-40B4-BE49-F238E27FC236}">
                <a16:creationId xmlns:a16="http://schemas.microsoft.com/office/drawing/2014/main" id="{7E07C73C-B94E-C156-A7ED-E456AA68175D}"/>
              </a:ext>
            </a:extLst>
          </p:cNvPr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616" name="Google Shape;12764;p82">
              <a:extLst>
                <a:ext uri="{FF2B5EF4-FFF2-40B4-BE49-F238E27FC236}">
                  <a16:creationId xmlns:a16="http://schemas.microsoft.com/office/drawing/2014/main" id="{90922226-D9B6-B3EA-EC93-565B6D92E9CB}"/>
                </a:ext>
              </a:extLst>
            </p:cNvPr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" name="Google Shape;12765;p82">
              <a:extLst>
                <a:ext uri="{FF2B5EF4-FFF2-40B4-BE49-F238E27FC236}">
                  <a16:creationId xmlns:a16="http://schemas.microsoft.com/office/drawing/2014/main" id="{23EDAD97-6EEF-619F-7C2B-FB1FADAB9D6B}"/>
                </a:ext>
              </a:extLst>
            </p:cNvPr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" name="Google Shape;12766;p82">
              <a:extLst>
                <a:ext uri="{FF2B5EF4-FFF2-40B4-BE49-F238E27FC236}">
                  <a16:creationId xmlns:a16="http://schemas.microsoft.com/office/drawing/2014/main" id="{5D7BECD2-942D-B8E8-4CDF-EE1CB24C1095}"/>
                </a:ext>
              </a:extLst>
            </p:cNvPr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" name="Google Shape;12767;p82">
              <a:extLst>
                <a:ext uri="{FF2B5EF4-FFF2-40B4-BE49-F238E27FC236}">
                  <a16:creationId xmlns:a16="http://schemas.microsoft.com/office/drawing/2014/main" id="{DFBFA598-6080-49ED-030B-CA89336AB906}"/>
                </a:ext>
              </a:extLst>
            </p:cNvPr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" name="Google Shape;12768;p82">
              <a:extLst>
                <a:ext uri="{FF2B5EF4-FFF2-40B4-BE49-F238E27FC236}">
                  <a16:creationId xmlns:a16="http://schemas.microsoft.com/office/drawing/2014/main" id="{1C7BDE20-5529-3C94-0961-D14F1D932FE0}"/>
                </a:ext>
              </a:extLst>
            </p:cNvPr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" name="Google Shape;12769;p82">
              <a:extLst>
                <a:ext uri="{FF2B5EF4-FFF2-40B4-BE49-F238E27FC236}">
                  <a16:creationId xmlns:a16="http://schemas.microsoft.com/office/drawing/2014/main" id="{E7C8879F-0DC9-6D83-3A52-B919090F859D}"/>
                </a:ext>
              </a:extLst>
            </p:cNvPr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" name="Google Shape;12770;p82">
              <a:extLst>
                <a:ext uri="{FF2B5EF4-FFF2-40B4-BE49-F238E27FC236}">
                  <a16:creationId xmlns:a16="http://schemas.microsoft.com/office/drawing/2014/main" id="{42A48C63-ADC4-D87D-E20E-993982B8FAD4}"/>
                </a:ext>
              </a:extLst>
            </p:cNvPr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" name="Google Shape;12771;p82">
              <a:extLst>
                <a:ext uri="{FF2B5EF4-FFF2-40B4-BE49-F238E27FC236}">
                  <a16:creationId xmlns:a16="http://schemas.microsoft.com/office/drawing/2014/main" id="{B74216A9-D0C5-D97F-51F3-C647B9D915B4}"/>
                </a:ext>
              </a:extLst>
            </p:cNvPr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24" name="Google Shape;12772;p82">
            <a:extLst>
              <a:ext uri="{FF2B5EF4-FFF2-40B4-BE49-F238E27FC236}">
                <a16:creationId xmlns:a16="http://schemas.microsoft.com/office/drawing/2014/main" id="{4A3C0EB4-B236-DAB9-D0C3-D9C1EA686BEA}"/>
              </a:ext>
            </a:extLst>
          </p:cNvPr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625" name="Google Shape;12773;p82">
              <a:extLst>
                <a:ext uri="{FF2B5EF4-FFF2-40B4-BE49-F238E27FC236}">
                  <a16:creationId xmlns:a16="http://schemas.microsoft.com/office/drawing/2014/main" id="{DF899B6B-3319-3CC0-803D-5EE671C046F5}"/>
                </a:ext>
              </a:extLst>
            </p:cNvPr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" name="Google Shape;12774;p82">
              <a:extLst>
                <a:ext uri="{FF2B5EF4-FFF2-40B4-BE49-F238E27FC236}">
                  <a16:creationId xmlns:a16="http://schemas.microsoft.com/office/drawing/2014/main" id="{FDFFE49C-1EA1-2885-DC09-A4F7D170A83C}"/>
                </a:ext>
              </a:extLst>
            </p:cNvPr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" name="Google Shape;12775;p82">
              <a:extLst>
                <a:ext uri="{FF2B5EF4-FFF2-40B4-BE49-F238E27FC236}">
                  <a16:creationId xmlns:a16="http://schemas.microsoft.com/office/drawing/2014/main" id="{A3B8C2B3-16E2-AA75-1CCF-DBE600D3F764}"/>
                </a:ext>
              </a:extLst>
            </p:cNvPr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" name="Google Shape;12776;p82">
              <a:extLst>
                <a:ext uri="{FF2B5EF4-FFF2-40B4-BE49-F238E27FC236}">
                  <a16:creationId xmlns:a16="http://schemas.microsoft.com/office/drawing/2014/main" id="{FA6101EF-2D2E-3270-0E2F-F42C25668B3D}"/>
                </a:ext>
              </a:extLst>
            </p:cNvPr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29" name="Google Shape;12777;p82">
            <a:extLst>
              <a:ext uri="{FF2B5EF4-FFF2-40B4-BE49-F238E27FC236}">
                <a16:creationId xmlns:a16="http://schemas.microsoft.com/office/drawing/2014/main" id="{B5C71A09-BE90-CB12-535F-18F197109331}"/>
              </a:ext>
            </a:extLst>
          </p:cNvPr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630" name="Google Shape;12778;p82">
              <a:extLst>
                <a:ext uri="{FF2B5EF4-FFF2-40B4-BE49-F238E27FC236}">
                  <a16:creationId xmlns:a16="http://schemas.microsoft.com/office/drawing/2014/main" id="{BAE7AC0C-BED4-E9BD-B7AD-D272970F0371}"/>
                </a:ext>
              </a:extLst>
            </p:cNvPr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" name="Google Shape;12779;p82">
              <a:extLst>
                <a:ext uri="{FF2B5EF4-FFF2-40B4-BE49-F238E27FC236}">
                  <a16:creationId xmlns:a16="http://schemas.microsoft.com/office/drawing/2014/main" id="{62BFE8BB-3783-AC57-B05D-9470213024E5}"/>
                </a:ext>
              </a:extLst>
            </p:cNvPr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2" name="Google Shape;12780;p82">
              <a:extLst>
                <a:ext uri="{FF2B5EF4-FFF2-40B4-BE49-F238E27FC236}">
                  <a16:creationId xmlns:a16="http://schemas.microsoft.com/office/drawing/2014/main" id="{53141674-01B7-C5FB-E0AA-8DB924A25DF3}"/>
                </a:ext>
              </a:extLst>
            </p:cNvPr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" name="Google Shape;12781;p82">
              <a:extLst>
                <a:ext uri="{FF2B5EF4-FFF2-40B4-BE49-F238E27FC236}">
                  <a16:creationId xmlns:a16="http://schemas.microsoft.com/office/drawing/2014/main" id="{D33DFB9C-30B9-B032-94F3-CEA474B011E1}"/>
                </a:ext>
              </a:extLst>
            </p:cNvPr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" name="Google Shape;12782;p82">
              <a:extLst>
                <a:ext uri="{FF2B5EF4-FFF2-40B4-BE49-F238E27FC236}">
                  <a16:creationId xmlns:a16="http://schemas.microsoft.com/office/drawing/2014/main" id="{13F6232F-6EE9-47F4-A006-A197569CDB39}"/>
                </a:ext>
              </a:extLst>
            </p:cNvPr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35" name="Google Shape;12783;p82">
            <a:extLst>
              <a:ext uri="{FF2B5EF4-FFF2-40B4-BE49-F238E27FC236}">
                <a16:creationId xmlns:a16="http://schemas.microsoft.com/office/drawing/2014/main" id="{AA9E323B-03DF-A8DA-06BD-D75CCD62C966}"/>
              </a:ext>
            </a:extLst>
          </p:cNvPr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636" name="Google Shape;12784;p82">
              <a:extLst>
                <a:ext uri="{FF2B5EF4-FFF2-40B4-BE49-F238E27FC236}">
                  <a16:creationId xmlns:a16="http://schemas.microsoft.com/office/drawing/2014/main" id="{C9222B9E-979C-7E02-2E57-BA395D02510B}"/>
                </a:ext>
              </a:extLst>
            </p:cNvPr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638" name="Google Shape;12785;p82">
                <a:extLst>
                  <a:ext uri="{FF2B5EF4-FFF2-40B4-BE49-F238E27FC236}">
                    <a16:creationId xmlns:a16="http://schemas.microsoft.com/office/drawing/2014/main" id="{65D180E1-1D28-3FF0-83B3-A6269879B59C}"/>
                  </a:ext>
                </a:extLst>
              </p:cNvPr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39" name="Google Shape;12786;p82">
                <a:extLst>
                  <a:ext uri="{FF2B5EF4-FFF2-40B4-BE49-F238E27FC236}">
                    <a16:creationId xmlns:a16="http://schemas.microsoft.com/office/drawing/2014/main" id="{B550854A-A563-C51C-6238-1D53410666D3}"/>
                  </a:ext>
                </a:extLst>
              </p:cNvPr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37" name="Google Shape;12787;p82">
              <a:extLst>
                <a:ext uri="{FF2B5EF4-FFF2-40B4-BE49-F238E27FC236}">
                  <a16:creationId xmlns:a16="http://schemas.microsoft.com/office/drawing/2014/main" id="{F3D6C01D-119B-32A1-9EE2-795F04FE6E2E}"/>
                </a:ext>
              </a:extLst>
            </p:cNvPr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640" name="Google Shape;12788;p82">
            <a:extLst>
              <a:ext uri="{FF2B5EF4-FFF2-40B4-BE49-F238E27FC236}">
                <a16:creationId xmlns:a16="http://schemas.microsoft.com/office/drawing/2014/main" id="{98ADEC92-EC70-9B8E-6E9D-B64AADB6C0FF}"/>
              </a:ext>
            </a:extLst>
          </p:cNvPr>
          <p:cNvSpPr txBox="1">
            <a:spLocks/>
          </p:cNvSpPr>
          <p:nvPr/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بازاریابی</a:t>
            </a:r>
          </a:p>
        </p:txBody>
      </p:sp>
    </p:spTree>
    <p:extLst>
      <p:ext uri="{BB962C8B-B14F-4D97-AF65-F5344CB8AC3E}">
        <p14:creationId xmlns:p14="http://schemas.microsoft.com/office/powerpoint/2010/main" val="40512679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44225" y="2"/>
            <a:ext cx="4626122" cy="6857999"/>
          </a:xfrm>
          <a:custGeom>
            <a:avLst/>
            <a:gdLst>
              <a:gd name="connsiteX0" fmla="*/ 0 w 4626122"/>
              <a:gd name="connsiteY0" fmla="*/ 0 h 6857999"/>
              <a:gd name="connsiteX1" fmla="*/ 2906923 w 4626122"/>
              <a:gd name="connsiteY1" fmla="*/ 0 h 6857999"/>
              <a:gd name="connsiteX2" fmla="*/ 3064633 w 4626122"/>
              <a:gd name="connsiteY2" fmla="*/ 117934 h 6857999"/>
              <a:gd name="connsiteX3" fmla="*/ 4626122 w 4626122"/>
              <a:gd name="connsiteY3" fmla="*/ 3429000 h 6857999"/>
              <a:gd name="connsiteX4" fmla="*/ 3064633 w 4626122"/>
              <a:gd name="connsiteY4" fmla="*/ 6740066 h 6857999"/>
              <a:gd name="connsiteX5" fmla="*/ 2906924 w 4626122"/>
              <a:gd name="connsiteY5" fmla="*/ 6857999 h 6857999"/>
              <a:gd name="connsiteX6" fmla="*/ 0 w 4626122"/>
              <a:gd name="connsiteY6" fmla="*/ 6857999 h 6857999"/>
              <a:gd name="connsiteX7" fmla="*/ 0 w 4626122"/>
              <a:gd name="connsiteY7" fmla="*/ 4473852 h 6857999"/>
              <a:gd name="connsiteX8" fmla="*/ 8878 w 4626122"/>
              <a:gd name="connsiteY8" fmla="*/ 4477101 h 6857999"/>
              <a:gd name="connsiteX9" fmla="*/ 335223 w 4626122"/>
              <a:gd name="connsiteY9" fmla="*/ 4526440 h 6857999"/>
              <a:gd name="connsiteX10" fmla="*/ 1432663 w 4626122"/>
              <a:gd name="connsiteY10" fmla="*/ 3429000 h 6857999"/>
              <a:gd name="connsiteX11" fmla="*/ 335223 w 4626122"/>
              <a:gd name="connsiteY11" fmla="*/ 2331560 h 6857999"/>
              <a:gd name="connsiteX12" fmla="*/ 8878 w 4626122"/>
              <a:gd name="connsiteY12" fmla="*/ 2380899 h 6857999"/>
              <a:gd name="connsiteX13" fmla="*/ 0 w 4626122"/>
              <a:gd name="connsiteY13" fmla="*/ 238414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26122" h="6857999">
                <a:moveTo>
                  <a:pt x="0" y="0"/>
                </a:moveTo>
                <a:lnTo>
                  <a:pt x="2906923" y="0"/>
                </a:lnTo>
                <a:lnTo>
                  <a:pt x="3064633" y="117934"/>
                </a:lnTo>
                <a:cubicBezTo>
                  <a:pt x="4018274" y="904948"/>
                  <a:pt x="4626122" y="2095989"/>
                  <a:pt x="4626122" y="3429000"/>
                </a:cubicBezTo>
                <a:cubicBezTo>
                  <a:pt x="4626122" y="4762012"/>
                  <a:pt x="4018274" y="5953053"/>
                  <a:pt x="3064633" y="6740066"/>
                </a:cubicBezTo>
                <a:lnTo>
                  <a:pt x="2906924" y="6857999"/>
                </a:lnTo>
                <a:lnTo>
                  <a:pt x="0" y="6857999"/>
                </a:lnTo>
                <a:lnTo>
                  <a:pt x="0" y="4473852"/>
                </a:lnTo>
                <a:lnTo>
                  <a:pt x="8878" y="4477101"/>
                </a:lnTo>
                <a:cubicBezTo>
                  <a:pt x="111970" y="4509167"/>
                  <a:pt x="221580" y="4526440"/>
                  <a:pt x="335223" y="4526440"/>
                </a:cubicBezTo>
                <a:cubicBezTo>
                  <a:pt x="941322" y="4526440"/>
                  <a:pt x="1432663" y="4035099"/>
                  <a:pt x="1432663" y="3429000"/>
                </a:cubicBezTo>
                <a:cubicBezTo>
                  <a:pt x="1432663" y="2822901"/>
                  <a:pt x="941322" y="2331560"/>
                  <a:pt x="335223" y="2331560"/>
                </a:cubicBezTo>
                <a:cubicBezTo>
                  <a:pt x="221580" y="2331560"/>
                  <a:pt x="111970" y="2348834"/>
                  <a:pt x="8878" y="2380899"/>
                </a:cubicBezTo>
                <a:lnTo>
                  <a:pt x="0" y="2384148"/>
                </a:lnTo>
                <a:close/>
              </a:path>
            </a:pathLst>
          </a:custGeom>
          <a:noFill/>
          <a:ln>
            <a:noFill/>
          </a:ln>
        </p:spPr>
      </p:pic>
      <p:grpSp>
        <p:nvGrpSpPr>
          <p:cNvPr id="8" name="Group 7"/>
          <p:cNvGrpSpPr/>
          <p:nvPr/>
        </p:nvGrpSpPr>
        <p:grpSpPr>
          <a:xfrm>
            <a:off x="5322476" y="482393"/>
            <a:ext cx="6318662" cy="5536616"/>
            <a:chOff x="5322476" y="482393"/>
            <a:chExt cx="6318662" cy="5536616"/>
          </a:xfrm>
        </p:grpSpPr>
        <p:grpSp>
          <p:nvGrpSpPr>
            <p:cNvPr id="7" name="Group 6"/>
            <p:cNvGrpSpPr/>
            <p:nvPr/>
          </p:nvGrpSpPr>
          <p:grpSpPr>
            <a:xfrm>
              <a:off x="5322476" y="482393"/>
              <a:ext cx="6318662" cy="1215484"/>
              <a:chOff x="5322476" y="482393"/>
              <a:chExt cx="6318662" cy="1215484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5551215" y="877818"/>
                <a:ext cx="6089923" cy="820057"/>
              </a:xfrm>
              <a:prstGeom prst="roundRect">
                <a:avLst>
                  <a:gd name="adj" fmla="val 50000"/>
                </a:avLst>
              </a:prstGeom>
              <a:solidFill>
                <a:srgbClr val="11509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322476" y="482393"/>
                <a:ext cx="1215484" cy="1215484"/>
              </a:xfrm>
              <a:prstGeom prst="ellipse">
                <a:avLst/>
              </a:prstGeom>
              <a:gradFill>
                <a:gsLst>
                  <a:gs pos="0">
                    <a:srgbClr val="F5C041">
                      <a:alpha val="74000"/>
                    </a:srgbClr>
                  </a:gs>
                  <a:gs pos="100000">
                    <a:srgbClr val="E5AC27">
                      <a:alpha val="91000"/>
                    </a:srgb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6993493" y="1072403"/>
                <a:ext cx="4070747" cy="430887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sz="1400" dirty="0">
                    <a:solidFill>
                      <a:schemeClr val="bg1"/>
                    </a:solidFill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solidFill>
                    <a:schemeClr val="bg1"/>
                  </a:solidFill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5521178" y="782359"/>
                <a:ext cx="818081" cy="615553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ctr" rtl="1"/>
                <a:r>
                  <a:rPr lang="en-ID" sz="4000" b="1" dirty="0">
                    <a:solidFill>
                      <a:schemeClr val="bg1"/>
                    </a:solidFill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01</a:t>
                </a: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5322476" y="1922770"/>
              <a:ext cx="6318662" cy="1215484"/>
              <a:chOff x="5322476" y="2035218"/>
              <a:chExt cx="6318662" cy="1215484"/>
            </a:xfrm>
          </p:grpSpPr>
          <p:sp>
            <p:nvSpPr>
              <p:cNvPr id="16" name="Rounded Rectangle 15"/>
              <p:cNvSpPr/>
              <p:nvPr/>
            </p:nvSpPr>
            <p:spPr>
              <a:xfrm>
                <a:off x="5551215" y="2430643"/>
                <a:ext cx="6089923" cy="820057"/>
              </a:xfrm>
              <a:prstGeom prst="roundRect">
                <a:avLst>
                  <a:gd name="adj" fmla="val 50000"/>
                </a:avLst>
              </a:prstGeom>
              <a:solidFill>
                <a:srgbClr val="11509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5322476" y="2035218"/>
                <a:ext cx="1215484" cy="1215484"/>
              </a:xfrm>
              <a:prstGeom prst="ellipse">
                <a:avLst/>
              </a:prstGeom>
              <a:gradFill>
                <a:gsLst>
                  <a:gs pos="0">
                    <a:srgbClr val="F5C041">
                      <a:alpha val="74000"/>
                    </a:srgbClr>
                  </a:gs>
                  <a:gs pos="100000">
                    <a:srgbClr val="E5AC27">
                      <a:alpha val="91000"/>
                    </a:srgb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6993493" y="2625228"/>
                <a:ext cx="4070747" cy="430887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sz="1400" dirty="0">
                    <a:solidFill>
                      <a:schemeClr val="bg1"/>
                    </a:solidFill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solidFill>
                    <a:schemeClr val="bg1"/>
                  </a:solidFill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5521178" y="2344812"/>
                <a:ext cx="818081" cy="615553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ctr" rtl="1"/>
                <a:r>
                  <a:rPr lang="en-ID" sz="4000" b="1" dirty="0">
                    <a:solidFill>
                      <a:schemeClr val="bg1"/>
                    </a:solidFill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02</a:t>
                </a: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5322476" y="3363147"/>
              <a:ext cx="6318662" cy="1215484"/>
              <a:chOff x="5322476" y="3588043"/>
              <a:chExt cx="6318662" cy="1215484"/>
            </a:xfrm>
          </p:grpSpPr>
          <p:sp>
            <p:nvSpPr>
              <p:cNvPr id="21" name="Rounded Rectangle 20"/>
              <p:cNvSpPr/>
              <p:nvPr/>
            </p:nvSpPr>
            <p:spPr>
              <a:xfrm>
                <a:off x="5551215" y="3983468"/>
                <a:ext cx="6089923" cy="820057"/>
              </a:xfrm>
              <a:prstGeom prst="roundRect">
                <a:avLst>
                  <a:gd name="adj" fmla="val 50000"/>
                </a:avLst>
              </a:prstGeom>
              <a:solidFill>
                <a:srgbClr val="11509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5322476" y="3588043"/>
                <a:ext cx="1215484" cy="1215484"/>
              </a:xfrm>
              <a:prstGeom prst="ellipse">
                <a:avLst/>
              </a:prstGeom>
              <a:gradFill>
                <a:gsLst>
                  <a:gs pos="0">
                    <a:srgbClr val="F5C041">
                      <a:alpha val="74000"/>
                    </a:srgbClr>
                  </a:gs>
                  <a:gs pos="100000">
                    <a:srgbClr val="E5AC27">
                      <a:alpha val="91000"/>
                    </a:srgb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6993493" y="4178053"/>
                <a:ext cx="4070747" cy="430887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sz="1400" dirty="0">
                    <a:solidFill>
                      <a:schemeClr val="bg1"/>
                    </a:solidFill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solidFill>
                    <a:schemeClr val="bg1"/>
                  </a:solidFill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5521178" y="3897637"/>
                <a:ext cx="818081" cy="615553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ctr" rtl="1"/>
                <a:r>
                  <a:rPr lang="en-ID" sz="4000" b="1" dirty="0">
                    <a:solidFill>
                      <a:schemeClr val="bg1"/>
                    </a:solidFill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03</a:t>
                </a:r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5322476" y="4803525"/>
              <a:ext cx="6318662" cy="1215484"/>
              <a:chOff x="5322476" y="5140867"/>
              <a:chExt cx="6318662" cy="1215484"/>
            </a:xfrm>
          </p:grpSpPr>
          <p:sp>
            <p:nvSpPr>
              <p:cNvPr id="26" name="Rounded Rectangle 25"/>
              <p:cNvSpPr/>
              <p:nvPr/>
            </p:nvSpPr>
            <p:spPr>
              <a:xfrm>
                <a:off x="5551215" y="5536292"/>
                <a:ext cx="6089923" cy="820057"/>
              </a:xfrm>
              <a:prstGeom prst="roundRect">
                <a:avLst>
                  <a:gd name="adj" fmla="val 50000"/>
                </a:avLst>
              </a:prstGeom>
              <a:solidFill>
                <a:srgbClr val="11509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5322476" y="5140867"/>
                <a:ext cx="1215484" cy="1215484"/>
              </a:xfrm>
              <a:prstGeom prst="ellipse">
                <a:avLst/>
              </a:prstGeom>
              <a:gradFill>
                <a:gsLst>
                  <a:gs pos="0">
                    <a:srgbClr val="F5C041">
                      <a:alpha val="74000"/>
                    </a:srgbClr>
                  </a:gs>
                  <a:gs pos="100000">
                    <a:srgbClr val="E5AC27">
                      <a:alpha val="91000"/>
                    </a:srgb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6993493" y="5730877"/>
                <a:ext cx="4070747" cy="430887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sz="1400" dirty="0">
                    <a:solidFill>
                      <a:schemeClr val="bg1"/>
                    </a:solidFill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solidFill>
                    <a:schemeClr val="bg1"/>
                  </a:solidFill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5521178" y="5440833"/>
                <a:ext cx="818081" cy="615553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ctr" rtl="1"/>
                <a:r>
                  <a:rPr lang="en-ID" sz="4000" b="1" dirty="0">
                    <a:solidFill>
                      <a:schemeClr val="bg1"/>
                    </a:solidFill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04</a:t>
                </a:r>
              </a:p>
            </p:txBody>
          </p:sp>
        </p:grpSp>
      </p:grpSp>
      <p:sp>
        <p:nvSpPr>
          <p:cNvPr id="39" name="Freeform 38"/>
          <p:cNvSpPr/>
          <p:nvPr/>
        </p:nvSpPr>
        <p:spPr>
          <a:xfrm>
            <a:off x="-44225" y="1"/>
            <a:ext cx="4626122" cy="6857999"/>
          </a:xfrm>
          <a:custGeom>
            <a:avLst/>
            <a:gdLst>
              <a:gd name="connsiteX0" fmla="*/ 0 w 4626122"/>
              <a:gd name="connsiteY0" fmla="*/ 0 h 6857999"/>
              <a:gd name="connsiteX1" fmla="*/ 2906923 w 4626122"/>
              <a:gd name="connsiteY1" fmla="*/ 0 h 6857999"/>
              <a:gd name="connsiteX2" fmla="*/ 3064633 w 4626122"/>
              <a:gd name="connsiteY2" fmla="*/ 117934 h 6857999"/>
              <a:gd name="connsiteX3" fmla="*/ 4626122 w 4626122"/>
              <a:gd name="connsiteY3" fmla="*/ 3429000 h 6857999"/>
              <a:gd name="connsiteX4" fmla="*/ 3064633 w 4626122"/>
              <a:gd name="connsiteY4" fmla="*/ 6740066 h 6857999"/>
              <a:gd name="connsiteX5" fmla="*/ 2906924 w 4626122"/>
              <a:gd name="connsiteY5" fmla="*/ 6857999 h 6857999"/>
              <a:gd name="connsiteX6" fmla="*/ 0 w 4626122"/>
              <a:gd name="connsiteY6" fmla="*/ 6857999 h 6857999"/>
              <a:gd name="connsiteX7" fmla="*/ 0 w 4626122"/>
              <a:gd name="connsiteY7" fmla="*/ 4473852 h 6857999"/>
              <a:gd name="connsiteX8" fmla="*/ 8878 w 4626122"/>
              <a:gd name="connsiteY8" fmla="*/ 4477101 h 6857999"/>
              <a:gd name="connsiteX9" fmla="*/ 335223 w 4626122"/>
              <a:gd name="connsiteY9" fmla="*/ 4526440 h 6857999"/>
              <a:gd name="connsiteX10" fmla="*/ 1432663 w 4626122"/>
              <a:gd name="connsiteY10" fmla="*/ 3429000 h 6857999"/>
              <a:gd name="connsiteX11" fmla="*/ 335223 w 4626122"/>
              <a:gd name="connsiteY11" fmla="*/ 2331560 h 6857999"/>
              <a:gd name="connsiteX12" fmla="*/ 8878 w 4626122"/>
              <a:gd name="connsiteY12" fmla="*/ 2380899 h 6857999"/>
              <a:gd name="connsiteX13" fmla="*/ 0 w 4626122"/>
              <a:gd name="connsiteY13" fmla="*/ 238414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26122" h="6857999">
                <a:moveTo>
                  <a:pt x="0" y="0"/>
                </a:moveTo>
                <a:lnTo>
                  <a:pt x="2906923" y="0"/>
                </a:lnTo>
                <a:lnTo>
                  <a:pt x="3064633" y="117934"/>
                </a:lnTo>
                <a:cubicBezTo>
                  <a:pt x="4018274" y="904948"/>
                  <a:pt x="4626122" y="2095989"/>
                  <a:pt x="4626122" y="3429000"/>
                </a:cubicBezTo>
                <a:cubicBezTo>
                  <a:pt x="4626122" y="4762012"/>
                  <a:pt x="4018274" y="5953053"/>
                  <a:pt x="3064633" y="6740066"/>
                </a:cubicBezTo>
                <a:lnTo>
                  <a:pt x="2906924" y="6857999"/>
                </a:lnTo>
                <a:lnTo>
                  <a:pt x="0" y="6857999"/>
                </a:lnTo>
                <a:lnTo>
                  <a:pt x="0" y="4473852"/>
                </a:lnTo>
                <a:lnTo>
                  <a:pt x="8878" y="4477101"/>
                </a:lnTo>
                <a:cubicBezTo>
                  <a:pt x="111970" y="4509167"/>
                  <a:pt x="221580" y="4526440"/>
                  <a:pt x="335223" y="4526440"/>
                </a:cubicBezTo>
                <a:cubicBezTo>
                  <a:pt x="941322" y="4526440"/>
                  <a:pt x="1432663" y="4035099"/>
                  <a:pt x="1432663" y="3429000"/>
                </a:cubicBezTo>
                <a:cubicBezTo>
                  <a:pt x="1432663" y="2822901"/>
                  <a:pt x="941322" y="2331560"/>
                  <a:pt x="335223" y="2331560"/>
                </a:cubicBezTo>
                <a:cubicBezTo>
                  <a:pt x="221580" y="2331560"/>
                  <a:pt x="111970" y="2348834"/>
                  <a:pt x="8878" y="2380899"/>
                </a:cubicBezTo>
                <a:lnTo>
                  <a:pt x="0" y="2384148"/>
                </a:lnTo>
                <a:close/>
              </a:path>
            </a:pathLst>
          </a:custGeom>
          <a:gradFill>
            <a:gsLst>
              <a:gs pos="0">
                <a:srgbClr val="115096">
                  <a:alpha val="81000"/>
                </a:srgbClr>
              </a:gs>
              <a:gs pos="100000">
                <a:srgbClr val="0A325F">
                  <a:alpha val="81000"/>
                </a:srgbClr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88953" y="3172776"/>
            <a:ext cx="2385391" cy="512448"/>
          </a:xfrm>
        </p:spPr>
        <p:txBody>
          <a:bodyPr lIns="0" tIns="0" rIns="0" bIns="0" anchor="ctr">
            <a:spAutoFit/>
          </a:bodyPr>
          <a:lstStyle/>
          <a:p>
            <a:pPr rtl="1"/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لورم اپیسوم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1"/>
            <a:fld id="{F3211F34-5F7E-1E46-B69A-0024550E41EF}" type="slidenum">
              <a:rPr lang="en-US" smtClean="0">
                <a:cs typeface="B Nazanin" panose="00000700000000000000" pitchFamily="2" charset="-78"/>
              </a:rPr>
              <a:pPr rtl="1"/>
              <a:t>2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839255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838200" y="2540975"/>
            <a:ext cx="9976338" cy="3226780"/>
          </a:xfrm>
          <a:prstGeom prst="rect">
            <a:avLst/>
          </a:prstGeom>
          <a:gradFill>
            <a:gsLst>
              <a:gs pos="0">
                <a:srgbClr val="F5C041"/>
              </a:gs>
              <a:gs pos="100000">
                <a:srgbClr val="E5AC27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2226" y="1"/>
            <a:ext cx="457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57939" y="365125"/>
            <a:ext cx="9976338" cy="986597"/>
          </a:xfrm>
        </p:spPr>
        <p:txBody>
          <a:bodyPr>
            <a:normAutofit/>
          </a:bodyPr>
          <a:lstStyle/>
          <a:p>
            <a:r>
              <a:rPr lang="fa-IR" dirty="0">
                <a:solidFill>
                  <a:srgbClr val="115096"/>
                </a:solidFill>
                <a:cs typeface="B Nazanin" panose="00000700000000000000" pitchFamily="2" charset="-78"/>
              </a:rPr>
              <a:t>الگوی جغرافی پاورپوینت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7" name="Group 36"/>
          <p:cNvGrpSpPr/>
          <p:nvPr/>
        </p:nvGrpSpPr>
        <p:grpSpPr>
          <a:xfrm flipH="1">
            <a:off x="-113169" y="1613387"/>
            <a:ext cx="2607588" cy="5081954"/>
            <a:chOff x="9651023" y="1613387"/>
            <a:chExt cx="2607588" cy="5081954"/>
          </a:xfrm>
        </p:grpSpPr>
        <p:pic>
          <p:nvPicPr>
            <p:cNvPr id="32" name="Picture 31"/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651023" y="1613387"/>
              <a:ext cx="2607587" cy="5081954"/>
            </a:xfrm>
            <a:custGeom>
              <a:avLst/>
              <a:gdLst>
                <a:gd name="connsiteX0" fmla="*/ 2540977 w 2607587"/>
                <a:gd name="connsiteY0" fmla="*/ 0 h 5081954"/>
                <a:gd name="connsiteX1" fmla="*/ 2607587 w 2607587"/>
                <a:gd name="connsiteY1" fmla="*/ 3364 h 5081954"/>
                <a:gd name="connsiteX2" fmla="*/ 2607587 w 2607587"/>
                <a:gd name="connsiteY2" fmla="*/ 1682035 h 5081954"/>
                <a:gd name="connsiteX3" fmla="*/ 2540977 w 2607587"/>
                <a:gd name="connsiteY3" fmla="*/ 1678671 h 5081954"/>
                <a:gd name="connsiteX4" fmla="*/ 1678671 w 2607587"/>
                <a:gd name="connsiteY4" fmla="*/ 2540977 h 5081954"/>
                <a:gd name="connsiteX5" fmla="*/ 2540977 w 2607587"/>
                <a:gd name="connsiteY5" fmla="*/ 3403283 h 5081954"/>
                <a:gd name="connsiteX6" fmla="*/ 2607587 w 2607587"/>
                <a:gd name="connsiteY6" fmla="*/ 3399920 h 5081954"/>
                <a:gd name="connsiteX7" fmla="*/ 2607587 w 2607587"/>
                <a:gd name="connsiteY7" fmla="*/ 5078591 h 5081954"/>
                <a:gd name="connsiteX8" fmla="*/ 2540977 w 2607587"/>
                <a:gd name="connsiteY8" fmla="*/ 5081954 h 5081954"/>
                <a:gd name="connsiteX9" fmla="*/ 0 w 2607587"/>
                <a:gd name="connsiteY9" fmla="*/ 2540977 h 5081954"/>
                <a:gd name="connsiteX10" fmla="*/ 2540977 w 2607587"/>
                <a:gd name="connsiteY10" fmla="*/ 0 h 508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7587" h="5081954">
                  <a:moveTo>
                    <a:pt x="2540977" y="0"/>
                  </a:moveTo>
                  <a:lnTo>
                    <a:pt x="2607587" y="3364"/>
                  </a:lnTo>
                  <a:lnTo>
                    <a:pt x="2607587" y="1682035"/>
                  </a:lnTo>
                  <a:lnTo>
                    <a:pt x="2540977" y="1678671"/>
                  </a:lnTo>
                  <a:cubicBezTo>
                    <a:pt x="2064739" y="1678671"/>
                    <a:pt x="1678671" y="2064739"/>
                    <a:pt x="1678671" y="2540977"/>
                  </a:cubicBezTo>
                  <a:cubicBezTo>
                    <a:pt x="1678671" y="3017215"/>
                    <a:pt x="2064739" y="3403283"/>
                    <a:pt x="2540977" y="3403283"/>
                  </a:cubicBezTo>
                  <a:lnTo>
                    <a:pt x="2607587" y="3399920"/>
                  </a:lnTo>
                  <a:lnTo>
                    <a:pt x="2607587" y="5078591"/>
                  </a:lnTo>
                  <a:lnTo>
                    <a:pt x="2540977" y="5081954"/>
                  </a:lnTo>
                  <a:cubicBezTo>
                    <a:pt x="1137634" y="5081954"/>
                    <a:pt x="0" y="3944320"/>
                    <a:pt x="0" y="2540977"/>
                  </a:cubicBezTo>
                  <a:cubicBezTo>
                    <a:pt x="0" y="1137634"/>
                    <a:pt x="1137634" y="0"/>
                    <a:pt x="2540977" y="0"/>
                  </a:cubicBezTo>
                  <a:close/>
                </a:path>
              </a:pathLst>
            </a:custGeom>
            <a:noFill/>
            <a:ln>
              <a:noFill/>
            </a:ln>
          </p:spPr>
        </p:pic>
        <p:sp>
          <p:nvSpPr>
            <p:cNvPr id="36" name="Freeform 35"/>
            <p:cNvSpPr/>
            <p:nvPr/>
          </p:nvSpPr>
          <p:spPr>
            <a:xfrm>
              <a:off x="9651024" y="1613387"/>
              <a:ext cx="2607587" cy="5081954"/>
            </a:xfrm>
            <a:custGeom>
              <a:avLst/>
              <a:gdLst>
                <a:gd name="connsiteX0" fmla="*/ 2540977 w 2607587"/>
                <a:gd name="connsiteY0" fmla="*/ 0 h 5081954"/>
                <a:gd name="connsiteX1" fmla="*/ 2607587 w 2607587"/>
                <a:gd name="connsiteY1" fmla="*/ 3364 h 5081954"/>
                <a:gd name="connsiteX2" fmla="*/ 2607587 w 2607587"/>
                <a:gd name="connsiteY2" fmla="*/ 1685386 h 5081954"/>
                <a:gd name="connsiteX3" fmla="*/ 2540977 w 2607587"/>
                <a:gd name="connsiteY3" fmla="*/ 1678671 h 5081954"/>
                <a:gd name="connsiteX4" fmla="*/ 1678671 w 2607587"/>
                <a:gd name="connsiteY4" fmla="*/ 2540977 h 5081954"/>
                <a:gd name="connsiteX5" fmla="*/ 2540977 w 2607587"/>
                <a:gd name="connsiteY5" fmla="*/ 3403283 h 5081954"/>
                <a:gd name="connsiteX6" fmla="*/ 2607587 w 2607587"/>
                <a:gd name="connsiteY6" fmla="*/ 3396568 h 5081954"/>
                <a:gd name="connsiteX7" fmla="*/ 2607587 w 2607587"/>
                <a:gd name="connsiteY7" fmla="*/ 5078591 h 5081954"/>
                <a:gd name="connsiteX8" fmla="*/ 2540977 w 2607587"/>
                <a:gd name="connsiteY8" fmla="*/ 5081954 h 5081954"/>
                <a:gd name="connsiteX9" fmla="*/ 0 w 2607587"/>
                <a:gd name="connsiteY9" fmla="*/ 2540977 h 5081954"/>
                <a:gd name="connsiteX10" fmla="*/ 2540977 w 2607587"/>
                <a:gd name="connsiteY10" fmla="*/ 0 h 508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7587" h="5081954">
                  <a:moveTo>
                    <a:pt x="2540977" y="0"/>
                  </a:moveTo>
                  <a:lnTo>
                    <a:pt x="2607587" y="3364"/>
                  </a:lnTo>
                  <a:lnTo>
                    <a:pt x="2607587" y="1685386"/>
                  </a:lnTo>
                  <a:lnTo>
                    <a:pt x="2540977" y="1678671"/>
                  </a:lnTo>
                  <a:cubicBezTo>
                    <a:pt x="2064739" y="1678671"/>
                    <a:pt x="1678671" y="2064739"/>
                    <a:pt x="1678671" y="2540977"/>
                  </a:cubicBezTo>
                  <a:cubicBezTo>
                    <a:pt x="1678671" y="3017215"/>
                    <a:pt x="2064739" y="3403283"/>
                    <a:pt x="2540977" y="3403283"/>
                  </a:cubicBezTo>
                  <a:lnTo>
                    <a:pt x="2607587" y="3396568"/>
                  </a:lnTo>
                  <a:lnTo>
                    <a:pt x="2607587" y="5078591"/>
                  </a:lnTo>
                  <a:lnTo>
                    <a:pt x="2540977" y="5081954"/>
                  </a:lnTo>
                  <a:cubicBezTo>
                    <a:pt x="1137634" y="5081954"/>
                    <a:pt x="0" y="3944320"/>
                    <a:pt x="0" y="2540977"/>
                  </a:cubicBezTo>
                  <a:cubicBezTo>
                    <a:pt x="0" y="1137634"/>
                    <a:pt x="1137634" y="0"/>
                    <a:pt x="2540977" y="0"/>
                  </a:cubicBezTo>
                  <a:close/>
                </a:path>
              </a:pathLst>
            </a:custGeom>
            <a:solidFill>
              <a:srgbClr val="115096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040347" y="3165724"/>
            <a:ext cx="4085951" cy="1977283"/>
            <a:chOff x="5095867" y="3045447"/>
            <a:chExt cx="4085951" cy="1977283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B023C41B-F9C1-4255-ACCB-EFB39AC414C5}"/>
                </a:ext>
              </a:extLst>
            </p:cNvPr>
            <p:cNvSpPr/>
            <p:nvPr/>
          </p:nvSpPr>
          <p:spPr>
            <a:xfrm>
              <a:off x="5095867" y="3045447"/>
              <a:ext cx="4085951" cy="1905586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solidFill>
                    <a:schemeClr val="bg1"/>
                  </a:solidFill>
                  <a:latin typeface="Avenir Light" charset="0"/>
                  <a:ea typeface="Avenir Light" charset="0"/>
                  <a:cs typeface="B Nazanin" panose="00000700000000000000" pitchFamily="2" charset="-78"/>
                </a:rPr>
  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  </a:r>
            </a:p>
            <a:p>
              <a:pPr algn="r" rtl="1">
                <a:lnSpc>
                  <a:spcPct val="150000"/>
                </a:lnSpc>
              </a:pPr>
              <a:endParaRPr lang="en-ID" sz="1400" dirty="0">
                <a:solidFill>
                  <a:schemeClr val="bg1"/>
                </a:solidFill>
                <a:latin typeface="Avenir Light" charset="0"/>
                <a:ea typeface="Avenir Light" charset="0"/>
                <a:cs typeface="B Nazanin" panose="00000700000000000000" pitchFamily="2" charset="-78"/>
              </a:endParaRPr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5095867" y="4911412"/>
              <a:ext cx="866692" cy="111318"/>
              <a:chOff x="5311352" y="5050833"/>
              <a:chExt cx="866692" cy="111318"/>
            </a:xfrm>
          </p:grpSpPr>
          <p:sp>
            <p:nvSpPr>
              <p:cNvPr id="38" name="Rounded Rectangle 37"/>
              <p:cNvSpPr/>
              <p:nvPr/>
            </p:nvSpPr>
            <p:spPr>
              <a:xfrm>
                <a:off x="5311352" y="5050833"/>
                <a:ext cx="609600" cy="111318"/>
              </a:xfrm>
              <a:prstGeom prst="roundRect">
                <a:avLst>
                  <a:gd name="adj" fmla="val 50000"/>
                </a:avLst>
              </a:prstGeom>
              <a:solidFill>
                <a:srgbClr val="11509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6066726" y="5050833"/>
                <a:ext cx="111318" cy="111318"/>
              </a:xfrm>
              <a:prstGeom prst="ellipse">
                <a:avLst/>
              </a:prstGeom>
              <a:solidFill>
                <a:srgbClr val="11509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4" name="Group 13"/>
          <p:cNvGrpSpPr/>
          <p:nvPr/>
        </p:nvGrpSpPr>
        <p:grpSpPr>
          <a:xfrm>
            <a:off x="10884446" y="6320493"/>
            <a:ext cx="1000929" cy="537507"/>
            <a:chOff x="10945406" y="6320493"/>
            <a:chExt cx="1000929" cy="537507"/>
          </a:xfrm>
        </p:grpSpPr>
        <p:sp>
          <p:nvSpPr>
            <p:cNvPr id="15" name="Freeform 14"/>
            <p:cNvSpPr/>
            <p:nvPr userDrawn="1"/>
          </p:nvSpPr>
          <p:spPr>
            <a:xfrm>
              <a:off x="11059886" y="6320493"/>
              <a:ext cx="886449" cy="537507"/>
            </a:xfrm>
            <a:custGeom>
              <a:avLst/>
              <a:gdLst>
                <a:gd name="connsiteX0" fmla="*/ 413657 w 827314"/>
                <a:gd name="connsiteY0" fmla="*/ 0 h 501650"/>
                <a:gd name="connsiteX1" fmla="*/ 827314 w 827314"/>
                <a:gd name="connsiteY1" fmla="*/ 413657 h 501650"/>
                <a:gd name="connsiteX2" fmla="*/ 818910 w 827314"/>
                <a:gd name="connsiteY2" fmla="*/ 497023 h 501650"/>
                <a:gd name="connsiteX3" fmla="*/ 817474 w 827314"/>
                <a:gd name="connsiteY3" fmla="*/ 501650 h 501650"/>
                <a:gd name="connsiteX4" fmla="*/ 9840 w 827314"/>
                <a:gd name="connsiteY4" fmla="*/ 501650 h 501650"/>
                <a:gd name="connsiteX5" fmla="*/ 8404 w 827314"/>
                <a:gd name="connsiteY5" fmla="*/ 497023 h 501650"/>
                <a:gd name="connsiteX6" fmla="*/ 0 w 827314"/>
                <a:gd name="connsiteY6" fmla="*/ 413657 h 501650"/>
                <a:gd name="connsiteX7" fmla="*/ 413657 w 827314"/>
                <a:gd name="connsiteY7" fmla="*/ 0 h 5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7314" h="501650">
                  <a:moveTo>
                    <a:pt x="413657" y="0"/>
                  </a:moveTo>
                  <a:cubicBezTo>
                    <a:pt x="642113" y="0"/>
                    <a:pt x="827314" y="185201"/>
                    <a:pt x="827314" y="413657"/>
                  </a:cubicBezTo>
                  <a:cubicBezTo>
                    <a:pt x="827314" y="442214"/>
                    <a:pt x="824420" y="470095"/>
                    <a:pt x="818910" y="497023"/>
                  </a:cubicBezTo>
                  <a:lnTo>
                    <a:pt x="817474" y="501650"/>
                  </a:lnTo>
                  <a:lnTo>
                    <a:pt x="9840" y="501650"/>
                  </a:lnTo>
                  <a:lnTo>
                    <a:pt x="8404" y="497023"/>
                  </a:lnTo>
                  <a:cubicBezTo>
                    <a:pt x="2894" y="470095"/>
                    <a:pt x="0" y="442214"/>
                    <a:pt x="0" y="413657"/>
                  </a:cubicBezTo>
                  <a:cubicBezTo>
                    <a:pt x="0" y="185201"/>
                    <a:pt x="185201" y="0"/>
                    <a:pt x="413657" y="0"/>
                  </a:cubicBezTo>
                  <a:close/>
                </a:path>
              </a:pathLst>
            </a:custGeom>
            <a:gradFill>
              <a:gsLst>
                <a:gs pos="0">
                  <a:srgbClr val="115096"/>
                </a:gs>
                <a:gs pos="100000">
                  <a:srgbClr val="0A325F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Freeform 15"/>
            <p:cNvSpPr/>
            <p:nvPr userDrawn="1"/>
          </p:nvSpPr>
          <p:spPr>
            <a:xfrm>
              <a:off x="10945406" y="6488578"/>
              <a:ext cx="871569" cy="369422"/>
            </a:xfrm>
            <a:custGeom>
              <a:avLst/>
              <a:gdLst>
                <a:gd name="connsiteX0" fmla="*/ 435784 w 871569"/>
                <a:gd name="connsiteY0" fmla="*/ 0 h 369422"/>
                <a:gd name="connsiteX1" fmla="*/ 870004 w 871569"/>
                <a:gd name="connsiteY1" fmla="*/ 353900 h 369422"/>
                <a:gd name="connsiteX2" fmla="*/ 871569 w 871569"/>
                <a:gd name="connsiteY2" fmla="*/ 369422 h 369422"/>
                <a:gd name="connsiteX3" fmla="*/ 0 w 871569"/>
                <a:gd name="connsiteY3" fmla="*/ 369422 h 369422"/>
                <a:gd name="connsiteX4" fmla="*/ 1565 w 871569"/>
                <a:gd name="connsiteY4" fmla="*/ 353900 h 369422"/>
                <a:gd name="connsiteX5" fmla="*/ 435784 w 871569"/>
                <a:gd name="connsiteY5" fmla="*/ 0 h 36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1569" h="369422">
                  <a:moveTo>
                    <a:pt x="435784" y="0"/>
                  </a:moveTo>
                  <a:cubicBezTo>
                    <a:pt x="649972" y="0"/>
                    <a:pt x="828675" y="151930"/>
                    <a:pt x="870004" y="353900"/>
                  </a:cubicBezTo>
                  <a:lnTo>
                    <a:pt x="871569" y="369422"/>
                  </a:lnTo>
                  <a:lnTo>
                    <a:pt x="0" y="369422"/>
                  </a:lnTo>
                  <a:lnTo>
                    <a:pt x="1565" y="353900"/>
                  </a:lnTo>
                  <a:cubicBezTo>
                    <a:pt x="42894" y="151930"/>
                    <a:pt x="221597" y="0"/>
                    <a:pt x="435784" y="0"/>
                  </a:cubicBezTo>
                  <a:close/>
                </a:path>
              </a:pathLst>
            </a:custGeom>
            <a:gradFill>
              <a:gsLst>
                <a:gs pos="0">
                  <a:srgbClr val="E5AC27">
                    <a:alpha val="93000"/>
                  </a:srgbClr>
                </a:gs>
                <a:gs pos="100000">
                  <a:srgbClr val="E5AC27">
                    <a:alpha val="71000"/>
                  </a:srgbClr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>
                <a:cs typeface="B Nazanin" panose="00000700000000000000" pitchFamily="2" charset="-78"/>
              </a:rPr>
              <a:t>3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677887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0236" y="1444427"/>
            <a:ext cx="9991528" cy="3130062"/>
          </a:xfrm>
          <a:prstGeom prst="rect">
            <a:avLst/>
          </a:prstGeom>
        </p:spPr>
      </p:pic>
      <p:sp>
        <p:nvSpPr>
          <p:cNvPr id="26" name="Oval 25"/>
          <p:cNvSpPr/>
          <p:nvPr/>
        </p:nvSpPr>
        <p:spPr>
          <a:xfrm>
            <a:off x="1958525" y="1758189"/>
            <a:ext cx="638324" cy="638324"/>
          </a:xfrm>
          <a:prstGeom prst="ellipse">
            <a:avLst/>
          </a:prstGeom>
          <a:solidFill>
            <a:srgbClr val="115096">
              <a:alpha val="44000"/>
            </a:srgbClr>
          </a:solidFill>
          <a:ln>
            <a:solidFill>
              <a:srgbClr val="1150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 sz="1600" b="1">
              <a:solidFill>
                <a:schemeClr val="bg1"/>
              </a:solidFill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3864228" y="3323166"/>
            <a:ext cx="638324" cy="638324"/>
          </a:xfrm>
          <a:prstGeom prst="ellipse">
            <a:avLst/>
          </a:prstGeom>
          <a:solidFill>
            <a:schemeClr val="tx1">
              <a:lumMod val="65000"/>
              <a:lumOff val="35000"/>
              <a:alpha val="44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 sz="1600" b="1">
              <a:solidFill>
                <a:schemeClr val="bg1"/>
              </a:solidFill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8783353" y="1858773"/>
            <a:ext cx="638324" cy="638324"/>
          </a:xfrm>
          <a:prstGeom prst="ellipse">
            <a:avLst/>
          </a:prstGeom>
          <a:solidFill>
            <a:srgbClr val="1A7EEE">
              <a:alpha val="44000"/>
            </a:srgbClr>
          </a:solidFill>
          <a:ln>
            <a:solidFill>
              <a:srgbClr val="1A7EE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 sz="1600" b="1">
              <a:solidFill>
                <a:schemeClr val="bg1"/>
              </a:solidFill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6386122" y="2690296"/>
            <a:ext cx="638324" cy="638324"/>
          </a:xfrm>
          <a:prstGeom prst="ellipse">
            <a:avLst/>
          </a:prstGeom>
          <a:solidFill>
            <a:srgbClr val="F5C041">
              <a:alpha val="44000"/>
            </a:srgbClr>
          </a:solidFill>
          <a:ln>
            <a:solidFill>
              <a:srgbClr val="E5AC2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 sz="1600" b="1">
              <a:solidFill>
                <a:schemeClr val="bg1"/>
              </a:solidFill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rtl="1"/>
            <a:r>
              <a:rPr lang="fa-IR" dirty="0">
                <a:solidFill>
                  <a:srgbClr val="115096"/>
                </a:solidFill>
                <a:cs typeface="B Nazanin" panose="00000700000000000000" pitchFamily="2" charset="-78"/>
              </a:rPr>
              <a:t>الگوی جغرافی پاورپوینت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557939" y="4826769"/>
            <a:ext cx="11083199" cy="1589906"/>
            <a:chOff x="557939" y="4738096"/>
            <a:chExt cx="11083199" cy="1589906"/>
          </a:xfrm>
        </p:grpSpPr>
        <p:grpSp>
          <p:nvGrpSpPr>
            <p:cNvPr id="13" name="Group 12"/>
            <p:cNvGrpSpPr/>
            <p:nvPr/>
          </p:nvGrpSpPr>
          <p:grpSpPr>
            <a:xfrm>
              <a:off x="557939" y="4738096"/>
              <a:ext cx="2420236" cy="1589906"/>
              <a:chOff x="685800" y="4325815"/>
              <a:chExt cx="3182816" cy="2090860"/>
            </a:xfrm>
          </p:grpSpPr>
          <p:sp>
            <p:nvSpPr>
              <p:cNvPr id="6" name="Rectangle 5"/>
              <p:cNvSpPr/>
              <p:nvPr/>
            </p:nvSpPr>
            <p:spPr>
              <a:xfrm>
                <a:off x="1011116" y="4712677"/>
                <a:ext cx="2532185" cy="170399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50800" dist="76200" dir="5400000" algn="t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 sz="16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" name="Rounded Rectangle 2"/>
              <p:cNvSpPr/>
              <p:nvPr/>
            </p:nvSpPr>
            <p:spPr>
              <a:xfrm>
                <a:off x="685800" y="4325815"/>
                <a:ext cx="3182816" cy="77372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0A325F"/>
                  </a:gs>
                  <a:gs pos="100000">
                    <a:srgbClr val="115096"/>
                  </a:gs>
                </a:gsLst>
                <a:lin ang="4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r>
                  <a:rPr lang="fa-IR" sz="1600" b="1" dirty="0">
                    <a:solidFill>
                      <a:schemeClr val="bg1"/>
                    </a:solidFill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لورم اپیسوم</a:t>
                </a:r>
                <a:endParaRPr lang="en-US" sz="1600" b="1" dirty="0">
                  <a:solidFill>
                    <a:schemeClr val="bg1"/>
                  </a:solidFill>
                  <a:latin typeface="Avenir Black" charset="0"/>
                  <a:ea typeface="Avenir Black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1415562" y="5314695"/>
                <a:ext cx="1723293" cy="80950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ctr" rtl="1"/>
                <a:r>
                  <a:rPr lang="en-US" sz="40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90%</a:t>
                </a:r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3445593" y="4738096"/>
              <a:ext cx="2420236" cy="1589906"/>
              <a:chOff x="685800" y="4325815"/>
              <a:chExt cx="3182816" cy="2090860"/>
            </a:xfrm>
          </p:grpSpPr>
          <p:sp>
            <p:nvSpPr>
              <p:cNvPr id="25" name="Rectangle 24"/>
              <p:cNvSpPr/>
              <p:nvPr/>
            </p:nvSpPr>
            <p:spPr>
              <a:xfrm>
                <a:off x="1011116" y="4712677"/>
                <a:ext cx="2532185" cy="170399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50800" dist="76200" dir="5400000" algn="t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 sz="16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Rounded Rectangle 26"/>
              <p:cNvSpPr/>
              <p:nvPr/>
            </p:nvSpPr>
            <p:spPr>
              <a:xfrm>
                <a:off x="685800" y="4325815"/>
                <a:ext cx="3182816" cy="77372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tx1">
                      <a:lumMod val="75000"/>
                      <a:lumOff val="25000"/>
                    </a:schemeClr>
                  </a:gs>
                </a:gsLst>
                <a:lin ang="4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r>
                  <a:rPr lang="fa-IR" sz="1600" b="1" dirty="0">
                    <a:solidFill>
                      <a:schemeClr val="bg1"/>
                    </a:solidFill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لورم اپیسوم</a:t>
                </a:r>
                <a:endParaRPr lang="en-US" sz="1600" b="1" dirty="0">
                  <a:solidFill>
                    <a:schemeClr val="bg1"/>
                  </a:solidFill>
                  <a:latin typeface="Avenir Black" charset="0"/>
                  <a:ea typeface="Avenir Black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1415563" y="5314695"/>
                <a:ext cx="1723293" cy="80950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ctr" rtl="1"/>
                <a:r>
                  <a:rPr lang="en-US" sz="40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20%</a:t>
                </a:r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6333247" y="4738096"/>
              <a:ext cx="2420236" cy="1589906"/>
              <a:chOff x="685800" y="4325815"/>
              <a:chExt cx="3182816" cy="2090860"/>
            </a:xfrm>
          </p:grpSpPr>
          <p:sp>
            <p:nvSpPr>
              <p:cNvPr id="30" name="Rectangle 29"/>
              <p:cNvSpPr/>
              <p:nvPr/>
            </p:nvSpPr>
            <p:spPr>
              <a:xfrm>
                <a:off x="1011116" y="4712677"/>
                <a:ext cx="2532185" cy="170399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50800" dist="76200" dir="5400000" algn="t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 sz="16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Rounded Rectangle 30"/>
              <p:cNvSpPr/>
              <p:nvPr/>
            </p:nvSpPr>
            <p:spPr>
              <a:xfrm>
                <a:off x="685800" y="4325815"/>
                <a:ext cx="3182816" cy="77372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166BCB"/>
                  </a:gs>
                  <a:gs pos="100000">
                    <a:srgbClr val="1A7EEE"/>
                  </a:gs>
                </a:gsLst>
                <a:lin ang="4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r>
                  <a:rPr lang="fa-IR" sz="1600" b="1" dirty="0">
                    <a:solidFill>
                      <a:schemeClr val="bg1"/>
                    </a:solidFill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لورم اپیسوم</a:t>
                </a:r>
                <a:endParaRPr lang="en-US" sz="1600" b="1" dirty="0">
                  <a:solidFill>
                    <a:schemeClr val="bg1"/>
                  </a:solidFill>
                  <a:latin typeface="Avenir Black" charset="0"/>
                  <a:ea typeface="Avenir Black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1415563" y="5314695"/>
                <a:ext cx="1723293" cy="80950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ctr" rtl="1"/>
                <a:r>
                  <a:rPr lang="en-US" sz="40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50%</a:t>
                </a:r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9220902" y="4738096"/>
              <a:ext cx="2420236" cy="1589906"/>
              <a:chOff x="685800" y="4325815"/>
              <a:chExt cx="3182816" cy="2090860"/>
            </a:xfrm>
          </p:grpSpPr>
          <p:sp>
            <p:nvSpPr>
              <p:cNvPr id="34" name="Rectangle 33"/>
              <p:cNvSpPr/>
              <p:nvPr/>
            </p:nvSpPr>
            <p:spPr>
              <a:xfrm>
                <a:off x="1011116" y="4712677"/>
                <a:ext cx="2532185" cy="170399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50800" dist="76200" dir="5400000" algn="t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en-US" sz="16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Rounded Rectangle 34"/>
              <p:cNvSpPr/>
              <p:nvPr/>
            </p:nvSpPr>
            <p:spPr>
              <a:xfrm>
                <a:off x="685800" y="4325815"/>
                <a:ext cx="3182816" cy="773723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E5AC27"/>
                  </a:gs>
                  <a:gs pos="100000">
                    <a:srgbClr val="F5C041"/>
                  </a:gs>
                </a:gsLst>
                <a:lin ang="4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r>
                  <a:rPr lang="fa-IR" sz="1600" b="1" dirty="0">
                    <a:solidFill>
                      <a:schemeClr val="bg1"/>
                    </a:solidFill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لورم اپیسوم</a:t>
                </a:r>
                <a:endParaRPr lang="en-US" sz="1600" b="1" dirty="0">
                  <a:solidFill>
                    <a:schemeClr val="bg1"/>
                  </a:solidFill>
                  <a:latin typeface="Avenir Black" charset="0"/>
                  <a:ea typeface="Avenir Black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1415563" y="5314695"/>
                <a:ext cx="1723293" cy="80950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ctr" rtl="1"/>
                <a:r>
                  <a:rPr lang="en-US" sz="40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10%</a:t>
                </a:r>
              </a:p>
            </p:txBody>
          </p:sp>
        </p:grpSp>
      </p:grpSp>
      <p:sp>
        <p:nvSpPr>
          <p:cNvPr id="71" name="Oval 70"/>
          <p:cNvSpPr/>
          <p:nvPr/>
        </p:nvSpPr>
        <p:spPr>
          <a:xfrm>
            <a:off x="2094807" y="1894471"/>
            <a:ext cx="365760" cy="365760"/>
          </a:xfrm>
          <a:prstGeom prst="ellipse">
            <a:avLst/>
          </a:prstGeom>
          <a:gradFill>
            <a:gsLst>
              <a:gs pos="0">
                <a:srgbClr val="0A325F"/>
              </a:gs>
              <a:gs pos="100000">
                <a:srgbClr val="115096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 sz="1600" b="1">
              <a:solidFill>
                <a:schemeClr val="bg1"/>
              </a:solidFill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4000510" y="3459448"/>
            <a:ext cx="365760" cy="365760"/>
          </a:xfrm>
          <a:prstGeom prst="ellipse">
            <a:avLst/>
          </a:pr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75000"/>
                  <a:lumOff val="25000"/>
                </a:schemeClr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 sz="1600" b="1">
              <a:solidFill>
                <a:schemeClr val="bg1"/>
              </a:solidFill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8919635" y="1995055"/>
            <a:ext cx="365760" cy="365760"/>
          </a:xfrm>
          <a:prstGeom prst="ellipse">
            <a:avLst/>
          </a:prstGeom>
          <a:gradFill>
            <a:gsLst>
              <a:gs pos="0">
                <a:srgbClr val="166BCB"/>
              </a:gs>
              <a:gs pos="100000">
                <a:srgbClr val="1A7EEE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 sz="1600" b="1">
              <a:solidFill>
                <a:schemeClr val="bg1"/>
              </a:solidFill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522404" y="2826578"/>
            <a:ext cx="365760" cy="365760"/>
          </a:xfrm>
          <a:prstGeom prst="ellipse">
            <a:avLst/>
          </a:prstGeom>
          <a:gradFill>
            <a:gsLst>
              <a:gs pos="0">
                <a:srgbClr val="E5AC27"/>
              </a:gs>
              <a:gs pos="100000">
                <a:srgbClr val="F5C041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 sz="1600" b="1">
              <a:solidFill>
                <a:schemeClr val="bg1"/>
              </a:solidFill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1"/>
            <a:fld id="{F3211F34-5F7E-1E46-B69A-0024550E41EF}" type="slidenum">
              <a:rPr lang="en-US" smtClean="0">
                <a:cs typeface="B Nazanin" panose="00000700000000000000" pitchFamily="2" charset="-78"/>
              </a:rPr>
              <a:pPr rtl="1"/>
              <a:t>4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139473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rtl="1"/>
            <a:r>
              <a:rPr lang="fa-IR" dirty="0">
                <a:solidFill>
                  <a:srgbClr val="115096"/>
                </a:solidFill>
                <a:cs typeface="B Nazanin" panose="00000700000000000000" pitchFamily="2" charset="-78"/>
              </a:rPr>
              <a:t>الگوی جغرافی پاورپوینت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44460" y="1771650"/>
            <a:ext cx="2087825" cy="2195877"/>
          </a:xfrm>
          <a:prstGeom prst="rect">
            <a:avLst/>
          </a:prstGeom>
          <a:gradFill>
            <a:gsLst>
              <a:gs pos="0">
                <a:srgbClr val="115096"/>
              </a:gs>
              <a:gs pos="100000">
                <a:srgbClr val="0A325F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839787" y="3047799"/>
            <a:ext cx="3097171" cy="3097171"/>
          </a:xfrm>
          <a:prstGeom prst="ellipse">
            <a:avLst/>
          </a:prstGeom>
          <a:gradFill>
            <a:gsLst>
              <a:gs pos="0">
                <a:srgbClr val="115096"/>
              </a:gs>
              <a:gs pos="100000">
                <a:srgbClr val="0A325F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052088" y="1771650"/>
            <a:ext cx="2087825" cy="2195877"/>
          </a:xfrm>
          <a:prstGeom prst="rect">
            <a:avLst/>
          </a:prstGeom>
          <a:gradFill>
            <a:gsLst>
              <a:gs pos="0">
                <a:srgbClr val="F5C041"/>
              </a:gs>
              <a:gs pos="100000">
                <a:srgbClr val="E5AC27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4547415" y="3047799"/>
            <a:ext cx="3097171" cy="3097171"/>
          </a:xfrm>
          <a:prstGeom prst="ellipse">
            <a:avLst/>
          </a:prstGeom>
          <a:gradFill>
            <a:gsLst>
              <a:gs pos="0">
                <a:srgbClr val="F5C041"/>
              </a:gs>
              <a:gs pos="100000">
                <a:srgbClr val="E5AC27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8759715" y="1771650"/>
            <a:ext cx="2087825" cy="2195877"/>
          </a:xfrm>
          <a:prstGeom prst="rect">
            <a:avLst/>
          </a:prstGeom>
          <a:gradFill>
            <a:gsLst>
              <a:gs pos="0">
                <a:srgbClr val="115096"/>
              </a:gs>
              <a:gs pos="100000">
                <a:srgbClr val="0A325F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8255042" y="3047799"/>
            <a:ext cx="3097171" cy="3097171"/>
          </a:xfrm>
          <a:prstGeom prst="ellipse">
            <a:avLst/>
          </a:prstGeom>
          <a:gradFill>
            <a:gsLst>
              <a:gs pos="0">
                <a:srgbClr val="115096"/>
              </a:gs>
              <a:gs pos="100000">
                <a:srgbClr val="0A325F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260449" y="3733624"/>
            <a:ext cx="9671103" cy="1698590"/>
            <a:chOff x="1260449" y="3580424"/>
            <a:chExt cx="9671103" cy="169859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023C41B-F9C1-4255-ACCB-EFB39AC414C5}"/>
                </a:ext>
              </a:extLst>
            </p:cNvPr>
            <p:cNvSpPr/>
            <p:nvPr/>
          </p:nvSpPr>
          <p:spPr>
            <a:xfrm>
              <a:off x="1260449" y="4013283"/>
              <a:ext cx="2255848" cy="126573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sz="1400" dirty="0">
                  <a:solidFill>
                    <a:schemeClr val="bg1"/>
                  </a:solidFill>
                  <a:latin typeface="Avenir Light" charset="0"/>
                  <a:ea typeface="Avenir Light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ID" sz="1400" dirty="0">
                <a:solidFill>
                  <a:schemeClr val="bg1"/>
                </a:solidFill>
                <a:latin typeface="Avenir Light" charset="0"/>
                <a:ea typeface="Avenir Light" charset="0"/>
                <a:cs typeface="B Nazanin" panose="000007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023C41B-F9C1-4255-ACCB-EFB39AC414C5}"/>
                </a:ext>
              </a:extLst>
            </p:cNvPr>
            <p:cNvSpPr/>
            <p:nvPr/>
          </p:nvSpPr>
          <p:spPr>
            <a:xfrm>
              <a:off x="1260449" y="3580424"/>
              <a:ext cx="2255848" cy="276999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pPr algn="ctr" rtl="1"/>
              <a:r>
                <a:rPr lang="fa-IR" b="1" dirty="0">
                  <a:solidFill>
                    <a:schemeClr val="bg1"/>
                  </a:solidFill>
                  <a:latin typeface="Avenir Black" charset="0"/>
                  <a:ea typeface="Avenir Black" charset="0"/>
                  <a:cs typeface="B Nazanin" panose="00000700000000000000" pitchFamily="2" charset="-78"/>
                </a:rPr>
                <a:t>لورم اپیسوم</a:t>
              </a:r>
              <a:endParaRPr lang="en-ID" b="1" dirty="0">
                <a:solidFill>
                  <a:schemeClr val="bg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B023C41B-F9C1-4255-ACCB-EFB39AC414C5}"/>
                </a:ext>
              </a:extLst>
            </p:cNvPr>
            <p:cNvSpPr/>
            <p:nvPr/>
          </p:nvSpPr>
          <p:spPr>
            <a:xfrm>
              <a:off x="4968076" y="4013283"/>
              <a:ext cx="2255848" cy="126573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sz="1400" dirty="0">
                  <a:solidFill>
                    <a:schemeClr val="bg1"/>
                  </a:solidFill>
                  <a:latin typeface="Avenir Light" charset="0"/>
                  <a:ea typeface="Avenir Light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ID" sz="1400" dirty="0">
                <a:solidFill>
                  <a:schemeClr val="bg1"/>
                </a:solidFill>
                <a:latin typeface="Avenir Light" charset="0"/>
                <a:ea typeface="Avenir Light" charset="0"/>
                <a:cs typeface="B Nazanin" panose="00000700000000000000" pitchFamily="2" charset="-78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B023C41B-F9C1-4255-ACCB-EFB39AC414C5}"/>
                </a:ext>
              </a:extLst>
            </p:cNvPr>
            <p:cNvSpPr/>
            <p:nvPr/>
          </p:nvSpPr>
          <p:spPr>
            <a:xfrm>
              <a:off x="4968076" y="3580424"/>
              <a:ext cx="2255848" cy="276999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pPr algn="ctr" rtl="1"/>
              <a:r>
                <a:rPr lang="fa-IR" b="1" dirty="0">
                  <a:solidFill>
                    <a:schemeClr val="bg1"/>
                  </a:solidFill>
                  <a:latin typeface="Avenir Black" charset="0"/>
                  <a:ea typeface="Avenir Black" charset="0"/>
                  <a:cs typeface="B Nazanin" panose="00000700000000000000" pitchFamily="2" charset="-78"/>
                </a:rPr>
                <a:t>لورم اپیسوم</a:t>
              </a:r>
              <a:endParaRPr lang="en-ID" b="1" dirty="0">
                <a:solidFill>
                  <a:schemeClr val="bg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023C41B-F9C1-4255-ACCB-EFB39AC414C5}"/>
                </a:ext>
              </a:extLst>
            </p:cNvPr>
            <p:cNvSpPr/>
            <p:nvPr/>
          </p:nvSpPr>
          <p:spPr>
            <a:xfrm>
              <a:off x="8675704" y="4013283"/>
              <a:ext cx="2255848" cy="126573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sz="1400" dirty="0">
                  <a:solidFill>
                    <a:schemeClr val="bg1"/>
                  </a:solidFill>
                  <a:latin typeface="Avenir Light" charset="0"/>
                  <a:ea typeface="Avenir Light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ID" sz="1400" dirty="0">
                <a:solidFill>
                  <a:schemeClr val="bg1"/>
                </a:solidFill>
                <a:latin typeface="Avenir Light" charset="0"/>
                <a:ea typeface="Avenir Light" charset="0"/>
                <a:cs typeface="B Nazanin" panose="00000700000000000000" pitchFamily="2" charset="-78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023C41B-F9C1-4255-ACCB-EFB39AC414C5}"/>
                </a:ext>
              </a:extLst>
            </p:cNvPr>
            <p:cNvSpPr/>
            <p:nvPr/>
          </p:nvSpPr>
          <p:spPr>
            <a:xfrm>
              <a:off x="8675704" y="3580424"/>
              <a:ext cx="2255848" cy="276999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pPr algn="ctr" rtl="1"/>
              <a:r>
                <a:rPr lang="fa-IR" b="1" dirty="0">
                  <a:solidFill>
                    <a:schemeClr val="bg1"/>
                  </a:solidFill>
                  <a:latin typeface="Avenir Black" charset="0"/>
                  <a:ea typeface="Avenir Black" charset="0"/>
                  <a:cs typeface="B Nazanin" panose="00000700000000000000" pitchFamily="2" charset="-78"/>
                </a:rPr>
                <a:t>لورم اپیسوم</a:t>
              </a:r>
              <a:endParaRPr lang="en-ID" b="1" dirty="0">
                <a:solidFill>
                  <a:schemeClr val="bg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2022453" y="2086203"/>
            <a:ext cx="731838" cy="731838"/>
            <a:chOff x="4113213" y="673100"/>
            <a:chExt cx="360363" cy="360363"/>
          </a:xfrm>
          <a:solidFill>
            <a:schemeClr val="bg1"/>
          </a:solidFill>
        </p:grpSpPr>
        <p:sp>
          <p:nvSpPr>
            <p:cNvPr id="35" name="Oval 53"/>
            <p:cNvSpPr>
              <a:spLocks noChangeArrowheads="1"/>
            </p:cNvSpPr>
            <p:nvPr/>
          </p:nvSpPr>
          <p:spPr bwMode="auto">
            <a:xfrm>
              <a:off x="4240213" y="673100"/>
              <a:ext cx="104775" cy="1047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36" name="Freeform 54"/>
            <p:cNvSpPr>
              <a:spLocks/>
            </p:cNvSpPr>
            <p:nvPr/>
          </p:nvSpPr>
          <p:spPr bwMode="auto">
            <a:xfrm>
              <a:off x="4217988" y="793750"/>
              <a:ext cx="150813" cy="165100"/>
            </a:xfrm>
            <a:custGeom>
              <a:avLst/>
              <a:gdLst>
                <a:gd name="T0" fmla="*/ 12 w 40"/>
                <a:gd name="T1" fmla="*/ 26 h 44"/>
                <a:gd name="T2" fmla="*/ 12 w 40"/>
                <a:gd name="T3" fmla="*/ 42 h 44"/>
                <a:gd name="T4" fmla="*/ 14 w 40"/>
                <a:gd name="T5" fmla="*/ 44 h 44"/>
                <a:gd name="T6" fmla="*/ 26 w 40"/>
                <a:gd name="T7" fmla="*/ 44 h 44"/>
                <a:gd name="T8" fmla="*/ 28 w 40"/>
                <a:gd name="T9" fmla="*/ 42 h 44"/>
                <a:gd name="T10" fmla="*/ 28 w 40"/>
                <a:gd name="T11" fmla="*/ 26 h 44"/>
                <a:gd name="T12" fmla="*/ 40 w 40"/>
                <a:gd name="T13" fmla="*/ 2 h 44"/>
                <a:gd name="T14" fmla="*/ 38 w 40"/>
                <a:gd name="T15" fmla="*/ 0 h 44"/>
                <a:gd name="T16" fmla="*/ 2 w 40"/>
                <a:gd name="T17" fmla="*/ 0 h 44"/>
                <a:gd name="T18" fmla="*/ 0 w 40"/>
                <a:gd name="T19" fmla="*/ 2 h 44"/>
                <a:gd name="T20" fmla="*/ 12 w 40"/>
                <a:gd name="T21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4">
                  <a:moveTo>
                    <a:pt x="12" y="26"/>
                  </a:move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3" y="44"/>
                    <a:pt x="14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8" y="43"/>
                    <a:pt x="28" y="42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6" y="22"/>
                    <a:pt x="40" y="11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4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37" name="Freeform 55"/>
            <p:cNvSpPr>
              <a:spLocks/>
            </p:cNvSpPr>
            <p:nvPr/>
          </p:nvSpPr>
          <p:spPr bwMode="auto">
            <a:xfrm>
              <a:off x="4179888" y="931863"/>
              <a:ext cx="225425" cy="63500"/>
            </a:xfrm>
            <a:custGeom>
              <a:avLst/>
              <a:gdLst>
                <a:gd name="T0" fmla="*/ 30 w 60"/>
                <a:gd name="T1" fmla="*/ 13 h 17"/>
                <a:gd name="T2" fmla="*/ 4 w 60"/>
                <a:gd name="T3" fmla="*/ 8 h 17"/>
                <a:gd name="T4" fmla="*/ 14 w 60"/>
                <a:gd name="T5" fmla="*/ 4 h 17"/>
                <a:gd name="T6" fmla="*/ 16 w 60"/>
                <a:gd name="T7" fmla="*/ 2 h 17"/>
                <a:gd name="T8" fmla="*/ 14 w 60"/>
                <a:gd name="T9" fmla="*/ 0 h 17"/>
                <a:gd name="T10" fmla="*/ 0 w 60"/>
                <a:gd name="T11" fmla="*/ 8 h 17"/>
                <a:gd name="T12" fmla="*/ 30 w 60"/>
                <a:gd name="T13" fmla="*/ 17 h 17"/>
                <a:gd name="T14" fmla="*/ 60 w 60"/>
                <a:gd name="T15" fmla="*/ 8 h 17"/>
                <a:gd name="T16" fmla="*/ 46 w 60"/>
                <a:gd name="T17" fmla="*/ 0 h 17"/>
                <a:gd name="T18" fmla="*/ 44 w 60"/>
                <a:gd name="T19" fmla="*/ 2 h 17"/>
                <a:gd name="T20" fmla="*/ 46 w 60"/>
                <a:gd name="T21" fmla="*/ 4 h 17"/>
                <a:gd name="T22" fmla="*/ 56 w 60"/>
                <a:gd name="T23" fmla="*/ 8 h 17"/>
                <a:gd name="T24" fmla="*/ 30 w 60"/>
                <a:gd name="T2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7">
                  <a:moveTo>
                    <a:pt x="30" y="13"/>
                  </a:moveTo>
                  <a:cubicBezTo>
                    <a:pt x="14" y="13"/>
                    <a:pt x="5" y="10"/>
                    <a:pt x="4" y="8"/>
                  </a:cubicBezTo>
                  <a:cubicBezTo>
                    <a:pt x="4" y="8"/>
                    <a:pt x="6" y="6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5" y="2"/>
                    <a:pt x="0" y="4"/>
                    <a:pt x="0" y="8"/>
                  </a:cubicBezTo>
                  <a:cubicBezTo>
                    <a:pt x="0" y="15"/>
                    <a:pt x="19" y="17"/>
                    <a:pt x="30" y="17"/>
                  </a:cubicBezTo>
                  <a:cubicBezTo>
                    <a:pt x="41" y="17"/>
                    <a:pt x="60" y="15"/>
                    <a:pt x="60" y="8"/>
                  </a:cubicBezTo>
                  <a:cubicBezTo>
                    <a:pt x="60" y="4"/>
                    <a:pt x="55" y="2"/>
                    <a:pt x="46" y="0"/>
                  </a:cubicBezTo>
                  <a:cubicBezTo>
                    <a:pt x="45" y="0"/>
                    <a:pt x="44" y="1"/>
                    <a:pt x="44" y="2"/>
                  </a:cubicBezTo>
                  <a:cubicBezTo>
                    <a:pt x="44" y="3"/>
                    <a:pt x="45" y="4"/>
                    <a:pt x="46" y="4"/>
                  </a:cubicBezTo>
                  <a:cubicBezTo>
                    <a:pt x="54" y="6"/>
                    <a:pt x="56" y="8"/>
                    <a:pt x="56" y="8"/>
                  </a:cubicBezTo>
                  <a:cubicBezTo>
                    <a:pt x="55" y="10"/>
                    <a:pt x="46" y="13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38" name="Freeform 56"/>
            <p:cNvSpPr>
              <a:spLocks/>
            </p:cNvSpPr>
            <p:nvPr/>
          </p:nvSpPr>
          <p:spPr bwMode="auto">
            <a:xfrm>
              <a:off x="4113213" y="901700"/>
              <a:ext cx="360363" cy="131763"/>
            </a:xfrm>
            <a:custGeom>
              <a:avLst/>
              <a:gdLst>
                <a:gd name="T0" fmla="*/ 64 w 96"/>
                <a:gd name="T1" fmla="*/ 0 h 35"/>
                <a:gd name="T2" fmla="*/ 62 w 96"/>
                <a:gd name="T3" fmla="*/ 2 h 35"/>
                <a:gd name="T4" fmla="*/ 64 w 96"/>
                <a:gd name="T5" fmla="*/ 4 h 35"/>
                <a:gd name="T6" fmla="*/ 92 w 96"/>
                <a:gd name="T7" fmla="*/ 17 h 35"/>
                <a:gd name="T8" fmla="*/ 48 w 96"/>
                <a:gd name="T9" fmla="*/ 31 h 35"/>
                <a:gd name="T10" fmla="*/ 4 w 96"/>
                <a:gd name="T11" fmla="*/ 17 h 35"/>
                <a:gd name="T12" fmla="*/ 32 w 96"/>
                <a:gd name="T13" fmla="*/ 4 h 35"/>
                <a:gd name="T14" fmla="*/ 34 w 96"/>
                <a:gd name="T15" fmla="*/ 2 h 35"/>
                <a:gd name="T16" fmla="*/ 32 w 96"/>
                <a:gd name="T17" fmla="*/ 0 h 35"/>
                <a:gd name="T18" fmla="*/ 0 w 96"/>
                <a:gd name="T19" fmla="*/ 17 h 35"/>
                <a:gd name="T20" fmla="*/ 48 w 96"/>
                <a:gd name="T21" fmla="*/ 35 h 35"/>
                <a:gd name="T22" fmla="*/ 96 w 96"/>
                <a:gd name="T23" fmla="*/ 17 h 35"/>
                <a:gd name="T24" fmla="*/ 64 w 96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35">
                  <a:moveTo>
                    <a:pt x="64" y="0"/>
                  </a:moveTo>
                  <a:cubicBezTo>
                    <a:pt x="63" y="0"/>
                    <a:pt x="62" y="1"/>
                    <a:pt x="62" y="2"/>
                  </a:cubicBezTo>
                  <a:cubicBezTo>
                    <a:pt x="62" y="3"/>
                    <a:pt x="63" y="4"/>
                    <a:pt x="64" y="4"/>
                  </a:cubicBezTo>
                  <a:cubicBezTo>
                    <a:pt x="82" y="6"/>
                    <a:pt x="92" y="12"/>
                    <a:pt x="92" y="17"/>
                  </a:cubicBezTo>
                  <a:cubicBezTo>
                    <a:pt x="92" y="24"/>
                    <a:pt x="74" y="31"/>
                    <a:pt x="48" y="31"/>
                  </a:cubicBezTo>
                  <a:cubicBezTo>
                    <a:pt x="22" y="31"/>
                    <a:pt x="4" y="24"/>
                    <a:pt x="4" y="17"/>
                  </a:cubicBezTo>
                  <a:cubicBezTo>
                    <a:pt x="4" y="12"/>
                    <a:pt x="14" y="6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6" y="2"/>
                    <a:pt x="0" y="8"/>
                    <a:pt x="0" y="17"/>
                  </a:cubicBezTo>
                  <a:cubicBezTo>
                    <a:pt x="0" y="26"/>
                    <a:pt x="17" y="35"/>
                    <a:pt x="48" y="35"/>
                  </a:cubicBezTo>
                  <a:cubicBezTo>
                    <a:pt x="79" y="35"/>
                    <a:pt x="96" y="26"/>
                    <a:pt x="96" y="17"/>
                  </a:cubicBezTo>
                  <a:cubicBezTo>
                    <a:pt x="96" y="8"/>
                    <a:pt x="80" y="2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9437708" y="2086203"/>
            <a:ext cx="731838" cy="731838"/>
            <a:chOff x="7718425" y="673100"/>
            <a:chExt cx="360363" cy="360363"/>
          </a:xfrm>
          <a:solidFill>
            <a:schemeClr val="bg1"/>
          </a:solidFill>
        </p:grpSpPr>
        <p:sp>
          <p:nvSpPr>
            <p:cNvPr id="40" name="Freeform 116"/>
            <p:cNvSpPr>
              <a:spLocks/>
            </p:cNvSpPr>
            <p:nvPr/>
          </p:nvSpPr>
          <p:spPr bwMode="auto">
            <a:xfrm>
              <a:off x="7839075" y="676275"/>
              <a:ext cx="90488" cy="323850"/>
            </a:xfrm>
            <a:custGeom>
              <a:avLst/>
              <a:gdLst>
                <a:gd name="T0" fmla="*/ 16 w 24"/>
                <a:gd name="T1" fmla="*/ 68 h 86"/>
                <a:gd name="T2" fmla="*/ 24 w 24"/>
                <a:gd name="T3" fmla="*/ 52 h 86"/>
                <a:gd name="T4" fmla="*/ 24 w 24"/>
                <a:gd name="T5" fmla="*/ 0 h 86"/>
                <a:gd name="T6" fmla="*/ 0 w 24"/>
                <a:gd name="T7" fmla="*/ 17 h 86"/>
                <a:gd name="T8" fmla="*/ 0 w 24"/>
                <a:gd name="T9" fmla="*/ 86 h 86"/>
                <a:gd name="T10" fmla="*/ 17 w 24"/>
                <a:gd name="T11" fmla="*/ 74 h 86"/>
                <a:gd name="T12" fmla="*/ 16 w 24"/>
                <a:gd name="T13" fmla="*/ 6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6" y="68"/>
                  </a:moveTo>
                  <a:cubicBezTo>
                    <a:pt x="16" y="61"/>
                    <a:pt x="19" y="56"/>
                    <a:pt x="24" y="5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2"/>
                    <a:pt x="16" y="70"/>
                    <a:pt x="1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1" name="Freeform 117"/>
            <p:cNvSpPr>
              <a:spLocks/>
            </p:cNvSpPr>
            <p:nvPr/>
          </p:nvSpPr>
          <p:spPr bwMode="auto">
            <a:xfrm>
              <a:off x="7943850" y="676275"/>
              <a:ext cx="106363" cy="219075"/>
            </a:xfrm>
            <a:custGeom>
              <a:avLst/>
              <a:gdLst>
                <a:gd name="T0" fmla="*/ 0 w 28"/>
                <a:gd name="T1" fmla="*/ 49 h 58"/>
                <a:gd name="T2" fmla="*/ 9 w 28"/>
                <a:gd name="T3" fmla="*/ 47 h 58"/>
                <a:gd name="T4" fmla="*/ 28 w 28"/>
                <a:gd name="T5" fmla="*/ 58 h 58"/>
                <a:gd name="T6" fmla="*/ 28 w 28"/>
                <a:gd name="T7" fmla="*/ 21 h 58"/>
                <a:gd name="T8" fmla="*/ 27 w 28"/>
                <a:gd name="T9" fmla="*/ 19 h 58"/>
                <a:gd name="T10" fmla="*/ 0 w 28"/>
                <a:gd name="T11" fmla="*/ 0 h 58"/>
                <a:gd name="T12" fmla="*/ 0 w 28"/>
                <a:gd name="T1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8">
                  <a:moveTo>
                    <a:pt x="0" y="49"/>
                  </a:moveTo>
                  <a:cubicBezTo>
                    <a:pt x="3" y="48"/>
                    <a:pt x="6" y="47"/>
                    <a:pt x="9" y="47"/>
                  </a:cubicBezTo>
                  <a:cubicBezTo>
                    <a:pt x="17" y="47"/>
                    <a:pt x="24" y="52"/>
                    <a:pt x="28" y="58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20"/>
                    <a:pt x="27" y="1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2" name="Freeform 118"/>
            <p:cNvSpPr>
              <a:spLocks/>
            </p:cNvSpPr>
            <p:nvPr/>
          </p:nvSpPr>
          <p:spPr bwMode="auto">
            <a:xfrm>
              <a:off x="7718425" y="673100"/>
              <a:ext cx="106363" cy="327025"/>
            </a:xfrm>
            <a:custGeom>
              <a:avLst/>
              <a:gdLst>
                <a:gd name="T0" fmla="*/ 28 w 28"/>
                <a:gd name="T1" fmla="*/ 18 h 87"/>
                <a:gd name="T2" fmla="*/ 3 w 28"/>
                <a:gd name="T3" fmla="*/ 0 h 87"/>
                <a:gd name="T4" fmla="*/ 1 w 28"/>
                <a:gd name="T5" fmla="*/ 0 h 87"/>
                <a:gd name="T6" fmla="*/ 0 w 28"/>
                <a:gd name="T7" fmla="*/ 2 h 87"/>
                <a:gd name="T8" fmla="*/ 0 w 28"/>
                <a:gd name="T9" fmla="*/ 66 h 87"/>
                <a:gd name="T10" fmla="*/ 1 w 28"/>
                <a:gd name="T11" fmla="*/ 68 h 87"/>
                <a:gd name="T12" fmla="*/ 28 w 28"/>
                <a:gd name="T13" fmla="*/ 87 h 87"/>
                <a:gd name="T14" fmla="*/ 28 w 28"/>
                <a:gd name="T15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7">
                  <a:moveTo>
                    <a:pt x="28" y="18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7"/>
                    <a:pt x="0" y="67"/>
                    <a:pt x="1" y="68"/>
                  </a:cubicBezTo>
                  <a:cubicBezTo>
                    <a:pt x="28" y="87"/>
                    <a:pt x="28" y="87"/>
                    <a:pt x="28" y="87"/>
                  </a:cubicBezTo>
                  <a:lnTo>
                    <a:pt x="2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3" name="Freeform 119"/>
            <p:cNvSpPr>
              <a:spLocks noEditPoints="1"/>
            </p:cNvSpPr>
            <p:nvPr/>
          </p:nvSpPr>
          <p:spPr bwMode="auto">
            <a:xfrm>
              <a:off x="7913688" y="868363"/>
              <a:ext cx="165100" cy="165100"/>
            </a:xfrm>
            <a:custGeom>
              <a:avLst/>
              <a:gdLst>
                <a:gd name="T0" fmla="*/ 43 w 44"/>
                <a:gd name="T1" fmla="*/ 40 h 44"/>
                <a:gd name="T2" fmla="*/ 31 w 44"/>
                <a:gd name="T3" fmla="*/ 28 h 44"/>
                <a:gd name="T4" fmla="*/ 34 w 44"/>
                <a:gd name="T5" fmla="*/ 17 h 44"/>
                <a:gd name="T6" fmla="*/ 17 w 44"/>
                <a:gd name="T7" fmla="*/ 0 h 44"/>
                <a:gd name="T8" fmla="*/ 0 w 44"/>
                <a:gd name="T9" fmla="*/ 17 h 44"/>
                <a:gd name="T10" fmla="*/ 17 w 44"/>
                <a:gd name="T11" fmla="*/ 34 h 44"/>
                <a:gd name="T12" fmla="*/ 28 w 44"/>
                <a:gd name="T13" fmla="*/ 31 h 44"/>
                <a:gd name="T14" fmla="*/ 41 w 44"/>
                <a:gd name="T15" fmla="*/ 43 h 44"/>
                <a:gd name="T16" fmla="*/ 42 w 44"/>
                <a:gd name="T17" fmla="*/ 44 h 44"/>
                <a:gd name="T18" fmla="*/ 43 w 44"/>
                <a:gd name="T19" fmla="*/ 43 h 44"/>
                <a:gd name="T20" fmla="*/ 43 w 44"/>
                <a:gd name="T21" fmla="*/ 40 h 44"/>
                <a:gd name="T22" fmla="*/ 4 w 44"/>
                <a:gd name="T23" fmla="*/ 17 h 44"/>
                <a:gd name="T24" fmla="*/ 17 w 44"/>
                <a:gd name="T25" fmla="*/ 4 h 44"/>
                <a:gd name="T26" fmla="*/ 30 w 44"/>
                <a:gd name="T27" fmla="*/ 17 h 44"/>
                <a:gd name="T28" fmla="*/ 17 w 44"/>
                <a:gd name="T29" fmla="*/ 30 h 44"/>
                <a:gd name="T30" fmla="*/ 4 w 44"/>
                <a:gd name="T31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44">
                  <a:moveTo>
                    <a:pt x="43" y="40"/>
                  </a:moveTo>
                  <a:cubicBezTo>
                    <a:pt x="31" y="28"/>
                    <a:pt x="31" y="28"/>
                    <a:pt x="31" y="28"/>
                  </a:cubicBezTo>
                  <a:cubicBezTo>
                    <a:pt x="33" y="25"/>
                    <a:pt x="34" y="21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1" y="34"/>
                    <a:pt x="25" y="33"/>
                    <a:pt x="28" y="31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2" y="44"/>
                  </a:cubicBezTo>
                  <a:cubicBezTo>
                    <a:pt x="43" y="44"/>
                    <a:pt x="43" y="44"/>
                    <a:pt x="43" y="43"/>
                  </a:cubicBezTo>
                  <a:cubicBezTo>
                    <a:pt x="44" y="42"/>
                    <a:pt x="44" y="41"/>
                    <a:pt x="43" y="40"/>
                  </a:cubicBezTo>
                  <a:close/>
                  <a:moveTo>
                    <a:pt x="4" y="17"/>
                  </a:moveTo>
                  <a:cubicBezTo>
                    <a:pt x="4" y="10"/>
                    <a:pt x="10" y="4"/>
                    <a:pt x="17" y="4"/>
                  </a:cubicBezTo>
                  <a:cubicBezTo>
                    <a:pt x="25" y="4"/>
                    <a:pt x="30" y="10"/>
                    <a:pt x="30" y="17"/>
                  </a:cubicBezTo>
                  <a:cubicBezTo>
                    <a:pt x="30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44" name="Freeform 249"/>
          <p:cNvSpPr>
            <a:spLocks noEditPoints="1"/>
          </p:cNvSpPr>
          <p:nvPr/>
        </p:nvSpPr>
        <p:spPr bwMode="auto">
          <a:xfrm>
            <a:off x="5730081" y="2086203"/>
            <a:ext cx="731838" cy="731838"/>
          </a:xfrm>
          <a:custGeom>
            <a:avLst/>
            <a:gdLst>
              <a:gd name="T0" fmla="*/ 94 w 96"/>
              <a:gd name="T1" fmla="*/ 50 h 96"/>
              <a:gd name="T2" fmla="*/ 66 w 96"/>
              <a:gd name="T3" fmla="*/ 55 h 96"/>
              <a:gd name="T4" fmla="*/ 61 w 96"/>
              <a:gd name="T5" fmla="*/ 48 h 96"/>
              <a:gd name="T6" fmla="*/ 66 w 96"/>
              <a:gd name="T7" fmla="*/ 41 h 96"/>
              <a:gd name="T8" fmla="*/ 94 w 96"/>
              <a:gd name="T9" fmla="*/ 46 h 96"/>
              <a:gd name="T10" fmla="*/ 96 w 96"/>
              <a:gd name="T11" fmla="*/ 48 h 96"/>
              <a:gd name="T12" fmla="*/ 48 w 96"/>
              <a:gd name="T13" fmla="*/ 0 h 96"/>
              <a:gd name="T14" fmla="*/ 50 w 96"/>
              <a:gd name="T15" fmla="*/ 2 h 96"/>
              <a:gd name="T16" fmla="*/ 55 w 96"/>
              <a:gd name="T17" fmla="*/ 30 h 96"/>
              <a:gd name="T18" fmla="*/ 48 w 96"/>
              <a:gd name="T19" fmla="*/ 35 h 96"/>
              <a:gd name="T20" fmla="*/ 41 w 96"/>
              <a:gd name="T21" fmla="*/ 30 h 96"/>
              <a:gd name="T22" fmla="*/ 46 w 96"/>
              <a:gd name="T23" fmla="*/ 2 h 96"/>
              <a:gd name="T24" fmla="*/ 48 w 96"/>
              <a:gd name="T25" fmla="*/ 0 h 96"/>
              <a:gd name="T26" fmla="*/ 0 w 96"/>
              <a:gd name="T27" fmla="*/ 48 h 96"/>
              <a:gd name="T28" fmla="*/ 2 w 96"/>
              <a:gd name="T29" fmla="*/ 46 h 96"/>
              <a:gd name="T30" fmla="*/ 30 w 96"/>
              <a:gd name="T31" fmla="*/ 41 h 96"/>
              <a:gd name="T32" fmla="*/ 35 w 96"/>
              <a:gd name="T33" fmla="*/ 48 h 96"/>
              <a:gd name="T34" fmla="*/ 30 w 96"/>
              <a:gd name="T35" fmla="*/ 55 h 96"/>
              <a:gd name="T36" fmla="*/ 2 w 96"/>
              <a:gd name="T37" fmla="*/ 50 h 96"/>
              <a:gd name="T38" fmla="*/ 0 w 96"/>
              <a:gd name="T39" fmla="*/ 48 h 96"/>
              <a:gd name="T40" fmla="*/ 48 w 96"/>
              <a:gd name="T41" fmla="*/ 96 h 96"/>
              <a:gd name="T42" fmla="*/ 46 w 96"/>
              <a:gd name="T43" fmla="*/ 94 h 96"/>
              <a:gd name="T44" fmla="*/ 41 w 96"/>
              <a:gd name="T45" fmla="*/ 66 h 96"/>
              <a:gd name="T46" fmla="*/ 48 w 96"/>
              <a:gd name="T47" fmla="*/ 61 h 96"/>
              <a:gd name="T48" fmla="*/ 55 w 96"/>
              <a:gd name="T49" fmla="*/ 66 h 96"/>
              <a:gd name="T50" fmla="*/ 50 w 96"/>
              <a:gd name="T51" fmla="*/ 94 h 96"/>
              <a:gd name="T52" fmla="*/ 48 w 96"/>
              <a:gd name="T53" fmla="*/ 96 h 96"/>
              <a:gd name="T54" fmla="*/ 96 w 96"/>
              <a:gd name="T55" fmla="*/ 48 h 96"/>
              <a:gd name="T56" fmla="*/ 94 w 96"/>
              <a:gd name="T57" fmla="*/ 50 h 96"/>
              <a:gd name="T58" fmla="*/ 67 w 96"/>
              <a:gd name="T59" fmla="*/ 67 h 96"/>
              <a:gd name="T60" fmla="*/ 66 w 96"/>
              <a:gd name="T61" fmla="*/ 68 h 96"/>
              <a:gd name="T62" fmla="*/ 65 w 96"/>
              <a:gd name="T63" fmla="*/ 68 h 96"/>
              <a:gd name="T64" fmla="*/ 48 w 96"/>
              <a:gd name="T65" fmla="*/ 56 h 96"/>
              <a:gd name="T66" fmla="*/ 31 w 96"/>
              <a:gd name="T67" fmla="*/ 68 h 96"/>
              <a:gd name="T68" fmla="*/ 29 w 96"/>
              <a:gd name="T69" fmla="*/ 67 h 96"/>
              <a:gd name="T70" fmla="*/ 28 w 96"/>
              <a:gd name="T71" fmla="*/ 65 h 96"/>
              <a:gd name="T72" fmla="*/ 40 w 96"/>
              <a:gd name="T73" fmla="*/ 48 h 96"/>
              <a:gd name="T74" fmla="*/ 28 w 96"/>
              <a:gd name="T75" fmla="*/ 31 h 96"/>
              <a:gd name="T76" fmla="*/ 29 w 96"/>
              <a:gd name="T77" fmla="*/ 29 h 96"/>
              <a:gd name="T78" fmla="*/ 31 w 96"/>
              <a:gd name="T79" fmla="*/ 28 h 96"/>
              <a:gd name="T80" fmla="*/ 48 w 96"/>
              <a:gd name="T81" fmla="*/ 40 h 96"/>
              <a:gd name="T82" fmla="*/ 65 w 96"/>
              <a:gd name="T83" fmla="*/ 28 h 96"/>
              <a:gd name="T84" fmla="*/ 67 w 96"/>
              <a:gd name="T85" fmla="*/ 29 h 96"/>
              <a:gd name="T86" fmla="*/ 68 w 96"/>
              <a:gd name="T87" fmla="*/ 31 h 96"/>
              <a:gd name="T88" fmla="*/ 56 w 96"/>
              <a:gd name="T89" fmla="*/ 48 h 96"/>
              <a:gd name="T90" fmla="*/ 68 w 96"/>
              <a:gd name="T91" fmla="*/ 65 h 96"/>
              <a:gd name="T92" fmla="*/ 67 w 96"/>
              <a:gd name="T93" fmla="*/ 6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6" h="96">
                <a:moveTo>
                  <a:pt x="94" y="50"/>
                </a:moveTo>
                <a:cubicBezTo>
                  <a:pt x="66" y="55"/>
                  <a:pt x="66" y="55"/>
                  <a:pt x="66" y="55"/>
                </a:cubicBezTo>
                <a:cubicBezTo>
                  <a:pt x="61" y="48"/>
                  <a:pt x="61" y="48"/>
                  <a:pt x="61" y="48"/>
                </a:cubicBezTo>
                <a:cubicBezTo>
                  <a:pt x="66" y="41"/>
                  <a:pt x="66" y="41"/>
                  <a:pt x="66" y="41"/>
                </a:cubicBezTo>
                <a:cubicBezTo>
                  <a:pt x="94" y="46"/>
                  <a:pt x="94" y="46"/>
                  <a:pt x="94" y="46"/>
                </a:cubicBezTo>
                <a:cubicBezTo>
                  <a:pt x="95" y="46"/>
                  <a:pt x="96" y="47"/>
                  <a:pt x="96" y="48"/>
                </a:cubicBezTo>
                <a:cubicBezTo>
                  <a:pt x="96" y="22"/>
                  <a:pt x="74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cubicBezTo>
                  <a:pt x="55" y="30"/>
                  <a:pt x="55" y="30"/>
                  <a:pt x="55" y="30"/>
                </a:cubicBezTo>
                <a:cubicBezTo>
                  <a:pt x="48" y="35"/>
                  <a:pt x="48" y="35"/>
                  <a:pt x="48" y="35"/>
                </a:cubicBezTo>
                <a:cubicBezTo>
                  <a:pt x="41" y="30"/>
                  <a:pt x="41" y="30"/>
                  <a:pt x="41" y="30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7" y="0"/>
                  <a:pt x="48" y="0"/>
                </a:cubicBezTo>
                <a:cubicBezTo>
                  <a:pt x="22" y="0"/>
                  <a:pt x="0" y="22"/>
                  <a:pt x="0" y="48"/>
                </a:cubicBezTo>
                <a:cubicBezTo>
                  <a:pt x="0" y="47"/>
                  <a:pt x="1" y="46"/>
                  <a:pt x="2" y="46"/>
                </a:cubicBezTo>
                <a:cubicBezTo>
                  <a:pt x="30" y="41"/>
                  <a:pt x="30" y="41"/>
                  <a:pt x="30" y="41"/>
                </a:cubicBezTo>
                <a:cubicBezTo>
                  <a:pt x="35" y="48"/>
                  <a:pt x="35" y="48"/>
                  <a:pt x="35" y="48"/>
                </a:cubicBezTo>
                <a:cubicBezTo>
                  <a:pt x="30" y="55"/>
                  <a:pt x="30" y="55"/>
                  <a:pt x="30" y="55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47" y="96"/>
                  <a:pt x="46" y="95"/>
                  <a:pt x="46" y="94"/>
                </a:cubicBezTo>
                <a:cubicBezTo>
                  <a:pt x="41" y="66"/>
                  <a:pt x="41" y="66"/>
                  <a:pt x="41" y="66"/>
                </a:cubicBezTo>
                <a:cubicBezTo>
                  <a:pt x="48" y="61"/>
                  <a:pt x="48" y="61"/>
                  <a:pt x="48" y="61"/>
                </a:cubicBezTo>
                <a:cubicBezTo>
                  <a:pt x="55" y="66"/>
                  <a:pt x="55" y="66"/>
                  <a:pt x="55" y="66"/>
                </a:cubicBezTo>
                <a:cubicBezTo>
                  <a:pt x="50" y="94"/>
                  <a:pt x="50" y="94"/>
                  <a:pt x="50" y="94"/>
                </a:cubicBezTo>
                <a:cubicBezTo>
                  <a:pt x="50" y="95"/>
                  <a:pt x="49" y="96"/>
                  <a:pt x="48" y="96"/>
                </a:cubicBezTo>
                <a:cubicBezTo>
                  <a:pt x="74" y="96"/>
                  <a:pt x="96" y="74"/>
                  <a:pt x="96" y="48"/>
                </a:cubicBezTo>
                <a:cubicBezTo>
                  <a:pt x="96" y="49"/>
                  <a:pt x="95" y="50"/>
                  <a:pt x="94" y="50"/>
                </a:cubicBezTo>
                <a:close/>
                <a:moveTo>
                  <a:pt x="67" y="67"/>
                </a:moveTo>
                <a:cubicBezTo>
                  <a:pt x="67" y="68"/>
                  <a:pt x="67" y="68"/>
                  <a:pt x="66" y="68"/>
                </a:cubicBezTo>
                <a:cubicBezTo>
                  <a:pt x="66" y="68"/>
                  <a:pt x="65" y="68"/>
                  <a:pt x="65" y="68"/>
                </a:cubicBezTo>
                <a:cubicBezTo>
                  <a:pt x="48" y="56"/>
                  <a:pt x="48" y="56"/>
                  <a:pt x="48" y="56"/>
                </a:cubicBezTo>
                <a:cubicBezTo>
                  <a:pt x="31" y="68"/>
                  <a:pt x="31" y="68"/>
                  <a:pt x="31" y="68"/>
                </a:cubicBezTo>
                <a:cubicBezTo>
                  <a:pt x="30" y="68"/>
                  <a:pt x="29" y="68"/>
                  <a:pt x="29" y="67"/>
                </a:cubicBezTo>
                <a:cubicBezTo>
                  <a:pt x="28" y="67"/>
                  <a:pt x="28" y="66"/>
                  <a:pt x="28" y="65"/>
                </a:cubicBezTo>
                <a:cubicBezTo>
                  <a:pt x="40" y="48"/>
                  <a:pt x="40" y="48"/>
                  <a:pt x="40" y="48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29"/>
                  <a:pt x="29" y="29"/>
                </a:cubicBezTo>
                <a:cubicBezTo>
                  <a:pt x="29" y="28"/>
                  <a:pt x="30" y="28"/>
                  <a:pt x="31" y="28"/>
                </a:cubicBezTo>
                <a:cubicBezTo>
                  <a:pt x="48" y="40"/>
                  <a:pt x="48" y="40"/>
                  <a:pt x="48" y="40"/>
                </a:cubicBezTo>
                <a:cubicBezTo>
                  <a:pt x="65" y="28"/>
                  <a:pt x="65" y="28"/>
                  <a:pt x="65" y="28"/>
                </a:cubicBezTo>
                <a:cubicBezTo>
                  <a:pt x="66" y="28"/>
                  <a:pt x="67" y="28"/>
                  <a:pt x="67" y="29"/>
                </a:cubicBezTo>
                <a:cubicBezTo>
                  <a:pt x="68" y="29"/>
                  <a:pt x="68" y="30"/>
                  <a:pt x="68" y="31"/>
                </a:cubicBezTo>
                <a:cubicBezTo>
                  <a:pt x="56" y="48"/>
                  <a:pt x="56" y="48"/>
                  <a:pt x="56" y="48"/>
                </a:cubicBezTo>
                <a:cubicBezTo>
                  <a:pt x="68" y="65"/>
                  <a:pt x="68" y="65"/>
                  <a:pt x="68" y="65"/>
                </a:cubicBezTo>
                <a:cubicBezTo>
                  <a:pt x="68" y="66"/>
                  <a:pt x="68" y="67"/>
                  <a:pt x="67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1"/>
            <a:fld id="{F3211F34-5F7E-1E46-B69A-0024550E41EF}" type="slidenum">
              <a:rPr lang="en-US" smtClean="0">
                <a:cs typeface="B Nazanin" panose="00000700000000000000" pitchFamily="2" charset="-78"/>
              </a:rPr>
              <a:pPr rtl="1"/>
              <a:t>5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147301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5760" y="2675157"/>
            <a:ext cx="11460480" cy="359024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a-IR" dirty="0">
                <a:solidFill>
                  <a:srgbClr val="115096"/>
                </a:solidFill>
                <a:cs typeface="B Nazanin" panose="00000700000000000000" pitchFamily="2" charset="-78"/>
              </a:rPr>
              <a:t>الگوی جغرافی پاورپوینت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3565925" y="1665288"/>
            <a:ext cx="2530075" cy="1718635"/>
            <a:chOff x="1953118" y="1888392"/>
            <a:chExt cx="2530075" cy="1718635"/>
          </a:xfrm>
        </p:grpSpPr>
        <p:sp>
          <p:nvSpPr>
            <p:cNvPr id="8" name="Rounded Rectangle 7"/>
            <p:cNvSpPr/>
            <p:nvPr/>
          </p:nvSpPr>
          <p:spPr>
            <a:xfrm>
              <a:off x="1953118" y="1888392"/>
              <a:ext cx="2530075" cy="1718635"/>
            </a:xfrm>
            <a:prstGeom prst="roundRect">
              <a:avLst>
                <a:gd name="adj" fmla="val 12018"/>
              </a:avLst>
            </a:prstGeom>
            <a:solidFill>
              <a:schemeClr val="bg1">
                <a:alpha val="6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2247830" y="2130426"/>
              <a:ext cx="1940648" cy="1450011"/>
              <a:chOff x="1163140" y="3640490"/>
              <a:chExt cx="2255849" cy="1450011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163141" y="4013283"/>
                <a:ext cx="2255848" cy="1077218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163140" y="3640490"/>
                <a:ext cx="2255848" cy="276999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b="1" dirty="0"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لورم اپیسوم</a:t>
                </a:r>
                <a:endParaRPr lang="en-ID" b="1" dirty="0">
                  <a:latin typeface="Avenir Black" charset="0"/>
                  <a:ea typeface="Avenir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5" name="Group 54"/>
          <p:cNvGrpSpPr/>
          <p:nvPr/>
        </p:nvGrpSpPr>
        <p:grpSpPr>
          <a:xfrm>
            <a:off x="3019640" y="2180787"/>
            <a:ext cx="745315" cy="971161"/>
            <a:chOff x="1048171" y="4169151"/>
            <a:chExt cx="1837181" cy="2393891"/>
          </a:xfrm>
        </p:grpSpPr>
        <p:sp>
          <p:nvSpPr>
            <p:cNvPr id="56" name="Teardrop 55"/>
            <p:cNvSpPr/>
            <p:nvPr/>
          </p:nvSpPr>
          <p:spPr>
            <a:xfrm rot="8100000">
              <a:off x="1048171" y="4169151"/>
              <a:ext cx="1837181" cy="1837183"/>
            </a:xfrm>
            <a:prstGeom prst="teardrop">
              <a:avLst/>
            </a:prstGeom>
            <a:gradFill>
              <a:gsLst>
                <a:gs pos="0">
                  <a:srgbClr val="F5C041"/>
                </a:gs>
                <a:gs pos="100000">
                  <a:srgbClr val="E5AC27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en-US" sz="2400" b="1">
                <a:solidFill>
                  <a:schemeClr val="tx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endParaRPr>
            </a:p>
          </p:txBody>
        </p:sp>
        <p:sp>
          <p:nvSpPr>
            <p:cNvPr id="57" name="Oval 56"/>
            <p:cNvSpPr/>
            <p:nvPr/>
          </p:nvSpPr>
          <p:spPr>
            <a:xfrm>
              <a:off x="1478775" y="6386823"/>
              <a:ext cx="975976" cy="176219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alpha val="25000"/>
                  </a:schemeClr>
                </a:gs>
                <a:gs pos="100000">
                  <a:schemeClr val="tx1">
                    <a:alpha val="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en-US" sz="200" b="1">
                <a:solidFill>
                  <a:schemeClr val="tx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endParaRPr>
            </a:p>
          </p:txBody>
        </p:sp>
        <p:sp>
          <p:nvSpPr>
            <p:cNvPr id="58" name="Oval 57"/>
            <p:cNvSpPr/>
            <p:nvPr/>
          </p:nvSpPr>
          <p:spPr>
            <a:xfrm>
              <a:off x="1325835" y="4446814"/>
              <a:ext cx="1281852" cy="12818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76200" dir="5400000" algn="t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b="1" dirty="0">
                  <a:solidFill>
                    <a:schemeClr val="tx1"/>
                  </a:solidFill>
                  <a:latin typeface="Avenir Black" charset="0"/>
                  <a:ea typeface="Avenir Black" charset="0"/>
                  <a:cs typeface="B Nazanin" panose="00000700000000000000" pitchFamily="2" charset="-78"/>
                </a:rPr>
                <a:t>02</a:t>
              </a: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960437" y="4162732"/>
            <a:ext cx="2530075" cy="1718635"/>
            <a:chOff x="1953118" y="1888392"/>
            <a:chExt cx="2530075" cy="1718635"/>
          </a:xfrm>
        </p:grpSpPr>
        <p:sp>
          <p:nvSpPr>
            <p:cNvPr id="72" name="Rounded Rectangle 71"/>
            <p:cNvSpPr/>
            <p:nvPr/>
          </p:nvSpPr>
          <p:spPr>
            <a:xfrm>
              <a:off x="1953118" y="1888392"/>
              <a:ext cx="2530075" cy="1718635"/>
            </a:xfrm>
            <a:prstGeom prst="roundRect">
              <a:avLst>
                <a:gd name="adj" fmla="val 12018"/>
              </a:avLst>
            </a:prstGeom>
            <a:solidFill>
              <a:schemeClr val="bg1">
                <a:alpha val="6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73" name="Group 72"/>
            <p:cNvGrpSpPr/>
            <p:nvPr/>
          </p:nvGrpSpPr>
          <p:grpSpPr>
            <a:xfrm>
              <a:off x="2247830" y="2130426"/>
              <a:ext cx="1940648" cy="1450011"/>
              <a:chOff x="1163140" y="3640490"/>
              <a:chExt cx="2255849" cy="1450011"/>
            </a:xfrm>
          </p:grpSpPr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163140" y="4013283"/>
                <a:ext cx="2255848" cy="1077218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163141" y="3640490"/>
                <a:ext cx="2255848" cy="276999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b="1" dirty="0"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لورم اپیسوم</a:t>
                </a:r>
                <a:endParaRPr lang="en-ID" b="1" dirty="0">
                  <a:latin typeface="Avenir Black" charset="0"/>
                  <a:ea typeface="Avenir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7" name="Group 66"/>
          <p:cNvGrpSpPr/>
          <p:nvPr/>
        </p:nvGrpSpPr>
        <p:grpSpPr>
          <a:xfrm>
            <a:off x="3372516" y="4550503"/>
            <a:ext cx="745315" cy="971161"/>
            <a:chOff x="3774197" y="2692241"/>
            <a:chExt cx="1837181" cy="2393891"/>
          </a:xfrm>
        </p:grpSpPr>
        <p:sp>
          <p:nvSpPr>
            <p:cNvPr id="68" name="Teardrop 67"/>
            <p:cNvSpPr/>
            <p:nvPr/>
          </p:nvSpPr>
          <p:spPr>
            <a:xfrm rot="8100000">
              <a:off x="3774197" y="2692241"/>
              <a:ext cx="1837181" cy="1837183"/>
            </a:xfrm>
            <a:prstGeom prst="teardrop">
              <a:avLst/>
            </a:prstGeom>
            <a:gradFill>
              <a:gsLst>
                <a:gs pos="0">
                  <a:srgbClr val="0A325F"/>
                </a:gs>
                <a:gs pos="100000">
                  <a:srgbClr val="115096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en-US" sz="2400" b="1">
                <a:solidFill>
                  <a:schemeClr val="tx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4204801" y="4909913"/>
              <a:ext cx="975976" cy="176219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alpha val="25000"/>
                  </a:schemeClr>
                </a:gs>
                <a:gs pos="100000">
                  <a:schemeClr val="tx1">
                    <a:alpha val="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en-US" sz="200" b="1">
                <a:solidFill>
                  <a:schemeClr val="tx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endParaRPr>
            </a:p>
          </p:txBody>
        </p:sp>
        <p:sp>
          <p:nvSpPr>
            <p:cNvPr id="70" name="Oval 69"/>
            <p:cNvSpPr/>
            <p:nvPr/>
          </p:nvSpPr>
          <p:spPr>
            <a:xfrm>
              <a:off x="4051861" y="2969904"/>
              <a:ext cx="1281852" cy="12818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76200" dir="5400000" algn="t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b="1" dirty="0">
                  <a:solidFill>
                    <a:schemeClr val="tx1"/>
                  </a:solidFill>
                  <a:latin typeface="Avenir Black" charset="0"/>
                  <a:ea typeface="Avenir Black" charset="0"/>
                  <a:cs typeface="B Nazanin" panose="00000700000000000000" pitchFamily="2" charset="-78"/>
                </a:rPr>
                <a:t>01</a:t>
              </a: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7720167" y="2051488"/>
            <a:ext cx="2530075" cy="1718635"/>
            <a:chOff x="1953118" y="1888392"/>
            <a:chExt cx="2530075" cy="1718635"/>
          </a:xfrm>
        </p:grpSpPr>
        <p:sp>
          <p:nvSpPr>
            <p:cNvPr id="77" name="Rounded Rectangle 76"/>
            <p:cNvSpPr/>
            <p:nvPr/>
          </p:nvSpPr>
          <p:spPr>
            <a:xfrm>
              <a:off x="1953118" y="1888392"/>
              <a:ext cx="2530075" cy="1718635"/>
            </a:xfrm>
            <a:prstGeom prst="roundRect">
              <a:avLst>
                <a:gd name="adj" fmla="val 12018"/>
              </a:avLst>
            </a:prstGeom>
            <a:solidFill>
              <a:schemeClr val="bg1">
                <a:alpha val="6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78" name="Group 77"/>
            <p:cNvGrpSpPr/>
            <p:nvPr/>
          </p:nvGrpSpPr>
          <p:grpSpPr>
            <a:xfrm>
              <a:off x="2247830" y="2130426"/>
              <a:ext cx="1940648" cy="1450011"/>
              <a:chOff x="1163140" y="3640490"/>
              <a:chExt cx="2255849" cy="1450011"/>
            </a:xfrm>
          </p:grpSpPr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163141" y="4013283"/>
                <a:ext cx="2255848" cy="1077218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l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163140" y="3640490"/>
                <a:ext cx="2255848" cy="276999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b="1" dirty="0"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لورم اپیسوم</a:t>
                </a:r>
                <a:endParaRPr lang="en-ID" b="1" dirty="0">
                  <a:latin typeface="Avenir Black" charset="0"/>
                  <a:ea typeface="Avenir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9" name="Group 58"/>
          <p:cNvGrpSpPr/>
          <p:nvPr/>
        </p:nvGrpSpPr>
        <p:grpSpPr>
          <a:xfrm>
            <a:off x="7256659" y="2540530"/>
            <a:ext cx="745315" cy="971161"/>
            <a:chOff x="3774197" y="2692241"/>
            <a:chExt cx="1837181" cy="2393891"/>
          </a:xfrm>
        </p:grpSpPr>
        <p:sp>
          <p:nvSpPr>
            <p:cNvPr id="60" name="Teardrop 59"/>
            <p:cNvSpPr/>
            <p:nvPr/>
          </p:nvSpPr>
          <p:spPr>
            <a:xfrm rot="8100000">
              <a:off x="3774197" y="2692241"/>
              <a:ext cx="1837181" cy="1837183"/>
            </a:xfrm>
            <a:prstGeom prst="teardrop">
              <a:avLst/>
            </a:prstGeom>
            <a:gradFill>
              <a:gsLst>
                <a:gs pos="0">
                  <a:srgbClr val="0A325F"/>
                </a:gs>
                <a:gs pos="100000">
                  <a:srgbClr val="115096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en-US" sz="2400" b="1">
                <a:solidFill>
                  <a:schemeClr val="tx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endParaRPr>
            </a:p>
          </p:txBody>
        </p:sp>
        <p:sp>
          <p:nvSpPr>
            <p:cNvPr id="61" name="Oval 60"/>
            <p:cNvSpPr/>
            <p:nvPr/>
          </p:nvSpPr>
          <p:spPr>
            <a:xfrm>
              <a:off x="4204801" y="4909913"/>
              <a:ext cx="975976" cy="176219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alpha val="25000"/>
                  </a:schemeClr>
                </a:gs>
                <a:gs pos="100000">
                  <a:schemeClr val="tx1">
                    <a:alpha val="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en-US" sz="200" b="1">
                <a:solidFill>
                  <a:schemeClr val="tx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endParaRPr>
            </a:p>
          </p:txBody>
        </p:sp>
        <p:sp>
          <p:nvSpPr>
            <p:cNvPr id="62" name="Oval 61"/>
            <p:cNvSpPr/>
            <p:nvPr/>
          </p:nvSpPr>
          <p:spPr>
            <a:xfrm>
              <a:off x="4051861" y="2969904"/>
              <a:ext cx="1281852" cy="12818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76200" dir="5400000" algn="t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b="1" dirty="0">
                  <a:solidFill>
                    <a:schemeClr val="tx1"/>
                  </a:solidFill>
                  <a:latin typeface="Avenir Black" charset="0"/>
                  <a:ea typeface="Avenir Black" charset="0"/>
                  <a:cs typeface="B Nazanin" panose="00000700000000000000" pitchFamily="2" charset="-78"/>
                </a:rPr>
                <a:t>03</a:t>
              </a: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7132082" y="4135361"/>
            <a:ext cx="2530075" cy="1718635"/>
            <a:chOff x="1953118" y="1888392"/>
            <a:chExt cx="2530075" cy="1718635"/>
          </a:xfrm>
        </p:grpSpPr>
        <p:sp>
          <p:nvSpPr>
            <p:cNvPr id="82" name="Rounded Rectangle 81"/>
            <p:cNvSpPr/>
            <p:nvPr/>
          </p:nvSpPr>
          <p:spPr>
            <a:xfrm>
              <a:off x="1953118" y="1888392"/>
              <a:ext cx="2530075" cy="1718635"/>
            </a:xfrm>
            <a:prstGeom prst="roundRect">
              <a:avLst>
                <a:gd name="adj" fmla="val 12018"/>
              </a:avLst>
            </a:prstGeom>
            <a:solidFill>
              <a:schemeClr val="bg1">
                <a:alpha val="6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83" name="Group 82"/>
            <p:cNvGrpSpPr/>
            <p:nvPr/>
          </p:nvGrpSpPr>
          <p:grpSpPr>
            <a:xfrm>
              <a:off x="2247830" y="2130426"/>
              <a:ext cx="1940648" cy="1450011"/>
              <a:chOff x="1163140" y="3640490"/>
              <a:chExt cx="2255849" cy="1450011"/>
            </a:xfrm>
          </p:grpSpPr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163140" y="4013283"/>
                <a:ext cx="2255848" cy="1077218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Rectangle 84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163141" y="3640490"/>
                <a:ext cx="2255848" cy="276999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b="1" dirty="0">
                    <a:latin typeface="Avenir Black" charset="0"/>
                    <a:ea typeface="Avenir Black" charset="0"/>
                    <a:cs typeface="B Nazanin" panose="00000700000000000000" pitchFamily="2" charset="-78"/>
                  </a:rPr>
                  <a:t>لورم اپیسوم</a:t>
                </a:r>
                <a:endParaRPr lang="en-ID" b="1" dirty="0">
                  <a:latin typeface="Avenir Black" charset="0"/>
                  <a:ea typeface="Avenir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3" name="Group 62"/>
          <p:cNvGrpSpPr/>
          <p:nvPr/>
        </p:nvGrpSpPr>
        <p:grpSpPr>
          <a:xfrm>
            <a:off x="9425424" y="4562576"/>
            <a:ext cx="745315" cy="971161"/>
            <a:chOff x="1048171" y="4169151"/>
            <a:chExt cx="1837181" cy="2393891"/>
          </a:xfrm>
        </p:grpSpPr>
        <p:sp>
          <p:nvSpPr>
            <p:cNvPr id="64" name="Teardrop 63"/>
            <p:cNvSpPr/>
            <p:nvPr/>
          </p:nvSpPr>
          <p:spPr>
            <a:xfrm rot="8100000">
              <a:off x="1048171" y="4169151"/>
              <a:ext cx="1837181" cy="1837183"/>
            </a:xfrm>
            <a:prstGeom prst="teardrop">
              <a:avLst/>
            </a:prstGeom>
            <a:gradFill>
              <a:gsLst>
                <a:gs pos="0">
                  <a:srgbClr val="F5C041"/>
                </a:gs>
                <a:gs pos="100000">
                  <a:srgbClr val="E5AC27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en-US" sz="2400" b="1">
                <a:solidFill>
                  <a:schemeClr val="tx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endParaRPr>
            </a:p>
          </p:txBody>
        </p:sp>
        <p:sp>
          <p:nvSpPr>
            <p:cNvPr id="65" name="Oval 64"/>
            <p:cNvSpPr/>
            <p:nvPr/>
          </p:nvSpPr>
          <p:spPr>
            <a:xfrm>
              <a:off x="1478775" y="6386823"/>
              <a:ext cx="975976" cy="176219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alpha val="25000"/>
                  </a:schemeClr>
                </a:gs>
                <a:gs pos="100000">
                  <a:schemeClr val="tx1">
                    <a:alpha val="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en-US" sz="200" b="1">
                <a:solidFill>
                  <a:schemeClr val="tx1"/>
                </a:solidFill>
                <a:latin typeface="Avenir Black" charset="0"/>
                <a:ea typeface="Avenir Black" charset="0"/>
                <a:cs typeface="B Nazanin" panose="00000700000000000000" pitchFamily="2" charset="-78"/>
              </a:endParaRPr>
            </a:p>
          </p:txBody>
        </p:sp>
        <p:sp>
          <p:nvSpPr>
            <p:cNvPr id="66" name="Oval 65"/>
            <p:cNvSpPr/>
            <p:nvPr/>
          </p:nvSpPr>
          <p:spPr>
            <a:xfrm>
              <a:off x="1325835" y="4446814"/>
              <a:ext cx="1281852" cy="12818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76200" dir="5400000" algn="t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b="1" dirty="0">
                  <a:solidFill>
                    <a:schemeClr val="tx1"/>
                  </a:solidFill>
                  <a:latin typeface="Avenir Black" charset="0"/>
                  <a:ea typeface="Avenir Black" charset="0"/>
                  <a:cs typeface="B Nazanin" panose="00000700000000000000" pitchFamily="2" charset="-78"/>
                </a:rPr>
                <a:t>04</a:t>
              </a:r>
            </a:p>
          </p:txBody>
        </p: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211F34-5F7E-1E46-B69A-0024550E41EF}" type="slidenum">
              <a:rPr lang="en-US" smtClean="0">
                <a:cs typeface="B Nazanin" panose="00000700000000000000" pitchFamily="2" charset="-78"/>
              </a:rPr>
              <a:pPr/>
              <a:t>6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285280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val 26"/>
          <p:cNvSpPr/>
          <p:nvPr/>
        </p:nvSpPr>
        <p:spPr>
          <a:xfrm>
            <a:off x="1560443" y="477078"/>
            <a:ext cx="5903844" cy="5903844"/>
          </a:xfrm>
          <a:prstGeom prst="ellipse">
            <a:avLst/>
          </a:prstGeom>
          <a:gradFill>
            <a:gsLst>
              <a:gs pos="0">
                <a:srgbClr val="F5C041">
                  <a:alpha val="71000"/>
                </a:srgbClr>
              </a:gs>
              <a:gs pos="100000">
                <a:srgbClr val="E5AC27">
                  <a:alpha val="87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805071"/>
            <a:ext cx="6096000" cy="5247858"/>
          </a:xfrm>
          <a:custGeom>
            <a:avLst/>
            <a:gdLst>
              <a:gd name="connsiteX0" fmla="*/ 0 w 6096000"/>
              <a:gd name="connsiteY0" fmla="*/ 0 h 5247858"/>
              <a:gd name="connsiteX1" fmla="*/ 3472071 w 6096000"/>
              <a:gd name="connsiteY1" fmla="*/ 0 h 5247858"/>
              <a:gd name="connsiteX2" fmla="*/ 6096000 w 6096000"/>
              <a:gd name="connsiteY2" fmla="*/ 2623929 h 5247858"/>
              <a:gd name="connsiteX3" fmla="*/ 3472071 w 6096000"/>
              <a:gd name="connsiteY3" fmla="*/ 5247858 h 5247858"/>
              <a:gd name="connsiteX4" fmla="*/ 0 w 6096000"/>
              <a:gd name="connsiteY4" fmla="*/ 5247858 h 5247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5247858">
                <a:moveTo>
                  <a:pt x="0" y="0"/>
                </a:moveTo>
                <a:lnTo>
                  <a:pt x="3472071" y="0"/>
                </a:lnTo>
                <a:cubicBezTo>
                  <a:pt x="4921227" y="0"/>
                  <a:pt x="6096000" y="1174773"/>
                  <a:pt x="6096000" y="2623929"/>
                </a:cubicBezTo>
                <a:cubicBezTo>
                  <a:pt x="6096000" y="4073085"/>
                  <a:pt x="4921227" y="5247858"/>
                  <a:pt x="3472071" y="5247858"/>
                </a:cubicBezTo>
                <a:lnTo>
                  <a:pt x="0" y="5247858"/>
                </a:lnTo>
                <a:close/>
              </a:path>
            </a:pathLst>
          </a:custGeom>
        </p:spPr>
      </p:pic>
      <p:sp>
        <p:nvSpPr>
          <p:cNvPr id="8" name="Round Same Side Corner Rectangle 7"/>
          <p:cNvSpPr/>
          <p:nvPr/>
        </p:nvSpPr>
        <p:spPr>
          <a:xfrm rot="5400000">
            <a:off x="424071" y="381000"/>
            <a:ext cx="5247858" cy="6096000"/>
          </a:xfrm>
          <a:prstGeom prst="round2SameRect">
            <a:avLst>
              <a:gd name="adj1" fmla="val 50000"/>
              <a:gd name="adj2" fmla="val 0"/>
            </a:avLst>
          </a:prstGeom>
          <a:gradFill>
            <a:gsLst>
              <a:gs pos="0">
                <a:srgbClr val="115096">
                  <a:alpha val="95000"/>
                </a:srgbClr>
              </a:gs>
              <a:gs pos="100000">
                <a:srgbClr val="0A325F">
                  <a:alpha val="88000"/>
                </a:srgbClr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557939" y="2524270"/>
            <a:ext cx="3954426" cy="2831557"/>
            <a:chOff x="557939" y="2524270"/>
            <a:chExt cx="3954426" cy="2831557"/>
          </a:xfrm>
        </p:grpSpPr>
        <p:sp>
          <p:nvSpPr>
            <p:cNvPr id="5" name="Title 1"/>
            <p:cNvSpPr txBox="1">
              <a:spLocks/>
            </p:cNvSpPr>
            <p:nvPr/>
          </p:nvSpPr>
          <p:spPr>
            <a:xfrm>
              <a:off x="557939" y="2524270"/>
              <a:ext cx="3954426" cy="512448"/>
            </a:xfrm>
            <a:prstGeom prst="rect">
              <a:avLst/>
            </a:prstGeom>
          </p:spPr>
          <p:txBody>
            <a:bodyPr vert="horz" wrap="square" lIns="0" tIns="0" rIns="0" bIns="0" rtlCol="0" anchor="ctr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b="0" i="0" kern="1200">
                  <a:solidFill>
                    <a:srgbClr val="115096"/>
                  </a:solidFill>
                  <a:latin typeface="Avenir Black" charset="0"/>
                  <a:ea typeface="Avenir Black" charset="0"/>
                  <a:cs typeface="Avenir Black" charset="0"/>
                </a:defRPr>
              </a:lvl1pPr>
            </a:lstStyle>
            <a:p>
              <a:pPr algn="r" rtl="1"/>
              <a:r>
                <a:rPr lang="fa-IR" dirty="0">
                  <a:solidFill>
                    <a:schemeClr val="bg1"/>
                  </a:solidFill>
                  <a:cs typeface="B Nazanin" panose="00000700000000000000" pitchFamily="2" charset="-78"/>
                </a:rPr>
                <a:t>الگوی جغرافی پاورپوینت</a:t>
              </a:r>
              <a:endParaRPr 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023C41B-F9C1-4255-ACCB-EFB39AC414C5}"/>
                </a:ext>
              </a:extLst>
            </p:cNvPr>
            <p:cNvSpPr/>
            <p:nvPr/>
          </p:nvSpPr>
          <p:spPr>
            <a:xfrm>
              <a:off x="557939" y="3766930"/>
              <a:ext cx="3954426" cy="1588897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solidFill>
                    <a:schemeClr val="bg1"/>
                  </a:solidFill>
                  <a:latin typeface="Avenir Light" charset="0"/>
                  <a:ea typeface="Avenir Light" charset="0"/>
                  <a:cs typeface="B Nazanin" panose="00000700000000000000" pitchFamily="2" charset="-78"/>
                </a:rPr>
  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  </a:r>
              <a:endParaRPr lang="en-ID" sz="1400" dirty="0">
                <a:solidFill>
                  <a:schemeClr val="bg1"/>
                </a:solidFill>
                <a:latin typeface="Avenir Light" charset="0"/>
                <a:ea typeface="Avenir Light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12"/>
          <p:cNvSpPr/>
          <p:nvPr/>
        </p:nvSpPr>
        <p:spPr>
          <a:xfrm>
            <a:off x="5043800" y="1387784"/>
            <a:ext cx="939204" cy="939204"/>
          </a:xfrm>
          <a:prstGeom prst="ellipse">
            <a:avLst/>
          </a:prstGeom>
          <a:gradFill>
            <a:gsLst>
              <a:gs pos="0">
                <a:srgbClr val="115096"/>
              </a:gs>
              <a:gs pos="100000">
                <a:srgbClr val="0A325F"/>
              </a:gs>
            </a:gsLst>
            <a:lin ang="4200000" scaled="0"/>
          </a:gradFill>
          <a:ln>
            <a:solidFill>
              <a:srgbClr val="F5C0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6877878" y="1426499"/>
            <a:ext cx="4763260" cy="861774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r" rtl="1"/>
            <a:r>
              <a:rPr lang="fa-IR" sz="1400" dirty="0">
                <a:latin typeface="Avenir Light" charset="0"/>
                <a:ea typeface="Avenir Light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ID" sz="1400" dirty="0">
              <a:latin typeface="Avenir Light" charset="0"/>
              <a:ea typeface="Avenir Light" charset="0"/>
              <a:cs typeface="B Nazanin" panose="00000700000000000000" pitchFamily="2" charset="-78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5626398" y="2959398"/>
            <a:ext cx="939204" cy="939204"/>
          </a:xfrm>
          <a:prstGeom prst="ellipse">
            <a:avLst/>
          </a:prstGeom>
          <a:gradFill>
            <a:gsLst>
              <a:gs pos="0">
                <a:srgbClr val="115096"/>
              </a:gs>
              <a:gs pos="100000">
                <a:srgbClr val="0A325F"/>
              </a:gs>
            </a:gsLst>
            <a:lin ang="4200000" scaled="0"/>
          </a:gradFill>
          <a:ln>
            <a:solidFill>
              <a:srgbClr val="F5C0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6877878" y="2998113"/>
            <a:ext cx="4763260" cy="861774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r" rtl="1"/>
            <a:r>
              <a:rPr lang="fa-IR" sz="1400" dirty="0">
                <a:latin typeface="Avenir Light" charset="0"/>
                <a:ea typeface="Avenir Light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ID" sz="1400" dirty="0">
              <a:latin typeface="Avenir Light" charset="0"/>
              <a:ea typeface="Avenir Light" charset="0"/>
              <a:cs typeface="B Nazanin" panose="00000700000000000000" pitchFamily="2" charset="-78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043800" y="4531012"/>
            <a:ext cx="939204" cy="939204"/>
          </a:xfrm>
          <a:prstGeom prst="ellipse">
            <a:avLst/>
          </a:prstGeom>
          <a:gradFill>
            <a:gsLst>
              <a:gs pos="0">
                <a:srgbClr val="115096"/>
              </a:gs>
              <a:gs pos="100000">
                <a:srgbClr val="0A325F"/>
              </a:gs>
            </a:gsLst>
            <a:lin ang="4200000" scaled="0"/>
          </a:gradFill>
          <a:ln>
            <a:solidFill>
              <a:srgbClr val="F5C0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6877878" y="4569727"/>
            <a:ext cx="4763260" cy="861774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r" rtl="1"/>
            <a:r>
              <a:rPr lang="fa-IR" sz="1400" dirty="0">
                <a:latin typeface="Avenir Light" charset="0"/>
                <a:ea typeface="Avenir Light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ID" sz="1400" dirty="0">
              <a:latin typeface="Avenir Light" charset="0"/>
              <a:ea typeface="Avenir Light" charset="0"/>
              <a:cs typeface="B Nazanin" panose="00000700000000000000" pitchFamily="2" charset="-78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>
            <a:off x="6877878" y="2643193"/>
            <a:ext cx="476326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877878" y="4214807"/>
            <a:ext cx="476326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Group 28"/>
          <p:cNvGrpSpPr/>
          <p:nvPr/>
        </p:nvGrpSpPr>
        <p:grpSpPr>
          <a:xfrm>
            <a:off x="5247011" y="1590995"/>
            <a:ext cx="532782" cy="532782"/>
            <a:chOff x="4113213" y="673100"/>
            <a:chExt cx="360363" cy="360363"/>
          </a:xfrm>
          <a:solidFill>
            <a:schemeClr val="bg1"/>
          </a:solidFill>
        </p:grpSpPr>
        <p:sp>
          <p:nvSpPr>
            <p:cNvPr id="30" name="Oval 53"/>
            <p:cNvSpPr>
              <a:spLocks noChangeArrowheads="1"/>
            </p:cNvSpPr>
            <p:nvPr/>
          </p:nvSpPr>
          <p:spPr bwMode="auto">
            <a:xfrm>
              <a:off x="4240213" y="673100"/>
              <a:ext cx="104775" cy="1047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31" name="Freeform 54"/>
            <p:cNvSpPr>
              <a:spLocks/>
            </p:cNvSpPr>
            <p:nvPr/>
          </p:nvSpPr>
          <p:spPr bwMode="auto">
            <a:xfrm>
              <a:off x="4217988" y="793750"/>
              <a:ext cx="150813" cy="165100"/>
            </a:xfrm>
            <a:custGeom>
              <a:avLst/>
              <a:gdLst>
                <a:gd name="T0" fmla="*/ 12 w 40"/>
                <a:gd name="T1" fmla="*/ 26 h 44"/>
                <a:gd name="T2" fmla="*/ 12 w 40"/>
                <a:gd name="T3" fmla="*/ 42 h 44"/>
                <a:gd name="T4" fmla="*/ 14 w 40"/>
                <a:gd name="T5" fmla="*/ 44 h 44"/>
                <a:gd name="T6" fmla="*/ 26 w 40"/>
                <a:gd name="T7" fmla="*/ 44 h 44"/>
                <a:gd name="T8" fmla="*/ 28 w 40"/>
                <a:gd name="T9" fmla="*/ 42 h 44"/>
                <a:gd name="T10" fmla="*/ 28 w 40"/>
                <a:gd name="T11" fmla="*/ 26 h 44"/>
                <a:gd name="T12" fmla="*/ 40 w 40"/>
                <a:gd name="T13" fmla="*/ 2 h 44"/>
                <a:gd name="T14" fmla="*/ 38 w 40"/>
                <a:gd name="T15" fmla="*/ 0 h 44"/>
                <a:gd name="T16" fmla="*/ 2 w 40"/>
                <a:gd name="T17" fmla="*/ 0 h 44"/>
                <a:gd name="T18" fmla="*/ 0 w 40"/>
                <a:gd name="T19" fmla="*/ 2 h 44"/>
                <a:gd name="T20" fmla="*/ 12 w 40"/>
                <a:gd name="T21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4">
                  <a:moveTo>
                    <a:pt x="12" y="26"/>
                  </a:move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3" y="44"/>
                    <a:pt x="14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8" y="43"/>
                    <a:pt x="28" y="42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6" y="22"/>
                    <a:pt x="40" y="11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4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32" name="Freeform 55"/>
            <p:cNvSpPr>
              <a:spLocks/>
            </p:cNvSpPr>
            <p:nvPr/>
          </p:nvSpPr>
          <p:spPr bwMode="auto">
            <a:xfrm>
              <a:off x="4179888" y="931863"/>
              <a:ext cx="225425" cy="63500"/>
            </a:xfrm>
            <a:custGeom>
              <a:avLst/>
              <a:gdLst>
                <a:gd name="T0" fmla="*/ 30 w 60"/>
                <a:gd name="T1" fmla="*/ 13 h 17"/>
                <a:gd name="T2" fmla="*/ 4 w 60"/>
                <a:gd name="T3" fmla="*/ 8 h 17"/>
                <a:gd name="T4" fmla="*/ 14 w 60"/>
                <a:gd name="T5" fmla="*/ 4 h 17"/>
                <a:gd name="T6" fmla="*/ 16 w 60"/>
                <a:gd name="T7" fmla="*/ 2 h 17"/>
                <a:gd name="T8" fmla="*/ 14 w 60"/>
                <a:gd name="T9" fmla="*/ 0 h 17"/>
                <a:gd name="T10" fmla="*/ 0 w 60"/>
                <a:gd name="T11" fmla="*/ 8 h 17"/>
                <a:gd name="T12" fmla="*/ 30 w 60"/>
                <a:gd name="T13" fmla="*/ 17 h 17"/>
                <a:gd name="T14" fmla="*/ 60 w 60"/>
                <a:gd name="T15" fmla="*/ 8 h 17"/>
                <a:gd name="T16" fmla="*/ 46 w 60"/>
                <a:gd name="T17" fmla="*/ 0 h 17"/>
                <a:gd name="T18" fmla="*/ 44 w 60"/>
                <a:gd name="T19" fmla="*/ 2 h 17"/>
                <a:gd name="T20" fmla="*/ 46 w 60"/>
                <a:gd name="T21" fmla="*/ 4 h 17"/>
                <a:gd name="T22" fmla="*/ 56 w 60"/>
                <a:gd name="T23" fmla="*/ 8 h 17"/>
                <a:gd name="T24" fmla="*/ 30 w 60"/>
                <a:gd name="T2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7">
                  <a:moveTo>
                    <a:pt x="30" y="13"/>
                  </a:moveTo>
                  <a:cubicBezTo>
                    <a:pt x="14" y="13"/>
                    <a:pt x="5" y="10"/>
                    <a:pt x="4" y="8"/>
                  </a:cubicBezTo>
                  <a:cubicBezTo>
                    <a:pt x="4" y="8"/>
                    <a:pt x="6" y="6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5" y="2"/>
                    <a:pt x="0" y="4"/>
                    <a:pt x="0" y="8"/>
                  </a:cubicBezTo>
                  <a:cubicBezTo>
                    <a:pt x="0" y="15"/>
                    <a:pt x="19" y="17"/>
                    <a:pt x="30" y="17"/>
                  </a:cubicBezTo>
                  <a:cubicBezTo>
                    <a:pt x="41" y="17"/>
                    <a:pt x="60" y="15"/>
                    <a:pt x="60" y="8"/>
                  </a:cubicBezTo>
                  <a:cubicBezTo>
                    <a:pt x="60" y="4"/>
                    <a:pt x="55" y="2"/>
                    <a:pt x="46" y="0"/>
                  </a:cubicBezTo>
                  <a:cubicBezTo>
                    <a:pt x="45" y="0"/>
                    <a:pt x="44" y="1"/>
                    <a:pt x="44" y="2"/>
                  </a:cubicBezTo>
                  <a:cubicBezTo>
                    <a:pt x="44" y="3"/>
                    <a:pt x="45" y="4"/>
                    <a:pt x="46" y="4"/>
                  </a:cubicBezTo>
                  <a:cubicBezTo>
                    <a:pt x="54" y="6"/>
                    <a:pt x="56" y="8"/>
                    <a:pt x="56" y="8"/>
                  </a:cubicBezTo>
                  <a:cubicBezTo>
                    <a:pt x="55" y="10"/>
                    <a:pt x="46" y="13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33" name="Freeform 56"/>
            <p:cNvSpPr>
              <a:spLocks/>
            </p:cNvSpPr>
            <p:nvPr/>
          </p:nvSpPr>
          <p:spPr bwMode="auto">
            <a:xfrm>
              <a:off x="4113213" y="901700"/>
              <a:ext cx="360363" cy="131763"/>
            </a:xfrm>
            <a:custGeom>
              <a:avLst/>
              <a:gdLst>
                <a:gd name="T0" fmla="*/ 64 w 96"/>
                <a:gd name="T1" fmla="*/ 0 h 35"/>
                <a:gd name="T2" fmla="*/ 62 w 96"/>
                <a:gd name="T3" fmla="*/ 2 h 35"/>
                <a:gd name="T4" fmla="*/ 64 w 96"/>
                <a:gd name="T5" fmla="*/ 4 h 35"/>
                <a:gd name="T6" fmla="*/ 92 w 96"/>
                <a:gd name="T7" fmla="*/ 17 h 35"/>
                <a:gd name="T8" fmla="*/ 48 w 96"/>
                <a:gd name="T9" fmla="*/ 31 h 35"/>
                <a:gd name="T10" fmla="*/ 4 w 96"/>
                <a:gd name="T11" fmla="*/ 17 h 35"/>
                <a:gd name="T12" fmla="*/ 32 w 96"/>
                <a:gd name="T13" fmla="*/ 4 h 35"/>
                <a:gd name="T14" fmla="*/ 34 w 96"/>
                <a:gd name="T15" fmla="*/ 2 h 35"/>
                <a:gd name="T16" fmla="*/ 32 w 96"/>
                <a:gd name="T17" fmla="*/ 0 h 35"/>
                <a:gd name="T18" fmla="*/ 0 w 96"/>
                <a:gd name="T19" fmla="*/ 17 h 35"/>
                <a:gd name="T20" fmla="*/ 48 w 96"/>
                <a:gd name="T21" fmla="*/ 35 h 35"/>
                <a:gd name="T22" fmla="*/ 96 w 96"/>
                <a:gd name="T23" fmla="*/ 17 h 35"/>
                <a:gd name="T24" fmla="*/ 64 w 96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35">
                  <a:moveTo>
                    <a:pt x="64" y="0"/>
                  </a:moveTo>
                  <a:cubicBezTo>
                    <a:pt x="63" y="0"/>
                    <a:pt x="62" y="1"/>
                    <a:pt x="62" y="2"/>
                  </a:cubicBezTo>
                  <a:cubicBezTo>
                    <a:pt x="62" y="3"/>
                    <a:pt x="63" y="4"/>
                    <a:pt x="64" y="4"/>
                  </a:cubicBezTo>
                  <a:cubicBezTo>
                    <a:pt x="82" y="6"/>
                    <a:pt x="92" y="12"/>
                    <a:pt x="92" y="17"/>
                  </a:cubicBezTo>
                  <a:cubicBezTo>
                    <a:pt x="92" y="24"/>
                    <a:pt x="74" y="31"/>
                    <a:pt x="48" y="31"/>
                  </a:cubicBezTo>
                  <a:cubicBezTo>
                    <a:pt x="22" y="31"/>
                    <a:pt x="4" y="24"/>
                    <a:pt x="4" y="17"/>
                  </a:cubicBezTo>
                  <a:cubicBezTo>
                    <a:pt x="4" y="12"/>
                    <a:pt x="14" y="6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6" y="2"/>
                    <a:pt x="0" y="8"/>
                    <a:pt x="0" y="17"/>
                  </a:cubicBezTo>
                  <a:cubicBezTo>
                    <a:pt x="0" y="26"/>
                    <a:pt x="17" y="35"/>
                    <a:pt x="48" y="35"/>
                  </a:cubicBezTo>
                  <a:cubicBezTo>
                    <a:pt x="79" y="35"/>
                    <a:pt x="96" y="26"/>
                    <a:pt x="96" y="17"/>
                  </a:cubicBezTo>
                  <a:cubicBezTo>
                    <a:pt x="96" y="8"/>
                    <a:pt x="80" y="2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247011" y="4734223"/>
            <a:ext cx="532782" cy="532782"/>
            <a:chOff x="7718425" y="673100"/>
            <a:chExt cx="360363" cy="360363"/>
          </a:xfrm>
          <a:solidFill>
            <a:schemeClr val="bg1"/>
          </a:solidFill>
        </p:grpSpPr>
        <p:sp>
          <p:nvSpPr>
            <p:cNvPr id="35" name="Freeform 116"/>
            <p:cNvSpPr>
              <a:spLocks/>
            </p:cNvSpPr>
            <p:nvPr/>
          </p:nvSpPr>
          <p:spPr bwMode="auto">
            <a:xfrm>
              <a:off x="7839075" y="676275"/>
              <a:ext cx="90488" cy="323850"/>
            </a:xfrm>
            <a:custGeom>
              <a:avLst/>
              <a:gdLst>
                <a:gd name="T0" fmla="*/ 16 w 24"/>
                <a:gd name="T1" fmla="*/ 68 h 86"/>
                <a:gd name="T2" fmla="*/ 24 w 24"/>
                <a:gd name="T3" fmla="*/ 52 h 86"/>
                <a:gd name="T4" fmla="*/ 24 w 24"/>
                <a:gd name="T5" fmla="*/ 0 h 86"/>
                <a:gd name="T6" fmla="*/ 0 w 24"/>
                <a:gd name="T7" fmla="*/ 17 h 86"/>
                <a:gd name="T8" fmla="*/ 0 w 24"/>
                <a:gd name="T9" fmla="*/ 86 h 86"/>
                <a:gd name="T10" fmla="*/ 17 w 24"/>
                <a:gd name="T11" fmla="*/ 74 h 86"/>
                <a:gd name="T12" fmla="*/ 16 w 24"/>
                <a:gd name="T13" fmla="*/ 6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6" y="68"/>
                  </a:moveTo>
                  <a:cubicBezTo>
                    <a:pt x="16" y="61"/>
                    <a:pt x="19" y="56"/>
                    <a:pt x="24" y="5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2"/>
                    <a:pt x="16" y="70"/>
                    <a:pt x="1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36" name="Freeform 117"/>
            <p:cNvSpPr>
              <a:spLocks/>
            </p:cNvSpPr>
            <p:nvPr/>
          </p:nvSpPr>
          <p:spPr bwMode="auto">
            <a:xfrm>
              <a:off x="7943850" y="676275"/>
              <a:ext cx="106363" cy="219075"/>
            </a:xfrm>
            <a:custGeom>
              <a:avLst/>
              <a:gdLst>
                <a:gd name="T0" fmla="*/ 0 w 28"/>
                <a:gd name="T1" fmla="*/ 49 h 58"/>
                <a:gd name="T2" fmla="*/ 9 w 28"/>
                <a:gd name="T3" fmla="*/ 47 h 58"/>
                <a:gd name="T4" fmla="*/ 28 w 28"/>
                <a:gd name="T5" fmla="*/ 58 h 58"/>
                <a:gd name="T6" fmla="*/ 28 w 28"/>
                <a:gd name="T7" fmla="*/ 21 h 58"/>
                <a:gd name="T8" fmla="*/ 27 w 28"/>
                <a:gd name="T9" fmla="*/ 19 h 58"/>
                <a:gd name="T10" fmla="*/ 0 w 28"/>
                <a:gd name="T11" fmla="*/ 0 h 58"/>
                <a:gd name="T12" fmla="*/ 0 w 28"/>
                <a:gd name="T1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8">
                  <a:moveTo>
                    <a:pt x="0" y="49"/>
                  </a:moveTo>
                  <a:cubicBezTo>
                    <a:pt x="3" y="48"/>
                    <a:pt x="6" y="47"/>
                    <a:pt x="9" y="47"/>
                  </a:cubicBezTo>
                  <a:cubicBezTo>
                    <a:pt x="17" y="47"/>
                    <a:pt x="24" y="52"/>
                    <a:pt x="28" y="58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20"/>
                    <a:pt x="27" y="1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37" name="Freeform 118"/>
            <p:cNvSpPr>
              <a:spLocks/>
            </p:cNvSpPr>
            <p:nvPr/>
          </p:nvSpPr>
          <p:spPr bwMode="auto">
            <a:xfrm>
              <a:off x="7718425" y="673100"/>
              <a:ext cx="106363" cy="327025"/>
            </a:xfrm>
            <a:custGeom>
              <a:avLst/>
              <a:gdLst>
                <a:gd name="T0" fmla="*/ 28 w 28"/>
                <a:gd name="T1" fmla="*/ 18 h 87"/>
                <a:gd name="T2" fmla="*/ 3 w 28"/>
                <a:gd name="T3" fmla="*/ 0 h 87"/>
                <a:gd name="T4" fmla="*/ 1 w 28"/>
                <a:gd name="T5" fmla="*/ 0 h 87"/>
                <a:gd name="T6" fmla="*/ 0 w 28"/>
                <a:gd name="T7" fmla="*/ 2 h 87"/>
                <a:gd name="T8" fmla="*/ 0 w 28"/>
                <a:gd name="T9" fmla="*/ 66 h 87"/>
                <a:gd name="T10" fmla="*/ 1 w 28"/>
                <a:gd name="T11" fmla="*/ 68 h 87"/>
                <a:gd name="T12" fmla="*/ 28 w 28"/>
                <a:gd name="T13" fmla="*/ 87 h 87"/>
                <a:gd name="T14" fmla="*/ 28 w 28"/>
                <a:gd name="T15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7">
                  <a:moveTo>
                    <a:pt x="28" y="18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7"/>
                    <a:pt x="0" y="67"/>
                    <a:pt x="1" y="68"/>
                  </a:cubicBezTo>
                  <a:cubicBezTo>
                    <a:pt x="28" y="87"/>
                    <a:pt x="28" y="87"/>
                    <a:pt x="28" y="87"/>
                  </a:cubicBezTo>
                  <a:lnTo>
                    <a:pt x="2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38" name="Freeform 119"/>
            <p:cNvSpPr>
              <a:spLocks noEditPoints="1"/>
            </p:cNvSpPr>
            <p:nvPr/>
          </p:nvSpPr>
          <p:spPr bwMode="auto">
            <a:xfrm>
              <a:off x="7913688" y="868363"/>
              <a:ext cx="165100" cy="165100"/>
            </a:xfrm>
            <a:custGeom>
              <a:avLst/>
              <a:gdLst>
                <a:gd name="T0" fmla="*/ 43 w 44"/>
                <a:gd name="T1" fmla="*/ 40 h 44"/>
                <a:gd name="T2" fmla="*/ 31 w 44"/>
                <a:gd name="T3" fmla="*/ 28 h 44"/>
                <a:gd name="T4" fmla="*/ 34 w 44"/>
                <a:gd name="T5" fmla="*/ 17 h 44"/>
                <a:gd name="T6" fmla="*/ 17 w 44"/>
                <a:gd name="T7" fmla="*/ 0 h 44"/>
                <a:gd name="T8" fmla="*/ 0 w 44"/>
                <a:gd name="T9" fmla="*/ 17 h 44"/>
                <a:gd name="T10" fmla="*/ 17 w 44"/>
                <a:gd name="T11" fmla="*/ 34 h 44"/>
                <a:gd name="T12" fmla="*/ 28 w 44"/>
                <a:gd name="T13" fmla="*/ 31 h 44"/>
                <a:gd name="T14" fmla="*/ 41 w 44"/>
                <a:gd name="T15" fmla="*/ 43 h 44"/>
                <a:gd name="T16" fmla="*/ 42 w 44"/>
                <a:gd name="T17" fmla="*/ 44 h 44"/>
                <a:gd name="T18" fmla="*/ 43 w 44"/>
                <a:gd name="T19" fmla="*/ 43 h 44"/>
                <a:gd name="T20" fmla="*/ 43 w 44"/>
                <a:gd name="T21" fmla="*/ 40 h 44"/>
                <a:gd name="T22" fmla="*/ 4 w 44"/>
                <a:gd name="T23" fmla="*/ 17 h 44"/>
                <a:gd name="T24" fmla="*/ 17 w 44"/>
                <a:gd name="T25" fmla="*/ 4 h 44"/>
                <a:gd name="T26" fmla="*/ 30 w 44"/>
                <a:gd name="T27" fmla="*/ 17 h 44"/>
                <a:gd name="T28" fmla="*/ 17 w 44"/>
                <a:gd name="T29" fmla="*/ 30 h 44"/>
                <a:gd name="T30" fmla="*/ 4 w 44"/>
                <a:gd name="T31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44">
                  <a:moveTo>
                    <a:pt x="43" y="40"/>
                  </a:moveTo>
                  <a:cubicBezTo>
                    <a:pt x="31" y="28"/>
                    <a:pt x="31" y="28"/>
                    <a:pt x="31" y="28"/>
                  </a:cubicBezTo>
                  <a:cubicBezTo>
                    <a:pt x="33" y="25"/>
                    <a:pt x="34" y="21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1" y="34"/>
                    <a:pt x="25" y="33"/>
                    <a:pt x="28" y="31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2" y="44"/>
                  </a:cubicBezTo>
                  <a:cubicBezTo>
                    <a:pt x="43" y="44"/>
                    <a:pt x="43" y="44"/>
                    <a:pt x="43" y="43"/>
                  </a:cubicBezTo>
                  <a:cubicBezTo>
                    <a:pt x="44" y="42"/>
                    <a:pt x="44" y="41"/>
                    <a:pt x="43" y="40"/>
                  </a:cubicBezTo>
                  <a:close/>
                  <a:moveTo>
                    <a:pt x="4" y="17"/>
                  </a:moveTo>
                  <a:cubicBezTo>
                    <a:pt x="4" y="10"/>
                    <a:pt x="10" y="4"/>
                    <a:pt x="17" y="4"/>
                  </a:cubicBezTo>
                  <a:cubicBezTo>
                    <a:pt x="25" y="4"/>
                    <a:pt x="30" y="10"/>
                    <a:pt x="30" y="17"/>
                  </a:cubicBezTo>
                  <a:cubicBezTo>
                    <a:pt x="30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39" name="Freeform 249"/>
          <p:cNvSpPr>
            <a:spLocks noEditPoints="1"/>
          </p:cNvSpPr>
          <p:nvPr/>
        </p:nvSpPr>
        <p:spPr bwMode="auto">
          <a:xfrm>
            <a:off x="5829609" y="3162609"/>
            <a:ext cx="532782" cy="532782"/>
          </a:xfrm>
          <a:custGeom>
            <a:avLst/>
            <a:gdLst>
              <a:gd name="T0" fmla="*/ 94 w 96"/>
              <a:gd name="T1" fmla="*/ 50 h 96"/>
              <a:gd name="T2" fmla="*/ 66 w 96"/>
              <a:gd name="T3" fmla="*/ 55 h 96"/>
              <a:gd name="T4" fmla="*/ 61 w 96"/>
              <a:gd name="T5" fmla="*/ 48 h 96"/>
              <a:gd name="T6" fmla="*/ 66 w 96"/>
              <a:gd name="T7" fmla="*/ 41 h 96"/>
              <a:gd name="T8" fmla="*/ 94 w 96"/>
              <a:gd name="T9" fmla="*/ 46 h 96"/>
              <a:gd name="T10" fmla="*/ 96 w 96"/>
              <a:gd name="T11" fmla="*/ 48 h 96"/>
              <a:gd name="T12" fmla="*/ 48 w 96"/>
              <a:gd name="T13" fmla="*/ 0 h 96"/>
              <a:gd name="T14" fmla="*/ 50 w 96"/>
              <a:gd name="T15" fmla="*/ 2 h 96"/>
              <a:gd name="T16" fmla="*/ 55 w 96"/>
              <a:gd name="T17" fmla="*/ 30 h 96"/>
              <a:gd name="T18" fmla="*/ 48 w 96"/>
              <a:gd name="T19" fmla="*/ 35 h 96"/>
              <a:gd name="T20" fmla="*/ 41 w 96"/>
              <a:gd name="T21" fmla="*/ 30 h 96"/>
              <a:gd name="T22" fmla="*/ 46 w 96"/>
              <a:gd name="T23" fmla="*/ 2 h 96"/>
              <a:gd name="T24" fmla="*/ 48 w 96"/>
              <a:gd name="T25" fmla="*/ 0 h 96"/>
              <a:gd name="T26" fmla="*/ 0 w 96"/>
              <a:gd name="T27" fmla="*/ 48 h 96"/>
              <a:gd name="T28" fmla="*/ 2 w 96"/>
              <a:gd name="T29" fmla="*/ 46 h 96"/>
              <a:gd name="T30" fmla="*/ 30 w 96"/>
              <a:gd name="T31" fmla="*/ 41 h 96"/>
              <a:gd name="T32" fmla="*/ 35 w 96"/>
              <a:gd name="T33" fmla="*/ 48 h 96"/>
              <a:gd name="T34" fmla="*/ 30 w 96"/>
              <a:gd name="T35" fmla="*/ 55 h 96"/>
              <a:gd name="T36" fmla="*/ 2 w 96"/>
              <a:gd name="T37" fmla="*/ 50 h 96"/>
              <a:gd name="T38" fmla="*/ 0 w 96"/>
              <a:gd name="T39" fmla="*/ 48 h 96"/>
              <a:gd name="T40" fmla="*/ 48 w 96"/>
              <a:gd name="T41" fmla="*/ 96 h 96"/>
              <a:gd name="T42" fmla="*/ 46 w 96"/>
              <a:gd name="T43" fmla="*/ 94 h 96"/>
              <a:gd name="T44" fmla="*/ 41 w 96"/>
              <a:gd name="T45" fmla="*/ 66 h 96"/>
              <a:gd name="T46" fmla="*/ 48 w 96"/>
              <a:gd name="T47" fmla="*/ 61 h 96"/>
              <a:gd name="T48" fmla="*/ 55 w 96"/>
              <a:gd name="T49" fmla="*/ 66 h 96"/>
              <a:gd name="T50" fmla="*/ 50 w 96"/>
              <a:gd name="T51" fmla="*/ 94 h 96"/>
              <a:gd name="T52" fmla="*/ 48 w 96"/>
              <a:gd name="T53" fmla="*/ 96 h 96"/>
              <a:gd name="T54" fmla="*/ 96 w 96"/>
              <a:gd name="T55" fmla="*/ 48 h 96"/>
              <a:gd name="T56" fmla="*/ 94 w 96"/>
              <a:gd name="T57" fmla="*/ 50 h 96"/>
              <a:gd name="T58" fmla="*/ 67 w 96"/>
              <a:gd name="T59" fmla="*/ 67 h 96"/>
              <a:gd name="T60" fmla="*/ 66 w 96"/>
              <a:gd name="T61" fmla="*/ 68 h 96"/>
              <a:gd name="T62" fmla="*/ 65 w 96"/>
              <a:gd name="T63" fmla="*/ 68 h 96"/>
              <a:gd name="T64" fmla="*/ 48 w 96"/>
              <a:gd name="T65" fmla="*/ 56 h 96"/>
              <a:gd name="T66" fmla="*/ 31 w 96"/>
              <a:gd name="T67" fmla="*/ 68 h 96"/>
              <a:gd name="T68" fmla="*/ 29 w 96"/>
              <a:gd name="T69" fmla="*/ 67 h 96"/>
              <a:gd name="T70" fmla="*/ 28 w 96"/>
              <a:gd name="T71" fmla="*/ 65 h 96"/>
              <a:gd name="T72" fmla="*/ 40 w 96"/>
              <a:gd name="T73" fmla="*/ 48 h 96"/>
              <a:gd name="T74" fmla="*/ 28 w 96"/>
              <a:gd name="T75" fmla="*/ 31 h 96"/>
              <a:gd name="T76" fmla="*/ 29 w 96"/>
              <a:gd name="T77" fmla="*/ 29 h 96"/>
              <a:gd name="T78" fmla="*/ 31 w 96"/>
              <a:gd name="T79" fmla="*/ 28 h 96"/>
              <a:gd name="T80" fmla="*/ 48 w 96"/>
              <a:gd name="T81" fmla="*/ 40 h 96"/>
              <a:gd name="T82" fmla="*/ 65 w 96"/>
              <a:gd name="T83" fmla="*/ 28 h 96"/>
              <a:gd name="T84" fmla="*/ 67 w 96"/>
              <a:gd name="T85" fmla="*/ 29 h 96"/>
              <a:gd name="T86" fmla="*/ 68 w 96"/>
              <a:gd name="T87" fmla="*/ 31 h 96"/>
              <a:gd name="T88" fmla="*/ 56 w 96"/>
              <a:gd name="T89" fmla="*/ 48 h 96"/>
              <a:gd name="T90" fmla="*/ 68 w 96"/>
              <a:gd name="T91" fmla="*/ 65 h 96"/>
              <a:gd name="T92" fmla="*/ 67 w 96"/>
              <a:gd name="T93" fmla="*/ 6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6" h="96">
                <a:moveTo>
                  <a:pt x="94" y="50"/>
                </a:moveTo>
                <a:cubicBezTo>
                  <a:pt x="66" y="55"/>
                  <a:pt x="66" y="55"/>
                  <a:pt x="66" y="55"/>
                </a:cubicBezTo>
                <a:cubicBezTo>
                  <a:pt x="61" y="48"/>
                  <a:pt x="61" y="48"/>
                  <a:pt x="61" y="48"/>
                </a:cubicBezTo>
                <a:cubicBezTo>
                  <a:pt x="66" y="41"/>
                  <a:pt x="66" y="41"/>
                  <a:pt x="66" y="41"/>
                </a:cubicBezTo>
                <a:cubicBezTo>
                  <a:pt x="94" y="46"/>
                  <a:pt x="94" y="46"/>
                  <a:pt x="94" y="46"/>
                </a:cubicBezTo>
                <a:cubicBezTo>
                  <a:pt x="95" y="46"/>
                  <a:pt x="96" y="47"/>
                  <a:pt x="96" y="48"/>
                </a:cubicBezTo>
                <a:cubicBezTo>
                  <a:pt x="96" y="22"/>
                  <a:pt x="74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cubicBezTo>
                  <a:pt x="55" y="30"/>
                  <a:pt x="55" y="30"/>
                  <a:pt x="55" y="30"/>
                </a:cubicBezTo>
                <a:cubicBezTo>
                  <a:pt x="48" y="35"/>
                  <a:pt x="48" y="35"/>
                  <a:pt x="48" y="35"/>
                </a:cubicBezTo>
                <a:cubicBezTo>
                  <a:pt x="41" y="30"/>
                  <a:pt x="41" y="30"/>
                  <a:pt x="41" y="30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7" y="0"/>
                  <a:pt x="48" y="0"/>
                </a:cubicBezTo>
                <a:cubicBezTo>
                  <a:pt x="22" y="0"/>
                  <a:pt x="0" y="22"/>
                  <a:pt x="0" y="48"/>
                </a:cubicBezTo>
                <a:cubicBezTo>
                  <a:pt x="0" y="47"/>
                  <a:pt x="1" y="46"/>
                  <a:pt x="2" y="46"/>
                </a:cubicBezTo>
                <a:cubicBezTo>
                  <a:pt x="30" y="41"/>
                  <a:pt x="30" y="41"/>
                  <a:pt x="30" y="41"/>
                </a:cubicBezTo>
                <a:cubicBezTo>
                  <a:pt x="35" y="48"/>
                  <a:pt x="35" y="48"/>
                  <a:pt x="35" y="48"/>
                </a:cubicBezTo>
                <a:cubicBezTo>
                  <a:pt x="30" y="55"/>
                  <a:pt x="30" y="55"/>
                  <a:pt x="30" y="55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47" y="96"/>
                  <a:pt x="46" y="95"/>
                  <a:pt x="46" y="94"/>
                </a:cubicBezTo>
                <a:cubicBezTo>
                  <a:pt x="41" y="66"/>
                  <a:pt x="41" y="66"/>
                  <a:pt x="41" y="66"/>
                </a:cubicBezTo>
                <a:cubicBezTo>
                  <a:pt x="48" y="61"/>
                  <a:pt x="48" y="61"/>
                  <a:pt x="48" y="61"/>
                </a:cubicBezTo>
                <a:cubicBezTo>
                  <a:pt x="55" y="66"/>
                  <a:pt x="55" y="66"/>
                  <a:pt x="55" y="66"/>
                </a:cubicBezTo>
                <a:cubicBezTo>
                  <a:pt x="50" y="94"/>
                  <a:pt x="50" y="94"/>
                  <a:pt x="50" y="94"/>
                </a:cubicBezTo>
                <a:cubicBezTo>
                  <a:pt x="50" y="95"/>
                  <a:pt x="49" y="96"/>
                  <a:pt x="48" y="96"/>
                </a:cubicBezTo>
                <a:cubicBezTo>
                  <a:pt x="74" y="96"/>
                  <a:pt x="96" y="74"/>
                  <a:pt x="96" y="48"/>
                </a:cubicBezTo>
                <a:cubicBezTo>
                  <a:pt x="96" y="49"/>
                  <a:pt x="95" y="50"/>
                  <a:pt x="94" y="50"/>
                </a:cubicBezTo>
                <a:close/>
                <a:moveTo>
                  <a:pt x="67" y="67"/>
                </a:moveTo>
                <a:cubicBezTo>
                  <a:pt x="67" y="68"/>
                  <a:pt x="67" y="68"/>
                  <a:pt x="66" y="68"/>
                </a:cubicBezTo>
                <a:cubicBezTo>
                  <a:pt x="66" y="68"/>
                  <a:pt x="65" y="68"/>
                  <a:pt x="65" y="68"/>
                </a:cubicBezTo>
                <a:cubicBezTo>
                  <a:pt x="48" y="56"/>
                  <a:pt x="48" y="56"/>
                  <a:pt x="48" y="56"/>
                </a:cubicBezTo>
                <a:cubicBezTo>
                  <a:pt x="31" y="68"/>
                  <a:pt x="31" y="68"/>
                  <a:pt x="31" y="68"/>
                </a:cubicBezTo>
                <a:cubicBezTo>
                  <a:pt x="30" y="68"/>
                  <a:pt x="29" y="68"/>
                  <a:pt x="29" y="67"/>
                </a:cubicBezTo>
                <a:cubicBezTo>
                  <a:pt x="28" y="67"/>
                  <a:pt x="28" y="66"/>
                  <a:pt x="28" y="65"/>
                </a:cubicBezTo>
                <a:cubicBezTo>
                  <a:pt x="40" y="48"/>
                  <a:pt x="40" y="48"/>
                  <a:pt x="40" y="48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29"/>
                  <a:pt x="29" y="29"/>
                </a:cubicBezTo>
                <a:cubicBezTo>
                  <a:pt x="29" y="28"/>
                  <a:pt x="30" y="28"/>
                  <a:pt x="31" y="28"/>
                </a:cubicBezTo>
                <a:cubicBezTo>
                  <a:pt x="48" y="40"/>
                  <a:pt x="48" y="40"/>
                  <a:pt x="48" y="40"/>
                </a:cubicBezTo>
                <a:cubicBezTo>
                  <a:pt x="65" y="28"/>
                  <a:pt x="65" y="28"/>
                  <a:pt x="65" y="28"/>
                </a:cubicBezTo>
                <a:cubicBezTo>
                  <a:pt x="66" y="28"/>
                  <a:pt x="67" y="28"/>
                  <a:pt x="67" y="29"/>
                </a:cubicBezTo>
                <a:cubicBezTo>
                  <a:pt x="68" y="29"/>
                  <a:pt x="68" y="30"/>
                  <a:pt x="68" y="31"/>
                </a:cubicBezTo>
                <a:cubicBezTo>
                  <a:pt x="56" y="48"/>
                  <a:pt x="56" y="48"/>
                  <a:pt x="56" y="48"/>
                </a:cubicBezTo>
                <a:cubicBezTo>
                  <a:pt x="68" y="65"/>
                  <a:pt x="68" y="65"/>
                  <a:pt x="68" y="65"/>
                </a:cubicBezTo>
                <a:cubicBezTo>
                  <a:pt x="68" y="66"/>
                  <a:pt x="68" y="67"/>
                  <a:pt x="67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40" name="Slide Number Placeholder 3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1"/>
            <a:fld id="{F3211F34-5F7E-1E46-B69A-0024550E41EF}" type="slidenum">
              <a:rPr lang="en-US" smtClean="0">
                <a:cs typeface="B Nazanin" panose="00000700000000000000" pitchFamily="2" charset="-78"/>
              </a:rPr>
              <a:pPr rtl="1"/>
              <a:t>7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46131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rtl="1"/>
            <a:r>
              <a:rPr lang="fa-IR" dirty="0">
                <a:solidFill>
                  <a:srgbClr val="115096"/>
                </a:solidFill>
                <a:cs typeface="B Nazanin" panose="00000700000000000000" pitchFamily="2" charset="-78"/>
              </a:rPr>
              <a:t>الگوی جغرافی پاورپوینت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ardrop 2"/>
          <p:cNvSpPr/>
          <p:nvPr/>
        </p:nvSpPr>
        <p:spPr>
          <a:xfrm rot="8100000">
            <a:off x="1158645" y="4359594"/>
            <a:ext cx="1616234" cy="1616234"/>
          </a:xfrm>
          <a:prstGeom prst="teardrop">
            <a:avLst/>
          </a:prstGeom>
          <a:gradFill>
            <a:gsLst>
              <a:gs pos="0">
                <a:srgbClr val="F5C041"/>
              </a:gs>
              <a:gs pos="100000">
                <a:srgbClr val="E5AC27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1537462" y="6310561"/>
            <a:ext cx="858601" cy="155025"/>
          </a:xfrm>
          <a:prstGeom prst="ellipse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1402916" y="4603865"/>
            <a:ext cx="1127692" cy="112769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76200" dir="5400000" algn="t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563550" y="3049795"/>
            <a:ext cx="2806424" cy="646331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 rtl="1"/>
            <a:r>
              <a:rPr lang="fa-IR" sz="1400" dirty="0">
                <a:latin typeface="Avenir Light" charset="0"/>
                <a:ea typeface="Avenir Light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400" dirty="0">
              <a:latin typeface="Avenir Light" charset="0"/>
              <a:ea typeface="Avenir Light" charset="0"/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563550" y="3917292"/>
            <a:ext cx="2806424" cy="276999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 rtl="1"/>
            <a:r>
              <a:rPr lang="fa-IR" b="1" dirty="0">
                <a:latin typeface="Avenir Black" charset="0"/>
                <a:ea typeface="Avenir Black" charset="0"/>
                <a:cs typeface="B Nazanin" panose="00000700000000000000" pitchFamily="2" charset="-78"/>
              </a:rPr>
              <a:t>لورم اپیسوم</a:t>
            </a:r>
            <a:endParaRPr lang="en-ID" b="1" dirty="0"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28" name="Teardrop 27"/>
          <p:cNvSpPr/>
          <p:nvPr/>
        </p:nvSpPr>
        <p:spPr>
          <a:xfrm rot="8100000">
            <a:off x="3884671" y="2882684"/>
            <a:ext cx="1616234" cy="1616234"/>
          </a:xfrm>
          <a:prstGeom prst="teardrop">
            <a:avLst/>
          </a:prstGeom>
          <a:gradFill>
            <a:gsLst>
              <a:gs pos="0">
                <a:srgbClr val="0A325F"/>
              </a:gs>
              <a:gs pos="100000">
                <a:srgbClr val="115096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4263488" y="4833651"/>
            <a:ext cx="858601" cy="155025"/>
          </a:xfrm>
          <a:prstGeom prst="ellipse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4128942" y="3126955"/>
            <a:ext cx="1127692" cy="112769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76200" dir="5400000" algn="t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3289576" y="1572887"/>
            <a:ext cx="2806424" cy="646331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 rtl="1"/>
            <a:r>
              <a:rPr lang="fa-IR" sz="1400" dirty="0">
                <a:latin typeface="Avenir Light" charset="0"/>
                <a:ea typeface="Avenir Light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400" dirty="0">
              <a:latin typeface="Avenir Light" charset="0"/>
              <a:ea typeface="Avenir Light" charset="0"/>
              <a:cs typeface="B Nazanin" panose="00000700000000000000" pitchFamily="2" charset="-78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3289576" y="2440383"/>
            <a:ext cx="2806424" cy="276999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 rtl="1"/>
            <a:r>
              <a:rPr lang="fa-IR" b="1" dirty="0">
                <a:latin typeface="Avenir Black" charset="0"/>
                <a:ea typeface="Avenir Black" charset="0"/>
                <a:cs typeface="B Nazanin" panose="00000700000000000000" pitchFamily="2" charset="-78"/>
              </a:rPr>
              <a:t>لورم اپیسوم</a:t>
            </a:r>
            <a:endParaRPr lang="en-ID" b="1" dirty="0"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34" name="Teardrop 33"/>
          <p:cNvSpPr/>
          <p:nvPr/>
        </p:nvSpPr>
        <p:spPr>
          <a:xfrm rot="8100000">
            <a:off x="6610697" y="4359594"/>
            <a:ext cx="1616234" cy="1616234"/>
          </a:xfrm>
          <a:prstGeom prst="teardrop">
            <a:avLst/>
          </a:prstGeom>
          <a:gradFill>
            <a:gsLst>
              <a:gs pos="0">
                <a:srgbClr val="F5C041"/>
              </a:gs>
              <a:gs pos="100000">
                <a:srgbClr val="E5AC27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Oval 34"/>
          <p:cNvSpPr/>
          <p:nvPr/>
        </p:nvSpPr>
        <p:spPr>
          <a:xfrm>
            <a:off x="6989514" y="6310561"/>
            <a:ext cx="858601" cy="155025"/>
          </a:xfrm>
          <a:prstGeom prst="ellipse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Oval 35"/>
          <p:cNvSpPr/>
          <p:nvPr/>
        </p:nvSpPr>
        <p:spPr>
          <a:xfrm>
            <a:off x="6854968" y="4603865"/>
            <a:ext cx="1127692" cy="112769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76200" dir="5400000" algn="t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6015602" y="3049797"/>
            <a:ext cx="2806424" cy="646331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 rtl="1"/>
            <a:r>
              <a:rPr lang="fa-IR" sz="1400" dirty="0">
                <a:latin typeface="Avenir Light" charset="0"/>
                <a:ea typeface="Avenir Light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400" dirty="0">
              <a:latin typeface="Avenir Light" charset="0"/>
              <a:ea typeface="Avenir Light" charset="0"/>
              <a:cs typeface="B Nazanin" panose="00000700000000000000" pitchFamily="2" charset="-78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6015602" y="3917293"/>
            <a:ext cx="2806424" cy="276999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 rtl="1"/>
            <a:r>
              <a:rPr lang="fa-IR" b="1" dirty="0">
                <a:latin typeface="Avenir Black" charset="0"/>
                <a:ea typeface="Avenir Black" charset="0"/>
                <a:cs typeface="B Nazanin" panose="00000700000000000000" pitchFamily="2" charset="-78"/>
              </a:rPr>
              <a:t>لورم اپیسوم</a:t>
            </a:r>
            <a:endParaRPr lang="en-ID" b="1" dirty="0"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sp>
        <p:nvSpPr>
          <p:cNvPr id="40" name="Teardrop 39"/>
          <p:cNvSpPr/>
          <p:nvPr/>
        </p:nvSpPr>
        <p:spPr>
          <a:xfrm rot="8100000">
            <a:off x="9336722" y="2882684"/>
            <a:ext cx="1616234" cy="1616234"/>
          </a:xfrm>
          <a:prstGeom prst="teardrop">
            <a:avLst/>
          </a:prstGeom>
          <a:gradFill>
            <a:gsLst>
              <a:gs pos="0">
                <a:srgbClr val="0A325F"/>
              </a:gs>
              <a:gs pos="100000">
                <a:srgbClr val="115096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9715539" y="4833651"/>
            <a:ext cx="858601" cy="155025"/>
          </a:xfrm>
          <a:prstGeom prst="ellipse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9580993" y="3126955"/>
            <a:ext cx="1127692" cy="112769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76200" dir="5400000" algn="t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8741627" y="1572887"/>
            <a:ext cx="2806424" cy="646331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 rtl="1"/>
            <a:r>
              <a:rPr lang="fa-IR" sz="1400" dirty="0">
                <a:latin typeface="Avenir Light" charset="0"/>
                <a:ea typeface="Avenir Light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ID" sz="1400" dirty="0">
              <a:latin typeface="Avenir Light" charset="0"/>
              <a:ea typeface="Avenir Light" charset="0"/>
              <a:cs typeface="B Nazanin" panose="00000700000000000000" pitchFamily="2" charset="-78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B023C41B-F9C1-4255-ACCB-EFB39AC414C5}"/>
              </a:ext>
            </a:extLst>
          </p:cNvPr>
          <p:cNvSpPr/>
          <p:nvPr/>
        </p:nvSpPr>
        <p:spPr>
          <a:xfrm>
            <a:off x="8741627" y="2440383"/>
            <a:ext cx="2806424" cy="276999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 rtl="1"/>
            <a:r>
              <a:rPr lang="fa-IR" b="1" dirty="0">
                <a:latin typeface="Avenir Black" charset="0"/>
                <a:ea typeface="Avenir Black" charset="0"/>
                <a:cs typeface="B Nazanin" panose="00000700000000000000" pitchFamily="2" charset="-78"/>
              </a:rPr>
              <a:t>لورم اپیسوم</a:t>
            </a:r>
            <a:endParaRPr lang="en-ID" b="1" dirty="0">
              <a:latin typeface="Avenir Black" charset="0"/>
              <a:ea typeface="Avenir Black" charset="0"/>
              <a:cs typeface="B Nazanin" panose="00000700000000000000" pitchFamily="2" charset="-78"/>
            </a:endParaRPr>
          </a:p>
        </p:txBody>
      </p:sp>
      <p:cxnSp>
        <p:nvCxnSpPr>
          <p:cNvPr id="51" name="Straight Connector 50"/>
          <p:cNvCxnSpPr>
            <a:stCxn id="6" idx="6"/>
            <a:endCxn id="29" idx="2"/>
          </p:cNvCxnSpPr>
          <p:nvPr/>
        </p:nvCxnSpPr>
        <p:spPr>
          <a:xfrm flipV="1">
            <a:off x="2396063" y="4911164"/>
            <a:ext cx="1867425" cy="1476910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>
            <a:stCxn id="29" idx="6"/>
            <a:endCxn id="35" idx="2"/>
          </p:cNvCxnSpPr>
          <p:nvPr/>
        </p:nvCxnSpPr>
        <p:spPr>
          <a:xfrm>
            <a:off x="5122089" y="4911164"/>
            <a:ext cx="1867425" cy="1476910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35" idx="6"/>
            <a:endCxn id="41" idx="2"/>
          </p:cNvCxnSpPr>
          <p:nvPr/>
        </p:nvCxnSpPr>
        <p:spPr>
          <a:xfrm flipV="1">
            <a:off x="7848115" y="4911164"/>
            <a:ext cx="1867424" cy="1476910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Group 32"/>
          <p:cNvGrpSpPr/>
          <p:nvPr/>
        </p:nvGrpSpPr>
        <p:grpSpPr>
          <a:xfrm>
            <a:off x="7181772" y="4930669"/>
            <a:ext cx="474084" cy="474084"/>
            <a:chOff x="9161463" y="673100"/>
            <a:chExt cx="360363" cy="360363"/>
          </a:xfrm>
        </p:grpSpPr>
        <p:sp>
          <p:nvSpPr>
            <p:cNvPr id="39" name="Freeform 49"/>
            <p:cNvSpPr>
              <a:spLocks/>
            </p:cNvSpPr>
            <p:nvPr/>
          </p:nvSpPr>
          <p:spPr bwMode="auto">
            <a:xfrm>
              <a:off x="9161463" y="673100"/>
              <a:ext cx="104775" cy="327025"/>
            </a:xfrm>
            <a:custGeom>
              <a:avLst/>
              <a:gdLst>
                <a:gd name="T0" fmla="*/ 1 w 28"/>
                <a:gd name="T1" fmla="*/ 0 h 87"/>
                <a:gd name="T2" fmla="*/ 0 w 28"/>
                <a:gd name="T3" fmla="*/ 2 h 87"/>
                <a:gd name="T4" fmla="*/ 0 w 28"/>
                <a:gd name="T5" fmla="*/ 66 h 87"/>
                <a:gd name="T6" fmla="*/ 1 w 28"/>
                <a:gd name="T7" fmla="*/ 68 h 87"/>
                <a:gd name="T8" fmla="*/ 28 w 28"/>
                <a:gd name="T9" fmla="*/ 87 h 87"/>
                <a:gd name="T10" fmla="*/ 28 w 28"/>
                <a:gd name="T11" fmla="*/ 18 h 87"/>
                <a:gd name="T12" fmla="*/ 3 w 28"/>
                <a:gd name="T13" fmla="*/ 0 h 87"/>
                <a:gd name="T14" fmla="*/ 1 w 28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7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7"/>
                    <a:pt x="0" y="67"/>
                    <a:pt x="1" y="6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adFill>
              <a:gsLst>
                <a:gs pos="0">
                  <a:srgbClr val="115096"/>
                </a:gs>
                <a:gs pos="100000">
                  <a:srgbClr val="0A325F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5" name="Freeform 50"/>
            <p:cNvSpPr>
              <a:spLocks/>
            </p:cNvSpPr>
            <p:nvPr/>
          </p:nvSpPr>
          <p:spPr bwMode="auto">
            <a:xfrm>
              <a:off x="9386888" y="676275"/>
              <a:ext cx="104775" cy="195263"/>
            </a:xfrm>
            <a:custGeom>
              <a:avLst/>
              <a:gdLst>
                <a:gd name="T0" fmla="*/ 18 w 28"/>
                <a:gd name="T1" fmla="*/ 43 h 52"/>
                <a:gd name="T2" fmla="*/ 28 w 28"/>
                <a:gd name="T3" fmla="*/ 45 h 52"/>
                <a:gd name="T4" fmla="*/ 28 w 28"/>
                <a:gd name="T5" fmla="*/ 45 h 52"/>
                <a:gd name="T6" fmla="*/ 28 w 28"/>
                <a:gd name="T7" fmla="*/ 21 h 52"/>
                <a:gd name="T8" fmla="*/ 27 w 28"/>
                <a:gd name="T9" fmla="*/ 19 h 52"/>
                <a:gd name="T10" fmla="*/ 0 w 28"/>
                <a:gd name="T11" fmla="*/ 0 h 52"/>
                <a:gd name="T12" fmla="*/ 0 w 28"/>
                <a:gd name="T13" fmla="*/ 52 h 52"/>
                <a:gd name="T14" fmla="*/ 18 w 28"/>
                <a:gd name="T1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52">
                  <a:moveTo>
                    <a:pt x="18" y="43"/>
                  </a:moveTo>
                  <a:cubicBezTo>
                    <a:pt x="22" y="43"/>
                    <a:pt x="25" y="44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20"/>
                    <a:pt x="27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4" y="47"/>
                    <a:pt x="11" y="43"/>
                    <a:pt x="18" y="43"/>
                  </a:cubicBezTo>
                  <a:close/>
                </a:path>
              </a:pathLst>
            </a:custGeom>
            <a:gradFill>
              <a:gsLst>
                <a:gs pos="0">
                  <a:srgbClr val="115096"/>
                </a:gs>
                <a:gs pos="100000">
                  <a:srgbClr val="0A325F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9282113" y="676275"/>
              <a:ext cx="88900" cy="323850"/>
            </a:xfrm>
            <a:custGeom>
              <a:avLst/>
              <a:gdLst>
                <a:gd name="T0" fmla="*/ 0 w 56"/>
                <a:gd name="T1" fmla="*/ 204 h 204"/>
                <a:gd name="T2" fmla="*/ 56 w 56"/>
                <a:gd name="T3" fmla="*/ 164 h 204"/>
                <a:gd name="T4" fmla="*/ 56 w 56"/>
                <a:gd name="T5" fmla="*/ 0 h 204"/>
                <a:gd name="T6" fmla="*/ 0 w 56"/>
                <a:gd name="T7" fmla="*/ 41 h 204"/>
                <a:gd name="T8" fmla="*/ 0 w 56"/>
                <a:gd name="T9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04">
                  <a:moveTo>
                    <a:pt x="0" y="204"/>
                  </a:moveTo>
                  <a:lnTo>
                    <a:pt x="56" y="164"/>
                  </a:lnTo>
                  <a:lnTo>
                    <a:pt x="56" y="0"/>
                  </a:lnTo>
                  <a:lnTo>
                    <a:pt x="0" y="41"/>
                  </a:lnTo>
                  <a:lnTo>
                    <a:pt x="0" y="204"/>
                  </a:lnTo>
                  <a:close/>
                </a:path>
              </a:pathLst>
            </a:custGeom>
            <a:gradFill>
              <a:gsLst>
                <a:gs pos="0">
                  <a:srgbClr val="115096"/>
                </a:gs>
                <a:gs pos="100000">
                  <a:srgbClr val="0A325F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9386888" y="854075"/>
              <a:ext cx="134938" cy="179388"/>
            </a:xfrm>
            <a:custGeom>
              <a:avLst/>
              <a:gdLst>
                <a:gd name="T0" fmla="*/ 18 w 36"/>
                <a:gd name="T1" fmla="*/ 0 h 48"/>
                <a:gd name="T2" fmla="*/ 0 w 36"/>
                <a:gd name="T3" fmla="*/ 18 h 48"/>
                <a:gd name="T4" fmla="*/ 16 w 36"/>
                <a:gd name="T5" fmla="*/ 47 h 48"/>
                <a:gd name="T6" fmla="*/ 16 w 36"/>
                <a:gd name="T7" fmla="*/ 47 h 48"/>
                <a:gd name="T8" fmla="*/ 18 w 36"/>
                <a:gd name="T9" fmla="*/ 48 h 48"/>
                <a:gd name="T10" fmla="*/ 20 w 36"/>
                <a:gd name="T11" fmla="*/ 47 h 48"/>
                <a:gd name="T12" fmla="*/ 36 w 36"/>
                <a:gd name="T13" fmla="*/ 18 h 48"/>
                <a:gd name="T14" fmla="*/ 18 w 36"/>
                <a:gd name="T15" fmla="*/ 0 h 48"/>
                <a:gd name="T16" fmla="*/ 18 w 36"/>
                <a:gd name="T17" fmla="*/ 26 h 48"/>
                <a:gd name="T18" fmla="*/ 10 w 36"/>
                <a:gd name="T19" fmla="*/ 18 h 48"/>
                <a:gd name="T20" fmla="*/ 18 w 36"/>
                <a:gd name="T21" fmla="*/ 10 h 48"/>
                <a:gd name="T22" fmla="*/ 26 w 36"/>
                <a:gd name="T23" fmla="*/ 18 h 48"/>
                <a:gd name="T24" fmla="*/ 18 w 36"/>
                <a:gd name="T2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8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6"/>
                    <a:pt x="11" y="41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8"/>
                    <a:pt x="17" y="48"/>
                    <a:pt x="18" y="48"/>
                  </a:cubicBezTo>
                  <a:cubicBezTo>
                    <a:pt x="19" y="48"/>
                    <a:pt x="19" y="48"/>
                    <a:pt x="20" y="47"/>
                  </a:cubicBezTo>
                  <a:cubicBezTo>
                    <a:pt x="25" y="41"/>
                    <a:pt x="36" y="26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lose/>
                  <a:moveTo>
                    <a:pt x="18" y="26"/>
                  </a:moveTo>
                  <a:cubicBezTo>
                    <a:pt x="14" y="26"/>
                    <a:pt x="10" y="22"/>
                    <a:pt x="10" y="18"/>
                  </a:cubicBezTo>
                  <a:cubicBezTo>
                    <a:pt x="10" y="14"/>
                    <a:pt x="14" y="10"/>
                    <a:pt x="18" y="10"/>
                  </a:cubicBezTo>
                  <a:cubicBezTo>
                    <a:pt x="22" y="10"/>
                    <a:pt x="26" y="14"/>
                    <a:pt x="26" y="18"/>
                  </a:cubicBezTo>
                  <a:cubicBezTo>
                    <a:pt x="26" y="22"/>
                    <a:pt x="22" y="26"/>
                    <a:pt x="18" y="26"/>
                  </a:cubicBezTo>
                  <a:close/>
                </a:path>
              </a:pathLst>
            </a:custGeom>
            <a:gradFill>
              <a:gsLst>
                <a:gs pos="0">
                  <a:srgbClr val="115096"/>
                </a:gs>
                <a:gs pos="100000">
                  <a:srgbClr val="0A325F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9907797" y="3453759"/>
            <a:ext cx="474084" cy="474084"/>
            <a:chOff x="4113213" y="673100"/>
            <a:chExt cx="360363" cy="360363"/>
          </a:xfrm>
          <a:gradFill>
            <a:gsLst>
              <a:gs pos="0">
                <a:srgbClr val="F5C041"/>
              </a:gs>
              <a:gs pos="100000">
                <a:srgbClr val="E5AC27"/>
              </a:gs>
            </a:gsLst>
            <a:lin ang="4200000" scaled="0"/>
          </a:gradFill>
        </p:grpSpPr>
        <p:sp>
          <p:nvSpPr>
            <p:cNvPr id="56" name="Oval 53"/>
            <p:cNvSpPr>
              <a:spLocks noChangeArrowheads="1"/>
            </p:cNvSpPr>
            <p:nvPr/>
          </p:nvSpPr>
          <p:spPr bwMode="auto">
            <a:xfrm>
              <a:off x="4240213" y="673100"/>
              <a:ext cx="104775" cy="10477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4217988" y="793750"/>
              <a:ext cx="150813" cy="165100"/>
            </a:xfrm>
            <a:custGeom>
              <a:avLst/>
              <a:gdLst>
                <a:gd name="T0" fmla="*/ 12 w 40"/>
                <a:gd name="T1" fmla="*/ 26 h 44"/>
                <a:gd name="T2" fmla="*/ 12 w 40"/>
                <a:gd name="T3" fmla="*/ 42 h 44"/>
                <a:gd name="T4" fmla="*/ 14 w 40"/>
                <a:gd name="T5" fmla="*/ 44 h 44"/>
                <a:gd name="T6" fmla="*/ 26 w 40"/>
                <a:gd name="T7" fmla="*/ 44 h 44"/>
                <a:gd name="T8" fmla="*/ 28 w 40"/>
                <a:gd name="T9" fmla="*/ 42 h 44"/>
                <a:gd name="T10" fmla="*/ 28 w 40"/>
                <a:gd name="T11" fmla="*/ 26 h 44"/>
                <a:gd name="T12" fmla="*/ 40 w 40"/>
                <a:gd name="T13" fmla="*/ 2 h 44"/>
                <a:gd name="T14" fmla="*/ 38 w 40"/>
                <a:gd name="T15" fmla="*/ 0 h 44"/>
                <a:gd name="T16" fmla="*/ 2 w 40"/>
                <a:gd name="T17" fmla="*/ 0 h 44"/>
                <a:gd name="T18" fmla="*/ 0 w 40"/>
                <a:gd name="T19" fmla="*/ 2 h 44"/>
                <a:gd name="T20" fmla="*/ 12 w 40"/>
                <a:gd name="T21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4">
                  <a:moveTo>
                    <a:pt x="12" y="26"/>
                  </a:move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3" y="44"/>
                    <a:pt x="14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8" y="43"/>
                    <a:pt x="28" y="42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6" y="22"/>
                    <a:pt x="40" y="11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4" y="22"/>
                    <a:pt x="12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4179888" y="931863"/>
              <a:ext cx="225425" cy="63500"/>
            </a:xfrm>
            <a:custGeom>
              <a:avLst/>
              <a:gdLst>
                <a:gd name="T0" fmla="*/ 30 w 60"/>
                <a:gd name="T1" fmla="*/ 13 h 17"/>
                <a:gd name="T2" fmla="*/ 4 w 60"/>
                <a:gd name="T3" fmla="*/ 8 h 17"/>
                <a:gd name="T4" fmla="*/ 14 w 60"/>
                <a:gd name="T5" fmla="*/ 4 h 17"/>
                <a:gd name="T6" fmla="*/ 16 w 60"/>
                <a:gd name="T7" fmla="*/ 2 h 17"/>
                <a:gd name="T8" fmla="*/ 14 w 60"/>
                <a:gd name="T9" fmla="*/ 0 h 17"/>
                <a:gd name="T10" fmla="*/ 0 w 60"/>
                <a:gd name="T11" fmla="*/ 8 h 17"/>
                <a:gd name="T12" fmla="*/ 30 w 60"/>
                <a:gd name="T13" fmla="*/ 17 h 17"/>
                <a:gd name="T14" fmla="*/ 60 w 60"/>
                <a:gd name="T15" fmla="*/ 8 h 17"/>
                <a:gd name="T16" fmla="*/ 46 w 60"/>
                <a:gd name="T17" fmla="*/ 0 h 17"/>
                <a:gd name="T18" fmla="*/ 44 w 60"/>
                <a:gd name="T19" fmla="*/ 2 h 17"/>
                <a:gd name="T20" fmla="*/ 46 w 60"/>
                <a:gd name="T21" fmla="*/ 4 h 17"/>
                <a:gd name="T22" fmla="*/ 56 w 60"/>
                <a:gd name="T23" fmla="*/ 8 h 17"/>
                <a:gd name="T24" fmla="*/ 30 w 60"/>
                <a:gd name="T2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7">
                  <a:moveTo>
                    <a:pt x="30" y="13"/>
                  </a:moveTo>
                  <a:cubicBezTo>
                    <a:pt x="14" y="13"/>
                    <a:pt x="5" y="10"/>
                    <a:pt x="4" y="8"/>
                  </a:cubicBezTo>
                  <a:cubicBezTo>
                    <a:pt x="4" y="8"/>
                    <a:pt x="6" y="6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5" y="2"/>
                    <a:pt x="0" y="4"/>
                    <a:pt x="0" y="8"/>
                  </a:cubicBezTo>
                  <a:cubicBezTo>
                    <a:pt x="0" y="15"/>
                    <a:pt x="19" y="17"/>
                    <a:pt x="30" y="17"/>
                  </a:cubicBezTo>
                  <a:cubicBezTo>
                    <a:pt x="41" y="17"/>
                    <a:pt x="60" y="15"/>
                    <a:pt x="60" y="8"/>
                  </a:cubicBezTo>
                  <a:cubicBezTo>
                    <a:pt x="60" y="4"/>
                    <a:pt x="55" y="2"/>
                    <a:pt x="46" y="0"/>
                  </a:cubicBezTo>
                  <a:cubicBezTo>
                    <a:pt x="45" y="0"/>
                    <a:pt x="44" y="1"/>
                    <a:pt x="44" y="2"/>
                  </a:cubicBezTo>
                  <a:cubicBezTo>
                    <a:pt x="44" y="3"/>
                    <a:pt x="45" y="4"/>
                    <a:pt x="46" y="4"/>
                  </a:cubicBezTo>
                  <a:cubicBezTo>
                    <a:pt x="54" y="6"/>
                    <a:pt x="56" y="8"/>
                    <a:pt x="56" y="8"/>
                  </a:cubicBezTo>
                  <a:cubicBezTo>
                    <a:pt x="55" y="10"/>
                    <a:pt x="46" y="13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4113213" y="901700"/>
              <a:ext cx="360363" cy="131763"/>
            </a:xfrm>
            <a:custGeom>
              <a:avLst/>
              <a:gdLst>
                <a:gd name="T0" fmla="*/ 64 w 96"/>
                <a:gd name="T1" fmla="*/ 0 h 35"/>
                <a:gd name="T2" fmla="*/ 62 w 96"/>
                <a:gd name="T3" fmla="*/ 2 h 35"/>
                <a:gd name="T4" fmla="*/ 64 w 96"/>
                <a:gd name="T5" fmla="*/ 4 h 35"/>
                <a:gd name="T6" fmla="*/ 92 w 96"/>
                <a:gd name="T7" fmla="*/ 17 h 35"/>
                <a:gd name="T8" fmla="*/ 48 w 96"/>
                <a:gd name="T9" fmla="*/ 31 h 35"/>
                <a:gd name="T10" fmla="*/ 4 w 96"/>
                <a:gd name="T11" fmla="*/ 17 h 35"/>
                <a:gd name="T12" fmla="*/ 32 w 96"/>
                <a:gd name="T13" fmla="*/ 4 h 35"/>
                <a:gd name="T14" fmla="*/ 34 w 96"/>
                <a:gd name="T15" fmla="*/ 2 h 35"/>
                <a:gd name="T16" fmla="*/ 32 w 96"/>
                <a:gd name="T17" fmla="*/ 0 h 35"/>
                <a:gd name="T18" fmla="*/ 0 w 96"/>
                <a:gd name="T19" fmla="*/ 17 h 35"/>
                <a:gd name="T20" fmla="*/ 48 w 96"/>
                <a:gd name="T21" fmla="*/ 35 h 35"/>
                <a:gd name="T22" fmla="*/ 96 w 96"/>
                <a:gd name="T23" fmla="*/ 17 h 35"/>
                <a:gd name="T24" fmla="*/ 64 w 96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35">
                  <a:moveTo>
                    <a:pt x="64" y="0"/>
                  </a:moveTo>
                  <a:cubicBezTo>
                    <a:pt x="63" y="0"/>
                    <a:pt x="62" y="1"/>
                    <a:pt x="62" y="2"/>
                  </a:cubicBezTo>
                  <a:cubicBezTo>
                    <a:pt x="62" y="3"/>
                    <a:pt x="63" y="4"/>
                    <a:pt x="64" y="4"/>
                  </a:cubicBezTo>
                  <a:cubicBezTo>
                    <a:pt x="82" y="6"/>
                    <a:pt x="92" y="12"/>
                    <a:pt x="92" y="17"/>
                  </a:cubicBezTo>
                  <a:cubicBezTo>
                    <a:pt x="92" y="24"/>
                    <a:pt x="74" y="31"/>
                    <a:pt x="48" y="31"/>
                  </a:cubicBezTo>
                  <a:cubicBezTo>
                    <a:pt x="22" y="31"/>
                    <a:pt x="4" y="24"/>
                    <a:pt x="4" y="17"/>
                  </a:cubicBezTo>
                  <a:cubicBezTo>
                    <a:pt x="4" y="12"/>
                    <a:pt x="14" y="6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6" y="2"/>
                    <a:pt x="0" y="8"/>
                    <a:pt x="0" y="17"/>
                  </a:cubicBezTo>
                  <a:cubicBezTo>
                    <a:pt x="0" y="26"/>
                    <a:pt x="17" y="35"/>
                    <a:pt x="48" y="35"/>
                  </a:cubicBezTo>
                  <a:cubicBezTo>
                    <a:pt x="79" y="35"/>
                    <a:pt x="96" y="26"/>
                    <a:pt x="96" y="17"/>
                  </a:cubicBezTo>
                  <a:cubicBezTo>
                    <a:pt x="96" y="8"/>
                    <a:pt x="80" y="2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1729720" y="4930669"/>
            <a:ext cx="474084" cy="474084"/>
            <a:chOff x="7718425" y="673100"/>
            <a:chExt cx="360363" cy="360363"/>
          </a:xfrm>
        </p:grpSpPr>
        <p:sp>
          <p:nvSpPr>
            <p:cNvPr id="61" name="Freeform 116"/>
            <p:cNvSpPr>
              <a:spLocks/>
            </p:cNvSpPr>
            <p:nvPr/>
          </p:nvSpPr>
          <p:spPr bwMode="auto">
            <a:xfrm>
              <a:off x="7839075" y="676275"/>
              <a:ext cx="90488" cy="323850"/>
            </a:xfrm>
            <a:custGeom>
              <a:avLst/>
              <a:gdLst>
                <a:gd name="T0" fmla="*/ 16 w 24"/>
                <a:gd name="T1" fmla="*/ 68 h 86"/>
                <a:gd name="T2" fmla="*/ 24 w 24"/>
                <a:gd name="T3" fmla="*/ 52 h 86"/>
                <a:gd name="T4" fmla="*/ 24 w 24"/>
                <a:gd name="T5" fmla="*/ 0 h 86"/>
                <a:gd name="T6" fmla="*/ 0 w 24"/>
                <a:gd name="T7" fmla="*/ 17 h 86"/>
                <a:gd name="T8" fmla="*/ 0 w 24"/>
                <a:gd name="T9" fmla="*/ 86 h 86"/>
                <a:gd name="T10" fmla="*/ 17 w 24"/>
                <a:gd name="T11" fmla="*/ 74 h 86"/>
                <a:gd name="T12" fmla="*/ 16 w 24"/>
                <a:gd name="T13" fmla="*/ 6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6" y="68"/>
                  </a:moveTo>
                  <a:cubicBezTo>
                    <a:pt x="16" y="61"/>
                    <a:pt x="19" y="56"/>
                    <a:pt x="24" y="5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2"/>
                    <a:pt x="16" y="70"/>
                    <a:pt x="16" y="68"/>
                  </a:cubicBezTo>
                  <a:close/>
                </a:path>
              </a:pathLst>
            </a:custGeom>
            <a:gradFill>
              <a:gsLst>
                <a:gs pos="0">
                  <a:srgbClr val="115096"/>
                </a:gs>
                <a:gs pos="100000">
                  <a:srgbClr val="0A325F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2" name="Freeform 117"/>
            <p:cNvSpPr>
              <a:spLocks/>
            </p:cNvSpPr>
            <p:nvPr/>
          </p:nvSpPr>
          <p:spPr bwMode="auto">
            <a:xfrm>
              <a:off x="7943850" y="676275"/>
              <a:ext cx="106363" cy="219075"/>
            </a:xfrm>
            <a:custGeom>
              <a:avLst/>
              <a:gdLst>
                <a:gd name="T0" fmla="*/ 0 w 28"/>
                <a:gd name="T1" fmla="*/ 49 h 58"/>
                <a:gd name="T2" fmla="*/ 9 w 28"/>
                <a:gd name="T3" fmla="*/ 47 h 58"/>
                <a:gd name="T4" fmla="*/ 28 w 28"/>
                <a:gd name="T5" fmla="*/ 58 h 58"/>
                <a:gd name="T6" fmla="*/ 28 w 28"/>
                <a:gd name="T7" fmla="*/ 21 h 58"/>
                <a:gd name="T8" fmla="*/ 27 w 28"/>
                <a:gd name="T9" fmla="*/ 19 h 58"/>
                <a:gd name="T10" fmla="*/ 0 w 28"/>
                <a:gd name="T11" fmla="*/ 0 h 58"/>
                <a:gd name="T12" fmla="*/ 0 w 28"/>
                <a:gd name="T1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8">
                  <a:moveTo>
                    <a:pt x="0" y="49"/>
                  </a:moveTo>
                  <a:cubicBezTo>
                    <a:pt x="3" y="48"/>
                    <a:pt x="6" y="47"/>
                    <a:pt x="9" y="47"/>
                  </a:cubicBezTo>
                  <a:cubicBezTo>
                    <a:pt x="17" y="47"/>
                    <a:pt x="24" y="52"/>
                    <a:pt x="28" y="58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20"/>
                    <a:pt x="27" y="1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9"/>
                  </a:lnTo>
                  <a:close/>
                </a:path>
              </a:pathLst>
            </a:custGeom>
            <a:gradFill>
              <a:gsLst>
                <a:gs pos="0">
                  <a:srgbClr val="115096"/>
                </a:gs>
                <a:gs pos="100000">
                  <a:srgbClr val="0A325F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3" name="Freeform 118"/>
            <p:cNvSpPr>
              <a:spLocks/>
            </p:cNvSpPr>
            <p:nvPr/>
          </p:nvSpPr>
          <p:spPr bwMode="auto">
            <a:xfrm>
              <a:off x="7718425" y="673100"/>
              <a:ext cx="106363" cy="327025"/>
            </a:xfrm>
            <a:custGeom>
              <a:avLst/>
              <a:gdLst>
                <a:gd name="T0" fmla="*/ 28 w 28"/>
                <a:gd name="T1" fmla="*/ 18 h 87"/>
                <a:gd name="T2" fmla="*/ 3 w 28"/>
                <a:gd name="T3" fmla="*/ 0 h 87"/>
                <a:gd name="T4" fmla="*/ 1 w 28"/>
                <a:gd name="T5" fmla="*/ 0 h 87"/>
                <a:gd name="T6" fmla="*/ 0 w 28"/>
                <a:gd name="T7" fmla="*/ 2 h 87"/>
                <a:gd name="T8" fmla="*/ 0 w 28"/>
                <a:gd name="T9" fmla="*/ 66 h 87"/>
                <a:gd name="T10" fmla="*/ 1 w 28"/>
                <a:gd name="T11" fmla="*/ 68 h 87"/>
                <a:gd name="T12" fmla="*/ 28 w 28"/>
                <a:gd name="T13" fmla="*/ 87 h 87"/>
                <a:gd name="T14" fmla="*/ 28 w 28"/>
                <a:gd name="T15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7">
                  <a:moveTo>
                    <a:pt x="28" y="18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7"/>
                    <a:pt x="0" y="67"/>
                    <a:pt x="1" y="68"/>
                  </a:cubicBezTo>
                  <a:cubicBezTo>
                    <a:pt x="28" y="87"/>
                    <a:pt x="28" y="87"/>
                    <a:pt x="28" y="87"/>
                  </a:cubicBezTo>
                  <a:lnTo>
                    <a:pt x="28" y="18"/>
                  </a:lnTo>
                  <a:close/>
                </a:path>
              </a:pathLst>
            </a:custGeom>
            <a:gradFill>
              <a:gsLst>
                <a:gs pos="0">
                  <a:srgbClr val="115096"/>
                </a:gs>
                <a:gs pos="100000">
                  <a:srgbClr val="0A325F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4" name="Freeform 119"/>
            <p:cNvSpPr>
              <a:spLocks noEditPoints="1"/>
            </p:cNvSpPr>
            <p:nvPr/>
          </p:nvSpPr>
          <p:spPr bwMode="auto">
            <a:xfrm>
              <a:off x="7913688" y="868363"/>
              <a:ext cx="165100" cy="165100"/>
            </a:xfrm>
            <a:custGeom>
              <a:avLst/>
              <a:gdLst>
                <a:gd name="T0" fmla="*/ 43 w 44"/>
                <a:gd name="T1" fmla="*/ 40 h 44"/>
                <a:gd name="T2" fmla="*/ 31 w 44"/>
                <a:gd name="T3" fmla="*/ 28 h 44"/>
                <a:gd name="T4" fmla="*/ 34 w 44"/>
                <a:gd name="T5" fmla="*/ 17 h 44"/>
                <a:gd name="T6" fmla="*/ 17 w 44"/>
                <a:gd name="T7" fmla="*/ 0 h 44"/>
                <a:gd name="T8" fmla="*/ 0 w 44"/>
                <a:gd name="T9" fmla="*/ 17 h 44"/>
                <a:gd name="T10" fmla="*/ 17 w 44"/>
                <a:gd name="T11" fmla="*/ 34 h 44"/>
                <a:gd name="T12" fmla="*/ 28 w 44"/>
                <a:gd name="T13" fmla="*/ 31 h 44"/>
                <a:gd name="T14" fmla="*/ 41 w 44"/>
                <a:gd name="T15" fmla="*/ 43 h 44"/>
                <a:gd name="T16" fmla="*/ 42 w 44"/>
                <a:gd name="T17" fmla="*/ 44 h 44"/>
                <a:gd name="T18" fmla="*/ 43 w 44"/>
                <a:gd name="T19" fmla="*/ 43 h 44"/>
                <a:gd name="T20" fmla="*/ 43 w 44"/>
                <a:gd name="T21" fmla="*/ 40 h 44"/>
                <a:gd name="T22" fmla="*/ 4 w 44"/>
                <a:gd name="T23" fmla="*/ 17 h 44"/>
                <a:gd name="T24" fmla="*/ 17 w 44"/>
                <a:gd name="T25" fmla="*/ 4 h 44"/>
                <a:gd name="T26" fmla="*/ 30 w 44"/>
                <a:gd name="T27" fmla="*/ 17 h 44"/>
                <a:gd name="T28" fmla="*/ 17 w 44"/>
                <a:gd name="T29" fmla="*/ 30 h 44"/>
                <a:gd name="T30" fmla="*/ 4 w 44"/>
                <a:gd name="T31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44">
                  <a:moveTo>
                    <a:pt x="43" y="40"/>
                  </a:moveTo>
                  <a:cubicBezTo>
                    <a:pt x="31" y="28"/>
                    <a:pt x="31" y="28"/>
                    <a:pt x="31" y="28"/>
                  </a:cubicBezTo>
                  <a:cubicBezTo>
                    <a:pt x="33" y="25"/>
                    <a:pt x="34" y="21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1" y="34"/>
                    <a:pt x="25" y="33"/>
                    <a:pt x="28" y="31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2" y="44"/>
                  </a:cubicBezTo>
                  <a:cubicBezTo>
                    <a:pt x="43" y="44"/>
                    <a:pt x="43" y="44"/>
                    <a:pt x="43" y="43"/>
                  </a:cubicBezTo>
                  <a:cubicBezTo>
                    <a:pt x="44" y="42"/>
                    <a:pt x="44" y="41"/>
                    <a:pt x="43" y="40"/>
                  </a:cubicBezTo>
                  <a:close/>
                  <a:moveTo>
                    <a:pt x="4" y="17"/>
                  </a:moveTo>
                  <a:cubicBezTo>
                    <a:pt x="4" y="10"/>
                    <a:pt x="10" y="4"/>
                    <a:pt x="17" y="4"/>
                  </a:cubicBezTo>
                  <a:cubicBezTo>
                    <a:pt x="25" y="4"/>
                    <a:pt x="30" y="10"/>
                    <a:pt x="30" y="17"/>
                  </a:cubicBezTo>
                  <a:cubicBezTo>
                    <a:pt x="30" y="24"/>
                    <a:pt x="25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lose/>
                </a:path>
              </a:pathLst>
            </a:custGeom>
            <a:gradFill>
              <a:gsLst>
                <a:gs pos="0">
                  <a:srgbClr val="115096"/>
                </a:gs>
                <a:gs pos="100000">
                  <a:srgbClr val="0A325F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65" name="Freeform 249"/>
          <p:cNvSpPr>
            <a:spLocks noEditPoints="1"/>
          </p:cNvSpPr>
          <p:nvPr/>
        </p:nvSpPr>
        <p:spPr bwMode="auto">
          <a:xfrm>
            <a:off x="4455947" y="3453759"/>
            <a:ext cx="474084" cy="474084"/>
          </a:xfrm>
          <a:custGeom>
            <a:avLst/>
            <a:gdLst>
              <a:gd name="T0" fmla="*/ 94 w 96"/>
              <a:gd name="T1" fmla="*/ 50 h 96"/>
              <a:gd name="T2" fmla="*/ 66 w 96"/>
              <a:gd name="T3" fmla="*/ 55 h 96"/>
              <a:gd name="T4" fmla="*/ 61 w 96"/>
              <a:gd name="T5" fmla="*/ 48 h 96"/>
              <a:gd name="T6" fmla="*/ 66 w 96"/>
              <a:gd name="T7" fmla="*/ 41 h 96"/>
              <a:gd name="T8" fmla="*/ 94 w 96"/>
              <a:gd name="T9" fmla="*/ 46 h 96"/>
              <a:gd name="T10" fmla="*/ 96 w 96"/>
              <a:gd name="T11" fmla="*/ 48 h 96"/>
              <a:gd name="T12" fmla="*/ 48 w 96"/>
              <a:gd name="T13" fmla="*/ 0 h 96"/>
              <a:gd name="T14" fmla="*/ 50 w 96"/>
              <a:gd name="T15" fmla="*/ 2 h 96"/>
              <a:gd name="T16" fmla="*/ 55 w 96"/>
              <a:gd name="T17" fmla="*/ 30 h 96"/>
              <a:gd name="T18" fmla="*/ 48 w 96"/>
              <a:gd name="T19" fmla="*/ 35 h 96"/>
              <a:gd name="T20" fmla="*/ 41 w 96"/>
              <a:gd name="T21" fmla="*/ 30 h 96"/>
              <a:gd name="T22" fmla="*/ 46 w 96"/>
              <a:gd name="T23" fmla="*/ 2 h 96"/>
              <a:gd name="T24" fmla="*/ 48 w 96"/>
              <a:gd name="T25" fmla="*/ 0 h 96"/>
              <a:gd name="T26" fmla="*/ 0 w 96"/>
              <a:gd name="T27" fmla="*/ 48 h 96"/>
              <a:gd name="T28" fmla="*/ 2 w 96"/>
              <a:gd name="T29" fmla="*/ 46 h 96"/>
              <a:gd name="T30" fmla="*/ 30 w 96"/>
              <a:gd name="T31" fmla="*/ 41 h 96"/>
              <a:gd name="T32" fmla="*/ 35 w 96"/>
              <a:gd name="T33" fmla="*/ 48 h 96"/>
              <a:gd name="T34" fmla="*/ 30 w 96"/>
              <a:gd name="T35" fmla="*/ 55 h 96"/>
              <a:gd name="T36" fmla="*/ 2 w 96"/>
              <a:gd name="T37" fmla="*/ 50 h 96"/>
              <a:gd name="T38" fmla="*/ 0 w 96"/>
              <a:gd name="T39" fmla="*/ 48 h 96"/>
              <a:gd name="T40" fmla="*/ 48 w 96"/>
              <a:gd name="T41" fmla="*/ 96 h 96"/>
              <a:gd name="T42" fmla="*/ 46 w 96"/>
              <a:gd name="T43" fmla="*/ 94 h 96"/>
              <a:gd name="T44" fmla="*/ 41 w 96"/>
              <a:gd name="T45" fmla="*/ 66 h 96"/>
              <a:gd name="T46" fmla="*/ 48 w 96"/>
              <a:gd name="T47" fmla="*/ 61 h 96"/>
              <a:gd name="T48" fmla="*/ 55 w 96"/>
              <a:gd name="T49" fmla="*/ 66 h 96"/>
              <a:gd name="T50" fmla="*/ 50 w 96"/>
              <a:gd name="T51" fmla="*/ 94 h 96"/>
              <a:gd name="T52" fmla="*/ 48 w 96"/>
              <a:gd name="T53" fmla="*/ 96 h 96"/>
              <a:gd name="T54" fmla="*/ 96 w 96"/>
              <a:gd name="T55" fmla="*/ 48 h 96"/>
              <a:gd name="T56" fmla="*/ 94 w 96"/>
              <a:gd name="T57" fmla="*/ 50 h 96"/>
              <a:gd name="T58" fmla="*/ 67 w 96"/>
              <a:gd name="T59" fmla="*/ 67 h 96"/>
              <a:gd name="T60" fmla="*/ 66 w 96"/>
              <a:gd name="T61" fmla="*/ 68 h 96"/>
              <a:gd name="T62" fmla="*/ 65 w 96"/>
              <a:gd name="T63" fmla="*/ 68 h 96"/>
              <a:gd name="T64" fmla="*/ 48 w 96"/>
              <a:gd name="T65" fmla="*/ 56 h 96"/>
              <a:gd name="T66" fmla="*/ 31 w 96"/>
              <a:gd name="T67" fmla="*/ 68 h 96"/>
              <a:gd name="T68" fmla="*/ 29 w 96"/>
              <a:gd name="T69" fmla="*/ 67 h 96"/>
              <a:gd name="T70" fmla="*/ 28 w 96"/>
              <a:gd name="T71" fmla="*/ 65 h 96"/>
              <a:gd name="T72" fmla="*/ 40 w 96"/>
              <a:gd name="T73" fmla="*/ 48 h 96"/>
              <a:gd name="T74" fmla="*/ 28 w 96"/>
              <a:gd name="T75" fmla="*/ 31 h 96"/>
              <a:gd name="T76" fmla="*/ 29 w 96"/>
              <a:gd name="T77" fmla="*/ 29 h 96"/>
              <a:gd name="T78" fmla="*/ 31 w 96"/>
              <a:gd name="T79" fmla="*/ 28 h 96"/>
              <a:gd name="T80" fmla="*/ 48 w 96"/>
              <a:gd name="T81" fmla="*/ 40 h 96"/>
              <a:gd name="T82" fmla="*/ 65 w 96"/>
              <a:gd name="T83" fmla="*/ 28 h 96"/>
              <a:gd name="T84" fmla="*/ 67 w 96"/>
              <a:gd name="T85" fmla="*/ 29 h 96"/>
              <a:gd name="T86" fmla="*/ 68 w 96"/>
              <a:gd name="T87" fmla="*/ 31 h 96"/>
              <a:gd name="T88" fmla="*/ 56 w 96"/>
              <a:gd name="T89" fmla="*/ 48 h 96"/>
              <a:gd name="T90" fmla="*/ 68 w 96"/>
              <a:gd name="T91" fmla="*/ 65 h 96"/>
              <a:gd name="T92" fmla="*/ 67 w 96"/>
              <a:gd name="T93" fmla="*/ 6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6" h="96">
                <a:moveTo>
                  <a:pt x="94" y="50"/>
                </a:moveTo>
                <a:cubicBezTo>
                  <a:pt x="66" y="55"/>
                  <a:pt x="66" y="55"/>
                  <a:pt x="66" y="55"/>
                </a:cubicBezTo>
                <a:cubicBezTo>
                  <a:pt x="61" y="48"/>
                  <a:pt x="61" y="48"/>
                  <a:pt x="61" y="48"/>
                </a:cubicBezTo>
                <a:cubicBezTo>
                  <a:pt x="66" y="41"/>
                  <a:pt x="66" y="41"/>
                  <a:pt x="66" y="41"/>
                </a:cubicBezTo>
                <a:cubicBezTo>
                  <a:pt x="94" y="46"/>
                  <a:pt x="94" y="46"/>
                  <a:pt x="94" y="46"/>
                </a:cubicBezTo>
                <a:cubicBezTo>
                  <a:pt x="95" y="46"/>
                  <a:pt x="96" y="47"/>
                  <a:pt x="96" y="48"/>
                </a:cubicBezTo>
                <a:cubicBezTo>
                  <a:pt x="96" y="22"/>
                  <a:pt x="74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cubicBezTo>
                  <a:pt x="55" y="30"/>
                  <a:pt x="55" y="30"/>
                  <a:pt x="55" y="30"/>
                </a:cubicBezTo>
                <a:cubicBezTo>
                  <a:pt x="48" y="35"/>
                  <a:pt x="48" y="35"/>
                  <a:pt x="48" y="35"/>
                </a:cubicBezTo>
                <a:cubicBezTo>
                  <a:pt x="41" y="30"/>
                  <a:pt x="41" y="30"/>
                  <a:pt x="41" y="30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7" y="0"/>
                  <a:pt x="48" y="0"/>
                </a:cubicBezTo>
                <a:cubicBezTo>
                  <a:pt x="22" y="0"/>
                  <a:pt x="0" y="22"/>
                  <a:pt x="0" y="48"/>
                </a:cubicBezTo>
                <a:cubicBezTo>
                  <a:pt x="0" y="47"/>
                  <a:pt x="1" y="46"/>
                  <a:pt x="2" y="46"/>
                </a:cubicBezTo>
                <a:cubicBezTo>
                  <a:pt x="30" y="41"/>
                  <a:pt x="30" y="41"/>
                  <a:pt x="30" y="41"/>
                </a:cubicBezTo>
                <a:cubicBezTo>
                  <a:pt x="35" y="48"/>
                  <a:pt x="35" y="48"/>
                  <a:pt x="35" y="48"/>
                </a:cubicBezTo>
                <a:cubicBezTo>
                  <a:pt x="30" y="55"/>
                  <a:pt x="30" y="55"/>
                  <a:pt x="30" y="55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47" y="96"/>
                  <a:pt x="46" y="95"/>
                  <a:pt x="46" y="94"/>
                </a:cubicBezTo>
                <a:cubicBezTo>
                  <a:pt x="41" y="66"/>
                  <a:pt x="41" y="66"/>
                  <a:pt x="41" y="66"/>
                </a:cubicBezTo>
                <a:cubicBezTo>
                  <a:pt x="48" y="61"/>
                  <a:pt x="48" y="61"/>
                  <a:pt x="48" y="61"/>
                </a:cubicBezTo>
                <a:cubicBezTo>
                  <a:pt x="55" y="66"/>
                  <a:pt x="55" y="66"/>
                  <a:pt x="55" y="66"/>
                </a:cubicBezTo>
                <a:cubicBezTo>
                  <a:pt x="50" y="94"/>
                  <a:pt x="50" y="94"/>
                  <a:pt x="50" y="94"/>
                </a:cubicBezTo>
                <a:cubicBezTo>
                  <a:pt x="50" y="95"/>
                  <a:pt x="49" y="96"/>
                  <a:pt x="48" y="96"/>
                </a:cubicBezTo>
                <a:cubicBezTo>
                  <a:pt x="74" y="96"/>
                  <a:pt x="96" y="74"/>
                  <a:pt x="96" y="48"/>
                </a:cubicBezTo>
                <a:cubicBezTo>
                  <a:pt x="96" y="49"/>
                  <a:pt x="95" y="50"/>
                  <a:pt x="94" y="50"/>
                </a:cubicBezTo>
                <a:close/>
                <a:moveTo>
                  <a:pt x="67" y="67"/>
                </a:moveTo>
                <a:cubicBezTo>
                  <a:pt x="67" y="68"/>
                  <a:pt x="67" y="68"/>
                  <a:pt x="66" y="68"/>
                </a:cubicBezTo>
                <a:cubicBezTo>
                  <a:pt x="66" y="68"/>
                  <a:pt x="65" y="68"/>
                  <a:pt x="65" y="68"/>
                </a:cubicBezTo>
                <a:cubicBezTo>
                  <a:pt x="48" y="56"/>
                  <a:pt x="48" y="56"/>
                  <a:pt x="48" y="56"/>
                </a:cubicBezTo>
                <a:cubicBezTo>
                  <a:pt x="31" y="68"/>
                  <a:pt x="31" y="68"/>
                  <a:pt x="31" y="68"/>
                </a:cubicBezTo>
                <a:cubicBezTo>
                  <a:pt x="30" y="68"/>
                  <a:pt x="29" y="68"/>
                  <a:pt x="29" y="67"/>
                </a:cubicBezTo>
                <a:cubicBezTo>
                  <a:pt x="28" y="67"/>
                  <a:pt x="28" y="66"/>
                  <a:pt x="28" y="65"/>
                </a:cubicBezTo>
                <a:cubicBezTo>
                  <a:pt x="40" y="48"/>
                  <a:pt x="40" y="48"/>
                  <a:pt x="40" y="48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29"/>
                  <a:pt x="29" y="29"/>
                </a:cubicBezTo>
                <a:cubicBezTo>
                  <a:pt x="29" y="28"/>
                  <a:pt x="30" y="28"/>
                  <a:pt x="31" y="28"/>
                </a:cubicBezTo>
                <a:cubicBezTo>
                  <a:pt x="48" y="40"/>
                  <a:pt x="48" y="40"/>
                  <a:pt x="48" y="40"/>
                </a:cubicBezTo>
                <a:cubicBezTo>
                  <a:pt x="65" y="28"/>
                  <a:pt x="65" y="28"/>
                  <a:pt x="65" y="28"/>
                </a:cubicBezTo>
                <a:cubicBezTo>
                  <a:pt x="66" y="28"/>
                  <a:pt x="67" y="28"/>
                  <a:pt x="67" y="29"/>
                </a:cubicBezTo>
                <a:cubicBezTo>
                  <a:pt x="68" y="29"/>
                  <a:pt x="68" y="30"/>
                  <a:pt x="68" y="31"/>
                </a:cubicBezTo>
                <a:cubicBezTo>
                  <a:pt x="56" y="48"/>
                  <a:pt x="56" y="48"/>
                  <a:pt x="56" y="48"/>
                </a:cubicBezTo>
                <a:cubicBezTo>
                  <a:pt x="68" y="65"/>
                  <a:pt x="68" y="65"/>
                  <a:pt x="68" y="65"/>
                </a:cubicBezTo>
                <a:cubicBezTo>
                  <a:pt x="68" y="66"/>
                  <a:pt x="68" y="67"/>
                  <a:pt x="67" y="67"/>
                </a:cubicBezTo>
                <a:close/>
              </a:path>
            </a:pathLst>
          </a:custGeom>
          <a:gradFill>
            <a:gsLst>
              <a:gs pos="0">
                <a:srgbClr val="F5C041"/>
              </a:gs>
              <a:gs pos="100000">
                <a:srgbClr val="E5AC27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1"/>
            <a:fld id="{F3211F34-5F7E-1E46-B69A-0024550E41EF}" type="slidenum">
              <a:rPr lang="en-US" smtClean="0">
                <a:cs typeface="B Nazanin" panose="00000700000000000000" pitchFamily="2" charset="-78"/>
              </a:rPr>
              <a:pPr rtl="1"/>
              <a:t>8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368767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الگوی جغرافی پاورپوینت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3775428" y="1665288"/>
            <a:ext cx="4630366" cy="4630366"/>
          </a:xfrm>
          <a:prstGeom prst="ellipse">
            <a:avLst/>
          </a:prstGeom>
          <a:gradFill>
            <a:gsLst>
              <a:gs pos="0">
                <a:srgbClr val="115096"/>
              </a:gs>
              <a:gs pos="100000">
                <a:srgbClr val="0A325F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4257599" y="2178996"/>
            <a:ext cx="3666025" cy="3666025"/>
          </a:xfrm>
          <a:prstGeom prst="ellipse">
            <a:avLst/>
          </a:prstGeom>
          <a:gradFill>
            <a:gsLst>
              <a:gs pos="0">
                <a:srgbClr val="115096"/>
              </a:gs>
              <a:gs pos="100000">
                <a:srgbClr val="0A325F"/>
              </a:gs>
            </a:gsLst>
            <a:lin ang="4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130959" y="1949903"/>
            <a:ext cx="11930083" cy="4061136"/>
            <a:chOff x="130959" y="1949903"/>
            <a:chExt cx="11930083" cy="4061136"/>
          </a:xfrm>
        </p:grpSpPr>
        <p:grpSp>
          <p:nvGrpSpPr>
            <p:cNvPr id="18" name="Group 17"/>
            <p:cNvGrpSpPr/>
            <p:nvPr/>
          </p:nvGrpSpPr>
          <p:grpSpPr>
            <a:xfrm>
              <a:off x="904682" y="1949903"/>
              <a:ext cx="3833573" cy="646331"/>
              <a:chOff x="136348" y="2107050"/>
              <a:chExt cx="3833573" cy="646331"/>
            </a:xfrm>
          </p:grpSpPr>
          <p:sp>
            <p:nvSpPr>
              <p:cNvPr id="13" name="Oval 12"/>
              <p:cNvSpPr/>
              <p:nvPr/>
            </p:nvSpPr>
            <p:spPr>
              <a:xfrm>
                <a:off x="3524251" y="2207381"/>
                <a:ext cx="445670" cy="445670"/>
              </a:xfrm>
              <a:prstGeom prst="ellipse">
                <a:avLst/>
              </a:prstGeom>
              <a:gradFill>
                <a:gsLst>
                  <a:gs pos="0">
                    <a:srgbClr val="E5AC27"/>
                  </a:gs>
                  <a:gs pos="100000">
                    <a:srgbClr val="F5C041"/>
                  </a:gs>
                </a:gsLst>
                <a:lin ang="4200000" scaled="0"/>
              </a:gra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36348" y="2107050"/>
                <a:ext cx="3162299" cy="646331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130959" y="3088171"/>
              <a:ext cx="3833573" cy="646331"/>
              <a:chOff x="136348" y="2107050"/>
              <a:chExt cx="3833573" cy="646331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3524251" y="2207381"/>
                <a:ext cx="445670" cy="445670"/>
              </a:xfrm>
              <a:prstGeom prst="ellipse">
                <a:avLst/>
              </a:prstGeom>
              <a:gradFill>
                <a:gsLst>
                  <a:gs pos="0">
                    <a:srgbClr val="E5AC27"/>
                  </a:gs>
                  <a:gs pos="100000">
                    <a:srgbClr val="F5C041"/>
                  </a:gs>
                </a:gsLst>
                <a:lin ang="4200000" scaled="0"/>
              </a:gra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36348" y="2107050"/>
                <a:ext cx="3162299" cy="646331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>
              <a:off x="130959" y="4226439"/>
              <a:ext cx="3833573" cy="646331"/>
              <a:chOff x="136348" y="2107050"/>
              <a:chExt cx="3833573" cy="646331"/>
            </a:xfrm>
          </p:grpSpPr>
          <p:sp>
            <p:nvSpPr>
              <p:cNvPr id="23" name="Oval 22"/>
              <p:cNvSpPr/>
              <p:nvPr/>
            </p:nvSpPr>
            <p:spPr>
              <a:xfrm>
                <a:off x="3524251" y="2207381"/>
                <a:ext cx="445670" cy="445670"/>
              </a:xfrm>
              <a:prstGeom prst="ellipse">
                <a:avLst/>
              </a:prstGeom>
              <a:gradFill>
                <a:gsLst>
                  <a:gs pos="0">
                    <a:srgbClr val="E5AC27"/>
                  </a:gs>
                  <a:gs pos="100000">
                    <a:srgbClr val="F5C041"/>
                  </a:gs>
                </a:gsLst>
                <a:lin ang="4200000" scaled="0"/>
              </a:gra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36348" y="2107050"/>
                <a:ext cx="3162299" cy="646331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>
              <a:off x="904682" y="5364708"/>
              <a:ext cx="3833573" cy="646331"/>
              <a:chOff x="136348" y="2107050"/>
              <a:chExt cx="3833573" cy="646331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3524251" y="2207381"/>
                <a:ext cx="445670" cy="445670"/>
              </a:xfrm>
              <a:prstGeom prst="ellipse">
                <a:avLst/>
              </a:prstGeom>
              <a:gradFill>
                <a:gsLst>
                  <a:gs pos="0">
                    <a:srgbClr val="E5AC27"/>
                  </a:gs>
                  <a:gs pos="100000">
                    <a:srgbClr val="F5C041"/>
                  </a:gs>
                </a:gsLst>
                <a:lin ang="4200000" scaled="0"/>
              </a:gra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36348" y="2107050"/>
                <a:ext cx="3162299" cy="646331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 flipH="1">
              <a:off x="7453746" y="1949903"/>
              <a:ext cx="3833573" cy="646331"/>
              <a:chOff x="136348" y="2107050"/>
              <a:chExt cx="3833573" cy="646331"/>
            </a:xfrm>
          </p:grpSpPr>
          <p:sp>
            <p:nvSpPr>
              <p:cNvPr id="41" name="Oval 40"/>
              <p:cNvSpPr/>
              <p:nvPr/>
            </p:nvSpPr>
            <p:spPr>
              <a:xfrm>
                <a:off x="3524251" y="2207381"/>
                <a:ext cx="445670" cy="445670"/>
              </a:xfrm>
              <a:prstGeom prst="ellipse">
                <a:avLst/>
              </a:prstGeom>
              <a:gradFill>
                <a:gsLst>
                  <a:gs pos="0">
                    <a:srgbClr val="E5AC27"/>
                  </a:gs>
                  <a:gs pos="100000">
                    <a:srgbClr val="F5C041"/>
                  </a:gs>
                </a:gsLst>
                <a:lin ang="4200000" scaled="0"/>
              </a:gra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36348" y="2107050"/>
                <a:ext cx="3162299" cy="646331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 flipH="1">
              <a:off x="8227469" y="3088171"/>
              <a:ext cx="3833573" cy="646331"/>
              <a:chOff x="136348" y="2107050"/>
              <a:chExt cx="3833573" cy="646331"/>
            </a:xfrm>
          </p:grpSpPr>
          <p:sp>
            <p:nvSpPr>
              <p:cNvPr id="39" name="Oval 38"/>
              <p:cNvSpPr/>
              <p:nvPr/>
            </p:nvSpPr>
            <p:spPr>
              <a:xfrm>
                <a:off x="3524251" y="2207381"/>
                <a:ext cx="445670" cy="445670"/>
              </a:xfrm>
              <a:prstGeom prst="ellipse">
                <a:avLst/>
              </a:prstGeom>
              <a:gradFill>
                <a:gsLst>
                  <a:gs pos="0">
                    <a:srgbClr val="E5AC27"/>
                  </a:gs>
                  <a:gs pos="100000">
                    <a:srgbClr val="F5C041"/>
                  </a:gs>
                </a:gsLst>
                <a:lin ang="4200000" scaled="0"/>
              </a:gra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36348" y="2107050"/>
                <a:ext cx="3162299" cy="646331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 flipH="1">
              <a:off x="8227469" y="4226439"/>
              <a:ext cx="3833573" cy="646331"/>
              <a:chOff x="136348" y="2107050"/>
              <a:chExt cx="3833573" cy="646331"/>
            </a:xfrm>
          </p:grpSpPr>
          <p:sp>
            <p:nvSpPr>
              <p:cNvPr id="37" name="Oval 36"/>
              <p:cNvSpPr/>
              <p:nvPr/>
            </p:nvSpPr>
            <p:spPr>
              <a:xfrm>
                <a:off x="3524251" y="2207381"/>
                <a:ext cx="445670" cy="445670"/>
              </a:xfrm>
              <a:prstGeom prst="ellipse">
                <a:avLst/>
              </a:prstGeom>
              <a:gradFill>
                <a:gsLst>
                  <a:gs pos="0">
                    <a:srgbClr val="E5AC27"/>
                  </a:gs>
                  <a:gs pos="100000">
                    <a:srgbClr val="F5C041"/>
                  </a:gs>
                </a:gsLst>
                <a:lin ang="4200000" scaled="0"/>
              </a:gra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36348" y="2107050"/>
                <a:ext cx="3162299" cy="646331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 flipH="1">
              <a:off x="7453746" y="5364708"/>
              <a:ext cx="3833573" cy="646331"/>
              <a:chOff x="136348" y="2107050"/>
              <a:chExt cx="3833573" cy="646331"/>
            </a:xfrm>
          </p:grpSpPr>
          <p:sp>
            <p:nvSpPr>
              <p:cNvPr id="35" name="Oval 34"/>
              <p:cNvSpPr/>
              <p:nvPr/>
            </p:nvSpPr>
            <p:spPr>
              <a:xfrm>
                <a:off x="3524251" y="2207381"/>
                <a:ext cx="445670" cy="445670"/>
              </a:xfrm>
              <a:prstGeom prst="ellipse">
                <a:avLst/>
              </a:prstGeom>
              <a:gradFill>
                <a:gsLst>
                  <a:gs pos="0">
                    <a:srgbClr val="E5AC27"/>
                  </a:gs>
                  <a:gs pos="100000">
                    <a:srgbClr val="F5C041"/>
                  </a:gs>
                </a:gsLst>
                <a:lin ang="4200000" scaled="0"/>
              </a:gra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B023C41B-F9C1-4255-ACCB-EFB39AC414C5}"/>
                  </a:ext>
                </a:extLst>
              </p:cNvPr>
              <p:cNvSpPr/>
              <p:nvPr/>
            </p:nvSpPr>
            <p:spPr>
              <a:xfrm>
                <a:off x="136348" y="2107050"/>
                <a:ext cx="3162299" cy="646331"/>
              </a:xfrm>
              <a:prstGeom prst="rect">
                <a:avLst/>
              </a:prstGeom>
            </p:spPr>
            <p:txBody>
              <a:bodyPr wrap="square" lIns="0" tIns="0" rIns="0" bIns="0" anchor="t">
                <a:spAutoFit/>
              </a:bodyPr>
              <a:lstStyle/>
              <a:p>
                <a:pPr algn="r" rtl="1"/>
                <a:r>
                  <a:rPr lang="fa-IR" sz="1400" dirty="0">
                    <a:latin typeface="Avenir Light" charset="0"/>
                    <a:ea typeface="Avenir Light" charset="0"/>
                    <a:cs typeface="B Nazanin" panose="00000700000000000000" pitchFamily="2" charset="-78"/>
                  </a:rPr>
                  <a:t>قالب پاورپوينت حرفه ای ، قابل ویرایش ، جهت استفاده در جلسات دفاع رساله ، پایان نامه ، پروپوزال و سمینار و .... می باشد.</a:t>
                </a:r>
                <a:endParaRPr lang="en-ID" sz="1400" dirty="0">
                  <a:latin typeface="Avenir Light" charset="0"/>
                  <a:ea typeface="Avenir Light" charset="0"/>
                  <a:cs typeface="B Nazanin" panose="00000700000000000000" pitchFamily="2" charset="-78"/>
                </a:endParaRPr>
              </a:p>
            </p:txBody>
          </p:sp>
        </p:grpSp>
      </p:grpSp>
      <p:pic>
        <p:nvPicPr>
          <p:cNvPr id="44" name="Picture 4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43256" y="2216594"/>
            <a:ext cx="3387580" cy="3527756"/>
          </a:xfrm>
          <a:prstGeom prst="rect">
            <a:avLst/>
          </a:prstGeom>
        </p:spPr>
      </p:pic>
      <p:sp>
        <p:nvSpPr>
          <p:cNvPr id="46" name="Slide Number Placeholder 4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1"/>
            <a:fld id="{F3211F34-5F7E-1E46-B69A-0024550E41EF}" type="slidenum">
              <a:rPr lang="en-US" smtClean="0">
                <a:cs typeface="B Nazanin" panose="00000700000000000000" pitchFamily="2" charset="-78"/>
              </a:rPr>
              <a:pPr rtl="1"/>
              <a:t>9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965707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115096"/>
        </a:solidFill>
        <a:ln>
          <a:noFill/>
        </a:ln>
      </a:spPr>
      <a:bodyPr rtlCol="0" anchor="ctr"/>
      <a:lstStyle>
        <a:defPPr algn="ctr">
          <a:defRPr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>
        <a:spAutoFit/>
      </a:bodyPr>
      <a:lstStyle>
        <a:defPPr>
          <a:defRPr dirty="0" smtClean="0">
            <a:latin typeface="Avenir Light" charset="0"/>
            <a:ea typeface="Avenir Light" charset="0"/>
            <a:cs typeface="Avenir Light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1343</Words>
  <Application>Microsoft Office PowerPoint</Application>
  <PresentationFormat>Widescreen</PresentationFormat>
  <Paragraphs>124</Paragraphs>
  <Slides>18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7" baseType="lpstr">
      <vt:lpstr>Amatic SC</vt:lpstr>
      <vt:lpstr>Arial</vt:lpstr>
      <vt:lpstr>Avenir Black</vt:lpstr>
      <vt:lpstr>Avenir Book</vt:lpstr>
      <vt:lpstr>Avenir Light</vt:lpstr>
      <vt:lpstr>Calibri</vt:lpstr>
      <vt:lpstr>Calibri Light</vt:lpstr>
      <vt:lpstr>Roboto Medium</vt:lpstr>
      <vt:lpstr>Office Theme</vt:lpstr>
      <vt:lpstr>PowerPoint Presentation</vt:lpstr>
      <vt:lpstr>لورم اپیسوم</vt:lpstr>
      <vt:lpstr>الگوی جغرافی پاورپوینت</vt:lpstr>
      <vt:lpstr>الگوی جغرافی پاورپوینت</vt:lpstr>
      <vt:lpstr>الگوی جغرافی پاورپوینت</vt:lpstr>
      <vt:lpstr>الگوی جغرافی پاورپوینت</vt:lpstr>
      <vt:lpstr>PowerPoint Presentation</vt:lpstr>
      <vt:lpstr>الگوی جغرافی پاورپوینت</vt:lpstr>
      <vt:lpstr>الگوی جغرافی پاورپوینت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2023-08-15T17:30:27Z</dcterms:created>
  <dcterms:modified xsi:type="dcterms:W3CDTF">2023-08-15T17:39:41Z</dcterms:modified>
</cp:coreProperties>
</file>